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7.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4" r:id="rId4"/>
    <p:sldMasterId id="2147483686" r:id="rId5"/>
    <p:sldMasterId id="2147483711" r:id="rId6"/>
    <p:sldMasterId id="2147483724" r:id="rId7"/>
    <p:sldMasterId id="2147483755" r:id="rId8"/>
    <p:sldMasterId id="2147483768" r:id="rId9"/>
    <p:sldMasterId id="2147483781" r:id="rId10"/>
    <p:sldMasterId id="2147483815" r:id="rId11"/>
  </p:sldMasterIdLst>
  <p:notesMasterIdLst>
    <p:notesMasterId r:id="rId56"/>
  </p:notesMasterIdLst>
  <p:sldIdLst>
    <p:sldId id="1155" r:id="rId12"/>
    <p:sldId id="1154" r:id="rId13"/>
    <p:sldId id="1081" r:id="rId14"/>
    <p:sldId id="410" r:id="rId15"/>
    <p:sldId id="1140" r:id="rId16"/>
    <p:sldId id="385" r:id="rId17"/>
    <p:sldId id="411" r:id="rId18"/>
    <p:sldId id="401" r:id="rId19"/>
    <p:sldId id="1151" r:id="rId20"/>
    <p:sldId id="1139" r:id="rId21"/>
    <p:sldId id="1087" r:id="rId22"/>
    <p:sldId id="308" r:id="rId23"/>
    <p:sldId id="269" r:id="rId24"/>
    <p:sldId id="304" r:id="rId25"/>
    <p:sldId id="1145" r:id="rId26"/>
    <p:sldId id="1143" r:id="rId27"/>
    <p:sldId id="1146" r:id="rId28"/>
    <p:sldId id="322" r:id="rId29"/>
    <p:sldId id="1144" r:id="rId30"/>
    <p:sldId id="1103" r:id="rId31"/>
    <p:sldId id="1148" r:id="rId32"/>
    <p:sldId id="1149" r:id="rId33"/>
    <p:sldId id="1153" r:id="rId34"/>
    <p:sldId id="263" r:id="rId35"/>
    <p:sldId id="1147" r:id="rId36"/>
    <p:sldId id="317" r:id="rId37"/>
    <p:sldId id="1152" r:id="rId38"/>
    <p:sldId id="314" r:id="rId39"/>
    <p:sldId id="1150" r:id="rId40"/>
    <p:sldId id="1158" r:id="rId41"/>
    <p:sldId id="1156" r:id="rId42"/>
    <p:sldId id="306" r:id="rId43"/>
    <p:sldId id="1110" r:id="rId44"/>
    <p:sldId id="1112" r:id="rId45"/>
    <p:sldId id="1099" r:id="rId46"/>
    <p:sldId id="378" r:id="rId47"/>
    <p:sldId id="265" r:id="rId48"/>
    <p:sldId id="1115" r:id="rId49"/>
    <p:sldId id="395" r:id="rId50"/>
    <p:sldId id="392" r:id="rId51"/>
    <p:sldId id="1121" r:id="rId52"/>
    <p:sldId id="1157" r:id="rId53"/>
    <p:sldId id="1142" r:id="rId54"/>
    <p:sldId id="264" r:id="rId55"/>
  </p:sldIdLst>
  <p:sldSz cx="12192000" cy="6858000"/>
  <p:notesSz cx="6858000" cy="9144000"/>
  <p:custDataLst>
    <p:tags r:id="rId5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6052"/>
    <a:srgbClr val="F29223"/>
    <a:srgbClr val="3F5378"/>
    <a:srgbClr val="E6E6E6"/>
    <a:srgbClr val="D4DBE8"/>
    <a:srgbClr val="EEEEEE"/>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364FD3-CCF2-4095-8347-90D78B1591D7}" v="132" dt="2022-06-07T05:44:27.7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نمط فاتح 2 - تمييز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بلا نمط، شبكة جدول">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53" autoAdjust="0"/>
    <p:restoredTop sz="94660"/>
  </p:normalViewPr>
  <p:slideViewPr>
    <p:cSldViewPr snapToGrid="0">
      <p:cViewPr varScale="1">
        <p:scale>
          <a:sx n="66" d="100"/>
          <a:sy n="66" d="100"/>
        </p:scale>
        <p:origin x="312" y="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microsoft.com/office/2015/10/relationships/revisionInfo" Target="revisionInfo.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viewProps" Target="viewProp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tags" Target="tags/tag1.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NA SAAD ABDULAZIZ ALAZMI" userId="S::830705147@moe.bh::93c83ceb-9e65-4c28-b147-2ad7645c344e" providerId="AD" clId="Web-{F1364FD3-CCF2-4095-8347-90D78B1591D7}"/>
    <pc:docChg chg="delSld modSld sldOrd">
      <pc:chgData name="MUNA SAAD ABDULAZIZ ALAZMI" userId="S::830705147@moe.bh::93c83ceb-9e65-4c28-b147-2ad7645c344e" providerId="AD" clId="Web-{F1364FD3-CCF2-4095-8347-90D78B1591D7}" dt="2022-06-07T05:44:27.737" v="117" actId="1076"/>
      <pc:docMkLst>
        <pc:docMk/>
      </pc:docMkLst>
      <pc:sldChg chg="del">
        <pc:chgData name="MUNA SAAD ABDULAZIZ ALAZMI" userId="S::830705147@moe.bh::93c83ceb-9e65-4c28-b147-2ad7645c344e" providerId="AD" clId="Web-{F1364FD3-CCF2-4095-8347-90D78B1591D7}" dt="2022-06-07T05:39:13.745" v="85"/>
        <pc:sldMkLst>
          <pc:docMk/>
          <pc:sldMk cId="2707242870" sldId="257"/>
        </pc:sldMkLst>
      </pc:sldChg>
      <pc:sldChg chg="modSp">
        <pc:chgData name="MUNA SAAD ABDULAZIZ ALAZMI" userId="S::830705147@moe.bh::93c83ceb-9e65-4c28-b147-2ad7645c344e" providerId="AD" clId="Web-{F1364FD3-CCF2-4095-8347-90D78B1591D7}" dt="2022-06-07T05:41:50.921" v="93" actId="1076"/>
        <pc:sldMkLst>
          <pc:docMk/>
          <pc:sldMk cId="2658948294" sldId="1110"/>
        </pc:sldMkLst>
        <pc:spChg chg="mod">
          <ac:chgData name="MUNA SAAD ABDULAZIZ ALAZMI" userId="S::830705147@moe.bh::93c83ceb-9e65-4c28-b147-2ad7645c344e" providerId="AD" clId="Web-{F1364FD3-CCF2-4095-8347-90D78B1591D7}" dt="2022-06-07T05:41:50.921" v="93" actId="1076"/>
          <ac:spMkLst>
            <pc:docMk/>
            <pc:sldMk cId="2658948294" sldId="1110"/>
            <ac:spMk id="25" creationId="{F1183426-3F6A-4123-8BB6-384B50CBA47F}"/>
          </ac:spMkLst>
        </pc:spChg>
        <pc:spChg chg="mod">
          <ac:chgData name="MUNA SAAD ABDULAZIZ ALAZMI" userId="S::830705147@moe.bh::93c83ceb-9e65-4c28-b147-2ad7645c344e" providerId="AD" clId="Web-{F1364FD3-CCF2-4095-8347-90D78B1591D7}" dt="2022-06-07T05:41:47.311" v="92" actId="1076"/>
          <ac:spMkLst>
            <pc:docMk/>
            <pc:sldMk cId="2658948294" sldId="1110"/>
            <ac:spMk id="35" creationId="{566F326C-4214-4E36-9ED4-6B910C7BADA1}"/>
          </ac:spMkLst>
        </pc:spChg>
        <pc:spChg chg="mod">
          <ac:chgData name="MUNA SAAD ABDULAZIZ ALAZMI" userId="S::830705147@moe.bh::93c83ceb-9e65-4c28-b147-2ad7645c344e" providerId="AD" clId="Web-{F1364FD3-CCF2-4095-8347-90D78B1591D7}" dt="2022-06-07T05:41:42.389" v="90" actId="14100"/>
          <ac:spMkLst>
            <pc:docMk/>
            <pc:sldMk cId="2658948294" sldId="1110"/>
            <ac:spMk id="36" creationId="{327CB669-8632-4D95-BEDA-022B3AEB1B78}"/>
          </ac:spMkLst>
        </pc:spChg>
      </pc:sldChg>
      <pc:sldChg chg="modSp">
        <pc:chgData name="MUNA SAAD ABDULAZIZ ALAZMI" userId="S::830705147@moe.bh::93c83ceb-9e65-4c28-b147-2ad7645c344e" providerId="AD" clId="Web-{F1364FD3-CCF2-4095-8347-90D78B1591D7}" dt="2022-06-07T05:40:43.138" v="88" actId="1076"/>
        <pc:sldMkLst>
          <pc:docMk/>
          <pc:sldMk cId="1833782958" sldId="1146"/>
        </pc:sldMkLst>
        <pc:graphicFrameChg chg="mod modGraphic">
          <ac:chgData name="MUNA SAAD ABDULAZIZ ALAZMI" userId="S::830705147@moe.bh::93c83ceb-9e65-4c28-b147-2ad7645c344e" providerId="AD" clId="Web-{F1364FD3-CCF2-4095-8347-90D78B1591D7}" dt="2022-06-07T05:40:43.138" v="88" actId="1076"/>
          <ac:graphicFrameMkLst>
            <pc:docMk/>
            <pc:sldMk cId="1833782958" sldId="1146"/>
            <ac:graphicFrameMk id="25" creationId="{86D886E8-66BB-592E-4A65-DF5BA6EA0323}"/>
          </ac:graphicFrameMkLst>
        </pc:graphicFrameChg>
      </pc:sldChg>
      <pc:sldChg chg="modSp ord">
        <pc:chgData name="MUNA SAAD ABDULAZIZ ALAZMI" userId="S::830705147@moe.bh::93c83ceb-9e65-4c28-b147-2ad7645c344e" providerId="AD" clId="Web-{F1364FD3-CCF2-4095-8347-90D78B1591D7}" dt="2022-06-07T05:39:10.260" v="84"/>
        <pc:sldMkLst>
          <pc:docMk/>
          <pc:sldMk cId="3598032768" sldId="1154"/>
        </pc:sldMkLst>
        <pc:spChg chg="mod">
          <ac:chgData name="MUNA SAAD ABDULAZIZ ALAZMI" userId="S::830705147@moe.bh::93c83ceb-9e65-4c28-b147-2ad7645c344e" providerId="AD" clId="Web-{F1364FD3-CCF2-4095-8347-90D78B1591D7}" dt="2022-06-07T05:38:58.151" v="82" actId="20577"/>
          <ac:spMkLst>
            <pc:docMk/>
            <pc:sldMk cId="3598032768" sldId="1154"/>
            <ac:spMk id="56" creationId="{2C98F83D-21DA-4DAF-82D0-FC12E5EE217F}"/>
          </ac:spMkLst>
        </pc:spChg>
        <pc:spChg chg="mod">
          <ac:chgData name="MUNA SAAD ABDULAZIZ ALAZMI" userId="S::830705147@moe.bh::93c83ceb-9e65-4c28-b147-2ad7645c344e" providerId="AD" clId="Web-{F1364FD3-CCF2-4095-8347-90D78B1591D7}" dt="2022-06-07T05:39:01.370" v="83" actId="1076"/>
          <ac:spMkLst>
            <pc:docMk/>
            <pc:sldMk cId="3598032768" sldId="1154"/>
            <ac:spMk id="96" creationId="{378CEEC7-CAEF-473A-90E5-343DB177ADBE}"/>
          </ac:spMkLst>
        </pc:spChg>
      </pc:sldChg>
      <pc:sldChg chg="addSp delSp modSp">
        <pc:chgData name="MUNA SAAD ABDULAZIZ ALAZMI" userId="S::830705147@moe.bh::93c83ceb-9e65-4c28-b147-2ad7645c344e" providerId="AD" clId="Web-{F1364FD3-CCF2-4095-8347-90D78B1591D7}" dt="2022-06-07T05:44:27.737" v="117" actId="1076"/>
        <pc:sldMkLst>
          <pc:docMk/>
          <pc:sldMk cId="0" sldId="1155"/>
        </pc:sldMkLst>
        <pc:spChg chg="add del mod">
          <ac:chgData name="MUNA SAAD ABDULAZIZ ALAZMI" userId="S::830705147@moe.bh::93c83ceb-9e65-4c28-b147-2ad7645c344e" providerId="AD" clId="Web-{F1364FD3-CCF2-4095-8347-90D78B1591D7}" dt="2022-06-07T05:44:27.737" v="117" actId="1076"/>
          <ac:spMkLst>
            <pc:docMk/>
            <pc:sldMk cId="0" sldId="1155"/>
            <ac:spMk id="3" creationId="{A96F880B-0ABB-1DAA-EE9A-C3F35F46314B}"/>
          </ac:spMkLst>
        </pc:spChg>
        <pc:spChg chg="mod">
          <ac:chgData name="MUNA SAAD ABDULAZIZ ALAZMI" userId="S::830705147@moe.bh::93c83ceb-9e65-4c28-b147-2ad7645c344e" providerId="AD" clId="Web-{F1364FD3-CCF2-4095-8347-90D78B1591D7}" dt="2022-06-07T05:35:05.254" v="32" actId="1076"/>
          <ac:spMkLst>
            <pc:docMk/>
            <pc:sldMk cId="0" sldId="1155"/>
            <ac:spMk id="138" creationId="{3E9A1999-9F91-462D-BB48-F0620F7E23E7}"/>
          </ac:spMkLst>
        </pc:spChg>
        <pc:spChg chg="mod">
          <ac:chgData name="MUNA SAAD ABDULAZIZ ALAZMI" userId="S::830705147@moe.bh::93c83ceb-9e65-4c28-b147-2ad7645c344e" providerId="AD" clId="Web-{F1364FD3-CCF2-4095-8347-90D78B1591D7}" dt="2022-06-07T05:36:14.725" v="65" actId="1076"/>
          <ac:spMkLst>
            <pc:docMk/>
            <pc:sldMk cId="0" sldId="1155"/>
            <ac:spMk id="322" creationId="{F2DA71B7-86BE-E43E-6A25-E78DA37108DF}"/>
          </ac:spMkLst>
        </pc:spChg>
        <pc:spChg chg="mod">
          <ac:chgData name="MUNA SAAD ABDULAZIZ ALAZMI" userId="S::830705147@moe.bh::93c83ceb-9e65-4c28-b147-2ad7645c344e" providerId="AD" clId="Web-{F1364FD3-CCF2-4095-8347-90D78B1591D7}" dt="2022-06-07T05:44:15.987" v="115" actId="20577"/>
          <ac:spMkLst>
            <pc:docMk/>
            <pc:sldMk cId="0" sldId="1155"/>
            <ac:spMk id="323" creationId="{F3009C07-B8D8-C6BE-CBDA-2BBD43D07C1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en-US"/>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1A732E94-418F-45B3-AA53-8F4EAF5A2B80}" type="datetimeFigureOut">
              <a:rPr lang="en-US" smtClean="0"/>
              <a:t>6/6/2022</a:t>
            </a:fld>
            <a:endParaRPr lang="en-US"/>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en-US"/>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en-US"/>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5A36D41C-1C4F-41B9-8F08-5262D7EB1893}" type="slidenum">
              <a:rPr lang="en-US" smtClean="0"/>
              <a:t>‹#›</a:t>
            </a:fld>
            <a:endParaRPr lang="en-US"/>
          </a:p>
        </p:txBody>
      </p:sp>
    </p:spTree>
    <p:extLst>
      <p:ext uri="{BB962C8B-B14F-4D97-AF65-F5344CB8AC3E}">
        <p14:creationId xmlns:p14="http://schemas.microsoft.com/office/powerpoint/2010/main" val="355003554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8d86ff3bbe_0_1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8d86ff3bbe_0_1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7616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8d86ff3bbe_0_26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8d86ff3bbe_0_26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3491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8d86ff3bbe_0_26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8d86ff3bbe_0_26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4608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8d86ff3bbe_0_15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8d86ff3bbe_0_15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8d86ff3bbe_0_1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8d86ff3bbe_0_1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8d86ff3bbe_0_26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8d86ff3bbe_0_26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5324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8d86ff3bbe_0_26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8d86ff3bbe_0_26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4725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8d86ff3bbe_0_26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8d86ff3bbe_0_26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4195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8d86ff3bbe_0_26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8d86ff3bbe_0_26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042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8d86ff3bbe_0_26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8d86ff3bbe_0_26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3284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707c3e161e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707c3e161e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90503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8d86ff3bbe_0_26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8d86ff3bbe_0_26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3178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8d86ff3bbe_0_260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8d86ff3bbe_0_260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8d86ff3bbe_0_26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8d86ff3bbe_0_26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3558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8d86ff3bbe_0_15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8d86ff3bbe_0_15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8d86ff3bbe_0_26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8d86ff3bbe_0_26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9412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8d86ff3bbe_0_26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8d86ff3bbe_0_26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1536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8d86ff3bbe_0_1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8d86ff3bbe_0_1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8d86ff3bbe_0_1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8d86ff3bbe_0_1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9630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8d86ff3bbe_0_1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8d86ff3bbe_0_1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6705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8d86ff3bbe_0_1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8d86ff3bbe_0_1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7384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8d86ff3bbe_0_1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8d86ff3bbe_0_1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2713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0.xml"/><Relationship Id="rId5" Type="http://schemas.openxmlformats.org/officeDocument/2006/relationships/hyperlink" Target="https://slack-redir.net/link?url=https%3A%2F%2Fstories.freepik.com%2F" TargetMode="External"/><Relationship Id="rId4" Type="http://schemas.openxmlformats.org/officeDocument/2006/relationships/hyperlink" Target="https://slack-redir.net/link?url=https%3A%2F%2Fwww.freepik.com%2F" TargetMode="Externa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5BB54EE-DF0D-4FA1-B48F-C292469C25C4}"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905636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4950672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
        <p:cNvGrpSpPr/>
        <p:nvPr/>
      </p:nvGrpSpPr>
      <p:grpSpPr>
        <a:xfrm>
          <a:off x="0" y="0"/>
          <a:ext cx="0" cy="0"/>
          <a:chOff x="0" y="0"/>
          <a:chExt cx="0" cy="0"/>
        </a:xfrm>
      </p:grpSpPr>
      <p:sp>
        <p:nvSpPr>
          <p:cNvPr id="55" name="Google Shape;55;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400"/>
              <a:buNone/>
              <a:defRPr/>
            </a:lvl1pPr>
          </a:lstStyle>
          <a:p>
            <a:endParaRPr/>
          </a:p>
        </p:txBody>
      </p:sp>
    </p:spTree>
    <p:extLst>
      <p:ext uri="{BB962C8B-B14F-4D97-AF65-F5344CB8AC3E}">
        <p14:creationId xmlns:p14="http://schemas.microsoft.com/office/powerpoint/2010/main" val="8743023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6"/>
        <p:cNvGrpSpPr/>
        <p:nvPr/>
      </p:nvGrpSpPr>
      <p:grpSpPr>
        <a:xfrm>
          <a:off x="0" y="0"/>
          <a:ext cx="0" cy="0"/>
          <a:chOff x="0" y="0"/>
          <a:chExt cx="0" cy="0"/>
        </a:xfrm>
      </p:grpSpPr>
      <p:sp>
        <p:nvSpPr>
          <p:cNvPr id="57" name="Google Shape;57;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58" name="Google Shape;58;p11"/>
          <p:cNvGrpSpPr/>
          <p:nvPr/>
        </p:nvGrpSpPr>
        <p:grpSpPr>
          <a:xfrm rot="9401449">
            <a:off x="1005860" y="92755"/>
            <a:ext cx="2029547" cy="1672261"/>
            <a:chOff x="698956" y="6526827"/>
            <a:chExt cx="1522132" cy="1254173"/>
          </a:xfrm>
        </p:grpSpPr>
        <p:grpSp>
          <p:nvGrpSpPr>
            <p:cNvPr id="59" name="Google Shape;59;p11"/>
            <p:cNvGrpSpPr/>
            <p:nvPr/>
          </p:nvGrpSpPr>
          <p:grpSpPr>
            <a:xfrm>
              <a:off x="970014" y="6599642"/>
              <a:ext cx="1251074" cy="1089966"/>
              <a:chOff x="2227541" y="6011760"/>
              <a:chExt cx="2864180" cy="2495343"/>
            </a:xfrm>
          </p:grpSpPr>
          <p:sp>
            <p:nvSpPr>
              <p:cNvPr id="60" name="Google Shape;60;p11"/>
              <p:cNvSpPr/>
              <p:nvPr/>
            </p:nvSpPr>
            <p:spPr>
              <a:xfrm rot="-1131582">
                <a:off x="2772277" y="6293752"/>
                <a:ext cx="2064072" cy="1922827"/>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rgbClr val="5AD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 name="Google Shape;61;p11"/>
              <p:cNvGrpSpPr/>
              <p:nvPr/>
            </p:nvGrpSpPr>
            <p:grpSpPr>
              <a:xfrm>
                <a:off x="2227541" y="6635267"/>
                <a:ext cx="2250382" cy="1871835"/>
                <a:chOff x="2227541" y="6635267"/>
                <a:chExt cx="2250382" cy="1871835"/>
              </a:xfrm>
            </p:grpSpPr>
            <p:sp>
              <p:nvSpPr>
                <p:cNvPr id="62" name="Google Shape;62;p11"/>
                <p:cNvSpPr/>
                <p:nvPr/>
              </p:nvSpPr>
              <p:spPr>
                <a:xfrm rot="-1131582">
                  <a:off x="2389104" y="6911337"/>
                  <a:ext cx="1927256" cy="1319697"/>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11"/>
                <p:cNvSpPr/>
                <p:nvPr/>
              </p:nvSpPr>
              <p:spPr>
                <a:xfrm rot="-1131582">
                  <a:off x="3441562" y="7628158"/>
                  <a:ext cx="485043" cy="66058"/>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11"/>
                <p:cNvSpPr/>
                <p:nvPr/>
              </p:nvSpPr>
              <p:spPr>
                <a:xfrm rot="-1131582">
                  <a:off x="3621630" y="6827655"/>
                  <a:ext cx="184071" cy="404239"/>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5" name="Google Shape;65;p11"/>
            <p:cNvGrpSpPr/>
            <p:nvPr/>
          </p:nvGrpSpPr>
          <p:grpSpPr>
            <a:xfrm>
              <a:off x="698956" y="6526827"/>
              <a:ext cx="761443" cy="1254173"/>
              <a:chOff x="1668617" y="5683195"/>
              <a:chExt cx="1743230" cy="2871275"/>
            </a:xfrm>
          </p:grpSpPr>
          <p:sp>
            <p:nvSpPr>
              <p:cNvPr id="66" name="Google Shape;66;p11"/>
              <p:cNvSpPr/>
              <p:nvPr/>
            </p:nvSpPr>
            <p:spPr>
              <a:xfrm>
                <a:off x="1668617" y="5683195"/>
                <a:ext cx="1729969" cy="2242458"/>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rgbClr val="75D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 name="Google Shape;67;p11"/>
              <p:cNvGrpSpPr/>
              <p:nvPr/>
            </p:nvGrpSpPr>
            <p:grpSpPr>
              <a:xfrm>
                <a:off x="2252110" y="6027996"/>
                <a:ext cx="1159737" cy="2526474"/>
                <a:chOff x="2252110" y="6027996"/>
                <a:chExt cx="1159737" cy="2526474"/>
              </a:xfrm>
            </p:grpSpPr>
            <p:sp>
              <p:nvSpPr>
                <p:cNvPr id="68" name="Google Shape;68;p11"/>
                <p:cNvSpPr/>
                <p:nvPr/>
              </p:nvSpPr>
              <p:spPr>
                <a:xfrm>
                  <a:off x="2252110" y="6027996"/>
                  <a:ext cx="1159737" cy="2526474"/>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11"/>
                <p:cNvSpPr/>
                <p:nvPr/>
              </p:nvSpPr>
              <p:spPr>
                <a:xfrm>
                  <a:off x="3112839" y="6709262"/>
                  <a:ext cx="58980" cy="663304"/>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11"/>
                <p:cNvSpPr/>
                <p:nvPr/>
              </p:nvSpPr>
              <p:spPr>
                <a:xfrm>
                  <a:off x="2447432" y="6696496"/>
                  <a:ext cx="526393" cy="233669"/>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11"/>
                <p:cNvSpPr/>
                <p:nvPr/>
              </p:nvSpPr>
              <p:spPr>
                <a:xfrm>
                  <a:off x="2600004" y="6126931"/>
                  <a:ext cx="57644" cy="287652"/>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72" name="Google Shape;72;p11"/>
          <p:cNvSpPr/>
          <p:nvPr/>
        </p:nvSpPr>
        <p:spPr>
          <a:xfrm>
            <a:off x="180400" y="4479232"/>
            <a:ext cx="4254571" cy="2221112"/>
          </a:xfrm>
          <a:custGeom>
            <a:avLst/>
            <a:gdLst/>
            <a:ahLst/>
            <a:cxnLst/>
            <a:rect l="l" t="t" r="r" b="b"/>
            <a:pathLst>
              <a:path w="80737" h="42149" extrusionOk="0">
                <a:moveTo>
                  <a:pt x="40565" y="1"/>
                </a:moveTo>
                <a:cubicBezTo>
                  <a:pt x="34671" y="1"/>
                  <a:pt x="29373" y="2489"/>
                  <a:pt x="25658" y="6478"/>
                </a:cubicBezTo>
                <a:cubicBezTo>
                  <a:pt x="23157" y="9151"/>
                  <a:pt x="19680" y="10629"/>
                  <a:pt x="16026" y="10629"/>
                </a:cubicBezTo>
                <a:cubicBezTo>
                  <a:pt x="15872" y="10629"/>
                  <a:pt x="15717" y="10626"/>
                  <a:pt x="15562" y="10621"/>
                </a:cubicBezTo>
                <a:cubicBezTo>
                  <a:pt x="15383" y="10609"/>
                  <a:pt x="15216" y="10609"/>
                  <a:pt x="15038" y="10609"/>
                </a:cubicBezTo>
                <a:cubicBezTo>
                  <a:pt x="6727" y="10609"/>
                  <a:pt x="0" y="17324"/>
                  <a:pt x="0" y="25623"/>
                </a:cubicBezTo>
                <a:cubicBezTo>
                  <a:pt x="0" y="33910"/>
                  <a:pt x="6727" y="40625"/>
                  <a:pt x="15038" y="40625"/>
                </a:cubicBezTo>
                <a:cubicBezTo>
                  <a:pt x="19705" y="40625"/>
                  <a:pt x="23872" y="38505"/>
                  <a:pt x="26623" y="35184"/>
                </a:cubicBezTo>
                <a:cubicBezTo>
                  <a:pt x="30278" y="38589"/>
                  <a:pt x="35171" y="40684"/>
                  <a:pt x="40565" y="40684"/>
                </a:cubicBezTo>
                <a:cubicBezTo>
                  <a:pt x="43529" y="40684"/>
                  <a:pt x="46351" y="40053"/>
                  <a:pt x="48887" y="38910"/>
                </a:cubicBezTo>
                <a:cubicBezTo>
                  <a:pt x="51233" y="40922"/>
                  <a:pt x="54293" y="42149"/>
                  <a:pt x="57638" y="42149"/>
                </a:cubicBezTo>
                <a:cubicBezTo>
                  <a:pt x="61984" y="42149"/>
                  <a:pt x="65854" y="40077"/>
                  <a:pt x="68306" y="36874"/>
                </a:cubicBezTo>
                <a:cubicBezTo>
                  <a:pt x="69628" y="38124"/>
                  <a:pt x="71414" y="38898"/>
                  <a:pt x="73378" y="38898"/>
                </a:cubicBezTo>
                <a:cubicBezTo>
                  <a:pt x="77438" y="38898"/>
                  <a:pt x="80736" y="35600"/>
                  <a:pt x="80736" y="31540"/>
                </a:cubicBezTo>
                <a:cubicBezTo>
                  <a:pt x="80736" y="27480"/>
                  <a:pt x="77438" y="24194"/>
                  <a:pt x="73378" y="24194"/>
                </a:cubicBezTo>
                <a:lnTo>
                  <a:pt x="73343" y="24194"/>
                </a:lnTo>
                <a:cubicBezTo>
                  <a:pt x="73331" y="24194"/>
                  <a:pt x="73318" y="24194"/>
                  <a:pt x="73306" y="24194"/>
                </a:cubicBezTo>
                <a:cubicBezTo>
                  <a:pt x="71641" y="24194"/>
                  <a:pt x="70062" y="23386"/>
                  <a:pt x="69211" y="21944"/>
                </a:cubicBezTo>
                <a:cubicBezTo>
                  <a:pt x="67925" y="19777"/>
                  <a:pt x="66044" y="17991"/>
                  <a:pt x="63782" y="16824"/>
                </a:cubicBezTo>
                <a:cubicBezTo>
                  <a:pt x="61734" y="15764"/>
                  <a:pt x="60091" y="14086"/>
                  <a:pt x="59139" y="11978"/>
                </a:cubicBezTo>
                <a:cubicBezTo>
                  <a:pt x="55948" y="4918"/>
                  <a:pt x="48840" y="1"/>
                  <a:pt x="40565" y="1"/>
                </a:cubicBezTo>
                <a:close/>
              </a:path>
            </a:pathLst>
          </a:custGeom>
          <a:solidFill>
            <a:srgbClr val="75D9C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11"/>
          <p:cNvSpPr/>
          <p:nvPr/>
        </p:nvSpPr>
        <p:spPr>
          <a:xfrm flipH="1">
            <a:off x="5118" y="3805405"/>
            <a:ext cx="12181751" cy="3052608"/>
          </a:xfrm>
          <a:custGeom>
            <a:avLst/>
            <a:gdLst/>
            <a:ahLst/>
            <a:cxnLst/>
            <a:rect l="l" t="t" r="r" b="b"/>
            <a:pathLst>
              <a:path w="282858" h="70881" extrusionOk="0">
                <a:moveTo>
                  <a:pt x="57528" y="1"/>
                </a:moveTo>
                <a:cubicBezTo>
                  <a:pt x="37107" y="1"/>
                  <a:pt x="17867" y="6326"/>
                  <a:pt x="1" y="16029"/>
                </a:cubicBezTo>
                <a:lnTo>
                  <a:pt x="1" y="70881"/>
                </a:lnTo>
                <a:lnTo>
                  <a:pt x="282857" y="70881"/>
                </a:lnTo>
                <a:lnTo>
                  <a:pt x="282857" y="53831"/>
                </a:lnTo>
                <a:cubicBezTo>
                  <a:pt x="276183" y="53941"/>
                  <a:pt x="269511" y="54030"/>
                  <a:pt x="262852" y="54030"/>
                </a:cubicBezTo>
                <a:cubicBezTo>
                  <a:pt x="230491" y="54030"/>
                  <a:pt x="198425" y="51930"/>
                  <a:pt x="167736" y="39913"/>
                </a:cubicBezTo>
                <a:cubicBezTo>
                  <a:pt x="131005" y="25530"/>
                  <a:pt x="101025" y="967"/>
                  <a:pt x="59794" y="27"/>
                </a:cubicBezTo>
                <a:cubicBezTo>
                  <a:pt x="59037" y="10"/>
                  <a:pt x="58282" y="1"/>
                  <a:pt x="57528" y="1"/>
                </a:cubicBezTo>
                <a:close/>
              </a:path>
            </a:pathLst>
          </a:custGeom>
          <a:solidFill>
            <a:srgbClr val="A0EB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11"/>
          <p:cNvSpPr/>
          <p:nvPr/>
        </p:nvSpPr>
        <p:spPr>
          <a:xfrm flipH="1">
            <a:off x="9754405" y="4637065"/>
            <a:ext cx="2437596" cy="2221080"/>
          </a:xfrm>
          <a:custGeom>
            <a:avLst/>
            <a:gdLst/>
            <a:ahLst/>
            <a:cxnLst/>
            <a:rect l="l" t="t" r="r" b="b"/>
            <a:pathLst>
              <a:path w="57091" h="52020" extrusionOk="0">
                <a:moveTo>
                  <a:pt x="167" y="14181"/>
                </a:moveTo>
                <a:cubicBezTo>
                  <a:pt x="845" y="14181"/>
                  <a:pt x="14859" y="1"/>
                  <a:pt x="24658" y="18574"/>
                </a:cubicBezTo>
                <a:cubicBezTo>
                  <a:pt x="34457" y="37160"/>
                  <a:pt x="57090" y="28040"/>
                  <a:pt x="50840" y="52019"/>
                </a:cubicBezTo>
                <a:lnTo>
                  <a:pt x="0" y="52019"/>
                </a:lnTo>
                <a:close/>
              </a:path>
            </a:pathLst>
          </a:custGeom>
          <a:solidFill>
            <a:srgbClr val="FFFFFF">
              <a:alpha val="446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11"/>
          <p:cNvSpPr/>
          <p:nvPr/>
        </p:nvSpPr>
        <p:spPr>
          <a:xfrm rot="10800000" flipH="1">
            <a:off x="262502" y="24"/>
            <a:ext cx="3516263" cy="908376"/>
          </a:xfrm>
          <a:custGeom>
            <a:avLst/>
            <a:gdLst/>
            <a:ahLst/>
            <a:cxnLst/>
            <a:rect l="l" t="t" r="r" b="b"/>
            <a:pathLst>
              <a:path w="59984" h="15496" extrusionOk="0">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rgbClr val="A0EB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1"/>
          <p:cNvSpPr txBox="1">
            <a:spLocks noGrp="1"/>
          </p:cNvSpPr>
          <p:nvPr>
            <p:ph type="title"/>
          </p:nvPr>
        </p:nvSpPr>
        <p:spPr>
          <a:xfrm>
            <a:off x="2521433" y="3429000"/>
            <a:ext cx="7149200" cy="876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solidFill>
                  <a:srgbClr val="053B5C"/>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77" name="Google Shape;77;p11"/>
          <p:cNvSpPr txBox="1">
            <a:spLocks noGrp="1"/>
          </p:cNvSpPr>
          <p:nvPr>
            <p:ph type="title" idx="2" hasCustomPrompt="1"/>
          </p:nvPr>
        </p:nvSpPr>
        <p:spPr>
          <a:xfrm>
            <a:off x="2521433" y="2186600"/>
            <a:ext cx="7149200" cy="140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8666">
                <a:solidFill>
                  <a:srgbClr val="053B5C"/>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8" name="Google Shape;78;p11"/>
          <p:cNvSpPr txBox="1">
            <a:spLocks noGrp="1"/>
          </p:cNvSpPr>
          <p:nvPr>
            <p:ph type="subTitle" idx="1"/>
          </p:nvPr>
        </p:nvSpPr>
        <p:spPr>
          <a:xfrm>
            <a:off x="2521400" y="4109000"/>
            <a:ext cx="7149200" cy="5624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None/>
              <a:defRPr>
                <a:solidFill>
                  <a:srgbClr val="053B5C"/>
                </a:solidFill>
              </a:defRPr>
            </a:lvl1pPr>
            <a:lvl2pPr lvl="1" algn="ctr" rtl="0">
              <a:spcBef>
                <a:spcPts val="2133"/>
              </a:spcBef>
              <a:spcAft>
                <a:spcPts val="0"/>
              </a:spcAft>
              <a:buNone/>
              <a:defRPr>
                <a:solidFill>
                  <a:srgbClr val="053B5C"/>
                </a:solidFill>
              </a:defRPr>
            </a:lvl2pPr>
            <a:lvl3pPr lvl="2" algn="ctr" rtl="0">
              <a:spcBef>
                <a:spcPts val="2133"/>
              </a:spcBef>
              <a:spcAft>
                <a:spcPts val="0"/>
              </a:spcAft>
              <a:buNone/>
              <a:defRPr>
                <a:solidFill>
                  <a:srgbClr val="053B5C"/>
                </a:solidFill>
              </a:defRPr>
            </a:lvl3pPr>
            <a:lvl4pPr lvl="3" algn="ctr" rtl="0">
              <a:spcBef>
                <a:spcPts val="2133"/>
              </a:spcBef>
              <a:spcAft>
                <a:spcPts val="0"/>
              </a:spcAft>
              <a:buNone/>
              <a:defRPr>
                <a:solidFill>
                  <a:srgbClr val="053B5C"/>
                </a:solidFill>
              </a:defRPr>
            </a:lvl4pPr>
            <a:lvl5pPr lvl="4" algn="ctr" rtl="0">
              <a:spcBef>
                <a:spcPts val="2133"/>
              </a:spcBef>
              <a:spcAft>
                <a:spcPts val="0"/>
              </a:spcAft>
              <a:buNone/>
              <a:defRPr>
                <a:solidFill>
                  <a:srgbClr val="053B5C"/>
                </a:solidFill>
              </a:defRPr>
            </a:lvl5pPr>
            <a:lvl6pPr lvl="5" algn="ctr" rtl="0">
              <a:spcBef>
                <a:spcPts val="2133"/>
              </a:spcBef>
              <a:spcAft>
                <a:spcPts val="0"/>
              </a:spcAft>
              <a:buNone/>
              <a:defRPr>
                <a:solidFill>
                  <a:srgbClr val="053B5C"/>
                </a:solidFill>
              </a:defRPr>
            </a:lvl6pPr>
            <a:lvl7pPr lvl="6" algn="ctr" rtl="0">
              <a:spcBef>
                <a:spcPts val="2133"/>
              </a:spcBef>
              <a:spcAft>
                <a:spcPts val="0"/>
              </a:spcAft>
              <a:buNone/>
              <a:defRPr>
                <a:solidFill>
                  <a:srgbClr val="053B5C"/>
                </a:solidFill>
              </a:defRPr>
            </a:lvl7pPr>
            <a:lvl8pPr lvl="7" algn="ctr" rtl="0">
              <a:spcBef>
                <a:spcPts val="2133"/>
              </a:spcBef>
              <a:spcAft>
                <a:spcPts val="0"/>
              </a:spcAft>
              <a:buNone/>
              <a:defRPr>
                <a:solidFill>
                  <a:srgbClr val="053B5C"/>
                </a:solidFill>
              </a:defRPr>
            </a:lvl8pPr>
            <a:lvl9pPr lvl="8" algn="ctr" rtl="0">
              <a:spcBef>
                <a:spcPts val="2133"/>
              </a:spcBef>
              <a:spcAft>
                <a:spcPts val="2133"/>
              </a:spcAft>
              <a:buNone/>
              <a:defRPr>
                <a:solidFill>
                  <a:srgbClr val="053B5C"/>
                </a:solidFill>
              </a:defRPr>
            </a:lvl9pPr>
          </a:lstStyle>
          <a:p>
            <a:endParaRPr/>
          </a:p>
        </p:txBody>
      </p:sp>
    </p:spTree>
    <p:extLst>
      <p:ext uri="{BB962C8B-B14F-4D97-AF65-F5344CB8AC3E}">
        <p14:creationId xmlns:p14="http://schemas.microsoft.com/office/powerpoint/2010/main" val="26609531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Tree>
    <p:extLst>
      <p:ext uri="{BB962C8B-B14F-4D97-AF65-F5344CB8AC3E}">
        <p14:creationId xmlns:p14="http://schemas.microsoft.com/office/powerpoint/2010/main" val="17737820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2"/>
        </a:solidFill>
        <a:effectLst/>
      </p:bgPr>
    </p:bg>
    <p:spTree>
      <p:nvGrpSpPr>
        <p:cNvPr id="1" name="Shape 80"/>
        <p:cNvGrpSpPr/>
        <p:nvPr/>
      </p:nvGrpSpPr>
      <p:grpSpPr>
        <a:xfrm>
          <a:off x="0" y="0"/>
          <a:ext cx="0" cy="0"/>
          <a:chOff x="0" y="0"/>
          <a:chExt cx="0" cy="0"/>
        </a:xfrm>
      </p:grpSpPr>
      <p:sp>
        <p:nvSpPr>
          <p:cNvPr id="81" name="Google Shape;81;p13"/>
          <p:cNvSpPr/>
          <p:nvPr/>
        </p:nvSpPr>
        <p:spPr>
          <a:xfrm flipH="1">
            <a:off x="5894335" y="3671665"/>
            <a:ext cx="6359627" cy="3186344"/>
          </a:xfrm>
          <a:custGeom>
            <a:avLst/>
            <a:gdLst/>
            <a:ahLst/>
            <a:cxnLst/>
            <a:rect l="l" t="t" r="r" b="b"/>
            <a:pathLst>
              <a:path w="225946" h="113205" extrusionOk="0">
                <a:moveTo>
                  <a:pt x="62499" y="1"/>
                </a:moveTo>
                <a:cubicBezTo>
                  <a:pt x="59883" y="1"/>
                  <a:pt x="57255" y="334"/>
                  <a:pt x="54710" y="1008"/>
                </a:cubicBezTo>
                <a:cubicBezTo>
                  <a:pt x="48019" y="2794"/>
                  <a:pt x="42649" y="6628"/>
                  <a:pt x="39791" y="11712"/>
                </a:cubicBezTo>
                <a:cubicBezTo>
                  <a:pt x="36672" y="17272"/>
                  <a:pt x="35588" y="24499"/>
                  <a:pt x="28540" y="28059"/>
                </a:cubicBezTo>
                <a:cubicBezTo>
                  <a:pt x="26790" y="28940"/>
                  <a:pt x="24873" y="29250"/>
                  <a:pt x="22908" y="29678"/>
                </a:cubicBezTo>
                <a:cubicBezTo>
                  <a:pt x="21075" y="30083"/>
                  <a:pt x="19539" y="30774"/>
                  <a:pt x="18229" y="31869"/>
                </a:cubicBezTo>
                <a:cubicBezTo>
                  <a:pt x="15634" y="34048"/>
                  <a:pt x="13788" y="36953"/>
                  <a:pt x="12371" y="39691"/>
                </a:cubicBezTo>
                <a:cubicBezTo>
                  <a:pt x="10811" y="42715"/>
                  <a:pt x="9811" y="45906"/>
                  <a:pt x="9407" y="49157"/>
                </a:cubicBezTo>
                <a:cubicBezTo>
                  <a:pt x="8978" y="52514"/>
                  <a:pt x="9526" y="55765"/>
                  <a:pt x="9799" y="59122"/>
                </a:cubicBezTo>
                <a:cubicBezTo>
                  <a:pt x="9942" y="60956"/>
                  <a:pt x="9907" y="62813"/>
                  <a:pt x="9145" y="64563"/>
                </a:cubicBezTo>
                <a:cubicBezTo>
                  <a:pt x="8454" y="66159"/>
                  <a:pt x="7156" y="67528"/>
                  <a:pt x="5858" y="68850"/>
                </a:cubicBezTo>
                <a:cubicBezTo>
                  <a:pt x="3608" y="71124"/>
                  <a:pt x="2644" y="74053"/>
                  <a:pt x="1739" y="76886"/>
                </a:cubicBezTo>
                <a:cubicBezTo>
                  <a:pt x="1" y="82375"/>
                  <a:pt x="822" y="87769"/>
                  <a:pt x="5025" y="92293"/>
                </a:cubicBezTo>
                <a:cubicBezTo>
                  <a:pt x="9359" y="96948"/>
                  <a:pt x="15860" y="100080"/>
                  <a:pt x="22753" y="101830"/>
                </a:cubicBezTo>
                <a:cubicBezTo>
                  <a:pt x="28327" y="103249"/>
                  <a:pt x="34155" y="103754"/>
                  <a:pt x="39991" y="103754"/>
                </a:cubicBezTo>
                <a:cubicBezTo>
                  <a:pt x="42970" y="103754"/>
                  <a:pt x="45950" y="103623"/>
                  <a:pt x="48900" y="103413"/>
                </a:cubicBezTo>
                <a:cubicBezTo>
                  <a:pt x="53579" y="103092"/>
                  <a:pt x="58222" y="102437"/>
                  <a:pt x="62913" y="102175"/>
                </a:cubicBezTo>
                <a:cubicBezTo>
                  <a:pt x="63658" y="102135"/>
                  <a:pt x="64397" y="102114"/>
                  <a:pt x="65129" y="102114"/>
                </a:cubicBezTo>
                <a:cubicBezTo>
                  <a:pt x="68914" y="102114"/>
                  <a:pt x="72542" y="102654"/>
                  <a:pt x="76153" y="103711"/>
                </a:cubicBezTo>
                <a:cubicBezTo>
                  <a:pt x="80213" y="104902"/>
                  <a:pt x="84083" y="106461"/>
                  <a:pt x="88166" y="107592"/>
                </a:cubicBezTo>
                <a:cubicBezTo>
                  <a:pt x="90798" y="108319"/>
                  <a:pt x="93500" y="108890"/>
                  <a:pt x="96227" y="109331"/>
                </a:cubicBezTo>
                <a:cubicBezTo>
                  <a:pt x="101001" y="110283"/>
                  <a:pt x="106085" y="110676"/>
                  <a:pt x="110574" y="111283"/>
                </a:cubicBezTo>
                <a:cubicBezTo>
                  <a:pt x="113741" y="111712"/>
                  <a:pt x="116765" y="112534"/>
                  <a:pt x="119908" y="113022"/>
                </a:cubicBezTo>
                <a:cubicBezTo>
                  <a:pt x="120759" y="113151"/>
                  <a:pt x="121581" y="113204"/>
                  <a:pt x="122390" y="113204"/>
                </a:cubicBezTo>
                <a:cubicBezTo>
                  <a:pt x="124492" y="113204"/>
                  <a:pt x="126501" y="112842"/>
                  <a:pt x="128660" y="112498"/>
                </a:cubicBezTo>
                <a:cubicBezTo>
                  <a:pt x="130320" y="112230"/>
                  <a:pt x="131984" y="112138"/>
                  <a:pt x="133653" y="112138"/>
                </a:cubicBezTo>
                <a:cubicBezTo>
                  <a:pt x="135321" y="112138"/>
                  <a:pt x="136994" y="112230"/>
                  <a:pt x="138673" y="112331"/>
                </a:cubicBezTo>
                <a:cubicBezTo>
                  <a:pt x="141764" y="112515"/>
                  <a:pt x="144846" y="112620"/>
                  <a:pt x="147945" y="112620"/>
                </a:cubicBezTo>
                <a:cubicBezTo>
                  <a:pt x="148259" y="112620"/>
                  <a:pt x="148574" y="112619"/>
                  <a:pt x="148888" y="112617"/>
                </a:cubicBezTo>
                <a:cubicBezTo>
                  <a:pt x="162152" y="112522"/>
                  <a:pt x="175273" y="110831"/>
                  <a:pt x="188488" y="110069"/>
                </a:cubicBezTo>
                <a:cubicBezTo>
                  <a:pt x="199526" y="109438"/>
                  <a:pt x="212682" y="110081"/>
                  <a:pt x="221040" y="103235"/>
                </a:cubicBezTo>
                <a:cubicBezTo>
                  <a:pt x="224219" y="100627"/>
                  <a:pt x="225946" y="97151"/>
                  <a:pt x="225350" y="93531"/>
                </a:cubicBezTo>
                <a:cubicBezTo>
                  <a:pt x="224803" y="90138"/>
                  <a:pt x="222243" y="87197"/>
                  <a:pt x="218087" y="86007"/>
                </a:cubicBezTo>
                <a:cubicBezTo>
                  <a:pt x="212908" y="84518"/>
                  <a:pt x="207181" y="85637"/>
                  <a:pt x="201943" y="84316"/>
                </a:cubicBezTo>
                <a:cubicBezTo>
                  <a:pt x="197144" y="83101"/>
                  <a:pt x="193418" y="80244"/>
                  <a:pt x="189429" y="77958"/>
                </a:cubicBezTo>
                <a:cubicBezTo>
                  <a:pt x="187453" y="76815"/>
                  <a:pt x="185357" y="75779"/>
                  <a:pt x="183047" y="75124"/>
                </a:cubicBezTo>
                <a:cubicBezTo>
                  <a:pt x="181018" y="74552"/>
                  <a:pt x="178881" y="74329"/>
                  <a:pt x="176737" y="74329"/>
                </a:cubicBezTo>
                <a:cubicBezTo>
                  <a:pt x="176026" y="74329"/>
                  <a:pt x="175314" y="74353"/>
                  <a:pt x="174606" y="74398"/>
                </a:cubicBezTo>
                <a:cubicBezTo>
                  <a:pt x="168947" y="74749"/>
                  <a:pt x="163483" y="76316"/>
                  <a:pt x="157786" y="76316"/>
                </a:cubicBezTo>
                <a:cubicBezTo>
                  <a:pt x="157682" y="76316"/>
                  <a:pt x="157577" y="76316"/>
                  <a:pt x="157473" y="76315"/>
                </a:cubicBezTo>
                <a:cubicBezTo>
                  <a:pt x="152663" y="76267"/>
                  <a:pt x="147317" y="75124"/>
                  <a:pt x="144816" y="71600"/>
                </a:cubicBezTo>
                <a:cubicBezTo>
                  <a:pt x="143388" y="69576"/>
                  <a:pt x="143149" y="67207"/>
                  <a:pt x="142661" y="64956"/>
                </a:cubicBezTo>
                <a:cubicBezTo>
                  <a:pt x="142245" y="62968"/>
                  <a:pt x="141518" y="61075"/>
                  <a:pt x="140209" y="59337"/>
                </a:cubicBezTo>
                <a:cubicBezTo>
                  <a:pt x="137863" y="56205"/>
                  <a:pt x="134089" y="53753"/>
                  <a:pt x="129743" y="52514"/>
                </a:cubicBezTo>
                <a:cubicBezTo>
                  <a:pt x="127656" y="51919"/>
                  <a:pt x="125480" y="51649"/>
                  <a:pt x="123261" y="51649"/>
                </a:cubicBezTo>
                <a:cubicBezTo>
                  <a:pt x="123037" y="51649"/>
                  <a:pt x="122812" y="51652"/>
                  <a:pt x="122587" y="51657"/>
                </a:cubicBezTo>
                <a:cubicBezTo>
                  <a:pt x="122123" y="51669"/>
                  <a:pt x="121659" y="51693"/>
                  <a:pt x="121182" y="51728"/>
                </a:cubicBezTo>
                <a:cubicBezTo>
                  <a:pt x="116479" y="50609"/>
                  <a:pt x="111503" y="50002"/>
                  <a:pt x="107121" y="48192"/>
                </a:cubicBezTo>
                <a:cubicBezTo>
                  <a:pt x="99501" y="45049"/>
                  <a:pt x="96298" y="38441"/>
                  <a:pt x="94560" y="32178"/>
                </a:cubicBezTo>
                <a:cubicBezTo>
                  <a:pt x="93584" y="28678"/>
                  <a:pt x="92929" y="25106"/>
                  <a:pt x="91726" y="21641"/>
                </a:cubicBezTo>
                <a:cubicBezTo>
                  <a:pt x="90810" y="19034"/>
                  <a:pt x="89548" y="16486"/>
                  <a:pt x="87952" y="14081"/>
                </a:cubicBezTo>
                <a:cubicBezTo>
                  <a:pt x="84809" y="9330"/>
                  <a:pt x="80237" y="4973"/>
                  <a:pt x="74200" y="2365"/>
                </a:cubicBezTo>
                <a:cubicBezTo>
                  <a:pt x="70558" y="797"/>
                  <a:pt x="66542" y="1"/>
                  <a:pt x="62499" y="1"/>
                </a:cubicBezTo>
                <a:close/>
              </a:path>
            </a:pathLst>
          </a:custGeom>
          <a:solidFill>
            <a:srgbClr val="FFFFFF">
              <a:alpha val="313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2" name="Google Shape;82;p13"/>
          <p:cNvGrpSpPr/>
          <p:nvPr/>
        </p:nvGrpSpPr>
        <p:grpSpPr>
          <a:xfrm rot="-1314983">
            <a:off x="10954805" y="4414979"/>
            <a:ext cx="1296391" cy="1237677"/>
            <a:chOff x="-1855532" y="1600966"/>
            <a:chExt cx="890361" cy="822923"/>
          </a:xfrm>
        </p:grpSpPr>
        <p:sp>
          <p:nvSpPr>
            <p:cNvPr id="83" name="Google Shape;83;p13"/>
            <p:cNvSpPr/>
            <p:nvPr/>
          </p:nvSpPr>
          <p:spPr>
            <a:xfrm>
              <a:off x="-1855532" y="1600966"/>
              <a:ext cx="890361" cy="822923"/>
            </a:xfrm>
            <a:custGeom>
              <a:avLst/>
              <a:gdLst/>
              <a:ahLst/>
              <a:cxnLst/>
              <a:rect l="l" t="t" r="r" b="b"/>
              <a:pathLst>
                <a:path w="58461" h="54033" extrusionOk="0">
                  <a:moveTo>
                    <a:pt x="47321" y="1"/>
                  </a:moveTo>
                  <a:cubicBezTo>
                    <a:pt x="40441" y="1"/>
                    <a:pt x="37679" y="10881"/>
                    <a:pt x="33040" y="10881"/>
                  </a:cubicBezTo>
                  <a:cubicBezTo>
                    <a:pt x="32537" y="10881"/>
                    <a:pt x="32012" y="10754"/>
                    <a:pt x="31457" y="10470"/>
                  </a:cubicBezTo>
                  <a:cubicBezTo>
                    <a:pt x="28833" y="9132"/>
                    <a:pt x="29046" y="767"/>
                    <a:pt x="24301" y="767"/>
                  </a:cubicBezTo>
                  <a:cubicBezTo>
                    <a:pt x="23556" y="767"/>
                    <a:pt x="22689" y="973"/>
                    <a:pt x="21670" y="1445"/>
                  </a:cubicBezTo>
                  <a:cubicBezTo>
                    <a:pt x="14944" y="4554"/>
                    <a:pt x="18014" y="15188"/>
                    <a:pt x="14423" y="15188"/>
                  </a:cubicBezTo>
                  <a:cubicBezTo>
                    <a:pt x="14149" y="15188"/>
                    <a:pt x="13837" y="15126"/>
                    <a:pt x="13479" y="14994"/>
                  </a:cubicBezTo>
                  <a:cubicBezTo>
                    <a:pt x="13466" y="14995"/>
                    <a:pt x="13454" y="14995"/>
                    <a:pt x="13442" y="14995"/>
                  </a:cubicBezTo>
                  <a:cubicBezTo>
                    <a:pt x="13056" y="14995"/>
                    <a:pt x="12597" y="14648"/>
                    <a:pt x="12193" y="14601"/>
                  </a:cubicBezTo>
                  <a:cubicBezTo>
                    <a:pt x="11921" y="14565"/>
                    <a:pt x="11656" y="14547"/>
                    <a:pt x="11398" y="14547"/>
                  </a:cubicBezTo>
                  <a:cubicBezTo>
                    <a:pt x="5868" y="14547"/>
                    <a:pt x="3575" y="22683"/>
                    <a:pt x="2596" y="26960"/>
                  </a:cubicBezTo>
                  <a:cubicBezTo>
                    <a:pt x="1" y="38140"/>
                    <a:pt x="3632" y="48629"/>
                    <a:pt x="3704" y="48677"/>
                  </a:cubicBezTo>
                  <a:cubicBezTo>
                    <a:pt x="8356" y="51599"/>
                    <a:pt x="14802" y="54033"/>
                    <a:pt x="20602" y="54033"/>
                  </a:cubicBezTo>
                  <a:cubicBezTo>
                    <a:pt x="22862" y="54033"/>
                    <a:pt x="25025" y="53663"/>
                    <a:pt x="26945" y="52809"/>
                  </a:cubicBezTo>
                  <a:cubicBezTo>
                    <a:pt x="34374" y="49499"/>
                    <a:pt x="30564" y="43272"/>
                    <a:pt x="30445" y="42355"/>
                  </a:cubicBezTo>
                  <a:cubicBezTo>
                    <a:pt x="30087" y="39653"/>
                    <a:pt x="31775" y="39051"/>
                    <a:pt x="33805" y="39051"/>
                  </a:cubicBezTo>
                  <a:cubicBezTo>
                    <a:pt x="35353" y="39051"/>
                    <a:pt x="37101" y="39402"/>
                    <a:pt x="38291" y="39438"/>
                  </a:cubicBezTo>
                  <a:cubicBezTo>
                    <a:pt x="38426" y="39442"/>
                    <a:pt x="38560" y="39444"/>
                    <a:pt x="38694" y="39444"/>
                  </a:cubicBezTo>
                  <a:cubicBezTo>
                    <a:pt x="43697" y="39444"/>
                    <a:pt x="48722" y="36430"/>
                    <a:pt x="47864" y="30830"/>
                  </a:cubicBezTo>
                  <a:cubicBezTo>
                    <a:pt x="47185" y="26484"/>
                    <a:pt x="43578" y="24353"/>
                    <a:pt x="49531" y="18495"/>
                  </a:cubicBezTo>
                  <a:cubicBezTo>
                    <a:pt x="58461" y="9708"/>
                    <a:pt x="54186" y="695"/>
                    <a:pt x="48043" y="40"/>
                  </a:cubicBezTo>
                  <a:cubicBezTo>
                    <a:pt x="47797" y="14"/>
                    <a:pt x="47556" y="1"/>
                    <a:pt x="47321" y="1"/>
                  </a:cubicBezTo>
                  <a:close/>
                </a:path>
              </a:pathLst>
            </a:custGeom>
            <a:solidFill>
              <a:srgbClr val="75D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3"/>
            <p:cNvSpPr/>
            <p:nvPr/>
          </p:nvSpPr>
          <p:spPr>
            <a:xfrm>
              <a:off x="-1801299" y="1673750"/>
              <a:ext cx="648448" cy="672557"/>
            </a:xfrm>
            <a:custGeom>
              <a:avLst/>
              <a:gdLst/>
              <a:ahLst/>
              <a:cxnLst/>
              <a:rect l="l" t="t" r="r" b="b"/>
              <a:pathLst>
                <a:path w="42577" h="44160" extrusionOk="0">
                  <a:moveTo>
                    <a:pt x="20562" y="1"/>
                  </a:moveTo>
                  <a:cubicBezTo>
                    <a:pt x="20402" y="1"/>
                    <a:pt x="20242" y="87"/>
                    <a:pt x="20181" y="286"/>
                  </a:cubicBezTo>
                  <a:cubicBezTo>
                    <a:pt x="19014" y="4024"/>
                    <a:pt x="18645" y="7906"/>
                    <a:pt x="18645" y="11823"/>
                  </a:cubicBezTo>
                  <a:cubicBezTo>
                    <a:pt x="18645" y="16121"/>
                    <a:pt x="19026" y="20431"/>
                    <a:pt x="17776" y="24622"/>
                  </a:cubicBezTo>
                  <a:cubicBezTo>
                    <a:pt x="17752" y="24705"/>
                    <a:pt x="17752" y="24789"/>
                    <a:pt x="17776" y="24848"/>
                  </a:cubicBezTo>
                  <a:cubicBezTo>
                    <a:pt x="12656" y="28956"/>
                    <a:pt x="7822" y="33397"/>
                    <a:pt x="3762" y="38528"/>
                  </a:cubicBezTo>
                  <a:cubicBezTo>
                    <a:pt x="4298" y="35540"/>
                    <a:pt x="3631" y="32516"/>
                    <a:pt x="3465" y="29492"/>
                  </a:cubicBezTo>
                  <a:cubicBezTo>
                    <a:pt x="3262" y="25693"/>
                    <a:pt x="3607" y="21931"/>
                    <a:pt x="5060" y="18395"/>
                  </a:cubicBezTo>
                  <a:cubicBezTo>
                    <a:pt x="5175" y="18100"/>
                    <a:pt x="4939" y="17910"/>
                    <a:pt x="4689" y="17910"/>
                  </a:cubicBezTo>
                  <a:cubicBezTo>
                    <a:pt x="4524" y="17910"/>
                    <a:pt x="4354" y="17992"/>
                    <a:pt x="4274" y="18181"/>
                  </a:cubicBezTo>
                  <a:cubicBezTo>
                    <a:pt x="2988" y="21348"/>
                    <a:pt x="2548" y="24693"/>
                    <a:pt x="2607" y="28098"/>
                  </a:cubicBezTo>
                  <a:cubicBezTo>
                    <a:pt x="2679" y="31885"/>
                    <a:pt x="3822" y="35814"/>
                    <a:pt x="2703" y="39517"/>
                  </a:cubicBezTo>
                  <a:cubicBezTo>
                    <a:pt x="2667" y="39659"/>
                    <a:pt x="2691" y="39767"/>
                    <a:pt x="2762" y="39862"/>
                  </a:cubicBezTo>
                  <a:cubicBezTo>
                    <a:pt x="1869" y="41064"/>
                    <a:pt x="1000" y="42291"/>
                    <a:pt x="190" y="43565"/>
                  </a:cubicBezTo>
                  <a:cubicBezTo>
                    <a:pt x="0" y="43871"/>
                    <a:pt x="281" y="44160"/>
                    <a:pt x="562" y="44160"/>
                  </a:cubicBezTo>
                  <a:cubicBezTo>
                    <a:pt x="686" y="44160"/>
                    <a:pt x="809" y="44104"/>
                    <a:pt x="893" y="43969"/>
                  </a:cubicBezTo>
                  <a:cubicBezTo>
                    <a:pt x="1988" y="42219"/>
                    <a:pt x="3203" y="40540"/>
                    <a:pt x="4477" y="38933"/>
                  </a:cubicBezTo>
                  <a:cubicBezTo>
                    <a:pt x="4665" y="38923"/>
                    <a:pt x="4852" y="38919"/>
                    <a:pt x="5039" y="38919"/>
                  </a:cubicBezTo>
                  <a:cubicBezTo>
                    <a:pt x="8447" y="38919"/>
                    <a:pt x="11650" y="40492"/>
                    <a:pt x="15025" y="40910"/>
                  </a:cubicBezTo>
                  <a:cubicBezTo>
                    <a:pt x="15977" y="41029"/>
                    <a:pt x="16929" y="41086"/>
                    <a:pt x="17878" y="41086"/>
                  </a:cubicBezTo>
                  <a:cubicBezTo>
                    <a:pt x="19862" y="41086"/>
                    <a:pt x="21836" y="40837"/>
                    <a:pt x="23777" y="40386"/>
                  </a:cubicBezTo>
                  <a:cubicBezTo>
                    <a:pt x="24256" y="40274"/>
                    <a:pt x="24099" y="39590"/>
                    <a:pt x="23657" y="39590"/>
                  </a:cubicBezTo>
                  <a:cubicBezTo>
                    <a:pt x="23627" y="39590"/>
                    <a:pt x="23595" y="39593"/>
                    <a:pt x="23562" y="39600"/>
                  </a:cubicBezTo>
                  <a:cubicBezTo>
                    <a:pt x="21684" y="40042"/>
                    <a:pt x="19777" y="40275"/>
                    <a:pt x="17868" y="40275"/>
                  </a:cubicBezTo>
                  <a:cubicBezTo>
                    <a:pt x="16281" y="40275"/>
                    <a:pt x="14694" y="40114"/>
                    <a:pt x="13120" y="39778"/>
                  </a:cubicBezTo>
                  <a:cubicBezTo>
                    <a:pt x="10418" y="39207"/>
                    <a:pt x="7882" y="38147"/>
                    <a:pt x="5119" y="38124"/>
                  </a:cubicBezTo>
                  <a:cubicBezTo>
                    <a:pt x="9632" y="32647"/>
                    <a:pt x="15037" y="27991"/>
                    <a:pt x="20657" y="23622"/>
                  </a:cubicBezTo>
                  <a:cubicBezTo>
                    <a:pt x="20693" y="23634"/>
                    <a:pt x="20717" y="23657"/>
                    <a:pt x="20764" y="23669"/>
                  </a:cubicBezTo>
                  <a:cubicBezTo>
                    <a:pt x="23741" y="24158"/>
                    <a:pt x="26479" y="25479"/>
                    <a:pt x="29503" y="25872"/>
                  </a:cubicBezTo>
                  <a:cubicBezTo>
                    <a:pt x="30510" y="26003"/>
                    <a:pt x="31519" y="26065"/>
                    <a:pt x="32526" y="26065"/>
                  </a:cubicBezTo>
                  <a:cubicBezTo>
                    <a:pt x="34258" y="26065"/>
                    <a:pt x="35986" y="25882"/>
                    <a:pt x="37695" y="25551"/>
                  </a:cubicBezTo>
                  <a:cubicBezTo>
                    <a:pt x="38177" y="25461"/>
                    <a:pt x="38015" y="24769"/>
                    <a:pt x="37566" y="24769"/>
                  </a:cubicBezTo>
                  <a:cubicBezTo>
                    <a:pt x="37539" y="24769"/>
                    <a:pt x="37510" y="24771"/>
                    <a:pt x="37481" y="24777"/>
                  </a:cubicBezTo>
                  <a:cubicBezTo>
                    <a:pt x="35839" y="25091"/>
                    <a:pt x="34184" y="25260"/>
                    <a:pt x="32529" y="25260"/>
                  </a:cubicBezTo>
                  <a:cubicBezTo>
                    <a:pt x="31109" y="25260"/>
                    <a:pt x="29689" y="25136"/>
                    <a:pt x="28277" y="24872"/>
                  </a:cubicBezTo>
                  <a:cubicBezTo>
                    <a:pt x="25955" y="24431"/>
                    <a:pt x="23788" y="23455"/>
                    <a:pt x="21479" y="22991"/>
                  </a:cubicBezTo>
                  <a:cubicBezTo>
                    <a:pt x="21872" y="22693"/>
                    <a:pt x="22253" y="22395"/>
                    <a:pt x="22645" y="22098"/>
                  </a:cubicBezTo>
                  <a:cubicBezTo>
                    <a:pt x="29956" y="16538"/>
                    <a:pt x="37481" y="10965"/>
                    <a:pt x="42386" y="3036"/>
                  </a:cubicBezTo>
                  <a:cubicBezTo>
                    <a:pt x="42576" y="2730"/>
                    <a:pt x="42301" y="2441"/>
                    <a:pt x="42023" y="2441"/>
                  </a:cubicBezTo>
                  <a:cubicBezTo>
                    <a:pt x="41901" y="2441"/>
                    <a:pt x="41779" y="2497"/>
                    <a:pt x="41695" y="2631"/>
                  </a:cubicBezTo>
                  <a:cubicBezTo>
                    <a:pt x="36385" y="11192"/>
                    <a:pt x="27991" y="16954"/>
                    <a:pt x="20145" y="22991"/>
                  </a:cubicBezTo>
                  <a:cubicBezTo>
                    <a:pt x="19681" y="23360"/>
                    <a:pt x="19216" y="23717"/>
                    <a:pt x="18740" y="24086"/>
                  </a:cubicBezTo>
                  <a:cubicBezTo>
                    <a:pt x="19645" y="20538"/>
                    <a:pt x="19514" y="16919"/>
                    <a:pt x="19467" y="13263"/>
                  </a:cubicBezTo>
                  <a:cubicBezTo>
                    <a:pt x="19395" y="8941"/>
                    <a:pt x="19669" y="4655"/>
                    <a:pt x="20955" y="500"/>
                  </a:cubicBezTo>
                  <a:cubicBezTo>
                    <a:pt x="21048" y="199"/>
                    <a:pt x="20804" y="1"/>
                    <a:pt x="20562" y="1"/>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3"/>
          <p:cNvSpPr/>
          <p:nvPr/>
        </p:nvSpPr>
        <p:spPr>
          <a:xfrm>
            <a:off x="94" y="1134597"/>
            <a:ext cx="10905660" cy="5464028"/>
          </a:xfrm>
          <a:custGeom>
            <a:avLst/>
            <a:gdLst/>
            <a:ahLst/>
            <a:cxnLst/>
            <a:rect l="l" t="t" r="r" b="b"/>
            <a:pathLst>
              <a:path w="225946" h="113205" extrusionOk="0">
                <a:moveTo>
                  <a:pt x="62499" y="1"/>
                </a:moveTo>
                <a:cubicBezTo>
                  <a:pt x="59883" y="1"/>
                  <a:pt x="57255" y="334"/>
                  <a:pt x="54710" y="1008"/>
                </a:cubicBezTo>
                <a:cubicBezTo>
                  <a:pt x="48019" y="2794"/>
                  <a:pt x="42649" y="6628"/>
                  <a:pt x="39791" y="11712"/>
                </a:cubicBezTo>
                <a:cubicBezTo>
                  <a:pt x="36672" y="17272"/>
                  <a:pt x="35588" y="24499"/>
                  <a:pt x="28540" y="28059"/>
                </a:cubicBezTo>
                <a:cubicBezTo>
                  <a:pt x="26790" y="28940"/>
                  <a:pt x="24873" y="29250"/>
                  <a:pt x="22908" y="29678"/>
                </a:cubicBezTo>
                <a:cubicBezTo>
                  <a:pt x="21075" y="30083"/>
                  <a:pt x="19539" y="30774"/>
                  <a:pt x="18229" y="31869"/>
                </a:cubicBezTo>
                <a:cubicBezTo>
                  <a:pt x="15634" y="34048"/>
                  <a:pt x="13788" y="36953"/>
                  <a:pt x="12371" y="39691"/>
                </a:cubicBezTo>
                <a:cubicBezTo>
                  <a:pt x="10811" y="42715"/>
                  <a:pt x="9811" y="45906"/>
                  <a:pt x="9407" y="49157"/>
                </a:cubicBezTo>
                <a:cubicBezTo>
                  <a:pt x="8978" y="52514"/>
                  <a:pt x="9526" y="55765"/>
                  <a:pt x="9799" y="59122"/>
                </a:cubicBezTo>
                <a:cubicBezTo>
                  <a:pt x="9942" y="60956"/>
                  <a:pt x="9907" y="62813"/>
                  <a:pt x="9145" y="64563"/>
                </a:cubicBezTo>
                <a:cubicBezTo>
                  <a:pt x="8454" y="66159"/>
                  <a:pt x="7156" y="67528"/>
                  <a:pt x="5858" y="68850"/>
                </a:cubicBezTo>
                <a:cubicBezTo>
                  <a:pt x="3608" y="71124"/>
                  <a:pt x="2644" y="74053"/>
                  <a:pt x="1739" y="76886"/>
                </a:cubicBezTo>
                <a:cubicBezTo>
                  <a:pt x="1" y="82375"/>
                  <a:pt x="822" y="87769"/>
                  <a:pt x="5025" y="92293"/>
                </a:cubicBezTo>
                <a:cubicBezTo>
                  <a:pt x="9359" y="96948"/>
                  <a:pt x="15860" y="100080"/>
                  <a:pt x="22753" y="101830"/>
                </a:cubicBezTo>
                <a:cubicBezTo>
                  <a:pt x="28327" y="103249"/>
                  <a:pt x="34155" y="103754"/>
                  <a:pt x="39991" y="103754"/>
                </a:cubicBezTo>
                <a:cubicBezTo>
                  <a:pt x="42970" y="103754"/>
                  <a:pt x="45950" y="103623"/>
                  <a:pt x="48900" y="103413"/>
                </a:cubicBezTo>
                <a:cubicBezTo>
                  <a:pt x="53579" y="103092"/>
                  <a:pt x="58222" y="102437"/>
                  <a:pt x="62913" y="102175"/>
                </a:cubicBezTo>
                <a:cubicBezTo>
                  <a:pt x="63658" y="102135"/>
                  <a:pt x="64397" y="102114"/>
                  <a:pt x="65129" y="102114"/>
                </a:cubicBezTo>
                <a:cubicBezTo>
                  <a:pt x="68914" y="102114"/>
                  <a:pt x="72542" y="102654"/>
                  <a:pt x="76153" y="103711"/>
                </a:cubicBezTo>
                <a:cubicBezTo>
                  <a:pt x="80213" y="104902"/>
                  <a:pt x="84083" y="106461"/>
                  <a:pt x="88166" y="107592"/>
                </a:cubicBezTo>
                <a:cubicBezTo>
                  <a:pt x="90798" y="108319"/>
                  <a:pt x="93500" y="108890"/>
                  <a:pt x="96227" y="109331"/>
                </a:cubicBezTo>
                <a:cubicBezTo>
                  <a:pt x="101001" y="110283"/>
                  <a:pt x="106085" y="110676"/>
                  <a:pt x="110574" y="111283"/>
                </a:cubicBezTo>
                <a:cubicBezTo>
                  <a:pt x="113741" y="111712"/>
                  <a:pt x="116765" y="112534"/>
                  <a:pt x="119908" y="113022"/>
                </a:cubicBezTo>
                <a:cubicBezTo>
                  <a:pt x="120759" y="113151"/>
                  <a:pt x="121581" y="113204"/>
                  <a:pt x="122390" y="113204"/>
                </a:cubicBezTo>
                <a:cubicBezTo>
                  <a:pt x="124492" y="113204"/>
                  <a:pt x="126501" y="112842"/>
                  <a:pt x="128660" y="112498"/>
                </a:cubicBezTo>
                <a:cubicBezTo>
                  <a:pt x="130320" y="112230"/>
                  <a:pt x="131984" y="112138"/>
                  <a:pt x="133653" y="112138"/>
                </a:cubicBezTo>
                <a:cubicBezTo>
                  <a:pt x="135321" y="112138"/>
                  <a:pt x="136994" y="112230"/>
                  <a:pt x="138673" y="112331"/>
                </a:cubicBezTo>
                <a:cubicBezTo>
                  <a:pt x="141764" y="112515"/>
                  <a:pt x="144846" y="112620"/>
                  <a:pt x="147945" y="112620"/>
                </a:cubicBezTo>
                <a:cubicBezTo>
                  <a:pt x="148259" y="112620"/>
                  <a:pt x="148574" y="112619"/>
                  <a:pt x="148888" y="112617"/>
                </a:cubicBezTo>
                <a:cubicBezTo>
                  <a:pt x="162152" y="112522"/>
                  <a:pt x="175273" y="110831"/>
                  <a:pt x="188488" y="110069"/>
                </a:cubicBezTo>
                <a:cubicBezTo>
                  <a:pt x="199526" y="109438"/>
                  <a:pt x="212682" y="110081"/>
                  <a:pt x="221040" y="103235"/>
                </a:cubicBezTo>
                <a:cubicBezTo>
                  <a:pt x="224219" y="100627"/>
                  <a:pt x="225946" y="97151"/>
                  <a:pt x="225350" y="93531"/>
                </a:cubicBezTo>
                <a:cubicBezTo>
                  <a:pt x="224803" y="90138"/>
                  <a:pt x="222243" y="87197"/>
                  <a:pt x="218087" y="86007"/>
                </a:cubicBezTo>
                <a:cubicBezTo>
                  <a:pt x="212908" y="84518"/>
                  <a:pt x="207181" y="85637"/>
                  <a:pt x="201943" y="84316"/>
                </a:cubicBezTo>
                <a:cubicBezTo>
                  <a:pt x="197144" y="83101"/>
                  <a:pt x="193418" y="80244"/>
                  <a:pt x="189429" y="77958"/>
                </a:cubicBezTo>
                <a:cubicBezTo>
                  <a:pt x="187453" y="76815"/>
                  <a:pt x="185357" y="75779"/>
                  <a:pt x="183047" y="75124"/>
                </a:cubicBezTo>
                <a:cubicBezTo>
                  <a:pt x="181018" y="74552"/>
                  <a:pt x="178881" y="74329"/>
                  <a:pt x="176737" y="74329"/>
                </a:cubicBezTo>
                <a:cubicBezTo>
                  <a:pt x="176026" y="74329"/>
                  <a:pt x="175314" y="74353"/>
                  <a:pt x="174606" y="74398"/>
                </a:cubicBezTo>
                <a:cubicBezTo>
                  <a:pt x="168947" y="74749"/>
                  <a:pt x="163483" y="76316"/>
                  <a:pt x="157786" y="76316"/>
                </a:cubicBezTo>
                <a:cubicBezTo>
                  <a:pt x="157682" y="76316"/>
                  <a:pt x="157577" y="76316"/>
                  <a:pt x="157473" y="76315"/>
                </a:cubicBezTo>
                <a:cubicBezTo>
                  <a:pt x="152663" y="76267"/>
                  <a:pt x="147317" y="75124"/>
                  <a:pt x="144816" y="71600"/>
                </a:cubicBezTo>
                <a:cubicBezTo>
                  <a:pt x="143388" y="69576"/>
                  <a:pt x="143149" y="67207"/>
                  <a:pt x="142661" y="64956"/>
                </a:cubicBezTo>
                <a:cubicBezTo>
                  <a:pt x="142245" y="62968"/>
                  <a:pt x="141518" y="61075"/>
                  <a:pt x="140209" y="59337"/>
                </a:cubicBezTo>
                <a:cubicBezTo>
                  <a:pt x="137863" y="56205"/>
                  <a:pt x="134089" y="53753"/>
                  <a:pt x="129743" y="52514"/>
                </a:cubicBezTo>
                <a:cubicBezTo>
                  <a:pt x="127656" y="51919"/>
                  <a:pt x="125480" y="51649"/>
                  <a:pt x="123261" y="51649"/>
                </a:cubicBezTo>
                <a:cubicBezTo>
                  <a:pt x="123037" y="51649"/>
                  <a:pt x="122812" y="51652"/>
                  <a:pt x="122587" y="51657"/>
                </a:cubicBezTo>
                <a:cubicBezTo>
                  <a:pt x="122123" y="51669"/>
                  <a:pt x="121659" y="51693"/>
                  <a:pt x="121182" y="51728"/>
                </a:cubicBezTo>
                <a:cubicBezTo>
                  <a:pt x="116479" y="50609"/>
                  <a:pt x="111503" y="50002"/>
                  <a:pt x="107121" y="48192"/>
                </a:cubicBezTo>
                <a:cubicBezTo>
                  <a:pt x="99501" y="45049"/>
                  <a:pt x="96298" y="38441"/>
                  <a:pt x="94560" y="32178"/>
                </a:cubicBezTo>
                <a:cubicBezTo>
                  <a:pt x="93584" y="28678"/>
                  <a:pt x="92929" y="25106"/>
                  <a:pt x="91726" y="21641"/>
                </a:cubicBezTo>
                <a:cubicBezTo>
                  <a:pt x="90810" y="19034"/>
                  <a:pt x="89548" y="16486"/>
                  <a:pt x="87952" y="14081"/>
                </a:cubicBezTo>
                <a:cubicBezTo>
                  <a:pt x="84809" y="9330"/>
                  <a:pt x="80237" y="4973"/>
                  <a:pt x="74200" y="2365"/>
                </a:cubicBezTo>
                <a:cubicBezTo>
                  <a:pt x="70558" y="797"/>
                  <a:pt x="66542" y="1"/>
                  <a:pt x="62499" y="1"/>
                </a:cubicBezTo>
                <a:close/>
              </a:path>
            </a:pathLst>
          </a:custGeom>
          <a:solidFill>
            <a:srgbClr val="FFFFFF">
              <a:alpha val="446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 name="Google Shape;86;p13"/>
          <p:cNvGrpSpPr/>
          <p:nvPr/>
        </p:nvGrpSpPr>
        <p:grpSpPr>
          <a:xfrm>
            <a:off x="615552" y="3156823"/>
            <a:ext cx="1668099" cy="1453288"/>
            <a:chOff x="2227541" y="6011760"/>
            <a:chExt cx="2864180" cy="2495343"/>
          </a:xfrm>
        </p:grpSpPr>
        <p:sp>
          <p:nvSpPr>
            <p:cNvPr id="87" name="Google Shape;87;p13"/>
            <p:cNvSpPr/>
            <p:nvPr/>
          </p:nvSpPr>
          <p:spPr>
            <a:xfrm rot="-1131582">
              <a:off x="2772277" y="6293752"/>
              <a:ext cx="2064072" cy="1922827"/>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rgbClr val="5AD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8" name="Google Shape;88;p13"/>
            <p:cNvGrpSpPr/>
            <p:nvPr/>
          </p:nvGrpSpPr>
          <p:grpSpPr>
            <a:xfrm>
              <a:off x="2227541" y="6635267"/>
              <a:ext cx="2250382" cy="1871835"/>
              <a:chOff x="2227541" y="6635267"/>
              <a:chExt cx="2250382" cy="1871835"/>
            </a:xfrm>
          </p:grpSpPr>
          <p:sp>
            <p:nvSpPr>
              <p:cNvPr id="89" name="Google Shape;89;p13"/>
              <p:cNvSpPr/>
              <p:nvPr/>
            </p:nvSpPr>
            <p:spPr>
              <a:xfrm rot="-1131582">
                <a:off x="2389104" y="6911337"/>
                <a:ext cx="1927256" cy="1319697"/>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13"/>
              <p:cNvSpPr/>
              <p:nvPr/>
            </p:nvSpPr>
            <p:spPr>
              <a:xfrm rot="-1131582">
                <a:off x="3441562" y="7628158"/>
                <a:ext cx="485043" cy="66058"/>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3"/>
              <p:cNvSpPr/>
              <p:nvPr/>
            </p:nvSpPr>
            <p:spPr>
              <a:xfrm rot="-1131582">
                <a:off x="3621630" y="6827655"/>
                <a:ext cx="184071" cy="404239"/>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2" name="Google Shape;92;p13"/>
          <p:cNvGrpSpPr/>
          <p:nvPr/>
        </p:nvGrpSpPr>
        <p:grpSpPr>
          <a:xfrm>
            <a:off x="254142" y="3059737"/>
            <a:ext cx="1015257" cy="1672231"/>
            <a:chOff x="1668617" y="5683195"/>
            <a:chExt cx="1743230" cy="2871275"/>
          </a:xfrm>
        </p:grpSpPr>
        <p:sp>
          <p:nvSpPr>
            <p:cNvPr id="93" name="Google Shape;93;p13"/>
            <p:cNvSpPr/>
            <p:nvPr/>
          </p:nvSpPr>
          <p:spPr>
            <a:xfrm>
              <a:off x="1668617" y="5683195"/>
              <a:ext cx="1729969" cy="2242458"/>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rgbClr val="75D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4" name="Google Shape;94;p13"/>
            <p:cNvGrpSpPr/>
            <p:nvPr/>
          </p:nvGrpSpPr>
          <p:grpSpPr>
            <a:xfrm>
              <a:off x="2252110" y="6027996"/>
              <a:ext cx="1159737" cy="2526474"/>
              <a:chOff x="2252110" y="6027996"/>
              <a:chExt cx="1159737" cy="2526474"/>
            </a:xfrm>
          </p:grpSpPr>
          <p:sp>
            <p:nvSpPr>
              <p:cNvPr id="95" name="Google Shape;95;p13"/>
              <p:cNvSpPr/>
              <p:nvPr/>
            </p:nvSpPr>
            <p:spPr>
              <a:xfrm>
                <a:off x="2252110" y="6027996"/>
                <a:ext cx="1159737" cy="2526474"/>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13"/>
              <p:cNvSpPr/>
              <p:nvPr/>
            </p:nvSpPr>
            <p:spPr>
              <a:xfrm>
                <a:off x="3112839" y="6709262"/>
                <a:ext cx="58980" cy="663304"/>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13"/>
              <p:cNvSpPr/>
              <p:nvPr/>
            </p:nvSpPr>
            <p:spPr>
              <a:xfrm>
                <a:off x="2447432" y="6696496"/>
                <a:ext cx="526393" cy="233669"/>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3"/>
              <p:cNvSpPr/>
              <p:nvPr/>
            </p:nvSpPr>
            <p:spPr>
              <a:xfrm>
                <a:off x="2600004" y="6126931"/>
                <a:ext cx="57644" cy="287652"/>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9" name="Google Shape;99;p13"/>
          <p:cNvSpPr/>
          <p:nvPr/>
        </p:nvSpPr>
        <p:spPr>
          <a:xfrm>
            <a:off x="110" y="4078113"/>
            <a:ext cx="12191773" cy="2804487"/>
          </a:xfrm>
          <a:custGeom>
            <a:avLst/>
            <a:gdLst/>
            <a:ahLst/>
            <a:cxnLst/>
            <a:rect l="l" t="t" r="r" b="b"/>
            <a:pathLst>
              <a:path w="252592" h="58104" extrusionOk="0">
                <a:moveTo>
                  <a:pt x="23957" y="0"/>
                </a:moveTo>
                <a:cubicBezTo>
                  <a:pt x="15373" y="0"/>
                  <a:pt x="7336" y="1024"/>
                  <a:pt x="0" y="3430"/>
                </a:cubicBezTo>
                <a:lnTo>
                  <a:pt x="0" y="17206"/>
                </a:lnTo>
                <a:lnTo>
                  <a:pt x="0" y="40352"/>
                </a:lnTo>
                <a:lnTo>
                  <a:pt x="0" y="58104"/>
                </a:lnTo>
                <a:lnTo>
                  <a:pt x="148650" y="58104"/>
                </a:lnTo>
                <a:cubicBezTo>
                  <a:pt x="147757" y="57997"/>
                  <a:pt x="146769" y="57818"/>
                  <a:pt x="145721" y="57568"/>
                </a:cubicBezTo>
                <a:lnTo>
                  <a:pt x="145721" y="57568"/>
                </a:lnTo>
                <a:lnTo>
                  <a:pt x="148650" y="58104"/>
                </a:lnTo>
                <a:lnTo>
                  <a:pt x="252592" y="58104"/>
                </a:lnTo>
                <a:lnTo>
                  <a:pt x="252592" y="16777"/>
                </a:lnTo>
                <a:cubicBezTo>
                  <a:pt x="236294" y="29080"/>
                  <a:pt x="217132" y="33582"/>
                  <a:pt x="196520" y="33582"/>
                </a:cubicBezTo>
                <a:cubicBezTo>
                  <a:pt x="140227" y="33582"/>
                  <a:pt x="73113" y="0"/>
                  <a:pt x="2395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13"/>
          <p:cNvSpPr txBox="1">
            <a:spLocks noGrp="1"/>
          </p:cNvSpPr>
          <p:nvPr>
            <p:ph type="title"/>
          </p:nvPr>
        </p:nvSpPr>
        <p:spPr>
          <a:xfrm>
            <a:off x="2676033" y="2110653"/>
            <a:ext cx="2826000" cy="6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solidFill>
                  <a:srgbClr val="053B5C"/>
                </a:solidFill>
              </a:defRPr>
            </a:lvl1pPr>
            <a:lvl2pPr lvl="1" algn="ctr" rtl="0">
              <a:spcBef>
                <a:spcPts val="0"/>
              </a:spcBef>
              <a:spcAft>
                <a:spcPts val="0"/>
              </a:spcAft>
              <a:buSzPts val="1700"/>
              <a:buNone/>
              <a:defRPr sz="2267"/>
            </a:lvl2pPr>
            <a:lvl3pPr lvl="2" algn="ctr" rtl="0">
              <a:spcBef>
                <a:spcPts val="0"/>
              </a:spcBef>
              <a:spcAft>
                <a:spcPts val="0"/>
              </a:spcAft>
              <a:buSzPts val="1700"/>
              <a:buNone/>
              <a:defRPr sz="2267"/>
            </a:lvl3pPr>
            <a:lvl4pPr lvl="3" algn="ctr" rtl="0">
              <a:spcBef>
                <a:spcPts val="0"/>
              </a:spcBef>
              <a:spcAft>
                <a:spcPts val="0"/>
              </a:spcAft>
              <a:buSzPts val="1700"/>
              <a:buNone/>
              <a:defRPr sz="2267"/>
            </a:lvl4pPr>
            <a:lvl5pPr lvl="4" algn="ctr" rtl="0">
              <a:spcBef>
                <a:spcPts val="0"/>
              </a:spcBef>
              <a:spcAft>
                <a:spcPts val="0"/>
              </a:spcAft>
              <a:buSzPts val="1700"/>
              <a:buNone/>
              <a:defRPr sz="2267"/>
            </a:lvl5pPr>
            <a:lvl6pPr lvl="5" algn="ctr" rtl="0">
              <a:spcBef>
                <a:spcPts val="0"/>
              </a:spcBef>
              <a:spcAft>
                <a:spcPts val="0"/>
              </a:spcAft>
              <a:buSzPts val="1700"/>
              <a:buNone/>
              <a:defRPr sz="2267"/>
            </a:lvl6pPr>
            <a:lvl7pPr lvl="6" algn="ctr" rtl="0">
              <a:spcBef>
                <a:spcPts val="0"/>
              </a:spcBef>
              <a:spcAft>
                <a:spcPts val="0"/>
              </a:spcAft>
              <a:buSzPts val="1700"/>
              <a:buNone/>
              <a:defRPr sz="2267"/>
            </a:lvl7pPr>
            <a:lvl8pPr lvl="7" algn="ctr" rtl="0">
              <a:spcBef>
                <a:spcPts val="0"/>
              </a:spcBef>
              <a:spcAft>
                <a:spcPts val="0"/>
              </a:spcAft>
              <a:buSzPts val="1700"/>
              <a:buNone/>
              <a:defRPr sz="2267"/>
            </a:lvl8pPr>
            <a:lvl9pPr lvl="8" algn="ctr" rtl="0">
              <a:spcBef>
                <a:spcPts val="0"/>
              </a:spcBef>
              <a:spcAft>
                <a:spcPts val="0"/>
              </a:spcAft>
              <a:buSzPts val="1700"/>
              <a:buNone/>
              <a:defRPr sz="2267"/>
            </a:lvl9pPr>
          </a:lstStyle>
          <a:p>
            <a:endParaRPr/>
          </a:p>
        </p:txBody>
      </p:sp>
      <p:sp>
        <p:nvSpPr>
          <p:cNvPr id="101" name="Google Shape;101;p13"/>
          <p:cNvSpPr txBox="1">
            <a:spLocks noGrp="1"/>
          </p:cNvSpPr>
          <p:nvPr>
            <p:ph type="title" idx="2" hasCustomPrompt="1"/>
          </p:nvPr>
        </p:nvSpPr>
        <p:spPr>
          <a:xfrm>
            <a:off x="3433667" y="364261"/>
            <a:ext cx="1310800" cy="175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13"/>
          <p:cNvSpPr txBox="1">
            <a:spLocks noGrp="1"/>
          </p:cNvSpPr>
          <p:nvPr>
            <p:ph type="subTitle" idx="1"/>
          </p:nvPr>
        </p:nvSpPr>
        <p:spPr>
          <a:xfrm>
            <a:off x="2676017" y="2505661"/>
            <a:ext cx="2826000" cy="8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rgbClr val="053B5C"/>
                </a:solidFill>
              </a:defRPr>
            </a:lvl1pPr>
            <a:lvl2pPr lvl="1" algn="ctr" rtl="0">
              <a:lnSpc>
                <a:spcPct val="100000"/>
              </a:lnSpc>
              <a:spcBef>
                <a:spcPts val="0"/>
              </a:spcBef>
              <a:spcAft>
                <a:spcPts val="0"/>
              </a:spcAft>
              <a:buNone/>
              <a:defRPr>
                <a:solidFill>
                  <a:srgbClr val="053B5C"/>
                </a:solidFill>
              </a:defRPr>
            </a:lvl2pPr>
            <a:lvl3pPr lvl="2" algn="ctr" rtl="0">
              <a:lnSpc>
                <a:spcPct val="100000"/>
              </a:lnSpc>
              <a:spcBef>
                <a:spcPts val="0"/>
              </a:spcBef>
              <a:spcAft>
                <a:spcPts val="0"/>
              </a:spcAft>
              <a:buNone/>
              <a:defRPr>
                <a:solidFill>
                  <a:srgbClr val="053B5C"/>
                </a:solidFill>
              </a:defRPr>
            </a:lvl3pPr>
            <a:lvl4pPr lvl="3" algn="ctr" rtl="0">
              <a:lnSpc>
                <a:spcPct val="100000"/>
              </a:lnSpc>
              <a:spcBef>
                <a:spcPts val="0"/>
              </a:spcBef>
              <a:spcAft>
                <a:spcPts val="0"/>
              </a:spcAft>
              <a:buNone/>
              <a:defRPr>
                <a:solidFill>
                  <a:srgbClr val="053B5C"/>
                </a:solidFill>
              </a:defRPr>
            </a:lvl4pPr>
            <a:lvl5pPr lvl="4" algn="ctr" rtl="0">
              <a:lnSpc>
                <a:spcPct val="100000"/>
              </a:lnSpc>
              <a:spcBef>
                <a:spcPts val="0"/>
              </a:spcBef>
              <a:spcAft>
                <a:spcPts val="0"/>
              </a:spcAft>
              <a:buNone/>
              <a:defRPr>
                <a:solidFill>
                  <a:srgbClr val="053B5C"/>
                </a:solidFill>
              </a:defRPr>
            </a:lvl5pPr>
            <a:lvl6pPr lvl="5" algn="ctr" rtl="0">
              <a:lnSpc>
                <a:spcPct val="100000"/>
              </a:lnSpc>
              <a:spcBef>
                <a:spcPts val="0"/>
              </a:spcBef>
              <a:spcAft>
                <a:spcPts val="0"/>
              </a:spcAft>
              <a:buNone/>
              <a:defRPr>
                <a:solidFill>
                  <a:srgbClr val="053B5C"/>
                </a:solidFill>
              </a:defRPr>
            </a:lvl6pPr>
            <a:lvl7pPr lvl="6" algn="ctr" rtl="0">
              <a:lnSpc>
                <a:spcPct val="100000"/>
              </a:lnSpc>
              <a:spcBef>
                <a:spcPts val="0"/>
              </a:spcBef>
              <a:spcAft>
                <a:spcPts val="0"/>
              </a:spcAft>
              <a:buNone/>
              <a:defRPr>
                <a:solidFill>
                  <a:srgbClr val="053B5C"/>
                </a:solidFill>
              </a:defRPr>
            </a:lvl7pPr>
            <a:lvl8pPr lvl="7" algn="ctr" rtl="0">
              <a:lnSpc>
                <a:spcPct val="100000"/>
              </a:lnSpc>
              <a:spcBef>
                <a:spcPts val="0"/>
              </a:spcBef>
              <a:spcAft>
                <a:spcPts val="0"/>
              </a:spcAft>
              <a:buNone/>
              <a:defRPr>
                <a:solidFill>
                  <a:srgbClr val="053B5C"/>
                </a:solidFill>
              </a:defRPr>
            </a:lvl8pPr>
            <a:lvl9pPr lvl="8" algn="ctr" rtl="0">
              <a:lnSpc>
                <a:spcPct val="100000"/>
              </a:lnSpc>
              <a:spcBef>
                <a:spcPts val="0"/>
              </a:spcBef>
              <a:spcAft>
                <a:spcPts val="0"/>
              </a:spcAft>
              <a:buNone/>
              <a:defRPr>
                <a:solidFill>
                  <a:srgbClr val="053B5C"/>
                </a:solidFill>
              </a:defRPr>
            </a:lvl9pPr>
          </a:lstStyle>
          <a:p>
            <a:endParaRPr/>
          </a:p>
        </p:txBody>
      </p:sp>
      <p:sp>
        <p:nvSpPr>
          <p:cNvPr id="103" name="Google Shape;103;p13"/>
          <p:cNvSpPr txBox="1">
            <a:spLocks noGrp="1"/>
          </p:cNvSpPr>
          <p:nvPr>
            <p:ph type="title" idx="3"/>
          </p:nvPr>
        </p:nvSpPr>
        <p:spPr>
          <a:xfrm>
            <a:off x="6690000" y="2110653"/>
            <a:ext cx="2826000" cy="6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solidFill>
                  <a:srgbClr val="053B5C"/>
                </a:solidFill>
              </a:defRPr>
            </a:lvl1pPr>
            <a:lvl2pPr lvl="1" algn="ctr" rtl="0">
              <a:spcBef>
                <a:spcPts val="0"/>
              </a:spcBef>
              <a:spcAft>
                <a:spcPts val="0"/>
              </a:spcAft>
              <a:buSzPts val="1700"/>
              <a:buNone/>
              <a:defRPr sz="2267"/>
            </a:lvl2pPr>
            <a:lvl3pPr lvl="2" algn="ctr" rtl="0">
              <a:spcBef>
                <a:spcPts val="0"/>
              </a:spcBef>
              <a:spcAft>
                <a:spcPts val="0"/>
              </a:spcAft>
              <a:buSzPts val="1700"/>
              <a:buNone/>
              <a:defRPr sz="2267"/>
            </a:lvl3pPr>
            <a:lvl4pPr lvl="3" algn="ctr" rtl="0">
              <a:spcBef>
                <a:spcPts val="0"/>
              </a:spcBef>
              <a:spcAft>
                <a:spcPts val="0"/>
              </a:spcAft>
              <a:buSzPts val="1700"/>
              <a:buNone/>
              <a:defRPr sz="2267"/>
            </a:lvl4pPr>
            <a:lvl5pPr lvl="4" algn="ctr" rtl="0">
              <a:spcBef>
                <a:spcPts val="0"/>
              </a:spcBef>
              <a:spcAft>
                <a:spcPts val="0"/>
              </a:spcAft>
              <a:buSzPts val="1700"/>
              <a:buNone/>
              <a:defRPr sz="2267"/>
            </a:lvl5pPr>
            <a:lvl6pPr lvl="5" algn="ctr" rtl="0">
              <a:spcBef>
                <a:spcPts val="0"/>
              </a:spcBef>
              <a:spcAft>
                <a:spcPts val="0"/>
              </a:spcAft>
              <a:buSzPts val="1700"/>
              <a:buNone/>
              <a:defRPr sz="2267"/>
            </a:lvl6pPr>
            <a:lvl7pPr lvl="6" algn="ctr" rtl="0">
              <a:spcBef>
                <a:spcPts val="0"/>
              </a:spcBef>
              <a:spcAft>
                <a:spcPts val="0"/>
              </a:spcAft>
              <a:buSzPts val="1700"/>
              <a:buNone/>
              <a:defRPr sz="2267"/>
            </a:lvl7pPr>
            <a:lvl8pPr lvl="7" algn="ctr" rtl="0">
              <a:spcBef>
                <a:spcPts val="0"/>
              </a:spcBef>
              <a:spcAft>
                <a:spcPts val="0"/>
              </a:spcAft>
              <a:buSzPts val="1700"/>
              <a:buNone/>
              <a:defRPr sz="2267"/>
            </a:lvl8pPr>
            <a:lvl9pPr lvl="8" algn="ctr" rtl="0">
              <a:spcBef>
                <a:spcPts val="0"/>
              </a:spcBef>
              <a:spcAft>
                <a:spcPts val="0"/>
              </a:spcAft>
              <a:buSzPts val="1700"/>
              <a:buNone/>
              <a:defRPr sz="2267"/>
            </a:lvl9pPr>
          </a:lstStyle>
          <a:p>
            <a:endParaRPr/>
          </a:p>
        </p:txBody>
      </p:sp>
      <p:sp>
        <p:nvSpPr>
          <p:cNvPr id="104" name="Google Shape;104;p13"/>
          <p:cNvSpPr txBox="1">
            <a:spLocks noGrp="1"/>
          </p:cNvSpPr>
          <p:nvPr>
            <p:ph type="title" idx="4" hasCustomPrompt="1"/>
          </p:nvPr>
        </p:nvSpPr>
        <p:spPr>
          <a:xfrm>
            <a:off x="7447600" y="364261"/>
            <a:ext cx="1310800" cy="175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5" name="Google Shape;105;p13"/>
          <p:cNvSpPr txBox="1">
            <a:spLocks noGrp="1"/>
          </p:cNvSpPr>
          <p:nvPr>
            <p:ph type="subTitle" idx="5"/>
          </p:nvPr>
        </p:nvSpPr>
        <p:spPr>
          <a:xfrm>
            <a:off x="6689984" y="2505661"/>
            <a:ext cx="2826000" cy="8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rgbClr val="053B5C"/>
                </a:solidFill>
              </a:defRPr>
            </a:lvl1pPr>
            <a:lvl2pPr lvl="1" algn="ctr" rtl="0">
              <a:lnSpc>
                <a:spcPct val="100000"/>
              </a:lnSpc>
              <a:spcBef>
                <a:spcPts val="0"/>
              </a:spcBef>
              <a:spcAft>
                <a:spcPts val="0"/>
              </a:spcAft>
              <a:buNone/>
              <a:defRPr>
                <a:solidFill>
                  <a:srgbClr val="053B5C"/>
                </a:solidFill>
              </a:defRPr>
            </a:lvl2pPr>
            <a:lvl3pPr lvl="2" algn="ctr" rtl="0">
              <a:lnSpc>
                <a:spcPct val="100000"/>
              </a:lnSpc>
              <a:spcBef>
                <a:spcPts val="0"/>
              </a:spcBef>
              <a:spcAft>
                <a:spcPts val="0"/>
              </a:spcAft>
              <a:buNone/>
              <a:defRPr>
                <a:solidFill>
                  <a:srgbClr val="053B5C"/>
                </a:solidFill>
              </a:defRPr>
            </a:lvl3pPr>
            <a:lvl4pPr lvl="3" algn="ctr" rtl="0">
              <a:lnSpc>
                <a:spcPct val="100000"/>
              </a:lnSpc>
              <a:spcBef>
                <a:spcPts val="0"/>
              </a:spcBef>
              <a:spcAft>
                <a:spcPts val="0"/>
              </a:spcAft>
              <a:buNone/>
              <a:defRPr>
                <a:solidFill>
                  <a:srgbClr val="053B5C"/>
                </a:solidFill>
              </a:defRPr>
            </a:lvl4pPr>
            <a:lvl5pPr lvl="4" algn="ctr" rtl="0">
              <a:lnSpc>
                <a:spcPct val="100000"/>
              </a:lnSpc>
              <a:spcBef>
                <a:spcPts val="0"/>
              </a:spcBef>
              <a:spcAft>
                <a:spcPts val="0"/>
              </a:spcAft>
              <a:buNone/>
              <a:defRPr>
                <a:solidFill>
                  <a:srgbClr val="053B5C"/>
                </a:solidFill>
              </a:defRPr>
            </a:lvl5pPr>
            <a:lvl6pPr lvl="5" algn="ctr" rtl="0">
              <a:lnSpc>
                <a:spcPct val="100000"/>
              </a:lnSpc>
              <a:spcBef>
                <a:spcPts val="0"/>
              </a:spcBef>
              <a:spcAft>
                <a:spcPts val="0"/>
              </a:spcAft>
              <a:buNone/>
              <a:defRPr>
                <a:solidFill>
                  <a:srgbClr val="053B5C"/>
                </a:solidFill>
              </a:defRPr>
            </a:lvl6pPr>
            <a:lvl7pPr lvl="6" algn="ctr" rtl="0">
              <a:lnSpc>
                <a:spcPct val="100000"/>
              </a:lnSpc>
              <a:spcBef>
                <a:spcPts val="0"/>
              </a:spcBef>
              <a:spcAft>
                <a:spcPts val="0"/>
              </a:spcAft>
              <a:buNone/>
              <a:defRPr>
                <a:solidFill>
                  <a:srgbClr val="053B5C"/>
                </a:solidFill>
              </a:defRPr>
            </a:lvl7pPr>
            <a:lvl8pPr lvl="7" algn="ctr" rtl="0">
              <a:lnSpc>
                <a:spcPct val="100000"/>
              </a:lnSpc>
              <a:spcBef>
                <a:spcPts val="0"/>
              </a:spcBef>
              <a:spcAft>
                <a:spcPts val="0"/>
              </a:spcAft>
              <a:buNone/>
              <a:defRPr>
                <a:solidFill>
                  <a:srgbClr val="053B5C"/>
                </a:solidFill>
              </a:defRPr>
            </a:lvl8pPr>
            <a:lvl9pPr lvl="8" algn="ctr" rtl="0">
              <a:lnSpc>
                <a:spcPct val="100000"/>
              </a:lnSpc>
              <a:spcBef>
                <a:spcPts val="0"/>
              </a:spcBef>
              <a:spcAft>
                <a:spcPts val="0"/>
              </a:spcAft>
              <a:buNone/>
              <a:defRPr>
                <a:solidFill>
                  <a:srgbClr val="053B5C"/>
                </a:solidFill>
              </a:defRPr>
            </a:lvl9pPr>
          </a:lstStyle>
          <a:p>
            <a:endParaRPr/>
          </a:p>
        </p:txBody>
      </p:sp>
      <p:sp>
        <p:nvSpPr>
          <p:cNvPr id="106" name="Google Shape;106;p13"/>
          <p:cNvSpPr txBox="1">
            <a:spLocks noGrp="1"/>
          </p:cNvSpPr>
          <p:nvPr>
            <p:ph type="title" idx="6"/>
          </p:nvPr>
        </p:nvSpPr>
        <p:spPr>
          <a:xfrm>
            <a:off x="2676033" y="4878259"/>
            <a:ext cx="2826000" cy="6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solidFill>
                  <a:srgbClr val="053B5C"/>
                </a:solidFill>
              </a:defRPr>
            </a:lvl1pPr>
            <a:lvl2pPr lvl="1" algn="ctr" rtl="0">
              <a:spcBef>
                <a:spcPts val="0"/>
              </a:spcBef>
              <a:spcAft>
                <a:spcPts val="0"/>
              </a:spcAft>
              <a:buSzPts val="1700"/>
              <a:buNone/>
              <a:defRPr sz="2267"/>
            </a:lvl2pPr>
            <a:lvl3pPr lvl="2" algn="ctr" rtl="0">
              <a:spcBef>
                <a:spcPts val="0"/>
              </a:spcBef>
              <a:spcAft>
                <a:spcPts val="0"/>
              </a:spcAft>
              <a:buSzPts val="1700"/>
              <a:buNone/>
              <a:defRPr sz="2267"/>
            </a:lvl3pPr>
            <a:lvl4pPr lvl="3" algn="ctr" rtl="0">
              <a:spcBef>
                <a:spcPts val="0"/>
              </a:spcBef>
              <a:spcAft>
                <a:spcPts val="0"/>
              </a:spcAft>
              <a:buSzPts val="1700"/>
              <a:buNone/>
              <a:defRPr sz="2267"/>
            </a:lvl4pPr>
            <a:lvl5pPr lvl="4" algn="ctr" rtl="0">
              <a:spcBef>
                <a:spcPts val="0"/>
              </a:spcBef>
              <a:spcAft>
                <a:spcPts val="0"/>
              </a:spcAft>
              <a:buSzPts val="1700"/>
              <a:buNone/>
              <a:defRPr sz="2267"/>
            </a:lvl5pPr>
            <a:lvl6pPr lvl="5" algn="ctr" rtl="0">
              <a:spcBef>
                <a:spcPts val="0"/>
              </a:spcBef>
              <a:spcAft>
                <a:spcPts val="0"/>
              </a:spcAft>
              <a:buSzPts val="1700"/>
              <a:buNone/>
              <a:defRPr sz="2267"/>
            </a:lvl6pPr>
            <a:lvl7pPr lvl="6" algn="ctr" rtl="0">
              <a:spcBef>
                <a:spcPts val="0"/>
              </a:spcBef>
              <a:spcAft>
                <a:spcPts val="0"/>
              </a:spcAft>
              <a:buSzPts val="1700"/>
              <a:buNone/>
              <a:defRPr sz="2267"/>
            </a:lvl7pPr>
            <a:lvl8pPr lvl="7" algn="ctr" rtl="0">
              <a:spcBef>
                <a:spcPts val="0"/>
              </a:spcBef>
              <a:spcAft>
                <a:spcPts val="0"/>
              </a:spcAft>
              <a:buSzPts val="1700"/>
              <a:buNone/>
              <a:defRPr sz="2267"/>
            </a:lvl8pPr>
            <a:lvl9pPr lvl="8" algn="ctr" rtl="0">
              <a:spcBef>
                <a:spcPts val="0"/>
              </a:spcBef>
              <a:spcAft>
                <a:spcPts val="0"/>
              </a:spcAft>
              <a:buSzPts val="1700"/>
              <a:buNone/>
              <a:defRPr sz="2267"/>
            </a:lvl9pPr>
          </a:lstStyle>
          <a:p>
            <a:endParaRPr/>
          </a:p>
        </p:txBody>
      </p:sp>
      <p:sp>
        <p:nvSpPr>
          <p:cNvPr id="107" name="Google Shape;107;p13"/>
          <p:cNvSpPr txBox="1">
            <a:spLocks noGrp="1"/>
          </p:cNvSpPr>
          <p:nvPr>
            <p:ph type="title" idx="7" hasCustomPrompt="1"/>
          </p:nvPr>
        </p:nvSpPr>
        <p:spPr>
          <a:xfrm>
            <a:off x="3433667" y="3131867"/>
            <a:ext cx="1310800" cy="175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8" name="Google Shape;108;p13"/>
          <p:cNvSpPr txBox="1">
            <a:spLocks noGrp="1"/>
          </p:cNvSpPr>
          <p:nvPr>
            <p:ph type="subTitle" idx="8"/>
          </p:nvPr>
        </p:nvSpPr>
        <p:spPr>
          <a:xfrm>
            <a:off x="2676017" y="5273267"/>
            <a:ext cx="2826000" cy="8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rgbClr val="053B5C"/>
                </a:solidFill>
              </a:defRPr>
            </a:lvl1pPr>
            <a:lvl2pPr lvl="1" algn="ctr" rtl="0">
              <a:lnSpc>
                <a:spcPct val="100000"/>
              </a:lnSpc>
              <a:spcBef>
                <a:spcPts val="0"/>
              </a:spcBef>
              <a:spcAft>
                <a:spcPts val="0"/>
              </a:spcAft>
              <a:buNone/>
              <a:defRPr>
                <a:solidFill>
                  <a:srgbClr val="053B5C"/>
                </a:solidFill>
              </a:defRPr>
            </a:lvl2pPr>
            <a:lvl3pPr lvl="2" algn="ctr" rtl="0">
              <a:lnSpc>
                <a:spcPct val="100000"/>
              </a:lnSpc>
              <a:spcBef>
                <a:spcPts val="0"/>
              </a:spcBef>
              <a:spcAft>
                <a:spcPts val="0"/>
              </a:spcAft>
              <a:buNone/>
              <a:defRPr>
                <a:solidFill>
                  <a:srgbClr val="053B5C"/>
                </a:solidFill>
              </a:defRPr>
            </a:lvl3pPr>
            <a:lvl4pPr lvl="3" algn="ctr" rtl="0">
              <a:lnSpc>
                <a:spcPct val="100000"/>
              </a:lnSpc>
              <a:spcBef>
                <a:spcPts val="0"/>
              </a:spcBef>
              <a:spcAft>
                <a:spcPts val="0"/>
              </a:spcAft>
              <a:buNone/>
              <a:defRPr>
                <a:solidFill>
                  <a:srgbClr val="053B5C"/>
                </a:solidFill>
              </a:defRPr>
            </a:lvl4pPr>
            <a:lvl5pPr lvl="4" algn="ctr" rtl="0">
              <a:lnSpc>
                <a:spcPct val="100000"/>
              </a:lnSpc>
              <a:spcBef>
                <a:spcPts val="0"/>
              </a:spcBef>
              <a:spcAft>
                <a:spcPts val="0"/>
              </a:spcAft>
              <a:buNone/>
              <a:defRPr>
                <a:solidFill>
                  <a:srgbClr val="053B5C"/>
                </a:solidFill>
              </a:defRPr>
            </a:lvl5pPr>
            <a:lvl6pPr lvl="5" algn="ctr" rtl="0">
              <a:lnSpc>
                <a:spcPct val="100000"/>
              </a:lnSpc>
              <a:spcBef>
                <a:spcPts val="0"/>
              </a:spcBef>
              <a:spcAft>
                <a:spcPts val="0"/>
              </a:spcAft>
              <a:buNone/>
              <a:defRPr>
                <a:solidFill>
                  <a:srgbClr val="053B5C"/>
                </a:solidFill>
              </a:defRPr>
            </a:lvl6pPr>
            <a:lvl7pPr lvl="6" algn="ctr" rtl="0">
              <a:lnSpc>
                <a:spcPct val="100000"/>
              </a:lnSpc>
              <a:spcBef>
                <a:spcPts val="0"/>
              </a:spcBef>
              <a:spcAft>
                <a:spcPts val="0"/>
              </a:spcAft>
              <a:buNone/>
              <a:defRPr>
                <a:solidFill>
                  <a:srgbClr val="053B5C"/>
                </a:solidFill>
              </a:defRPr>
            </a:lvl7pPr>
            <a:lvl8pPr lvl="7" algn="ctr" rtl="0">
              <a:lnSpc>
                <a:spcPct val="100000"/>
              </a:lnSpc>
              <a:spcBef>
                <a:spcPts val="0"/>
              </a:spcBef>
              <a:spcAft>
                <a:spcPts val="0"/>
              </a:spcAft>
              <a:buNone/>
              <a:defRPr>
                <a:solidFill>
                  <a:srgbClr val="053B5C"/>
                </a:solidFill>
              </a:defRPr>
            </a:lvl8pPr>
            <a:lvl9pPr lvl="8" algn="ctr" rtl="0">
              <a:lnSpc>
                <a:spcPct val="100000"/>
              </a:lnSpc>
              <a:spcBef>
                <a:spcPts val="0"/>
              </a:spcBef>
              <a:spcAft>
                <a:spcPts val="0"/>
              </a:spcAft>
              <a:buNone/>
              <a:defRPr>
                <a:solidFill>
                  <a:srgbClr val="053B5C"/>
                </a:solidFill>
              </a:defRPr>
            </a:lvl9pPr>
          </a:lstStyle>
          <a:p>
            <a:endParaRPr/>
          </a:p>
        </p:txBody>
      </p:sp>
      <p:sp>
        <p:nvSpPr>
          <p:cNvPr id="109" name="Google Shape;109;p13"/>
          <p:cNvSpPr txBox="1">
            <a:spLocks noGrp="1"/>
          </p:cNvSpPr>
          <p:nvPr>
            <p:ph type="title" idx="9"/>
          </p:nvPr>
        </p:nvSpPr>
        <p:spPr>
          <a:xfrm>
            <a:off x="6690000" y="4878259"/>
            <a:ext cx="2826000" cy="6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solidFill>
                  <a:srgbClr val="053B5C"/>
                </a:solidFill>
              </a:defRPr>
            </a:lvl1pPr>
            <a:lvl2pPr lvl="1" algn="ctr" rtl="0">
              <a:spcBef>
                <a:spcPts val="0"/>
              </a:spcBef>
              <a:spcAft>
                <a:spcPts val="0"/>
              </a:spcAft>
              <a:buSzPts val="1700"/>
              <a:buNone/>
              <a:defRPr sz="2267"/>
            </a:lvl2pPr>
            <a:lvl3pPr lvl="2" algn="ctr" rtl="0">
              <a:spcBef>
                <a:spcPts val="0"/>
              </a:spcBef>
              <a:spcAft>
                <a:spcPts val="0"/>
              </a:spcAft>
              <a:buSzPts val="1700"/>
              <a:buNone/>
              <a:defRPr sz="2267"/>
            </a:lvl3pPr>
            <a:lvl4pPr lvl="3" algn="ctr" rtl="0">
              <a:spcBef>
                <a:spcPts val="0"/>
              </a:spcBef>
              <a:spcAft>
                <a:spcPts val="0"/>
              </a:spcAft>
              <a:buSzPts val="1700"/>
              <a:buNone/>
              <a:defRPr sz="2267"/>
            </a:lvl4pPr>
            <a:lvl5pPr lvl="4" algn="ctr" rtl="0">
              <a:spcBef>
                <a:spcPts val="0"/>
              </a:spcBef>
              <a:spcAft>
                <a:spcPts val="0"/>
              </a:spcAft>
              <a:buSzPts val="1700"/>
              <a:buNone/>
              <a:defRPr sz="2267"/>
            </a:lvl5pPr>
            <a:lvl6pPr lvl="5" algn="ctr" rtl="0">
              <a:spcBef>
                <a:spcPts val="0"/>
              </a:spcBef>
              <a:spcAft>
                <a:spcPts val="0"/>
              </a:spcAft>
              <a:buSzPts val="1700"/>
              <a:buNone/>
              <a:defRPr sz="2267"/>
            </a:lvl6pPr>
            <a:lvl7pPr lvl="6" algn="ctr" rtl="0">
              <a:spcBef>
                <a:spcPts val="0"/>
              </a:spcBef>
              <a:spcAft>
                <a:spcPts val="0"/>
              </a:spcAft>
              <a:buSzPts val="1700"/>
              <a:buNone/>
              <a:defRPr sz="2267"/>
            </a:lvl7pPr>
            <a:lvl8pPr lvl="7" algn="ctr" rtl="0">
              <a:spcBef>
                <a:spcPts val="0"/>
              </a:spcBef>
              <a:spcAft>
                <a:spcPts val="0"/>
              </a:spcAft>
              <a:buSzPts val="1700"/>
              <a:buNone/>
              <a:defRPr sz="2267"/>
            </a:lvl8pPr>
            <a:lvl9pPr lvl="8" algn="ctr" rtl="0">
              <a:spcBef>
                <a:spcPts val="0"/>
              </a:spcBef>
              <a:spcAft>
                <a:spcPts val="0"/>
              </a:spcAft>
              <a:buSzPts val="1700"/>
              <a:buNone/>
              <a:defRPr sz="2267"/>
            </a:lvl9pPr>
          </a:lstStyle>
          <a:p>
            <a:endParaRPr/>
          </a:p>
        </p:txBody>
      </p:sp>
      <p:sp>
        <p:nvSpPr>
          <p:cNvPr id="110" name="Google Shape;110;p13"/>
          <p:cNvSpPr txBox="1">
            <a:spLocks noGrp="1"/>
          </p:cNvSpPr>
          <p:nvPr>
            <p:ph type="title" idx="13" hasCustomPrompt="1"/>
          </p:nvPr>
        </p:nvSpPr>
        <p:spPr>
          <a:xfrm>
            <a:off x="7447600" y="3131867"/>
            <a:ext cx="1310800" cy="175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11" name="Google Shape;111;p13"/>
          <p:cNvSpPr txBox="1">
            <a:spLocks noGrp="1"/>
          </p:cNvSpPr>
          <p:nvPr>
            <p:ph type="subTitle" idx="14"/>
          </p:nvPr>
        </p:nvSpPr>
        <p:spPr>
          <a:xfrm>
            <a:off x="6689984" y="5273267"/>
            <a:ext cx="2826000" cy="8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rgbClr val="053B5C"/>
                </a:solidFill>
              </a:defRPr>
            </a:lvl1pPr>
            <a:lvl2pPr lvl="1" algn="ctr" rtl="0">
              <a:lnSpc>
                <a:spcPct val="100000"/>
              </a:lnSpc>
              <a:spcBef>
                <a:spcPts val="0"/>
              </a:spcBef>
              <a:spcAft>
                <a:spcPts val="0"/>
              </a:spcAft>
              <a:buNone/>
              <a:defRPr>
                <a:solidFill>
                  <a:srgbClr val="053B5C"/>
                </a:solidFill>
              </a:defRPr>
            </a:lvl2pPr>
            <a:lvl3pPr lvl="2" algn="ctr" rtl="0">
              <a:lnSpc>
                <a:spcPct val="100000"/>
              </a:lnSpc>
              <a:spcBef>
                <a:spcPts val="0"/>
              </a:spcBef>
              <a:spcAft>
                <a:spcPts val="0"/>
              </a:spcAft>
              <a:buNone/>
              <a:defRPr>
                <a:solidFill>
                  <a:srgbClr val="053B5C"/>
                </a:solidFill>
              </a:defRPr>
            </a:lvl3pPr>
            <a:lvl4pPr lvl="3" algn="ctr" rtl="0">
              <a:lnSpc>
                <a:spcPct val="100000"/>
              </a:lnSpc>
              <a:spcBef>
                <a:spcPts val="0"/>
              </a:spcBef>
              <a:spcAft>
                <a:spcPts val="0"/>
              </a:spcAft>
              <a:buNone/>
              <a:defRPr>
                <a:solidFill>
                  <a:srgbClr val="053B5C"/>
                </a:solidFill>
              </a:defRPr>
            </a:lvl4pPr>
            <a:lvl5pPr lvl="4" algn="ctr" rtl="0">
              <a:lnSpc>
                <a:spcPct val="100000"/>
              </a:lnSpc>
              <a:spcBef>
                <a:spcPts val="0"/>
              </a:spcBef>
              <a:spcAft>
                <a:spcPts val="0"/>
              </a:spcAft>
              <a:buNone/>
              <a:defRPr>
                <a:solidFill>
                  <a:srgbClr val="053B5C"/>
                </a:solidFill>
              </a:defRPr>
            </a:lvl5pPr>
            <a:lvl6pPr lvl="5" algn="ctr" rtl="0">
              <a:lnSpc>
                <a:spcPct val="100000"/>
              </a:lnSpc>
              <a:spcBef>
                <a:spcPts val="0"/>
              </a:spcBef>
              <a:spcAft>
                <a:spcPts val="0"/>
              </a:spcAft>
              <a:buNone/>
              <a:defRPr>
                <a:solidFill>
                  <a:srgbClr val="053B5C"/>
                </a:solidFill>
              </a:defRPr>
            </a:lvl6pPr>
            <a:lvl7pPr lvl="6" algn="ctr" rtl="0">
              <a:lnSpc>
                <a:spcPct val="100000"/>
              </a:lnSpc>
              <a:spcBef>
                <a:spcPts val="0"/>
              </a:spcBef>
              <a:spcAft>
                <a:spcPts val="0"/>
              </a:spcAft>
              <a:buNone/>
              <a:defRPr>
                <a:solidFill>
                  <a:srgbClr val="053B5C"/>
                </a:solidFill>
              </a:defRPr>
            </a:lvl7pPr>
            <a:lvl8pPr lvl="7" algn="ctr" rtl="0">
              <a:lnSpc>
                <a:spcPct val="100000"/>
              </a:lnSpc>
              <a:spcBef>
                <a:spcPts val="0"/>
              </a:spcBef>
              <a:spcAft>
                <a:spcPts val="0"/>
              </a:spcAft>
              <a:buNone/>
              <a:defRPr>
                <a:solidFill>
                  <a:srgbClr val="053B5C"/>
                </a:solidFill>
              </a:defRPr>
            </a:lvl8pPr>
            <a:lvl9pPr lvl="8" algn="ctr" rtl="0">
              <a:lnSpc>
                <a:spcPct val="100000"/>
              </a:lnSpc>
              <a:spcBef>
                <a:spcPts val="0"/>
              </a:spcBef>
              <a:spcAft>
                <a:spcPts val="0"/>
              </a:spcAft>
              <a:buNone/>
              <a:defRPr>
                <a:solidFill>
                  <a:srgbClr val="053B5C"/>
                </a:solidFill>
              </a:defRPr>
            </a:lvl9pPr>
          </a:lstStyle>
          <a:p>
            <a:endParaRPr/>
          </a:p>
        </p:txBody>
      </p:sp>
    </p:spTree>
    <p:extLst>
      <p:ext uri="{BB962C8B-B14F-4D97-AF65-F5344CB8AC3E}">
        <p14:creationId xmlns:p14="http://schemas.microsoft.com/office/powerpoint/2010/main" val="113230609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112"/>
        <p:cNvGrpSpPr/>
        <p:nvPr/>
      </p:nvGrpSpPr>
      <p:grpSpPr>
        <a:xfrm>
          <a:off x="0" y="0"/>
          <a:ext cx="0" cy="0"/>
          <a:chOff x="0" y="0"/>
          <a:chExt cx="0" cy="0"/>
        </a:xfrm>
      </p:grpSpPr>
      <p:sp>
        <p:nvSpPr>
          <p:cNvPr id="113" name="Google Shape;113;p14"/>
          <p:cNvSpPr txBox="1">
            <a:spLocks noGrp="1"/>
          </p:cNvSpPr>
          <p:nvPr>
            <p:ph type="title"/>
          </p:nvPr>
        </p:nvSpPr>
        <p:spPr>
          <a:xfrm>
            <a:off x="956700" y="2047933"/>
            <a:ext cx="4217600" cy="27620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endParaRPr/>
          </a:p>
        </p:txBody>
      </p:sp>
    </p:spTree>
    <p:extLst>
      <p:ext uri="{BB962C8B-B14F-4D97-AF65-F5344CB8AC3E}">
        <p14:creationId xmlns:p14="http://schemas.microsoft.com/office/powerpoint/2010/main" val="19695797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ig Title 1">
  <p:cSld name="Big Title 1">
    <p:bg>
      <p:bgPr>
        <a:solidFill>
          <a:schemeClr val="dk2"/>
        </a:solidFill>
        <a:effectLst/>
      </p:bgPr>
    </p:bg>
    <p:spTree>
      <p:nvGrpSpPr>
        <p:cNvPr id="1" name="Shape 114"/>
        <p:cNvGrpSpPr/>
        <p:nvPr/>
      </p:nvGrpSpPr>
      <p:grpSpPr>
        <a:xfrm>
          <a:off x="0" y="0"/>
          <a:ext cx="0" cy="0"/>
          <a:chOff x="0" y="0"/>
          <a:chExt cx="0" cy="0"/>
        </a:xfrm>
      </p:grpSpPr>
      <p:sp>
        <p:nvSpPr>
          <p:cNvPr id="115" name="Google Shape;115;p15"/>
          <p:cNvSpPr txBox="1">
            <a:spLocks noGrp="1"/>
          </p:cNvSpPr>
          <p:nvPr>
            <p:ph type="title"/>
          </p:nvPr>
        </p:nvSpPr>
        <p:spPr>
          <a:xfrm>
            <a:off x="956700" y="2147267"/>
            <a:ext cx="4422400" cy="1915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4000"/>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endParaRPr/>
          </a:p>
        </p:txBody>
      </p:sp>
      <p:grpSp>
        <p:nvGrpSpPr>
          <p:cNvPr id="116" name="Google Shape;116;p15"/>
          <p:cNvGrpSpPr/>
          <p:nvPr/>
        </p:nvGrpSpPr>
        <p:grpSpPr>
          <a:xfrm>
            <a:off x="587218" y="4806743"/>
            <a:ext cx="4998615" cy="2338853"/>
            <a:chOff x="440413" y="3605057"/>
            <a:chExt cx="3748961" cy="1754140"/>
          </a:xfrm>
        </p:grpSpPr>
        <p:sp>
          <p:nvSpPr>
            <p:cNvPr id="117" name="Google Shape;117;p15"/>
            <p:cNvSpPr/>
            <p:nvPr/>
          </p:nvSpPr>
          <p:spPr>
            <a:xfrm flipH="1">
              <a:off x="440413" y="4420653"/>
              <a:ext cx="2817107" cy="719102"/>
            </a:xfrm>
            <a:custGeom>
              <a:avLst/>
              <a:gdLst/>
              <a:ahLst/>
              <a:cxnLst/>
              <a:rect l="l" t="t" r="r" b="b"/>
              <a:pathLst>
                <a:path w="90025" h="22980" extrusionOk="0">
                  <a:moveTo>
                    <a:pt x="45816" y="1"/>
                  </a:moveTo>
                  <a:cubicBezTo>
                    <a:pt x="39946" y="1"/>
                    <a:pt x="34946" y="4358"/>
                    <a:pt x="32934" y="10502"/>
                  </a:cubicBezTo>
                  <a:cubicBezTo>
                    <a:pt x="30469" y="8097"/>
                    <a:pt x="27100" y="6609"/>
                    <a:pt x="23373" y="6609"/>
                  </a:cubicBezTo>
                  <a:cubicBezTo>
                    <a:pt x="16634" y="6609"/>
                    <a:pt x="11038" y="11490"/>
                    <a:pt x="9907" y="17920"/>
                  </a:cubicBezTo>
                  <a:cubicBezTo>
                    <a:pt x="8990" y="17467"/>
                    <a:pt x="7966" y="17193"/>
                    <a:pt x="6871" y="17193"/>
                  </a:cubicBezTo>
                  <a:cubicBezTo>
                    <a:pt x="3430" y="17193"/>
                    <a:pt x="584" y="19694"/>
                    <a:pt x="1" y="22980"/>
                  </a:cubicBezTo>
                  <a:lnTo>
                    <a:pt x="90012" y="22980"/>
                  </a:lnTo>
                  <a:cubicBezTo>
                    <a:pt x="90012" y="22968"/>
                    <a:pt x="90024" y="22956"/>
                    <a:pt x="90024" y="22956"/>
                  </a:cubicBezTo>
                  <a:cubicBezTo>
                    <a:pt x="90024" y="17574"/>
                    <a:pt x="85655" y="13205"/>
                    <a:pt x="80273" y="13205"/>
                  </a:cubicBezTo>
                  <a:cubicBezTo>
                    <a:pt x="78916" y="13205"/>
                    <a:pt x="77618" y="13491"/>
                    <a:pt x="76439" y="14002"/>
                  </a:cubicBezTo>
                  <a:cubicBezTo>
                    <a:pt x="74879" y="8407"/>
                    <a:pt x="69772" y="4299"/>
                    <a:pt x="63688" y="4299"/>
                  </a:cubicBezTo>
                  <a:cubicBezTo>
                    <a:pt x="61116" y="4299"/>
                    <a:pt x="58723" y="5049"/>
                    <a:pt x="56699" y="6311"/>
                  </a:cubicBezTo>
                  <a:cubicBezTo>
                    <a:pt x="54163" y="2477"/>
                    <a:pt x="50233" y="1"/>
                    <a:pt x="45816" y="1"/>
                  </a:cubicBezTo>
                  <a:close/>
                </a:path>
              </a:pathLst>
            </a:custGeom>
            <a:solidFill>
              <a:srgbClr val="FFFFFF">
                <a:alpha val="44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15"/>
            <p:cNvSpPr/>
            <p:nvPr/>
          </p:nvSpPr>
          <p:spPr>
            <a:xfrm flipH="1">
              <a:off x="3079872" y="4856501"/>
              <a:ext cx="1109502" cy="283238"/>
            </a:xfrm>
            <a:custGeom>
              <a:avLst/>
              <a:gdLst/>
              <a:ahLst/>
              <a:cxnLst/>
              <a:rect l="l" t="t" r="r" b="b"/>
              <a:pathLst>
                <a:path w="43054" h="10991" extrusionOk="0">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rgbClr val="40B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9" name="Google Shape;119;p15"/>
            <p:cNvGrpSpPr/>
            <p:nvPr/>
          </p:nvGrpSpPr>
          <p:grpSpPr>
            <a:xfrm rot="1398551" flipH="1">
              <a:off x="1087893" y="3855029"/>
              <a:ext cx="1522160" cy="1254196"/>
              <a:chOff x="698956" y="6526827"/>
              <a:chExt cx="1522132" cy="1254173"/>
            </a:xfrm>
          </p:grpSpPr>
          <p:grpSp>
            <p:nvGrpSpPr>
              <p:cNvPr id="120" name="Google Shape;120;p15"/>
              <p:cNvGrpSpPr/>
              <p:nvPr/>
            </p:nvGrpSpPr>
            <p:grpSpPr>
              <a:xfrm>
                <a:off x="970014" y="6599642"/>
                <a:ext cx="1251074" cy="1089966"/>
                <a:chOff x="2227541" y="6011760"/>
                <a:chExt cx="2864180" cy="2495343"/>
              </a:xfrm>
            </p:grpSpPr>
            <p:sp>
              <p:nvSpPr>
                <p:cNvPr id="121" name="Google Shape;121;p15"/>
                <p:cNvSpPr/>
                <p:nvPr/>
              </p:nvSpPr>
              <p:spPr>
                <a:xfrm rot="-1131582">
                  <a:off x="2772277" y="6293752"/>
                  <a:ext cx="2064072" cy="1922827"/>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rgbClr val="5AD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2" name="Google Shape;122;p15"/>
                <p:cNvGrpSpPr/>
                <p:nvPr/>
              </p:nvGrpSpPr>
              <p:grpSpPr>
                <a:xfrm>
                  <a:off x="2227541" y="6635267"/>
                  <a:ext cx="2250382" cy="1871835"/>
                  <a:chOff x="2227541" y="6635267"/>
                  <a:chExt cx="2250382" cy="1871835"/>
                </a:xfrm>
              </p:grpSpPr>
              <p:sp>
                <p:nvSpPr>
                  <p:cNvPr id="123" name="Google Shape;123;p15"/>
                  <p:cNvSpPr/>
                  <p:nvPr/>
                </p:nvSpPr>
                <p:spPr>
                  <a:xfrm rot="-1131582">
                    <a:off x="2389104" y="6911337"/>
                    <a:ext cx="1927256" cy="1319697"/>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5"/>
                  <p:cNvSpPr/>
                  <p:nvPr/>
                </p:nvSpPr>
                <p:spPr>
                  <a:xfrm rot="-1131582">
                    <a:off x="3441562" y="7628158"/>
                    <a:ext cx="485043" cy="66058"/>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15"/>
                  <p:cNvSpPr/>
                  <p:nvPr/>
                </p:nvSpPr>
                <p:spPr>
                  <a:xfrm rot="-1131582">
                    <a:off x="3621630" y="6827655"/>
                    <a:ext cx="184071" cy="404239"/>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6" name="Google Shape;126;p15"/>
              <p:cNvGrpSpPr/>
              <p:nvPr/>
            </p:nvGrpSpPr>
            <p:grpSpPr>
              <a:xfrm>
                <a:off x="698956" y="6526827"/>
                <a:ext cx="761443" cy="1254173"/>
                <a:chOff x="1668617" y="5683195"/>
                <a:chExt cx="1743230" cy="2871275"/>
              </a:xfrm>
            </p:grpSpPr>
            <p:sp>
              <p:nvSpPr>
                <p:cNvPr id="127" name="Google Shape;127;p15"/>
                <p:cNvSpPr/>
                <p:nvPr/>
              </p:nvSpPr>
              <p:spPr>
                <a:xfrm>
                  <a:off x="1668617" y="5683195"/>
                  <a:ext cx="1729969" cy="2242458"/>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rgbClr val="75D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8" name="Google Shape;128;p15"/>
                <p:cNvGrpSpPr/>
                <p:nvPr/>
              </p:nvGrpSpPr>
              <p:grpSpPr>
                <a:xfrm>
                  <a:off x="2252110" y="6027996"/>
                  <a:ext cx="1159737" cy="2526474"/>
                  <a:chOff x="2252110" y="6027996"/>
                  <a:chExt cx="1159737" cy="2526474"/>
                </a:xfrm>
              </p:grpSpPr>
              <p:sp>
                <p:nvSpPr>
                  <p:cNvPr id="129" name="Google Shape;129;p15"/>
                  <p:cNvSpPr/>
                  <p:nvPr/>
                </p:nvSpPr>
                <p:spPr>
                  <a:xfrm>
                    <a:off x="2252110" y="6027996"/>
                    <a:ext cx="1159737" cy="2526474"/>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15"/>
                  <p:cNvSpPr/>
                  <p:nvPr/>
                </p:nvSpPr>
                <p:spPr>
                  <a:xfrm>
                    <a:off x="3112839" y="6709262"/>
                    <a:ext cx="58980" cy="663304"/>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15"/>
                  <p:cNvSpPr/>
                  <p:nvPr/>
                </p:nvSpPr>
                <p:spPr>
                  <a:xfrm>
                    <a:off x="2447432" y="6696496"/>
                    <a:ext cx="526393" cy="233669"/>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15"/>
                  <p:cNvSpPr/>
                  <p:nvPr/>
                </p:nvSpPr>
                <p:spPr>
                  <a:xfrm>
                    <a:off x="2600004" y="6126931"/>
                    <a:ext cx="57644" cy="287652"/>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33" name="Google Shape;133;p15"/>
            <p:cNvSpPr/>
            <p:nvPr/>
          </p:nvSpPr>
          <p:spPr>
            <a:xfrm flipH="1">
              <a:off x="1175358" y="4705391"/>
              <a:ext cx="1701494" cy="434364"/>
            </a:xfrm>
            <a:custGeom>
              <a:avLst/>
              <a:gdLst/>
              <a:ahLst/>
              <a:cxnLst/>
              <a:rect l="l" t="t" r="r" b="b"/>
              <a:pathLst>
                <a:path w="43054" h="10991" extrusionOk="0">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rgbClr val="40B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805482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Four Columns">
  <p:cSld name="Four Columns">
    <p:spTree>
      <p:nvGrpSpPr>
        <p:cNvPr id="1" name="Shape 134"/>
        <p:cNvGrpSpPr/>
        <p:nvPr/>
      </p:nvGrpSpPr>
      <p:grpSpPr>
        <a:xfrm>
          <a:off x="0" y="0"/>
          <a:ext cx="0" cy="0"/>
          <a:chOff x="0" y="0"/>
          <a:chExt cx="0" cy="0"/>
        </a:xfrm>
      </p:grpSpPr>
      <p:grpSp>
        <p:nvGrpSpPr>
          <p:cNvPr id="135" name="Google Shape;135;p16"/>
          <p:cNvGrpSpPr/>
          <p:nvPr/>
        </p:nvGrpSpPr>
        <p:grpSpPr>
          <a:xfrm rot="244921">
            <a:off x="862906" y="5110323"/>
            <a:ext cx="1527681" cy="1163277"/>
            <a:chOff x="3077675" y="6690087"/>
            <a:chExt cx="2525088" cy="1922768"/>
          </a:xfrm>
        </p:grpSpPr>
        <p:sp>
          <p:nvSpPr>
            <p:cNvPr id="136" name="Google Shape;136;p16"/>
            <p:cNvSpPr/>
            <p:nvPr/>
          </p:nvSpPr>
          <p:spPr>
            <a:xfrm>
              <a:off x="3538754" y="6690087"/>
              <a:ext cx="2064009" cy="1922768"/>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rgbClr val="5AD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16"/>
            <p:cNvSpPr/>
            <p:nvPr/>
          </p:nvSpPr>
          <p:spPr>
            <a:xfrm>
              <a:off x="3077675" y="7144734"/>
              <a:ext cx="1927197" cy="1319656"/>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6"/>
            <p:cNvSpPr/>
            <p:nvPr/>
          </p:nvSpPr>
          <p:spPr>
            <a:xfrm>
              <a:off x="4083257" y="7963826"/>
              <a:ext cx="485028" cy="66056"/>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16"/>
            <p:cNvSpPr/>
            <p:nvPr/>
          </p:nvSpPr>
          <p:spPr>
            <a:xfrm>
              <a:off x="4465836" y="7206782"/>
              <a:ext cx="184066" cy="404227"/>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 name="Google Shape;140;p16"/>
          <p:cNvGrpSpPr/>
          <p:nvPr/>
        </p:nvGrpSpPr>
        <p:grpSpPr>
          <a:xfrm rot="-1537546">
            <a:off x="806659" y="5018650"/>
            <a:ext cx="651725" cy="1032509"/>
            <a:chOff x="-1904298" y="1056455"/>
            <a:chExt cx="581725" cy="921611"/>
          </a:xfrm>
        </p:grpSpPr>
        <p:sp>
          <p:nvSpPr>
            <p:cNvPr id="141" name="Google Shape;141;p16"/>
            <p:cNvSpPr/>
            <p:nvPr/>
          </p:nvSpPr>
          <p:spPr>
            <a:xfrm>
              <a:off x="-1904298" y="1056455"/>
              <a:ext cx="581725" cy="887132"/>
            </a:xfrm>
            <a:custGeom>
              <a:avLst/>
              <a:gdLst/>
              <a:ahLst/>
              <a:cxnLst/>
              <a:rect l="l" t="t" r="r" b="b"/>
              <a:pathLst>
                <a:path w="38196" h="58249" extrusionOk="0">
                  <a:moveTo>
                    <a:pt x="34903" y="0"/>
                  </a:moveTo>
                  <a:cubicBezTo>
                    <a:pt x="34867" y="0"/>
                    <a:pt x="34830" y="5"/>
                    <a:pt x="34790" y="15"/>
                  </a:cubicBezTo>
                  <a:cubicBezTo>
                    <a:pt x="28206" y="1801"/>
                    <a:pt x="22396" y="5385"/>
                    <a:pt x="17002" y="9468"/>
                  </a:cubicBezTo>
                  <a:cubicBezTo>
                    <a:pt x="11918" y="13326"/>
                    <a:pt x="6870" y="17434"/>
                    <a:pt x="3929" y="23232"/>
                  </a:cubicBezTo>
                  <a:cubicBezTo>
                    <a:pt x="1143" y="28733"/>
                    <a:pt x="179" y="34983"/>
                    <a:pt x="83" y="41103"/>
                  </a:cubicBezTo>
                  <a:cubicBezTo>
                    <a:pt x="0" y="46771"/>
                    <a:pt x="310" y="52998"/>
                    <a:pt x="4120" y="57534"/>
                  </a:cubicBezTo>
                  <a:cubicBezTo>
                    <a:pt x="4191" y="57635"/>
                    <a:pt x="4287" y="57668"/>
                    <a:pt x="4373" y="57668"/>
                  </a:cubicBezTo>
                  <a:cubicBezTo>
                    <a:pt x="4388" y="57668"/>
                    <a:pt x="4403" y="57667"/>
                    <a:pt x="4417" y="57665"/>
                  </a:cubicBezTo>
                  <a:lnTo>
                    <a:pt x="4417" y="57665"/>
                  </a:lnTo>
                  <a:cubicBezTo>
                    <a:pt x="4322" y="57903"/>
                    <a:pt x="4429" y="58248"/>
                    <a:pt x="4774" y="58248"/>
                  </a:cubicBezTo>
                  <a:cubicBezTo>
                    <a:pt x="16324" y="58213"/>
                    <a:pt x="26372" y="48259"/>
                    <a:pt x="31444" y="38674"/>
                  </a:cubicBezTo>
                  <a:cubicBezTo>
                    <a:pt x="37648" y="26983"/>
                    <a:pt x="38195" y="13278"/>
                    <a:pt x="35874" y="467"/>
                  </a:cubicBezTo>
                  <a:cubicBezTo>
                    <a:pt x="35836" y="265"/>
                    <a:pt x="35686" y="176"/>
                    <a:pt x="35526" y="176"/>
                  </a:cubicBezTo>
                  <a:cubicBezTo>
                    <a:pt x="35432" y="176"/>
                    <a:pt x="35334" y="207"/>
                    <a:pt x="35254" y="265"/>
                  </a:cubicBezTo>
                  <a:cubicBezTo>
                    <a:pt x="35205" y="116"/>
                    <a:pt x="35081" y="0"/>
                    <a:pt x="34903" y="0"/>
                  </a:cubicBezTo>
                  <a:close/>
                </a:path>
              </a:pathLst>
            </a:custGeom>
            <a:solidFill>
              <a:srgbClr val="74D8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16"/>
            <p:cNvSpPr/>
            <p:nvPr/>
          </p:nvSpPr>
          <p:spPr>
            <a:xfrm>
              <a:off x="-1862965" y="1216748"/>
              <a:ext cx="442995" cy="761317"/>
            </a:xfrm>
            <a:custGeom>
              <a:avLst/>
              <a:gdLst/>
              <a:ahLst/>
              <a:cxnLst/>
              <a:rect l="l" t="t" r="r" b="b"/>
              <a:pathLst>
                <a:path w="29087" h="49988" extrusionOk="0">
                  <a:moveTo>
                    <a:pt x="21381" y="0"/>
                  </a:moveTo>
                  <a:cubicBezTo>
                    <a:pt x="21179" y="0"/>
                    <a:pt x="20962" y="128"/>
                    <a:pt x="20932" y="384"/>
                  </a:cubicBezTo>
                  <a:cubicBezTo>
                    <a:pt x="20491" y="4468"/>
                    <a:pt x="20277" y="13386"/>
                    <a:pt x="20325" y="13540"/>
                  </a:cubicBezTo>
                  <a:cubicBezTo>
                    <a:pt x="17836" y="17624"/>
                    <a:pt x="15348" y="21696"/>
                    <a:pt x="12871" y="25780"/>
                  </a:cubicBezTo>
                  <a:cubicBezTo>
                    <a:pt x="12657" y="26137"/>
                    <a:pt x="12443" y="26494"/>
                    <a:pt x="12228" y="26852"/>
                  </a:cubicBezTo>
                  <a:cubicBezTo>
                    <a:pt x="10454" y="22565"/>
                    <a:pt x="9609" y="18065"/>
                    <a:pt x="9728" y="13433"/>
                  </a:cubicBezTo>
                  <a:cubicBezTo>
                    <a:pt x="9740" y="13171"/>
                    <a:pt x="9544" y="13040"/>
                    <a:pt x="9343" y="13040"/>
                  </a:cubicBezTo>
                  <a:cubicBezTo>
                    <a:pt x="9142" y="13040"/>
                    <a:pt x="8936" y="13171"/>
                    <a:pt x="8930" y="13433"/>
                  </a:cubicBezTo>
                  <a:cubicBezTo>
                    <a:pt x="8799" y="18196"/>
                    <a:pt x="9669" y="22839"/>
                    <a:pt x="11526" y="27245"/>
                  </a:cubicBezTo>
                  <a:cubicBezTo>
                    <a:pt x="11585" y="27387"/>
                    <a:pt x="11716" y="27471"/>
                    <a:pt x="11847" y="27495"/>
                  </a:cubicBezTo>
                  <a:cubicBezTo>
                    <a:pt x="8859" y="32483"/>
                    <a:pt x="6001" y="37567"/>
                    <a:pt x="3692" y="42889"/>
                  </a:cubicBezTo>
                  <a:cubicBezTo>
                    <a:pt x="1668" y="38996"/>
                    <a:pt x="834" y="34745"/>
                    <a:pt x="1227" y="30364"/>
                  </a:cubicBezTo>
                  <a:cubicBezTo>
                    <a:pt x="1251" y="30108"/>
                    <a:pt x="1063" y="29980"/>
                    <a:pt x="864" y="29980"/>
                  </a:cubicBezTo>
                  <a:cubicBezTo>
                    <a:pt x="664" y="29980"/>
                    <a:pt x="453" y="30108"/>
                    <a:pt x="429" y="30364"/>
                  </a:cubicBezTo>
                  <a:cubicBezTo>
                    <a:pt x="1" y="35019"/>
                    <a:pt x="953" y="39556"/>
                    <a:pt x="3180" y="43675"/>
                  </a:cubicBezTo>
                  <a:cubicBezTo>
                    <a:pt x="3215" y="43723"/>
                    <a:pt x="3251" y="43770"/>
                    <a:pt x="3299" y="43806"/>
                  </a:cubicBezTo>
                  <a:cubicBezTo>
                    <a:pt x="2513" y="45663"/>
                    <a:pt x="1799" y="47557"/>
                    <a:pt x="1167" y="49497"/>
                  </a:cubicBezTo>
                  <a:cubicBezTo>
                    <a:pt x="1074" y="49793"/>
                    <a:pt x="1320" y="49988"/>
                    <a:pt x="1563" y="49988"/>
                  </a:cubicBezTo>
                  <a:cubicBezTo>
                    <a:pt x="1722" y="49988"/>
                    <a:pt x="1880" y="49904"/>
                    <a:pt x="1941" y="49712"/>
                  </a:cubicBezTo>
                  <a:cubicBezTo>
                    <a:pt x="3323" y="45449"/>
                    <a:pt x="5132" y="41389"/>
                    <a:pt x="7168" y="37436"/>
                  </a:cubicBezTo>
                  <a:cubicBezTo>
                    <a:pt x="7216" y="37532"/>
                    <a:pt x="7287" y="37603"/>
                    <a:pt x="7430" y="37627"/>
                  </a:cubicBezTo>
                  <a:cubicBezTo>
                    <a:pt x="8398" y="37795"/>
                    <a:pt x="9366" y="37879"/>
                    <a:pt x="10324" y="37879"/>
                  </a:cubicBezTo>
                  <a:cubicBezTo>
                    <a:pt x="13834" y="37879"/>
                    <a:pt x="17225" y="36758"/>
                    <a:pt x="20087" y="34579"/>
                  </a:cubicBezTo>
                  <a:cubicBezTo>
                    <a:pt x="20431" y="34323"/>
                    <a:pt x="20214" y="33799"/>
                    <a:pt x="19894" y="33799"/>
                  </a:cubicBezTo>
                  <a:cubicBezTo>
                    <a:pt x="19826" y="33799"/>
                    <a:pt x="19754" y="33822"/>
                    <a:pt x="19682" y="33876"/>
                  </a:cubicBezTo>
                  <a:cubicBezTo>
                    <a:pt x="16937" y="35970"/>
                    <a:pt x="13691" y="37085"/>
                    <a:pt x="10318" y="37085"/>
                  </a:cubicBezTo>
                  <a:cubicBezTo>
                    <a:pt x="9433" y="37085"/>
                    <a:pt x="8540" y="37009"/>
                    <a:pt x="7644" y="36853"/>
                  </a:cubicBezTo>
                  <a:cubicBezTo>
                    <a:pt x="7615" y="36847"/>
                    <a:pt x="7585" y="36844"/>
                    <a:pt x="7557" y="36844"/>
                  </a:cubicBezTo>
                  <a:cubicBezTo>
                    <a:pt x="7528" y="36844"/>
                    <a:pt x="7502" y="36847"/>
                    <a:pt x="7478" y="36853"/>
                  </a:cubicBezTo>
                  <a:cubicBezTo>
                    <a:pt x="9478" y="33019"/>
                    <a:pt x="11693" y="29281"/>
                    <a:pt x="13943" y="25578"/>
                  </a:cubicBezTo>
                  <a:cubicBezTo>
                    <a:pt x="14872" y="24042"/>
                    <a:pt x="15812" y="22518"/>
                    <a:pt x="16741" y="20982"/>
                  </a:cubicBezTo>
                  <a:cubicBezTo>
                    <a:pt x="16788" y="21006"/>
                    <a:pt x="16848" y="21018"/>
                    <a:pt x="16919" y="21018"/>
                  </a:cubicBezTo>
                  <a:cubicBezTo>
                    <a:pt x="20956" y="20768"/>
                    <a:pt x="24861" y="19946"/>
                    <a:pt x="28659" y="18553"/>
                  </a:cubicBezTo>
                  <a:cubicBezTo>
                    <a:pt x="29087" y="18393"/>
                    <a:pt x="28967" y="17753"/>
                    <a:pt x="28585" y="17753"/>
                  </a:cubicBezTo>
                  <a:cubicBezTo>
                    <a:pt x="28542" y="17753"/>
                    <a:pt x="28495" y="17761"/>
                    <a:pt x="28445" y="17779"/>
                  </a:cubicBezTo>
                  <a:cubicBezTo>
                    <a:pt x="24813" y="19113"/>
                    <a:pt x="21087" y="19910"/>
                    <a:pt x="17229" y="20184"/>
                  </a:cubicBezTo>
                  <a:cubicBezTo>
                    <a:pt x="21075" y="13874"/>
                    <a:pt x="24944" y="7564"/>
                    <a:pt x="28790" y="1265"/>
                  </a:cubicBezTo>
                  <a:cubicBezTo>
                    <a:pt x="28979" y="953"/>
                    <a:pt x="28702" y="663"/>
                    <a:pt x="28427" y="663"/>
                  </a:cubicBezTo>
                  <a:cubicBezTo>
                    <a:pt x="28303" y="663"/>
                    <a:pt x="28180" y="721"/>
                    <a:pt x="28099" y="860"/>
                  </a:cubicBezTo>
                  <a:cubicBezTo>
                    <a:pt x="25790" y="4635"/>
                    <a:pt x="23468" y="8409"/>
                    <a:pt x="21158" y="12183"/>
                  </a:cubicBezTo>
                  <a:cubicBezTo>
                    <a:pt x="21134" y="8242"/>
                    <a:pt x="21313" y="4313"/>
                    <a:pt x="21741" y="384"/>
                  </a:cubicBezTo>
                  <a:cubicBezTo>
                    <a:pt x="21771" y="128"/>
                    <a:pt x="21584" y="0"/>
                    <a:pt x="21381" y="0"/>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3" name="Google Shape;143;p16"/>
          <p:cNvSpPr/>
          <p:nvPr/>
        </p:nvSpPr>
        <p:spPr>
          <a:xfrm>
            <a:off x="2" y="4992012"/>
            <a:ext cx="2048044" cy="1866131"/>
          </a:xfrm>
          <a:custGeom>
            <a:avLst/>
            <a:gdLst/>
            <a:ahLst/>
            <a:cxnLst/>
            <a:rect l="l" t="t" r="r" b="b"/>
            <a:pathLst>
              <a:path w="57091" h="52020" extrusionOk="0">
                <a:moveTo>
                  <a:pt x="167" y="14181"/>
                </a:moveTo>
                <a:cubicBezTo>
                  <a:pt x="845" y="14181"/>
                  <a:pt x="14859" y="1"/>
                  <a:pt x="24658" y="18574"/>
                </a:cubicBezTo>
                <a:cubicBezTo>
                  <a:pt x="34457" y="37160"/>
                  <a:pt x="57090" y="28040"/>
                  <a:pt x="50840" y="52019"/>
                </a:cubicBezTo>
                <a:lnTo>
                  <a:pt x="0" y="52019"/>
                </a:lnTo>
                <a:close/>
              </a:path>
            </a:pathLst>
          </a:custGeom>
          <a:solidFill>
            <a:srgbClr val="3FB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16"/>
          <p:cNvSpPr/>
          <p:nvPr/>
        </p:nvSpPr>
        <p:spPr>
          <a:xfrm>
            <a:off x="3057315" y="952515"/>
            <a:ext cx="9134696" cy="5905632"/>
          </a:xfrm>
          <a:custGeom>
            <a:avLst/>
            <a:gdLst/>
            <a:ahLst/>
            <a:cxnLst/>
            <a:rect l="l" t="t" r="r" b="b"/>
            <a:pathLst>
              <a:path w="213944" h="138316" extrusionOk="0">
                <a:moveTo>
                  <a:pt x="187607" y="17884"/>
                </a:moveTo>
                <a:cubicBezTo>
                  <a:pt x="185262" y="10061"/>
                  <a:pt x="178440" y="0"/>
                  <a:pt x="158818" y="500"/>
                </a:cubicBezTo>
                <a:cubicBezTo>
                  <a:pt x="138756" y="1012"/>
                  <a:pt x="122325" y="29659"/>
                  <a:pt x="89500" y="43720"/>
                </a:cubicBezTo>
                <a:cubicBezTo>
                  <a:pt x="72260" y="51114"/>
                  <a:pt x="1" y="63092"/>
                  <a:pt x="41589" y="138315"/>
                </a:cubicBezTo>
                <a:lnTo>
                  <a:pt x="60425" y="138315"/>
                </a:lnTo>
                <a:lnTo>
                  <a:pt x="186881" y="138315"/>
                </a:lnTo>
                <a:lnTo>
                  <a:pt x="213944" y="138315"/>
                </a:lnTo>
                <a:lnTo>
                  <a:pt x="213944" y="33588"/>
                </a:lnTo>
                <a:cubicBezTo>
                  <a:pt x="211241" y="26349"/>
                  <a:pt x="204455" y="18038"/>
                  <a:pt x="187607" y="17884"/>
                </a:cubicBezTo>
                <a:close/>
              </a:path>
            </a:pathLst>
          </a:custGeom>
          <a:solidFill>
            <a:srgbClr val="A0EB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16"/>
          <p:cNvSpPr/>
          <p:nvPr/>
        </p:nvSpPr>
        <p:spPr>
          <a:xfrm>
            <a:off x="3785131" y="1765877"/>
            <a:ext cx="6049085" cy="3157944"/>
          </a:xfrm>
          <a:custGeom>
            <a:avLst/>
            <a:gdLst/>
            <a:ahLst/>
            <a:cxnLst/>
            <a:rect l="l" t="t" r="r" b="b"/>
            <a:pathLst>
              <a:path w="80737" h="42149" extrusionOk="0">
                <a:moveTo>
                  <a:pt x="40565" y="1"/>
                </a:moveTo>
                <a:cubicBezTo>
                  <a:pt x="34671" y="1"/>
                  <a:pt x="29373" y="2489"/>
                  <a:pt x="25658" y="6478"/>
                </a:cubicBezTo>
                <a:cubicBezTo>
                  <a:pt x="23157" y="9151"/>
                  <a:pt x="19680" y="10629"/>
                  <a:pt x="16026" y="10629"/>
                </a:cubicBezTo>
                <a:cubicBezTo>
                  <a:pt x="15872" y="10629"/>
                  <a:pt x="15717" y="10626"/>
                  <a:pt x="15562" y="10621"/>
                </a:cubicBezTo>
                <a:cubicBezTo>
                  <a:pt x="15383" y="10609"/>
                  <a:pt x="15216" y="10609"/>
                  <a:pt x="15038" y="10609"/>
                </a:cubicBezTo>
                <a:cubicBezTo>
                  <a:pt x="6727" y="10609"/>
                  <a:pt x="0" y="17324"/>
                  <a:pt x="0" y="25623"/>
                </a:cubicBezTo>
                <a:cubicBezTo>
                  <a:pt x="0" y="33910"/>
                  <a:pt x="6727" y="40625"/>
                  <a:pt x="15038" y="40625"/>
                </a:cubicBezTo>
                <a:cubicBezTo>
                  <a:pt x="19705" y="40625"/>
                  <a:pt x="23872" y="38505"/>
                  <a:pt x="26623" y="35184"/>
                </a:cubicBezTo>
                <a:cubicBezTo>
                  <a:pt x="30278" y="38589"/>
                  <a:pt x="35171" y="40684"/>
                  <a:pt x="40565" y="40684"/>
                </a:cubicBezTo>
                <a:cubicBezTo>
                  <a:pt x="43529" y="40684"/>
                  <a:pt x="46351" y="40053"/>
                  <a:pt x="48887" y="38910"/>
                </a:cubicBezTo>
                <a:cubicBezTo>
                  <a:pt x="51233" y="40922"/>
                  <a:pt x="54293" y="42149"/>
                  <a:pt x="57638" y="42149"/>
                </a:cubicBezTo>
                <a:cubicBezTo>
                  <a:pt x="61984" y="42149"/>
                  <a:pt x="65854" y="40077"/>
                  <a:pt x="68306" y="36874"/>
                </a:cubicBezTo>
                <a:cubicBezTo>
                  <a:pt x="69628" y="38124"/>
                  <a:pt x="71414" y="38898"/>
                  <a:pt x="73378" y="38898"/>
                </a:cubicBezTo>
                <a:cubicBezTo>
                  <a:pt x="77438" y="38898"/>
                  <a:pt x="80736" y="35600"/>
                  <a:pt x="80736" y="31540"/>
                </a:cubicBezTo>
                <a:cubicBezTo>
                  <a:pt x="80736" y="27480"/>
                  <a:pt x="77438" y="24194"/>
                  <a:pt x="73378" y="24194"/>
                </a:cubicBezTo>
                <a:lnTo>
                  <a:pt x="73343" y="24194"/>
                </a:lnTo>
                <a:cubicBezTo>
                  <a:pt x="73331" y="24194"/>
                  <a:pt x="73318" y="24194"/>
                  <a:pt x="73306" y="24194"/>
                </a:cubicBezTo>
                <a:cubicBezTo>
                  <a:pt x="71641" y="24194"/>
                  <a:pt x="70062" y="23386"/>
                  <a:pt x="69211" y="21944"/>
                </a:cubicBezTo>
                <a:cubicBezTo>
                  <a:pt x="67925" y="19777"/>
                  <a:pt x="66044" y="17991"/>
                  <a:pt x="63782" y="16824"/>
                </a:cubicBezTo>
                <a:cubicBezTo>
                  <a:pt x="61734" y="15764"/>
                  <a:pt x="60091" y="14086"/>
                  <a:pt x="59139" y="11978"/>
                </a:cubicBezTo>
                <a:cubicBezTo>
                  <a:pt x="55948" y="4918"/>
                  <a:pt x="48840" y="1"/>
                  <a:pt x="40565" y="1"/>
                </a:cubicBezTo>
                <a:close/>
              </a:path>
            </a:pathLst>
          </a:custGeom>
          <a:solidFill>
            <a:srgbClr val="FFFFFF">
              <a:alpha val="446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16"/>
          <p:cNvSpPr txBox="1">
            <a:spLocks noGrp="1"/>
          </p:cNvSpPr>
          <p:nvPr>
            <p:ph type="title"/>
          </p:nvPr>
        </p:nvSpPr>
        <p:spPr>
          <a:xfrm>
            <a:off x="956700" y="737320"/>
            <a:ext cx="10278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solidFill>
                  <a:srgbClr val="053B5C"/>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47" name="Google Shape;147;p16"/>
          <p:cNvSpPr txBox="1">
            <a:spLocks noGrp="1"/>
          </p:cNvSpPr>
          <p:nvPr>
            <p:ph type="subTitle" idx="1"/>
          </p:nvPr>
        </p:nvSpPr>
        <p:spPr>
          <a:xfrm>
            <a:off x="2038200" y="1789467"/>
            <a:ext cx="3476400" cy="1323600"/>
          </a:xfrm>
          <a:prstGeom prst="rect">
            <a:avLst/>
          </a:prstGeom>
        </p:spPr>
        <p:txBody>
          <a:bodyPr spcFirstLastPara="1" wrap="square" lIns="91425" tIns="91425" rIns="91425" bIns="0" anchor="b" anchorCtr="0">
            <a:noAutofit/>
          </a:bodyPr>
          <a:lstStyle>
            <a:lvl1pPr lvl="0" algn="ctr" rtl="0">
              <a:lnSpc>
                <a:spcPct val="100000"/>
              </a:lnSpc>
              <a:spcBef>
                <a:spcPts val="0"/>
              </a:spcBef>
              <a:spcAft>
                <a:spcPts val="0"/>
              </a:spcAft>
              <a:buNone/>
              <a:defRPr>
                <a:solidFill>
                  <a:srgbClr val="053B5C"/>
                </a:solidFill>
              </a:defRPr>
            </a:lvl1pPr>
            <a:lvl2pPr lvl="1" algn="ctr" rtl="0">
              <a:lnSpc>
                <a:spcPct val="100000"/>
              </a:lnSpc>
              <a:spcBef>
                <a:spcPts val="0"/>
              </a:spcBef>
              <a:spcAft>
                <a:spcPts val="0"/>
              </a:spcAft>
              <a:buNone/>
              <a:defRPr>
                <a:solidFill>
                  <a:srgbClr val="053B5C"/>
                </a:solidFill>
              </a:defRPr>
            </a:lvl2pPr>
            <a:lvl3pPr lvl="2" algn="ctr" rtl="0">
              <a:lnSpc>
                <a:spcPct val="100000"/>
              </a:lnSpc>
              <a:spcBef>
                <a:spcPts val="0"/>
              </a:spcBef>
              <a:spcAft>
                <a:spcPts val="0"/>
              </a:spcAft>
              <a:buNone/>
              <a:defRPr>
                <a:solidFill>
                  <a:srgbClr val="053B5C"/>
                </a:solidFill>
              </a:defRPr>
            </a:lvl3pPr>
            <a:lvl4pPr lvl="3" algn="ctr" rtl="0">
              <a:lnSpc>
                <a:spcPct val="100000"/>
              </a:lnSpc>
              <a:spcBef>
                <a:spcPts val="0"/>
              </a:spcBef>
              <a:spcAft>
                <a:spcPts val="0"/>
              </a:spcAft>
              <a:buNone/>
              <a:defRPr>
                <a:solidFill>
                  <a:srgbClr val="053B5C"/>
                </a:solidFill>
              </a:defRPr>
            </a:lvl4pPr>
            <a:lvl5pPr lvl="4" algn="ctr" rtl="0">
              <a:lnSpc>
                <a:spcPct val="100000"/>
              </a:lnSpc>
              <a:spcBef>
                <a:spcPts val="0"/>
              </a:spcBef>
              <a:spcAft>
                <a:spcPts val="0"/>
              </a:spcAft>
              <a:buNone/>
              <a:defRPr>
                <a:solidFill>
                  <a:srgbClr val="053B5C"/>
                </a:solidFill>
              </a:defRPr>
            </a:lvl5pPr>
            <a:lvl6pPr lvl="5" algn="ctr" rtl="0">
              <a:lnSpc>
                <a:spcPct val="100000"/>
              </a:lnSpc>
              <a:spcBef>
                <a:spcPts val="0"/>
              </a:spcBef>
              <a:spcAft>
                <a:spcPts val="0"/>
              </a:spcAft>
              <a:buNone/>
              <a:defRPr>
                <a:solidFill>
                  <a:srgbClr val="053B5C"/>
                </a:solidFill>
              </a:defRPr>
            </a:lvl6pPr>
            <a:lvl7pPr lvl="6" algn="ctr" rtl="0">
              <a:lnSpc>
                <a:spcPct val="100000"/>
              </a:lnSpc>
              <a:spcBef>
                <a:spcPts val="0"/>
              </a:spcBef>
              <a:spcAft>
                <a:spcPts val="0"/>
              </a:spcAft>
              <a:buNone/>
              <a:defRPr>
                <a:solidFill>
                  <a:srgbClr val="053B5C"/>
                </a:solidFill>
              </a:defRPr>
            </a:lvl7pPr>
            <a:lvl8pPr lvl="7" algn="ctr" rtl="0">
              <a:lnSpc>
                <a:spcPct val="100000"/>
              </a:lnSpc>
              <a:spcBef>
                <a:spcPts val="0"/>
              </a:spcBef>
              <a:spcAft>
                <a:spcPts val="0"/>
              </a:spcAft>
              <a:buNone/>
              <a:defRPr>
                <a:solidFill>
                  <a:srgbClr val="053B5C"/>
                </a:solidFill>
              </a:defRPr>
            </a:lvl8pPr>
            <a:lvl9pPr lvl="8" algn="ctr" rtl="0">
              <a:lnSpc>
                <a:spcPct val="100000"/>
              </a:lnSpc>
              <a:spcBef>
                <a:spcPts val="0"/>
              </a:spcBef>
              <a:spcAft>
                <a:spcPts val="0"/>
              </a:spcAft>
              <a:buNone/>
              <a:defRPr>
                <a:solidFill>
                  <a:srgbClr val="053B5C"/>
                </a:solidFill>
              </a:defRPr>
            </a:lvl9pPr>
          </a:lstStyle>
          <a:p>
            <a:endParaRPr/>
          </a:p>
        </p:txBody>
      </p:sp>
      <p:sp>
        <p:nvSpPr>
          <p:cNvPr id="148" name="Google Shape;148;p16"/>
          <p:cNvSpPr txBox="1">
            <a:spLocks noGrp="1"/>
          </p:cNvSpPr>
          <p:nvPr>
            <p:ph type="subTitle" idx="2"/>
          </p:nvPr>
        </p:nvSpPr>
        <p:spPr>
          <a:xfrm>
            <a:off x="6677400" y="1789467"/>
            <a:ext cx="3476400" cy="1323600"/>
          </a:xfrm>
          <a:prstGeom prst="rect">
            <a:avLst/>
          </a:prstGeom>
        </p:spPr>
        <p:txBody>
          <a:bodyPr spcFirstLastPara="1" wrap="square" lIns="91425" tIns="91425" rIns="91425" bIns="0" anchor="b" anchorCtr="0">
            <a:noAutofit/>
          </a:bodyPr>
          <a:lstStyle>
            <a:lvl1pPr lvl="0" algn="ctr" rtl="0">
              <a:lnSpc>
                <a:spcPct val="100000"/>
              </a:lnSpc>
              <a:spcBef>
                <a:spcPts val="0"/>
              </a:spcBef>
              <a:spcAft>
                <a:spcPts val="0"/>
              </a:spcAft>
              <a:buNone/>
              <a:defRPr>
                <a:solidFill>
                  <a:srgbClr val="053B5C"/>
                </a:solidFill>
              </a:defRPr>
            </a:lvl1pPr>
            <a:lvl2pPr lvl="1" algn="ctr" rtl="0">
              <a:lnSpc>
                <a:spcPct val="100000"/>
              </a:lnSpc>
              <a:spcBef>
                <a:spcPts val="0"/>
              </a:spcBef>
              <a:spcAft>
                <a:spcPts val="0"/>
              </a:spcAft>
              <a:buNone/>
              <a:defRPr>
                <a:solidFill>
                  <a:srgbClr val="053B5C"/>
                </a:solidFill>
              </a:defRPr>
            </a:lvl2pPr>
            <a:lvl3pPr lvl="2" algn="ctr" rtl="0">
              <a:lnSpc>
                <a:spcPct val="100000"/>
              </a:lnSpc>
              <a:spcBef>
                <a:spcPts val="0"/>
              </a:spcBef>
              <a:spcAft>
                <a:spcPts val="0"/>
              </a:spcAft>
              <a:buNone/>
              <a:defRPr>
                <a:solidFill>
                  <a:srgbClr val="053B5C"/>
                </a:solidFill>
              </a:defRPr>
            </a:lvl3pPr>
            <a:lvl4pPr lvl="3" algn="ctr" rtl="0">
              <a:lnSpc>
                <a:spcPct val="100000"/>
              </a:lnSpc>
              <a:spcBef>
                <a:spcPts val="0"/>
              </a:spcBef>
              <a:spcAft>
                <a:spcPts val="0"/>
              </a:spcAft>
              <a:buNone/>
              <a:defRPr>
                <a:solidFill>
                  <a:srgbClr val="053B5C"/>
                </a:solidFill>
              </a:defRPr>
            </a:lvl4pPr>
            <a:lvl5pPr lvl="4" algn="ctr" rtl="0">
              <a:lnSpc>
                <a:spcPct val="100000"/>
              </a:lnSpc>
              <a:spcBef>
                <a:spcPts val="0"/>
              </a:spcBef>
              <a:spcAft>
                <a:spcPts val="0"/>
              </a:spcAft>
              <a:buNone/>
              <a:defRPr>
                <a:solidFill>
                  <a:srgbClr val="053B5C"/>
                </a:solidFill>
              </a:defRPr>
            </a:lvl5pPr>
            <a:lvl6pPr lvl="5" algn="ctr" rtl="0">
              <a:lnSpc>
                <a:spcPct val="100000"/>
              </a:lnSpc>
              <a:spcBef>
                <a:spcPts val="0"/>
              </a:spcBef>
              <a:spcAft>
                <a:spcPts val="0"/>
              </a:spcAft>
              <a:buNone/>
              <a:defRPr>
                <a:solidFill>
                  <a:srgbClr val="053B5C"/>
                </a:solidFill>
              </a:defRPr>
            </a:lvl6pPr>
            <a:lvl7pPr lvl="6" algn="ctr" rtl="0">
              <a:lnSpc>
                <a:spcPct val="100000"/>
              </a:lnSpc>
              <a:spcBef>
                <a:spcPts val="0"/>
              </a:spcBef>
              <a:spcAft>
                <a:spcPts val="0"/>
              </a:spcAft>
              <a:buNone/>
              <a:defRPr>
                <a:solidFill>
                  <a:srgbClr val="053B5C"/>
                </a:solidFill>
              </a:defRPr>
            </a:lvl7pPr>
            <a:lvl8pPr lvl="7" algn="ctr" rtl="0">
              <a:lnSpc>
                <a:spcPct val="100000"/>
              </a:lnSpc>
              <a:spcBef>
                <a:spcPts val="0"/>
              </a:spcBef>
              <a:spcAft>
                <a:spcPts val="0"/>
              </a:spcAft>
              <a:buNone/>
              <a:defRPr>
                <a:solidFill>
                  <a:srgbClr val="053B5C"/>
                </a:solidFill>
              </a:defRPr>
            </a:lvl8pPr>
            <a:lvl9pPr lvl="8" algn="ctr" rtl="0">
              <a:lnSpc>
                <a:spcPct val="100000"/>
              </a:lnSpc>
              <a:spcBef>
                <a:spcPts val="0"/>
              </a:spcBef>
              <a:spcAft>
                <a:spcPts val="0"/>
              </a:spcAft>
              <a:buNone/>
              <a:defRPr>
                <a:solidFill>
                  <a:srgbClr val="053B5C"/>
                </a:solidFill>
              </a:defRPr>
            </a:lvl9pPr>
          </a:lstStyle>
          <a:p>
            <a:endParaRPr/>
          </a:p>
        </p:txBody>
      </p:sp>
      <p:sp>
        <p:nvSpPr>
          <p:cNvPr id="149" name="Google Shape;149;p16"/>
          <p:cNvSpPr txBox="1">
            <a:spLocks noGrp="1"/>
          </p:cNvSpPr>
          <p:nvPr>
            <p:ph type="title" idx="3"/>
          </p:nvPr>
        </p:nvSpPr>
        <p:spPr>
          <a:xfrm>
            <a:off x="2038200" y="5077800"/>
            <a:ext cx="3476400" cy="65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solidFill>
                  <a:srgbClr val="053B5C"/>
                </a:solidFill>
              </a:defRPr>
            </a:lvl1pPr>
            <a:lvl2pPr lvl="1" algn="ctr" rtl="0">
              <a:spcBef>
                <a:spcPts val="0"/>
              </a:spcBef>
              <a:spcAft>
                <a:spcPts val="0"/>
              </a:spcAft>
              <a:buNone/>
              <a:defRPr sz="2400">
                <a:solidFill>
                  <a:srgbClr val="053B5C"/>
                </a:solidFill>
              </a:defRPr>
            </a:lvl2pPr>
            <a:lvl3pPr lvl="2" algn="ctr" rtl="0">
              <a:spcBef>
                <a:spcPts val="0"/>
              </a:spcBef>
              <a:spcAft>
                <a:spcPts val="0"/>
              </a:spcAft>
              <a:buNone/>
              <a:defRPr sz="2400">
                <a:solidFill>
                  <a:srgbClr val="053B5C"/>
                </a:solidFill>
              </a:defRPr>
            </a:lvl3pPr>
            <a:lvl4pPr lvl="3" algn="ctr" rtl="0">
              <a:spcBef>
                <a:spcPts val="0"/>
              </a:spcBef>
              <a:spcAft>
                <a:spcPts val="0"/>
              </a:spcAft>
              <a:buNone/>
              <a:defRPr sz="2400">
                <a:solidFill>
                  <a:srgbClr val="053B5C"/>
                </a:solidFill>
              </a:defRPr>
            </a:lvl4pPr>
            <a:lvl5pPr lvl="4" algn="ctr" rtl="0">
              <a:spcBef>
                <a:spcPts val="0"/>
              </a:spcBef>
              <a:spcAft>
                <a:spcPts val="0"/>
              </a:spcAft>
              <a:buNone/>
              <a:defRPr sz="2400">
                <a:solidFill>
                  <a:srgbClr val="053B5C"/>
                </a:solidFill>
              </a:defRPr>
            </a:lvl5pPr>
            <a:lvl6pPr lvl="5" algn="ctr" rtl="0">
              <a:spcBef>
                <a:spcPts val="0"/>
              </a:spcBef>
              <a:spcAft>
                <a:spcPts val="0"/>
              </a:spcAft>
              <a:buNone/>
              <a:defRPr sz="2400">
                <a:solidFill>
                  <a:srgbClr val="053B5C"/>
                </a:solidFill>
              </a:defRPr>
            </a:lvl6pPr>
            <a:lvl7pPr lvl="6" algn="ctr" rtl="0">
              <a:spcBef>
                <a:spcPts val="0"/>
              </a:spcBef>
              <a:spcAft>
                <a:spcPts val="0"/>
              </a:spcAft>
              <a:buNone/>
              <a:defRPr sz="2400">
                <a:solidFill>
                  <a:srgbClr val="053B5C"/>
                </a:solidFill>
              </a:defRPr>
            </a:lvl7pPr>
            <a:lvl8pPr lvl="7" algn="ctr" rtl="0">
              <a:spcBef>
                <a:spcPts val="0"/>
              </a:spcBef>
              <a:spcAft>
                <a:spcPts val="0"/>
              </a:spcAft>
              <a:buNone/>
              <a:defRPr sz="2400">
                <a:solidFill>
                  <a:srgbClr val="053B5C"/>
                </a:solidFill>
              </a:defRPr>
            </a:lvl8pPr>
            <a:lvl9pPr lvl="8" algn="ctr" rtl="0">
              <a:spcBef>
                <a:spcPts val="0"/>
              </a:spcBef>
              <a:spcAft>
                <a:spcPts val="0"/>
              </a:spcAft>
              <a:buNone/>
              <a:defRPr sz="2400">
                <a:solidFill>
                  <a:srgbClr val="053B5C"/>
                </a:solidFill>
              </a:defRPr>
            </a:lvl9pPr>
          </a:lstStyle>
          <a:p>
            <a:endParaRPr/>
          </a:p>
        </p:txBody>
      </p:sp>
      <p:sp>
        <p:nvSpPr>
          <p:cNvPr id="150" name="Google Shape;150;p16"/>
          <p:cNvSpPr txBox="1">
            <a:spLocks noGrp="1"/>
          </p:cNvSpPr>
          <p:nvPr>
            <p:ph type="subTitle" idx="4"/>
          </p:nvPr>
        </p:nvSpPr>
        <p:spPr>
          <a:xfrm>
            <a:off x="6677400" y="3920133"/>
            <a:ext cx="3476400" cy="1323600"/>
          </a:xfrm>
          <a:prstGeom prst="rect">
            <a:avLst/>
          </a:prstGeom>
        </p:spPr>
        <p:txBody>
          <a:bodyPr spcFirstLastPara="1" wrap="square" lIns="91425" tIns="91425" rIns="91425" bIns="0" anchor="b" anchorCtr="0">
            <a:noAutofit/>
          </a:bodyPr>
          <a:lstStyle>
            <a:lvl1pPr lvl="0" algn="ctr" rtl="0">
              <a:lnSpc>
                <a:spcPct val="100000"/>
              </a:lnSpc>
              <a:spcBef>
                <a:spcPts val="0"/>
              </a:spcBef>
              <a:spcAft>
                <a:spcPts val="0"/>
              </a:spcAft>
              <a:buNone/>
              <a:defRPr>
                <a:solidFill>
                  <a:srgbClr val="053B5C"/>
                </a:solidFill>
              </a:defRPr>
            </a:lvl1pPr>
            <a:lvl2pPr lvl="1" algn="ctr" rtl="0">
              <a:lnSpc>
                <a:spcPct val="100000"/>
              </a:lnSpc>
              <a:spcBef>
                <a:spcPts val="0"/>
              </a:spcBef>
              <a:spcAft>
                <a:spcPts val="0"/>
              </a:spcAft>
              <a:buNone/>
              <a:defRPr>
                <a:solidFill>
                  <a:srgbClr val="053B5C"/>
                </a:solidFill>
              </a:defRPr>
            </a:lvl2pPr>
            <a:lvl3pPr lvl="2" algn="ctr" rtl="0">
              <a:lnSpc>
                <a:spcPct val="100000"/>
              </a:lnSpc>
              <a:spcBef>
                <a:spcPts val="0"/>
              </a:spcBef>
              <a:spcAft>
                <a:spcPts val="0"/>
              </a:spcAft>
              <a:buNone/>
              <a:defRPr>
                <a:solidFill>
                  <a:srgbClr val="053B5C"/>
                </a:solidFill>
              </a:defRPr>
            </a:lvl3pPr>
            <a:lvl4pPr lvl="3" algn="ctr" rtl="0">
              <a:lnSpc>
                <a:spcPct val="100000"/>
              </a:lnSpc>
              <a:spcBef>
                <a:spcPts val="0"/>
              </a:spcBef>
              <a:spcAft>
                <a:spcPts val="0"/>
              </a:spcAft>
              <a:buNone/>
              <a:defRPr>
                <a:solidFill>
                  <a:srgbClr val="053B5C"/>
                </a:solidFill>
              </a:defRPr>
            </a:lvl4pPr>
            <a:lvl5pPr lvl="4" algn="ctr" rtl="0">
              <a:lnSpc>
                <a:spcPct val="100000"/>
              </a:lnSpc>
              <a:spcBef>
                <a:spcPts val="0"/>
              </a:spcBef>
              <a:spcAft>
                <a:spcPts val="0"/>
              </a:spcAft>
              <a:buNone/>
              <a:defRPr>
                <a:solidFill>
                  <a:srgbClr val="053B5C"/>
                </a:solidFill>
              </a:defRPr>
            </a:lvl5pPr>
            <a:lvl6pPr lvl="5" algn="ctr" rtl="0">
              <a:lnSpc>
                <a:spcPct val="100000"/>
              </a:lnSpc>
              <a:spcBef>
                <a:spcPts val="0"/>
              </a:spcBef>
              <a:spcAft>
                <a:spcPts val="0"/>
              </a:spcAft>
              <a:buNone/>
              <a:defRPr>
                <a:solidFill>
                  <a:srgbClr val="053B5C"/>
                </a:solidFill>
              </a:defRPr>
            </a:lvl6pPr>
            <a:lvl7pPr lvl="6" algn="ctr" rtl="0">
              <a:lnSpc>
                <a:spcPct val="100000"/>
              </a:lnSpc>
              <a:spcBef>
                <a:spcPts val="0"/>
              </a:spcBef>
              <a:spcAft>
                <a:spcPts val="0"/>
              </a:spcAft>
              <a:buNone/>
              <a:defRPr>
                <a:solidFill>
                  <a:srgbClr val="053B5C"/>
                </a:solidFill>
              </a:defRPr>
            </a:lvl7pPr>
            <a:lvl8pPr lvl="7" algn="ctr" rtl="0">
              <a:lnSpc>
                <a:spcPct val="100000"/>
              </a:lnSpc>
              <a:spcBef>
                <a:spcPts val="0"/>
              </a:spcBef>
              <a:spcAft>
                <a:spcPts val="0"/>
              </a:spcAft>
              <a:buNone/>
              <a:defRPr>
                <a:solidFill>
                  <a:srgbClr val="053B5C"/>
                </a:solidFill>
              </a:defRPr>
            </a:lvl8pPr>
            <a:lvl9pPr lvl="8" algn="ctr" rtl="0">
              <a:lnSpc>
                <a:spcPct val="100000"/>
              </a:lnSpc>
              <a:spcBef>
                <a:spcPts val="0"/>
              </a:spcBef>
              <a:spcAft>
                <a:spcPts val="0"/>
              </a:spcAft>
              <a:buNone/>
              <a:defRPr>
                <a:solidFill>
                  <a:srgbClr val="053B5C"/>
                </a:solidFill>
              </a:defRPr>
            </a:lvl9pPr>
          </a:lstStyle>
          <a:p>
            <a:endParaRPr/>
          </a:p>
        </p:txBody>
      </p:sp>
      <p:sp>
        <p:nvSpPr>
          <p:cNvPr id="151" name="Google Shape;151;p16"/>
          <p:cNvSpPr txBox="1">
            <a:spLocks noGrp="1"/>
          </p:cNvSpPr>
          <p:nvPr>
            <p:ph type="title" idx="5"/>
          </p:nvPr>
        </p:nvSpPr>
        <p:spPr>
          <a:xfrm>
            <a:off x="2038200" y="2947133"/>
            <a:ext cx="3476400" cy="65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solidFill>
                  <a:srgbClr val="053B5C"/>
                </a:solidFill>
              </a:defRPr>
            </a:lvl1pPr>
            <a:lvl2pPr lvl="1" algn="ctr" rtl="0">
              <a:spcBef>
                <a:spcPts val="0"/>
              </a:spcBef>
              <a:spcAft>
                <a:spcPts val="0"/>
              </a:spcAft>
              <a:buNone/>
              <a:defRPr sz="2400">
                <a:solidFill>
                  <a:srgbClr val="053B5C"/>
                </a:solidFill>
              </a:defRPr>
            </a:lvl2pPr>
            <a:lvl3pPr lvl="2" algn="ctr" rtl="0">
              <a:spcBef>
                <a:spcPts val="0"/>
              </a:spcBef>
              <a:spcAft>
                <a:spcPts val="0"/>
              </a:spcAft>
              <a:buNone/>
              <a:defRPr sz="2400">
                <a:solidFill>
                  <a:srgbClr val="053B5C"/>
                </a:solidFill>
              </a:defRPr>
            </a:lvl3pPr>
            <a:lvl4pPr lvl="3" algn="ctr" rtl="0">
              <a:spcBef>
                <a:spcPts val="0"/>
              </a:spcBef>
              <a:spcAft>
                <a:spcPts val="0"/>
              </a:spcAft>
              <a:buNone/>
              <a:defRPr sz="2400">
                <a:solidFill>
                  <a:srgbClr val="053B5C"/>
                </a:solidFill>
              </a:defRPr>
            </a:lvl4pPr>
            <a:lvl5pPr lvl="4" algn="ctr" rtl="0">
              <a:spcBef>
                <a:spcPts val="0"/>
              </a:spcBef>
              <a:spcAft>
                <a:spcPts val="0"/>
              </a:spcAft>
              <a:buNone/>
              <a:defRPr sz="2400">
                <a:solidFill>
                  <a:srgbClr val="053B5C"/>
                </a:solidFill>
              </a:defRPr>
            </a:lvl5pPr>
            <a:lvl6pPr lvl="5" algn="ctr" rtl="0">
              <a:spcBef>
                <a:spcPts val="0"/>
              </a:spcBef>
              <a:spcAft>
                <a:spcPts val="0"/>
              </a:spcAft>
              <a:buNone/>
              <a:defRPr sz="2400">
                <a:solidFill>
                  <a:srgbClr val="053B5C"/>
                </a:solidFill>
              </a:defRPr>
            </a:lvl6pPr>
            <a:lvl7pPr lvl="6" algn="ctr" rtl="0">
              <a:spcBef>
                <a:spcPts val="0"/>
              </a:spcBef>
              <a:spcAft>
                <a:spcPts val="0"/>
              </a:spcAft>
              <a:buNone/>
              <a:defRPr sz="2400">
                <a:solidFill>
                  <a:srgbClr val="053B5C"/>
                </a:solidFill>
              </a:defRPr>
            </a:lvl7pPr>
            <a:lvl8pPr lvl="7" algn="ctr" rtl="0">
              <a:spcBef>
                <a:spcPts val="0"/>
              </a:spcBef>
              <a:spcAft>
                <a:spcPts val="0"/>
              </a:spcAft>
              <a:buNone/>
              <a:defRPr sz="2400">
                <a:solidFill>
                  <a:srgbClr val="053B5C"/>
                </a:solidFill>
              </a:defRPr>
            </a:lvl8pPr>
            <a:lvl9pPr lvl="8" algn="ctr" rtl="0">
              <a:spcBef>
                <a:spcPts val="0"/>
              </a:spcBef>
              <a:spcAft>
                <a:spcPts val="0"/>
              </a:spcAft>
              <a:buNone/>
              <a:defRPr sz="2400">
                <a:solidFill>
                  <a:srgbClr val="053B5C"/>
                </a:solidFill>
              </a:defRPr>
            </a:lvl9pPr>
          </a:lstStyle>
          <a:p>
            <a:endParaRPr/>
          </a:p>
        </p:txBody>
      </p:sp>
      <p:sp>
        <p:nvSpPr>
          <p:cNvPr id="152" name="Google Shape;152;p16"/>
          <p:cNvSpPr txBox="1">
            <a:spLocks noGrp="1"/>
          </p:cNvSpPr>
          <p:nvPr>
            <p:ph type="title" idx="6"/>
          </p:nvPr>
        </p:nvSpPr>
        <p:spPr>
          <a:xfrm>
            <a:off x="6677400" y="2947133"/>
            <a:ext cx="3476400" cy="65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solidFill>
                  <a:srgbClr val="053B5C"/>
                </a:solidFill>
              </a:defRPr>
            </a:lvl1pPr>
            <a:lvl2pPr lvl="1" algn="ctr" rtl="0">
              <a:spcBef>
                <a:spcPts val="0"/>
              </a:spcBef>
              <a:spcAft>
                <a:spcPts val="0"/>
              </a:spcAft>
              <a:buNone/>
              <a:defRPr sz="2400">
                <a:solidFill>
                  <a:srgbClr val="053B5C"/>
                </a:solidFill>
              </a:defRPr>
            </a:lvl2pPr>
            <a:lvl3pPr lvl="2" algn="ctr" rtl="0">
              <a:spcBef>
                <a:spcPts val="0"/>
              </a:spcBef>
              <a:spcAft>
                <a:spcPts val="0"/>
              </a:spcAft>
              <a:buNone/>
              <a:defRPr sz="2400">
                <a:solidFill>
                  <a:srgbClr val="053B5C"/>
                </a:solidFill>
              </a:defRPr>
            </a:lvl3pPr>
            <a:lvl4pPr lvl="3" algn="ctr" rtl="0">
              <a:spcBef>
                <a:spcPts val="0"/>
              </a:spcBef>
              <a:spcAft>
                <a:spcPts val="0"/>
              </a:spcAft>
              <a:buNone/>
              <a:defRPr sz="2400">
                <a:solidFill>
                  <a:srgbClr val="053B5C"/>
                </a:solidFill>
              </a:defRPr>
            </a:lvl4pPr>
            <a:lvl5pPr lvl="4" algn="ctr" rtl="0">
              <a:spcBef>
                <a:spcPts val="0"/>
              </a:spcBef>
              <a:spcAft>
                <a:spcPts val="0"/>
              </a:spcAft>
              <a:buNone/>
              <a:defRPr sz="2400">
                <a:solidFill>
                  <a:srgbClr val="053B5C"/>
                </a:solidFill>
              </a:defRPr>
            </a:lvl5pPr>
            <a:lvl6pPr lvl="5" algn="ctr" rtl="0">
              <a:spcBef>
                <a:spcPts val="0"/>
              </a:spcBef>
              <a:spcAft>
                <a:spcPts val="0"/>
              </a:spcAft>
              <a:buNone/>
              <a:defRPr sz="2400">
                <a:solidFill>
                  <a:srgbClr val="053B5C"/>
                </a:solidFill>
              </a:defRPr>
            </a:lvl6pPr>
            <a:lvl7pPr lvl="6" algn="ctr" rtl="0">
              <a:spcBef>
                <a:spcPts val="0"/>
              </a:spcBef>
              <a:spcAft>
                <a:spcPts val="0"/>
              </a:spcAft>
              <a:buNone/>
              <a:defRPr sz="2400">
                <a:solidFill>
                  <a:srgbClr val="053B5C"/>
                </a:solidFill>
              </a:defRPr>
            </a:lvl7pPr>
            <a:lvl8pPr lvl="7" algn="ctr" rtl="0">
              <a:spcBef>
                <a:spcPts val="0"/>
              </a:spcBef>
              <a:spcAft>
                <a:spcPts val="0"/>
              </a:spcAft>
              <a:buNone/>
              <a:defRPr sz="2400">
                <a:solidFill>
                  <a:srgbClr val="053B5C"/>
                </a:solidFill>
              </a:defRPr>
            </a:lvl8pPr>
            <a:lvl9pPr lvl="8" algn="ctr" rtl="0">
              <a:spcBef>
                <a:spcPts val="0"/>
              </a:spcBef>
              <a:spcAft>
                <a:spcPts val="0"/>
              </a:spcAft>
              <a:buNone/>
              <a:defRPr sz="2400">
                <a:solidFill>
                  <a:srgbClr val="053B5C"/>
                </a:solidFill>
              </a:defRPr>
            </a:lvl9pPr>
          </a:lstStyle>
          <a:p>
            <a:endParaRPr/>
          </a:p>
        </p:txBody>
      </p:sp>
      <p:sp>
        <p:nvSpPr>
          <p:cNvPr id="153" name="Google Shape;153;p16"/>
          <p:cNvSpPr txBox="1">
            <a:spLocks noGrp="1"/>
          </p:cNvSpPr>
          <p:nvPr>
            <p:ph type="subTitle" idx="7"/>
          </p:nvPr>
        </p:nvSpPr>
        <p:spPr>
          <a:xfrm>
            <a:off x="2038200" y="3920133"/>
            <a:ext cx="3476400" cy="1323600"/>
          </a:xfrm>
          <a:prstGeom prst="rect">
            <a:avLst/>
          </a:prstGeom>
        </p:spPr>
        <p:txBody>
          <a:bodyPr spcFirstLastPara="1" wrap="square" lIns="91425" tIns="91425" rIns="91425" bIns="0" anchor="b" anchorCtr="0">
            <a:noAutofit/>
          </a:bodyPr>
          <a:lstStyle>
            <a:lvl1pPr lvl="0" algn="ctr" rtl="0">
              <a:lnSpc>
                <a:spcPct val="100000"/>
              </a:lnSpc>
              <a:spcBef>
                <a:spcPts val="0"/>
              </a:spcBef>
              <a:spcAft>
                <a:spcPts val="0"/>
              </a:spcAft>
              <a:buNone/>
              <a:defRPr>
                <a:solidFill>
                  <a:srgbClr val="053B5C"/>
                </a:solidFill>
              </a:defRPr>
            </a:lvl1pPr>
            <a:lvl2pPr lvl="1" algn="ctr" rtl="0">
              <a:lnSpc>
                <a:spcPct val="100000"/>
              </a:lnSpc>
              <a:spcBef>
                <a:spcPts val="0"/>
              </a:spcBef>
              <a:spcAft>
                <a:spcPts val="0"/>
              </a:spcAft>
              <a:buNone/>
              <a:defRPr>
                <a:solidFill>
                  <a:srgbClr val="053B5C"/>
                </a:solidFill>
              </a:defRPr>
            </a:lvl2pPr>
            <a:lvl3pPr lvl="2" algn="ctr" rtl="0">
              <a:lnSpc>
                <a:spcPct val="100000"/>
              </a:lnSpc>
              <a:spcBef>
                <a:spcPts val="0"/>
              </a:spcBef>
              <a:spcAft>
                <a:spcPts val="0"/>
              </a:spcAft>
              <a:buNone/>
              <a:defRPr>
                <a:solidFill>
                  <a:srgbClr val="053B5C"/>
                </a:solidFill>
              </a:defRPr>
            </a:lvl3pPr>
            <a:lvl4pPr lvl="3" algn="ctr" rtl="0">
              <a:lnSpc>
                <a:spcPct val="100000"/>
              </a:lnSpc>
              <a:spcBef>
                <a:spcPts val="0"/>
              </a:spcBef>
              <a:spcAft>
                <a:spcPts val="0"/>
              </a:spcAft>
              <a:buNone/>
              <a:defRPr>
                <a:solidFill>
                  <a:srgbClr val="053B5C"/>
                </a:solidFill>
              </a:defRPr>
            </a:lvl4pPr>
            <a:lvl5pPr lvl="4" algn="ctr" rtl="0">
              <a:lnSpc>
                <a:spcPct val="100000"/>
              </a:lnSpc>
              <a:spcBef>
                <a:spcPts val="0"/>
              </a:spcBef>
              <a:spcAft>
                <a:spcPts val="0"/>
              </a:spcAft>
              <a:buNone/>
              <a:defRPr>
                <a:solidFill>
                  <a:srgbClr val="053B5C"/>
                </a:solidFill>
              </a:defRPr>
            </a:lvl5pPr>
            <a:lvl6pPr lvl="5" algn="ctr" rtl="0">
              <a:lnSpc>
                <a:spcPct val="100000"/>
              </a:lnSpc>
              <a:spcBef>
                <a:spcPts val="0"/>
              </a:spcBef>
              <a:spcAft>
                <a:spcPts val="0"/>
              </a:spcAft>
              <a:buNone/>
              <a:defRPr>
                <a:solidFill>
                  <a:srgbClr val="053B5C"/>
                </a:solidFill>
              </a:defRPr>
            </a:lvl6pPr>
            <a:lvl7pPr lvl="6" algn="ctr" rtl="0">
              <a:lnSpc>
                <a:spcPct val="100000"/>
              </a:lnSpc>
              <a:spcBef>
                <a:spcPts val="0"/>
              </a:spcBef>
              <a:spcAft>
                <a:spcPts val="0"/>
              </a:spcAft>
              <a:buNone/>
              <a:defRPr>
                <a:solidFill>
                  <a:srgbClr val="053B5C"/>
                </a:solidFill>
              </a:defRPr>
            </a:lvl7pPr>
            <a:lvl8pPr lvl="7" algn="ctr" rtl="0">
              <a:lnSpc>
                <a:spcPct val="100000"/>
              </a:lnSpc>
              <a:spcBef>
                <a:spcPts val="0"/>
              </a:spcBef>
              <a:spcAft>
                <a:spcPts val="0"/>
              </a:spcAft>
              <a:buNone/>
              <a:defRPr>
                <a:solidFill>
                  <a:srgbClr val="053B5C"/>
                </a:solidFill>
              </a:defRPr>
            </a:lvl8pPr>
            <a:lvl9pPr lvl="8" algn="ctr" rtl="0">
              <a:lnSpc>
                <a:spcPct val="100000"/>
              </a:lnSpc>
              <a:spcBef>
                <a:spcPts val="0"/>
              </a:spcBef>
              <a:spcAft>
                <a:spcPts val="0"/>
              </a:spcAft>
              <a:buNone/>
              <a:defRPr>
                <a:solidFill>
                  <a:srgbClr val="053B5C"/>
                </a:solidFill>
              </a:defRPr>
            </a:lvl9pPr>
          </a:lstStyle>
          <a:p>
            <a:endParaRPr/>
          </a:p>
        </p:txBody>
      </p:sp>
      <p:sp>
        <p:nvSpPr>
          <p:cNvPr id="154" name="Google Shape;154;p16"/>
          <p:cNvSpPr txBox="1">
            <a:spLocks noGrp="1"/>
          </p:cNvSpPr>
          <p:nvPr>
            <p:ph type="title" idx="8"/>
          </p:nvPr>
        </p:nvSpPr>
        <p:spPr>
          <a:xfrm>
            <a:off x="6677400" y="5077800"/>
            <a:ext cx="3476400" cy="65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solidFill>
                  <a:srgbClr val="053B5C"/>
                </a:solidFill>
              </a:defRPr>
            </a:lvl1pPr>
            <a:lvl2pPr lvl="1" algn="ctr" rtl="0">
              <a:spcBef>
                <a:spcPts val="0"/>
              </a:spcBef>
              <a:spcAft>
                <a:spcPts val="0"/>
              </a:spcAft>
              <a:buNone/>
              <a:defRPr sz="2400">
                <a:solidFill>
                  <a:srgbClr val="053B5C"/>
                </a:solidFill>
              </a:defRPr>
            </a:lvl2pPr>
            <a:lvl3pPr lvl="2" algn="ctr" rtl="0">
              <a:spcBef>
                <a:spcPts val="0"/>
              </a:spcBef>
              <a:spcAft>
                <a:spcPts val="0"/>
              </a:spcAft>
              <a:buNone/>
              <a:defRPr sz="2400">
                <a:solidFill>
                  <a:srgbClr val="053B5C"/>
                </a:solidFill>
              </a:defRPr>
            </a:lvl3pPr>
            <a:lvl4pPr lvl="3" algn="ctr" rtl="0">
              <a:spcBef>
                <a:spcPts val="0"/>
              </a:spcBef>
              <a:spcAft>
                <a:spcPts val="0"/>
              </a:spcAft>
              <a:buNone/>
              <a:defRPr sz="2400">
                <a:solidFill>
                  <a:srgbClr val="053B5C"/>
                </a:solidFill>
              </a:defRPr>
            </a:lvl4pPr>
            <a:lvl5pPr lvl="4" algn="ctr" rtl="0">
              <a:spcBef>
                <a:spcPts val="0"/>
              </a:spcBef>
              <a:spcAft>
                <a:spcPts val="0"/>
              </a:spcAft>
              <a:buNone/>
              <a:defRPr sz="2400">
                <a:solidFill>
                  <a:srgbClr val="053B5C"/>
                </a:solidFill>
              </a:defRPr>
            </a:lvl5pPr>
            <a:lvl6pPr lvl="5" algn="ctr" rtl="0">
              <a:spcBef>
                <a:spcPts val="0"/>
              </a:spcBef>
              <a:spcAft>
                <a:spcPts val="0"/>
              </a:spcAft>
              <a:buNone/>
              <a:defRPr sz="2400">
                <a:solidFill>
                  <a:srgbClr val="053B5C"/>
                </a:solidFill>
              </a:defRPr>
            </a:lvl6pPr>
            <a:lvl7pPr lvl="6" algn="ctr" rtl="0">
              <a:spcBef>
                <a:spcPts val="0"/>
              </a:spcBef>
              <a:spcAft>
                <a:spcPts val="0"/>
              </a:spcAft>
              <a:buNone/>
              <a:defRPr sz="2400">
                <a:solidFill>
                  <a:srgbClr val="053B5C"/>
                </a:solidFill>
              </a:defRPr>
            </a:lvl7pPr>
            <a:lvl8pPr lvl="7" algn="ctr" rtl="0">
              <a:spcBef>
                <a:spcPts val="0"/>
              </a:spcBef>
              <a:spcAft>
                <a:spcPts val="0"/>
              </a:spcAft>
              <a:buNone/>
              <a:defRPr sz="2400">
                <a:solidFill>
                  <a:srgbClr val="053B5C"/>
                </a:solidFill>
              </a:defRPr>
            </a:lvl8pPr>
            <a:lvl9pPr lvl="8" algn="ctr" rtl="0">
              <a:spcBef>
                <a:spcPts val="0"/>
              </a:spcBef>
              <a:spcAft>
                <a:spcPts val="0"/>
              </a:spcAft>
              <a:buNone/>
              <a:defRPr sz="2400">
                <a:solidFill>
                  <a:srgbClr val="053B5C"/>
                </a:solidFill>
              </a:defRPr>
            </a:lvl9pPr>
          </a:lstStyle>
          <a:p>
            <a:endParaRPr/>
          </a:p>
        </p:txBody>
      </p:sp>
    </p:spTree>
    <p:extLst>
      <p:ext uri="{BB962C8B-B14F-4D97-AF65-F5344CB8AC3E}">
        <p14:creationId xmlns:p14="http://schemas.microsoft.com/office/powerpoint/2010/main" val="29240366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Four Columns 1">
  <p:cSld name="Four Columns 1">
    <p:spTree>
      <p:nvGrpSpPr>
        <p:cNvPr id="1" name="Shape 155"/>
        <p:cNvGrpSpPr/>
        <p:nvPr/>
      </p:nvGrpSpPr>
      <p:grpSpPr>
        <a:xfrm>
          <a:off x="0" y="0"/>
          <a:ext cx="0" cy="0"/>
          <a:chOff x="0" y="0"/>
          <a:chExt cx="0" cy="0"/>
        </a:xfrm>
      </p:grpSpPr>
      <p:sp>
        <p:nvSpPr>
          <p:cNvPr id="156" name="Google Shape;156;p17"/>
          <p:cNvSpPr txBox="1">
            <a:spLocks noGrp="1"/>
          </p:cNvSpPr>
          <p:nvPr>
            <p:ph type="title"/>
          </p:nvPr>
        </p:nvSpPr>
        <p:spPr>
          <a:xfrm>
            <a:off x="956700" y="737320"/>
            <a:ext cx="1027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57" name="Google Shape;157;p17"/>
          <p:cNvSpPr txBox="1">
            <a:spLocks noGrp="1"/>
          </p:cNvSpPr>
          <p:nvPr>
            <p:ph type="title" idx="2"/>
          </p:nvPr>
        </p:nvSpPr>
        <p:spPr>
          <a:xfrm>
            <a:off x="956684" y="2144500"/>
            <a:ext cx="2646400" cy="6568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2400">
                <a:solidFill>
                  <a:srgbClr val="053B5C"/>
                </a:solidFill>
              </a:defRPr>
            </a:lvl1pPr>
            <a:lvl2pPr lvl="1" algn="r" rtl="0">
              <a:spcBef>
                <a:spcPts val="0"/>
              </a:spcBef>
              <a:spcAft>
                <a:spcPts val="0"/>
              </a:spcAft>
              <a:buNone/>
              <a:defRPr sz="2400">
                <a:solidFill>
                  <a:srgbClr val="053B5C"/>
                </a:solidFill>
              </a:defRPr>
            </a:lvl2pPr>
            <a:lvl3pPr lvl="2" algn="r" rtl="0">
              <a:spcBef>
                <a:spcPts val="0"/>
              </a:spcBef>
              <a:spcAft>
                <a:spcPts val="0"/>
              </a:spcAft>
              <a:buNone/>
              <a:defRPr sz="2400">
                <a:solidFill>
                  <a:srgbClr val="053B5C"/>
                </a:solidFill>
              </a:defRPr>
            </a:lvl3pPr>
            <a:lvl4pPr lvl="3" algn="r" rtl="0">
              <a:spcBef>
                <a:spcPts val="0"/>
              </a:spcBef>
              <a:spcAft>
                <a:spcPts val="0"/>
              </a:spcAft>
              <a:buNone/>
              <a:defRPr sz="2400">
                <a:solidFill>
                  <a:srgbClr val="053B5C"/>
                </a:solidFill>
              </a:defRPr>
            </a:lvl4pPr>
            <a:lvl5pPr lvl="4" algn="r" rtl="0">
              <a:spcBef>
                <a:spcPts val="0"/>
              </a:spcBef>
              <a:spcAft>
                <a:spcPts val="0"/>
              </a:spcAft>
              <a:buNone/>
              <a:defRPr sz="2400">
                <a:solidFill>
                  <a:srgbClr val="053B5C"/>
                </a:solidFill>
              </a:defRPr>
            </a:lvl5pPr>
            <a:lvl6pPr lvl="5" algn="r" rtl="0">
              <a:spcBef>
                <a:spcPts val="0"/>
              </a:spcBef>
              <a:spcAft>
                <a:spcPts val="0"/>
              </a:spcAft>
              <a:buNone/>
              <a:defRPr sz="2400">
                <a:solidFill>
                  <a:srgbClr val="053B5C"/>
                </a:solidFill>
              </a:defRPr>
            </a:lvl6pPr>
            <a:lvl7pPr lvl="6" algn="r" rtl="0">
              <a:spcBef>
                <a:spcPts val="0"/>
              </a:spcBef>
              <a:spcAft>
                <a:spcPts val="0"/>
              </a:spcAft>
              <a:buNone/>
              <a:defRPr sz="2400">
                <a:solidFill>
                  <a:srgbClr val="053B5C"/>
                </a:solidFill>
              </a:defRPr>
            </a:lvl7pPr>
            <a:lvl8pPr lvl="7" algn="r" rtl="0">
              <a:spcBef>
                <a:spcPts val="0"/>
              </a:spcBef>
              <a:spcAft>
                <a:spcPts val="0"/>
              </a:spcAft>
              <a:buNone/>
              <a:defRPr sz="2400">
                <a:solidFill>
                  <a:srgbClr val="053B5C"/>
                </a:solidFill>
              </a:defRPr>
            </a:lvl8pPr>
            <a:lvl9pPr lvl="8" algn="r" rtl="0">
              <a:spcBef>
                <a:spcPts val="0"/>
              </a:spcBef>
              <a:spcAft>
                <a:spcPts val="0"/>
              </a:spcAft>
              <a:buNone/>
              <a:defRPr sz="2400">
                <a:solidFill>
                  <a:srgbClr val="053B5C"/>
                </a:solidFill>
              </a:defRPr>
            </a:lvl9pPr>
          </a:lstStyle>
          <a:p>
            <a:endParaRPr/>
          </a:p>
        </p:txBody>
      </p:sp>
      <p:sp>
        <p:nvSpPr>
          <p:cNvPr id="158" name="Google Shape;158;p17"/>
          <p:cNvSpPr txBox="1">
            <a:spLocks noGrp="1"/>
          </p:cNvSpPr>
          <p:nvPr>
            <p:ph type="subTitle" idx="1"/>
          </p:nvPr>
        </p:nvSpPr>
        <p:spPr>
          <a:xfrm>
            <a:off x="956684" y="2682233"/>
            <a:ext cx="2646400" cy="12528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solidFill>
                  <a:srgbClr val="053B5C"/>
                </a:solidFill>
              </a:defRPr>
            </a:lvl1pPr>
            <a:lvl2pPr lvl="1" algn="r" rtl="0">
              <a:spcBef>
                <a:spcPts val="2133"/>
              </a:spcBef>
              <a:spcAft>
                <a:spcPts val="0"/>
              </a:spcAft>
              <a:buNone/>
              <a:defRPr>
                <a:solidFill>
                  <a:srgbClr val="053B5C"/>
                </a:solidFill>
              </a:defRPr>
            </a:lvl2pPr>
            <a:lvl3pPr lvl="2" algn="r" rtl="0">
              <a:spcBef>
                <a:spcPts val="2133"/>
              </a:spcBef>
              <a:spcAft>
                <a:spcPts val="0"/>
              </a:spcAft>
              <a:buNone/>
              <a:defRPr>
                <a:solidFill>
                  <a:srgbClr val="053B5C"/>
                </a:solidFill>
              </a:defRPr>
            </a:lvl3pPr>
            <a:lvl4pPr lvl="3" algn="r" rtl="0">
              <a:spcBef>
                <a:spcPts val="2133"/>
              </a:spcBef>
              <a:spcAft>
                <a:spcPts val="0"/>
              </a:spcAft>
              <a:buNone/>
              <a:defRPr>
                <a:solidFill>
                  <a:srgbClr val="053B5C"/>
                </a:solidFill>
              </a:defRPr>
            </a:lvl4pPr>
            <a:lvl5pPr lvl="4" algn="r" rtl="0">
              <a:spcBef>
                <a:spcPts val="2133"/>
              </a:spcBef>
              <a:spcAft>
                <a:spcPts val="0"/>
              </a:spcAft>
              <a:buNone/>
              <a:defRPr>
                <a:solidFill>
                  <a:srgbClr val="053B5C"/>
                </a:solidFill>
              </a:defRPr>
            </a:lvl5pPr>
            <a:lvl6pPr lvl="5" algn="r" rtl="0">
              <a:spcBef>
                <a:spcPts val="2133"/>
              </a:spcBef>
              <a:spcAft>
                <a:spcPts val="0"/>
              </a:spcAft>
              <a:buNone/>
              <a:defRPr>
                <a:solidFill>
                  <a:srgbClr val="053B5C"/>
                </a:solidFill>
              </a:defRPr>
            </a:lvl6pPr>
            <a:lvl7pPr lvl="6" algn="r" rtl="0">
              <a:spcBef>
                <a:spcPts val="2133"/>
              </a:spcBef>
              <a:spcAft>
                <a:spcPts val="0"/>
              </a:spcAft>
              <a:buNone/>
              <a:defRPr>
                <a:solidFill>
                  <a:srgbClr val="053B5C"/>
                </a:solidFill>
              </a:defRPr>
            </a:lvl7pPr>
            <a:lvl8pPr lvl="7" algn="r" rtl="0">
              <a:spcBef>
                <a:spcPts val="2133"/>
              </a:spcBef>
              <a:spcAft>
                <a:spcPts val="0"/>
              </a:spcAft>
              <a:buNone/>
              <a:defRPr>
                <a:solidFill>
                  <a:srgbClr val="053B5C"/>
                </a:solidFill>
              </a:defRPr>
            </a:lvl8pPr>
            <a:lvl9pPr lvl="8" algn="r" rtl="0">
              <a:spcBef>
                <a:spcPts val="2133"/>
              </a:spcBef>
              <a:spcAft>
                <a:spcPts val="2133"/>
              </a:spcAft>
              <a:buNone/>
              <a:defRPr>
                <a:solidFill>
                  <a:srgbClr val="053B5C"/>
                </a:solidFill>
              </a:defRPr>
            </a:lvl9pPr>
          </a:lstStyle>
          <a:p>
            <a:endParaRPr/>
          </a:p>
        </p:txBody>
      </p:sp>
      <p:sp>
        <p:nvSpPr>
          <p:cNvPr id="159" name="Google Shape;159;p17"/>
          <p:cNvSpPr txBox="1">
            <a:spLocks noGrp="1"/>
          </p:cNvSpPr>
          <p:nvPr>
            <p:ph type="title" idx="3"/>
          </p:nvPr>
        </p:nvSpPr>
        <p:spPr>
          <a:xfrm>
            <a:off x="8588889" y="2144500"/>
            <a:ext cx="2646400" cy="6568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400">
                <a:solidFill>
                  <a:srgbClr val="053B5C"/>
                </a:solidFill>
              </a:defRPr>
            </a:lvl1pPr>
            <a:lvl2pPr lvl="1" rtl="0">
              <a:spcBef>
                <a:spcPts val="0"/>
              </a:spcBef>
              <a:spcAft>
                <a:spcPts val="0"/>
              </a:spcAft>
              <a:buNone/>
              <a:defRPr sz="2400">
                <a:solidFill>
                  <a:srgbClr val="053B5C"/>
                </a:solidFill>
              </a:defRPr>
            </a:lvl2pPr>
            <a:lvl3pPr lvl="2" rtl="0">
              <a:spcBef>
                <a:spcPts val="0"/>
              </a:spcBef>
              <a:spcAft>
                <a:spcPts val="0"/>
              </a:spcAft>
              <a:buNone/>
              <a:defRPr sz="2400">
                <a:solidFill>
                  <a:srgbClr val="053B5C"/>
                </a:solidFill>
              </a:defRPr>
            </a:lvl3pPr>
            <a:lvl4pPr lvl="3" rtl="0">
              <a:spcBef>
                <a:spcPts val="0"/>
              </a:spcBef>
              <a:spcAft>
                <a:spcPts val="0"/>
              </a:spcAft>
              <a:buNone/>
              <a:defRPr sz="2400">
                <a:solidFill>
                  <a:srgbClr val="053B5C"/>
                </a:solidFill>
              </a:defRPr>
            </a:lvl4pPr>
            <a:lvl5pPr lvl="4" rtl="0">
              <a:spcBef>
                <a:spcPts val="0"/>
              </a:spcBef>
              <a:spcAft>
                <a:spcPts val="0"/>
              </a:spcAft>
              <a:buNone/>
              <a:defRPr sz="2400">
                <a:solidFill>
                  <a:srgbClr val="053B5C"/>
                </a:solidFill>
              </a:defRPr>
            </a:lvl5pPr>
            <a:lvl6pPr lvl="5" rtl="0">
              <a:spcBef>
                <a:spcPts val="0"/>
              </a:spcBef>
              <a:spcAft>
                <a:spcPts val="0"/>
              </a:spcAft>
              <a:buNone/>
              <a:defRPr sz="2400">
                <a:solidFill>
                  <a:srgbClr val="053B5C"/>
                </a:solidFill>
              </a:defRPr>
            </a:lvl6pPr>
            <a:lvl7pPr lvl="6" rtl="0">
              <a:spcBef>
                <a:spcPts val="0"/>
              </a:spcBef>
              <a:spcAft>
                <a:spcPts val="0"/>
              </a:spcAft>
              <a:buNone/>
              <a:defRPr sz="2400">
                <a:solidFill>
                  <a:srgbClr val="053B5C"/>
                </a:solidFill>
              </a:defRPr>
            </a:lvl7pPr>
            <a:lvl8pPr lvl="7" rtl="0">
              <a:spcBef>
                <a:spcPts val="0"/>
              </a:spcBef>
              <a:spcAft>
                <a:spcPts val="0"/>
              </a:spcAft>
              <a:buNone/>
              <a:defRPr sz="2400">
                <a:solidFill>
                  <a:srgbClr val="053B5C"/>
                </a:solidFill>
              </a:defRPr>
            </a:lvl8pPr>
            <a:lvl9pPr lvl="8" rtl="0">
              <a:spcBef>
                <a:spcPts val="0"/>
              </a:spcBef>
              <a:spcAft>
                <a:spcPts val="0"/>
              </a:spcAft>
              <a:buNone/>
              <a:defRPr sz="2400">
                <a:solidFill>
                  <a:srgbClr val="053B5C"/>
                </a:solidFill>
              </a:defRPr>
            </a:lvl9pPr>
          </a:lstStyle>
          <a:p>
            <a:endParaRPr/>
          </a:p>
        </p:txBody>
      </p:sp>
      <p:sp>
        <p:nvSpPr>
          <p:cNvPr id="160" name="Google Shape;160;p17"/>
          <p:cNvSpPr txBox="1">
            <a:spLocks noGrp="1"/>
          </p:cNvSpPr>
          <p:nvPr>
            <p:ph type="subTitle" idx="4"/>
          </p:nvPr>
        </p:nvSpPr>
        <p:spPr>
          <a:xfrm>
            <a:off x="8588889" y="2682233"/>
            <a:ext cx="2646400" cy="12528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053B5C"/>
                </a:solidFill>
              </a:defRPr>
            </a:lvl1pPr>
            <a:lvl2pPr lvl="1" rtl="0">
              <a:spcBef>
                <a:spcPts val="2133"/>
              </a:spcBef>
              <a:spcAft>
                <a:spcPts val="0"/>
              </a:spcAft>
              <a:buNone/>
              <a:defRPr>
                <a:solidFill>
                  <a:srgbClr val="053B5C"/>
                </a:solidFill>
              </a:defRPr>
            </a:lvl2pPr>
            <a:lvl3pPr lvl="2" rtl="0">
              <a:spcBef>
                <a:spcPts val="2133"/>
              </a:spcBef>
              <a:spcAft>
                <a:spcPts val="0"/>
              </a:spcAft>
              <a:buNone/>
              <a:defRPr>
                <a:solidFill>
                  <a:srgbClr val="053B5C"/>
                </a:solidFill>
              </a:defRPr>
            </a:lvl3pPr>
            <a:lvl4pPr lvl="3" rtl="0">
              <a:spcBef>
                <a:spcPts val="2133"/>
              </a:spcBef>
              <a:spcAft>
                <a:spcPts val="0"/>
              </a:spcAft>
              <a:buNone/>
              <a:defRPr>
                <a:solidFill>
                  <a:srgbClr val="053B5C"/>
                </a:solidFill>
              </a:defRPr>
            </a:lvl4pPr>
            <a:lvl5pPr lvl="4" rtl="0">
              <a:spcBef>
                <a:spcPts val="2133"/>
              </a:spcBef>
              <a:spcAft>
                <a:spcPts val="0"/>
              </a:spcAft>
              <a:buNone/>
              <a:defRPr>
                <a:solidFill>
                  <a:srgbClr val="053B5C"/>
                </a:solidFill>
              </a:defRPr>
            </a:lvl5pPr>
            <a:lvl6pPr lvl="5" rtl="0">
              <a:spcBef>
                <a:spcPts val="2133"/>
              </a:spcBef>
              <a:spcAft>
                <a:spcPts val="0"/>
              </a:spcAft>
              <a:buNone/>
              <a:defRPr>
                <a:solidFill>
                  <a:srgbClr val="053B5C"/>
                </a:solidFill>
              </a:defRPr>
            </a:lvl6pPr>
            <a:lvl7pPr lvl="6" rtl="0">
              <a:spcBef>
                <a:spcPts val="2133"/>
              </a:spcBef>
              <a:spcAft>
                <a:spcPts val="0"/>
              </a:spcAft>
              <a:buNone/>
              <a:defRPr>
                <a:solidFill>
                  <a:srgbClr val="053B5C"/>
                </a:solidFill>
              </a:defRPr>
            </a:lvl7pPr>
            <a:lvl8pPr lvl="7" rtl="0">
              <a:spcBef>
                <a:spcPts val="2133"/>
              </a:spcBef>
              <a:spcAft>
                <a:spcPts val="0"/>
              </a:spcAft>
              <a:buNone/>
              <a:defRPr>
                <a:solidFill>
                  <a:srgbClr val="053B5C"/>
                </a:solidFill>
              </a:defRPr>
            </a:lvl8pPr>
            <a:lvl9pPr lvl="8" rtl="0">
              <a:spcBef>
                <a:spcPts val="2133"/>
              </a:spcBef>
              <a:spcAft>
                <a:spcPts val="2133"/>
              </a:spcAft>
              <a:buNone/>
              <a:defRPr>
                <a:solidFill>
                  <a:srgbClr val="053B5C"/>
                </a:solidFill>
              </a:defRPr>
            </a:lvl9pPr>
          </a:lstStyle>
          <a:p>
            <a:endParaRPr/>
          </a:p>
        </p:txBody>
      </p:sp>
      <p:sp>
        <p:nvSpPr>
          <p:cNvPr id="161" name="Google Shape;161;p17"/>
          <p:cNvSpPr txBox="1">
            <a:spLocks noGrp="1"/>
          </p:cNvSpPr>
          <p:nvPr>
            <p:ph type="title" idx="5"/>
          </p:nvPr>
        </p:nvSpPr>
        <p:spPr>
          <a:xfrm>
            <a:off x="956684" y="4401803"/>
            <a:ext cx="2646400" cy="6568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2400">
                <a:solidFill>
                  <a:srgbClr val="053B5C"/>
                </a:solidFill>
              </a:defRPr>
            </a:lvl1pPr>
            <a:lvl2pPr lvl="1" algn="r" rtl="0">
              <a:spcBef>
                <a:spcPts val="0"/>
              </a:spcBef>
              <a:spcAft>
                <a:spcPts val="0"/>
              </a:spcAft>
              <a:buNone/>
              <a:defRPr sz="2400">
                <a:solidFill>
                  <a:srgbClr val="053B5C"/>
                </a:solidFill>
              </a:defRPr>
            </a:lvl2pPr>
            <a:lvl3pPr lvl="2" algn="r" rtl="0">
              <a:spcBef>
                <a:spcPts val="0"/>
              </a:spcBef>
              <a:spcAft>
                <a:spcPts val="0"/>
              </a:spcAft>
              <a:buNone/>
              <a:defRPr sz="2400">
                <a:solidFill>
                  <a:srgbClr val="053B5C"/>
                </a:solidFill>
              </a:defRPr>
            </a:lvl3pPr>
            <a:lvl4pPr lvl="3" algn="r" rtl="0">
              <a:spcBef>
                <a:spcPts val="0"/>
              </a:spcBef>
              <a:spcAft>
                <a:spcPts val="0"/>
              </a:spcAft>
              <a:buNone/>
              <a:defRPr sz="2400">
                <a:solidFill>
                  <a:srgbClr val="053B5C"/>
                </a:solidFill>
              </a:defRPr>
            </a:lvl4pPr>
            <a:lvl5pPr lvl="4" algn="r" rtl="0">
              <a:spcBef>
                <a:spcPts val="0"/>
              </a:spcBef>
              <a:spcAft>
                <a:spcPts val="0"/>
              </a:spcAft>
              <a:buNone/>
              <a:defRPr sz="2400">
                <a:solidFill>
                  <a:srgbClr val="053B5C"/>
                </a:solidFill>
              </a:defRPr>
            </a:lvl5pPr>
            <a:lvl6pPr lvl="5" algn="r" rtl="0">
              <a:spcBef>
                <a:spcPts val="0"/>
              </a:spcBef>
              <a:spcAft>
                <a:spcPts val="0"/>
              </a:spcAft>
              <a:buNone/>
              <a:defRPr sz="2400">
                <a:solidFill>
                  <a:srgbClr val="053B5C"/>
                </a:solidFill>
              </a:defRPr>
            </a:lvl6pPr>
            <a:lvl7pPr lvl="6" algn="r" rtl="0">
              <a:spcBef>
                <a:spcPts val="0"/>
              </a:spcBef>
              <a:spcAft>
                <a:spcPts val="0"/>
              </a:spcAft>
              <a:buNone/>
              <a:defRPr sz="2400">
                <a:solidFill>
                  <a:srgbClr val="053B5C"/>
                </a:solidFill>
              </a:defRPr>
            </a:lvl7pPr>
            <a:lvl8pPr lvl="7" algn="r" rtl="0">
              <a:spcBef>
                <a:spcPts val="0"/>
              </a:spcBef>
              <a:spcAft>
                <a:spcPts val="0"/>
              </a:spcAft>
              <a:buNone/>
              <a:defRPr sz="2400">
                <a:solidFill>
                  <a:srgbClr val="053B5C"/>
                </a:solidFill>
              </a:defRPr>
            </a:lvl8pPr>
            <a:lvl9pPr lvl="8" algn="r" rtl="0">
              <a:spcBef>
                <a:spcPts val="0"/>
              </a:spcBef>
              <a:spcAft>
                <a:spcPts val="0"/>
              </a:spcAft>
              <a:buNone/>
              <a:defRPr sz="2400">
                <a:solidFill>
                  <a:srgbClr val="053B5C"/>
                </a:solidFill>
              </a:defRPr>
            </a:lvl9pPr>
          </a:lstStyle>
          <a:p>
            <a:endParaRPr/>
          </a:p>
        </p:txBody>
      </p:sp>
      <p:sp>
        <p:nvSpPr>
          <p:cNvPr id="162" name="Google Shape;162;p17"/>
          <p:cNvSpPr txBox="1">
            <a:spLocks noGrp="1"/>
          </p:cNvSpPr>
          <p:nvPr>
            <p:ph type="subTitle" idx="6"/>
          </p:nvPr>
        </p:nvSpPr>
        <p:spPr>
          <a:xfrm>
            <a:off x="956684" y="4939536"/>
            <a:ext cx="2646400" cy="12528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solidFill>
                  <a:srgbClr val="053B5C"/>
                </a:solidFill>
              </a:defRPr>
            </a:lvl1pPr>
            <a:lvl2pPr lvl="1" algn="r" rtl="0">
              <a:spcBef>
                <a:spcPts val="2133"/>
              </a:spcBef>
              <a:spcAft>
                <a:spcPts val="0"/>
              </a:spcAft>
              <a:buNone/>
              <a:defRPr>
                <a:solidFill>
                  <a:srgbClr val="053B5C"/>
                </a:solidFill>
              </a:defRPr>
            </a:lvl2pPr>
            <a:lvl3pPr lvl="2" algn="r" rtl="0">
              <a:spcBef>
                <a:spcPts val="2133"/>
              </a:spcBef>
              <a:spcAft>
                <a:spcPts val="0"/>
              </a:spcAft>
              <a:buNone/>
              <a:defRPr>
                <a:solidFill>
                  <a:srgbClr val="053B5C"/>
                </a:solidFill>
              </a:defRPr>
            </a:lvl3pPr>
            <a:lvl4pPr lvl="3" algn="r" rtl="0">
              <a:spcBef>
                <a:spcPts val="2133"/>
              </a:spcBef>
              <a:spcAft>
                <a:spcPts val="0"/>
              </a:spcAft>
              <a:buNone/>
              <a:defRPr>
                <a:solidFill>
                  <a:srgbClr val="053B5C"/>
                </a:solidFill>
              </a:defRPr>
            </a:lvl4pPr>
            <a:lvl5pPr lvl="4" algn="r" rtl="0">
              <a:spcBef>
                <a:spcPts val="2133"/>
              </a:spcBef>
              <a:spcAft>
                <a:spcPts val="0"/>
              </a:spcAft>
              <a:buNone/>
              <a:defRPr>
                <a:solidFill>
                  <a:srgbClr val="053B5C"/>
                </a:solidFill>
              </a:defRPr>
            </a:lvl5pPr>
            <a:lvl6pPr lvl="5" algn="r" rtl="0">
              <a:spcBef>
                <a:spcPts val="2133"/>
              </a:spcBef>
              <a:spcAft>
                <a:spcPts val="0"/>
              </a:spcAft>
              <a:buNone/>
              <a:defRPr>
                <a:solidFill>
                  <a:srgbClr val="053B5C"/>
                </a:solidFill>
              </a:defRPr>
            </a:lvl6pPr>
            <a:lvl7pPr lvl="6" algn="r" rtl="0">
              <a:spcBef>
                <a:spcPts val="2133"/>
              </a:spcBef>
              <a:spcAft>
                <a:spcPts val="0"/>
              </a:spcAft>
              <a:buNone/>
              <a:defRPr>
                <a:solidFill>
                  <a:srgbClr val="053B5C"/>
                </a:solidFill>
              </a:defRPr>
            </a:lvl7pPr>
            <a:lvl8pPr lvl="7" algn="r" rtl="0">
              <a:spcBef>
                <a:spcPts val="2133"/>
              </a:spcBef>
              <a:spcAft>
                <a:spcPts val="0"/>
              </a:spcAft>
              <a:buNone/>
              <a:defRPr>
                <a:solidFill>
                  <a:srgbClr val="053B5C"/>
                </a:solidFill>
              </a:defRPr>
            </a:lvl8pPr>
            <a:lvl9pPr lvl="8" algn="r" rtl="0">
              <a:spcBef>
                <a:spcPts val="2133"/>
              </a:spcBef>
              <a:spcAft>
                <a:spcPts val="2133"/>
              </a:spcAft>
              <a:buNone/>
              <a:defRPr>
                <a:solidFill>
                  <a:srgbClr val="053B5C"/>
                </a:solidFill>
              </a:defRPr>
            </a:lvl9pPr>
          </a:lstStyle>
          <a:p>
            <a:endParaRPr/>
          </a:p>
        </p:txBody>
      </p:sp>
      <p:sp>
        <p:nvSpPr>
          <p:cNvPr id="163" name="Google Shape;163;p17"/>
          <p:cNvSpPr txBox="1">
            <a:spLocks noGrp="1"/>
          </p:cNvSpPr>
          <p:nvPr>
            <p:ph type="title" idx="7"/>
          </p:nvPr>
        </p:nvSpPr>
        <p:spPr>
          <a:xfrm>
            <a:off x="8588889" y="4401803"/>
            <a:ext cx="2646400" cy="6568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400">
                <a:solidFill>
                  <a:srgbClr val="053B5C"/>
                </a:solidFill>
              </a:defRPr>
            </a:lvl1pPr>
            <a:lvl2pPr lvl="1" rtl="0">
              <a:spcBef>
                <a:spcPts val="0"/>
              </a:spcBef>
              <a:spcAft>
                <a:spcPts val="0"/>
              </a:spcAft>
              <a:buNone/>
              <a:defRPr sz="2400">
                <a:solidFill>
                  <a:srgbClr val="053B5C"/>
                </a:solidFill>
              </a:defRPr>
            </a:lvl2pPr>
            <a:lvl3pPr lvl="2" rtl="0">
              <a:spcBef>
                <a:spcPts val="0"/>
              </a:spcBef>
              <a:spcAft>
                <a:spcPts val="0"/>
              </a:spcAft>
              <a:buNone/>
              <a:defRPr sz="2400">
                <a:solidFill>
                  <a:srgbClr val="053B5C"/>
                </a:solidFill>
              </a:defRPr>
            </a:lvl3pPr>
            <a:lvl4pPr lvl="3" rtl="0">
              <a:spcBef>
                <a:spcPts val="0"/>
              </a:spcBef>
              <a:spcAft>
                <a:spcPts val="0"/>
              </a:spcAft>
              <a:buNone/>
              <a:defRPr sz="2400">
                <a:solidFill>
                  <a:srgbClr val="053B5C"/>
                </a:solidFill>
              </a:defRPr>
            </a:lvl4pPr>
            <a:lvl5pPr lvl="4" rtl="0">
              <a:spcBef>
                <a:spcPts val="0"/>
              </a:spcBef>
              <a:spcAft>
                <a:spcPts val="0"/>
              </a:spcAft>
              <a:buNone/>
              <a:defRPr sz="2400">
                <a:solidFill>
                  <a:srgbClr val="053B5C"/>
                </a:solidFill>
              </a:defRPr>
            </a:lvl5pPr>
            <a:lvl6pPr lvl="5" rtl="0">
              <a:spcBef>
                <a:spcPts val="0"/>
              </a:spcBef>
              <a:spcAft>
                <a:spcPts val="0"/>
              </a:spcAft>
              <a:buNone/>
              <a:defRPr sz="2400">
                <a:solidFill>
                  <a:srgbClr val="053B5C"/>
                </a:solidFill>
              </a:defRPr>
            </a:lvl6pPr>
            <a:lvl7pPr lvl="6" rtl="0">
              <a:spcBef>
                <a:spcPts val="0"/>
              </a:spcBef>
              <a:spcAft>
                <a:spcPts val="0"/>
              </a:spcAft>
              <a:buNone/>
              <a:defRPr sz="2400">
                <a:solidFill>
                  <a:srgbClr val="053B5C"/>
                </a:solidFill>
              </a:defRPr>
            </a:lvl7pPr>
            <a:lvl8pPr lvl="7" rtl="0">
              <a:spcBef>
                <a:spcPts val="0"/>
              </a:spcBef>
              <a:spcAft>
                <a:spcPts val="0"/>
              </a:spcAft>
              <a:buNone/>
              <a:defRPr sz="2400">
                <a:solidFill>
                  <a:srgbClr val="053B5C"/>
                </a:solidFill>
              </a:defRPr>
            </a:lvl8pPr>
            <a:lvl9pPr lvl="8" rtl="0">
              <a:spcBef>
                <a:spcPts val="0"/>
              </a:spcBef>
              <a:spcAft>
                <a:spcPts val="0"/>
              </a:spcAft>
              <a:buNone/>
              <a:defRPr sz="2400">
                <a:solidFill>
                  <a:srgbClr val="053B5C"/>
                </a:solidFill>
              </a:defRPr>
            </a:lvl9pPr>
          </a:lstStyle>
          <a:p>
            <a:endParaRPr/>
          </a:p>
        </p:txBody>
      </p:sp>
      <p:sp>
        <p:nvSpPr>
          <p:cNvPr id="164" name="Google Shape;164;p17"/>
          <p:cNvSpPr txBox="1">
            <a:spLocks noGrp="1"/>
          </p:cNvSpPr>
          <p:nvPr>
            <p:ph type="subTitle" idx="8"/>
          </p:nvPr>
        </p:nvSpPr>
        <p:spPr>
          <a:xfrm>
            <a:off x="8588889" y="4939536"/>
            <a:ext cx="2646400" cy="12528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053B5C"/>
                </a:solidFill>
              </a:defRPr>
            </a:lvl1pPr>
            <a:lvl2pPr lvl="1" rtl="0">
              <a:spcBef>
                <a:spcPts val="2133"/>
              </a:spcBef>
              <a:spcAft>
                <a:spcPts val="0"/>
              </a:spcAft>
              <a:buNone/>
              <a:defRPr>
                <a:solidFill>
                  <a:srgbClr val="053B5C"/>
                </a:solidFill>
              </a:defRPr>
            </a:lvl2pPr>
            <a:lvl3pPr lvl="2" rtl="0">
              <a:spcBef>
                <a:spcPts val="2133"/>
              </a:spcBef>
              <a:spcAft>
                <a:spcPts val="0"/>
              </a:spcAft>
              <a:buNone/>
              <a:defRPr>
                <a:solidFill>
                  <a:srgbClr val="053B5C"/>
                </a:solidFill>
              </a:defRPr>
            </a:lvl3pPr>
            <a:lvl4pPr lvl="3" rtl="0">
              <a:spcBef>
                <a:spcPts val="2133"/>
              </a:spcBef>
              <a:spcAft>
                <a:spcPts val="0"/>
              </a:spcAft>
              <a:buNone/>
              <a:defRPr>
                <a:solidFill>
                  <a:srgbClr val="053B5C"/>
                </a:solidFill>
              </a:defRPr>
            </a:lvl4pPr>
            <a:lvl5pPr lvl="4" rtl="0">
              <a:spcBef>
                <a:spcPts val="2133"/>
              </a:spcBef>
              <a:spcAft>
                <a:spcPts val="0"/>
              </a:spcAft>
              <a:buNone/>
              <a:defRPr>
                <a:solidFill>
                  <a:srgbClr val="053B5C"/>
                </a:solidFill>
              </a:defRPr>
            </a:lvl5pPr>
            <a:lvl6pPr lvl="5" rtl="0">
              <a:spcBef>
                <a:spcPts val="2133"/>
              </a:spcBef>
              <a:spcAft>
                <a:spcPts val="0"/>
              </a:spcAft>
              <a:buNone/>
              <a:defRPr>
                <a:solidFill>
                  <a:srgbClr val="053B5C"/>
                </a:solidFill>
              </a:defRPr>
            </a:lvl6pPr>
            <a:lvl7pPr lvl="6" rtl="0">
              <a:spcBef>
                <a:spcPts val="2133"/>
              </a:spcBef>
              <a:spcAft>
                <a:spcPts val="0"/>
              </a:spcAft>
              <a:buNone/>
              <a:defRPr>
                <a:solidFill>
                  <a:srgbClr val="053B5C"/>
                </a:solidFill>
              </a:defRPr>
            </a:lvl7pPr>
            <a:lvl8pPr lvl="7" rtl="0">
              <a:spcBef>
                <a:spcPts val="2133"/>
              </a:spcBef>
              <a:spcAft>
                <a:spcPts val="0"/>
              </a:spcAft>
              <a:buNone/>
              <a:defRPr>
                <a:solidFill>
                  <a:srgbClr val="053B5C"/>
                </a:solidFill>
              </a:defRPr>
            </a:lvl8pPr>
            <a:lvl9pPr lvl="8" rtl="0">
              <a:spcBef>
                <a:spcPts val="2133"/>
              </a:spcBef>
              <a:spcAft>
                <a:spcPts val="2133"/>
              </a:spcAft>
              <a:buNone/>
              <a:defRPr>
                <a:solidFill>
                  <a:srgbClr val="053B5C"/>
                </a:solidFill>
              </a:defRPr>
            </a:lvl9pPr>
          </a:lstStyle>
          <a:p>
            <a:endParaRPr/>
          </a:p>
        </p:txBody>
      </p:sp>
      <p:grpSp>
        <p:nvGrpSpPr>
          <p:cNvPr id="165" name="Google Shape;165;p17"/>
          <p:cNvGrpSpPr/>
          <p:nvPr/>
        </p:nvGrpSpPr>
        <p:grpSpPr>
          <a:xfrm>
            <a:off x="10235269" y="-8"/>
            <a:ext cx="1907643" cy="1413311"/>
            <a:chOff x="7676452" y="-6"/>
            <a:chExt cx="1430732" cy="1059983"/>
          </a:xfrm>
        </p:grpSpPr>
        <p:grpSp>
          <p:nvGrpSpPr>
            <p:cNvPr id="166" name="Google Shape;166;p17"/>
            <p:cNvGrpSpPr/>
            <p:nvPr/>
          </p:nvGrpSpPr>
          <p:grpSpPr>
            <a:xfrm rot="10690018">
              <a:off x="7690194" y="79769"/>
              <a:ext cx="1152535" cy="877616"/>
              <a:chOff x="3077675" y="6690087"/>
              <a:chExt cx="2525088" cy="1922768"/>
            </a:xfrm>
          </p:grpSpPr>
          <p:sp>
            <p:nvSpPr>
              <p:cNvPr id="167" name="Google Shape;167;p17"/>
              <p:cNvSpPr/>
              <p:nvPr/>
            </p:nvSpPr>
            <p:spPr>
              <a:xfrm>
                <a:off x="3538754" y="6690087"/>
                <a:ext cx="2064009" cy="1922768"/>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rgbClr val="5AD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7"/>
              <p:cNvSpPr/>
              <p:nvPr/>
            </p:nvSpPr>
            <p:spPr>
              <a:xfrm>
                <a:off x="3077675" y="7144734"/>
                <a:ext cx="1927197" cy="1319656"/>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7"/>
              <p:cNvSpPr/>
              <p:nvPr/>
            </p:nvSpPr>
            <p:spPr>
              <a:xfrm>
                <a:off x="4083257" y="7963826"/>
                <a:ext cx="485028" cy="66056"/>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7"/>
              <p:cNvSpPr/>
              <p:nvPr/>
            </p:nvSpPr>
            <p:spPr>
              <a:xfrm>
                <a:off x="4465836" y="7206782"/>
                <a:ext cx="184066" cy="404227"/>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 name="Google Shape;171;p17"/>
            <p:cNvGrpSpPr/>
            <p:nvPr/>
          </p:nvGrpSpPr>
          <p:grpSpPr>
            <a:xfrm rot="8905895">
              <a:off x="8402486" y="210113"/>
              <a:ext cx="491590" cy="778812"/>
              <a:chOff x="-1904298" y="1056455"/>
              <a:chExt cx="581725" cy="921611"/>
            </a:xfrm>
          </p:grpSpPr>
          <p:sp>
            <p:nvSpPr>
              <p:cNvPr id="172" name="Google Shape;172;p17"/>
              <p:cNvSpPr/>
              <p:nvPr/>
            </p:nvSpPr>
            <p:spPr>
              <a:xfrm>
                <a:off x="-1904298" y="1056455"/>
                <a:ext cx="581725" cy="887132"/>
              </a:xfrm>
              <a:custGeom>
                <a:avLst/>
                <a:gdLst/>
                <a:ahLst/>
                <a:cxnLst/>
                <a:rect l="l" t="t" r="r" b="b"/>
                <a:pathLst>
                  <a:path w="38196" h="58249" extrusionOk="0">
                    <a:moveTo>
                      <a:pt x="34903" y="0"/>
                    </a:moveTo>
                    <a:cubicBezTo>
                      <a:pt x="34867" y="0"/>
                      <a:pt x="34830" y="5"/>
                      <a:pt x="34790" y="15"/>
                    </a:cubicBezTo>
                    <a:cubicBezTo>
                      <a:pt x="28206" y="1801"/>
                      <a:pt x="22396" y="5385"/>
                      <a:pt x="17002" y="9468"/>
                    </a:cubicBezTo>
                    <a:cubicBezTo>
                      <a:pt x="11918" y="13326"/>
                      <a:pt x="6870" y="17434"/>
                      <a:pt x="3929" y="23232"/>
                    </a:cubicBezTo>
                    <a:cubicBezTo>
                      <a:pt x="1143" y="28733"/>
                      <a:pt x="179" y="34983"/>
                      <a:pt x="83" y="41103"/>
                    </a:cubicBezTo>
                    <a:cubicBezTo>
                      <a:pt x="0" y="46771"/>
                      <a:pt x="310" y="52998"/>
                      <a:pt x="4120" y="57534"/>
                    </a:cubicBezTo>
                    <a:cubicBezTo>
                      <a:pt x="4191" y="57635"/>
                      <a:pt x="4287" y="57668"/>
                      <a:pt x="4373" y="57668"/>
                    </a:cubicBezTo>
                    <a:cubicBezTo>
                      <a:pt x="4388" y="57668"/>
                      <a:pt x="4403" y="57667"/>
                      <a:pt x="4417" y="57665"/>
                    </a:cubicBezTo>
                    <a:lnTo>
                      <a:pt x="4417" y="57665"/>
                    </a:lnTo>
                    <a:cubicBezTo>
                      <a:pt x="4322" y="57903"/>
                      <a:pt x="4429" y="58248"/>
                      <a:pt x="4774" y="58248"/>
                    </a:cubicBezTo>
                    <a:cubicBezTo>
                      <a:pt x="16324" y="58213"/>
                      <a:pt x="26372" y="48259"/>
                      <a:pt x="31444" y="38674"/>
                    </a:cubicBezTo>
                    <a:cubicBezTo>
                      <a:pt x="37648" y="26983"/>
                      <a:pt x="38195" y="13278"/>
                      <a:pt x="35874" y="467"/>
                    </a:cubicBezTo>
                    <a:cubicBezTo>
                      <a:pt x="35836" y="265"/>
                      <a:pt x="35686" y="176"/>
                      <a:pt x="35526" y="176"/>
                    </a:cubicBezTo>
                    <a:cubicBezTo>
                      <a:pt x="35432" y="176"/>
                      <a:pt x="35334" y="207"/>
                      <a:pt x="35254" y="265"/>
                    </a:cubicBezTo>
                    <a:cubicBezTo>
                      <a:pt x="35205" y="116"/>
                      <a:pt x="35081" y="0"/>
                      <a:pt x="34903" y="0"/>
                    </a:cubicBezTo>
                    <a:close/>
                  </a:path>
                </a:pathLst>
              </a:custGeom>
              <a:solidFill>
                <a:srgbClr val="74D8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7"/>
              <p:cNvSpPr/>
              <p:nvPr/>
            </p:nvSpPr>
            <p:spPr>
              <a:xfrm>
                <a:off x="-1862965" y="1216748"/>
                <a:ext cx="442995" cy="761317"/>
              </a:xfrm>
              <a:custGeom>
                <a:avLst/>
                <a:gdLst/>
                <a:ahLst/>
                <a:cxnLst/>
                <a:rect l="l" t="t" r="r" b="b"/>
                <a:pathLst>
                  <a:path w="29087" h="49988" extrusionOk="0">
                    <a:moveTo>
                      <a:pt x="21381" y="0"/>
                    </a:moveTo>
                    <a:cubicBezTo>
                      <a:pt x="21179" y="0"/>
                      <a:pt x="20962" y="128"/>
                      <a:pt x="20932" y="384"/>
                    </a:cubicBezTo>
                    <a:cubicBezTo>
                      <a:pt x="20491" y="4468"/>
                      <a:pt x="20277" y="13386"/>
                      <a:pt x="20325" y="13540"/>
                    </a:cubicBezTo>
                    <a:cubicBezTo>
                      <a:pt x="17836" y="17624"/>
                      <a:pt x="15348" y="21696"/>
                      <a:pt x="12871" y="25780"/>
                    </a:cubicBezTo>
                    <a:cubicBezTo>
                      <a:pt x="12657" y="26137"/>
                      <a:pt x="12443" y="26494"/>
                      <a:pt x="12228" y="26852"/>
                    </a:cubicBezTo>
                    <a:cubicBezTo>
                      <a:pt x="10454" y="22565"/>
                      <a:pt x="9609" y="18065"/>
                      <a:pt x="9728" y="13433"/>
                    </a:cubicBezTo>
                    <a:cubicBezTo>
                      <a:pt x="9740" y="13171"/>
                      <a:pt x="9544" y="13040"/>
                      <a:pt x="9343" y="13040"/>
                    </a:cubicBezTo>
                    <a:cubicBezTo>
                      <a:pt x="9142" y="13040"/>
                      <a:pt x="8936" y="13171"/>
                      <a:pt x="8930" y="13433"/>
                    </a:cubicBezTo>
                    <a:cubicBezTo>
                      <a:pt x="8799" y="18196"/>
                      <a:pt x="9669" y="22839"/>
                      <a:pt x="11526" y="27245"/>
                    </a:cubicBezTo>
                    <a:cubicBezTo>
                      <a:pt x="11585" y="27387"/>
                      <a:pt x="11716" y="27471"/>
                      <a:pt x="11847" y="27495"/>
                    </a:cubicBezTo>
                    <a:cubicBezTo>
                      <a:pt x="8859" y="32483"/>
                      <a:pt x="6001" y="37567"/>
                      <a:pt x="3692" y="42889"/>
                    </a:cubicBezTo>
                    <a:cubicBezTo>
                      <a:pt x="1668" y="38996"/>
                      <a:pt x="834" y="34745"/>
                      <a:pt x="1227" y="30364"/>
                    </a:cubicBezTo>
                    <a:cubicBezTo>
                      <a:pt x="1251" y="30108"/>
                      <a:pt x="1063" y="29980"/>
                      <a:pt x="864" y="29980"/>
                    </a:cubicBezTo>
                    <a:cubicBezTo>
                      <a:pt x="664" y="29980"/>
                      <a:pt x="453" y="30108"/>
                      <a:pt x="429" y="30364"/>
                    </a:cubicBezTo>
                    <a:cubicBezTo>
                      <a:pt x="1" y="35019"/>
                      <a:pt x="953" y="39556"/>
                      <a:pt x="3180" y="43675"/>
                    </a:cubicBezTo>
                    <a:cubicBezTo>
                      <a:pt x="3215" y="43723"/>
                      <a:pt x="3251" y="43770"/>
                      <a:pt x="3299" y="43806"/>
                    </a:cubicBezTo>
                    <a:cubicBezTo>
                      <a:pt x="2513" y="45663"/>
                      <a:pt x="1799" y="47557"/>
                      <a:pt x="1167" y="49497"/>
                    </a:cubicBezTo>
                    <a:cubicBezTo>
                      <a:pt x="1074" y="49793"/>
                      <a:pt x="1320" y="49988"/>
                      <a:pt x="1563" y="49988"/>
                    </a:cubicBezTo>
                    <a:cubicBezTo>
                      <a:pt x="1722" y="49988"/>
                      <a:pt x="1880" y="49904"/>
                      <a:pt x="1941" y="49712"/>
                    </a:cubicBezTo>
                    <a:cubicBezTo>
                      <a:pt x="3323" y="45449"/>
                      <a:pt x="5132" y="41389"/>
                      <a:pt x="7168" y="37436"/>
                    </a:cubicBezTo>
                    <a:cubicBezTo>
                      <a:pt x="7216" y="37532"/>
                      <a:pt x="7287" y="37603"/>
                      <a:pt x="7430" y="37627"/>
                    </a:cubicBezTo>
                    <a:cubicBezTo>
                      <a:pt x="8398" y="37795"/>
                      <a:pt x="9366" y="37879"/>
                      <a:pt x="10324" y="37879"/>
                    </a:cubicBezTo>
                    <a:cubicBezTo>
                      <a:pt x="13834" y="37879"/>
                      <a:pt x="17225" y="36758"/>
                      <a:pt x="20087" y="34579"/>
                    </a:cubicBezTo>
                    <a:cubicBezTo>
                      <a:pt x="20431" y="34323"/>
                      <a:pt x="20214" y="33799"/>
                      <a:pt x="19894" y="33799"/>
                    </a:cubicBezTo>
                    <a:cubicBezTo>
                      <a:pt x="19826" y="33799"/>
                      <a:pt x="19754" y="33822"/>
                      <a:pt x="19682" y="33876"/>
                    </a:cubicBezTo>
                    <a:cubicBezTo>
                      <a:pt x="16937" y="35970"/>
                      <a:pt x="13691" y="37085"/>
                      <a:pt x="10318" y="37085"/>
                    </a:cubicBezTo>
                    <a:cubicBezTo>
                      <a:pt x="9433" y="37085"/>
                      <a:pt x="8540" y="37009"/>
                      <a:pt x="7644" y="36853"/>
                    </a:cubicBezTo>
                    <a:cubicBezTo>
                      <a:pt x="7615" y="36847"/>
                      <a:pt x="7585" y="36844"/>
                      <a:pt x="7557" y="36844"/>
                    </a:cubicBezTo>
                    <a:cubicBezTo>
                      <a:pt x="7528" y="36844"/>
                      <a:pt x="7502" y="36847"/>
                      <a:pt x="7478" y="36853"/>
                    </a:cubicBezTo>
                    <a:cubicBezTo>
                      <a:pt x="9478" y="33019"/>
                      <a:pt x="11693" y="29281"/>
                      <a:pt x="13943" y="25578"/>
                    </a:cubicBezTo>
                    <a:cubicBezTo>
                      <a:pt x="14872" y="24042"/>
                      <a:pt x="15812" y="22518"/>
                      <a:pt x="16741" y="20982"/>
                    </a:cubicBezTo>
                    <a:cubicBezTo>
                      <a:pt x="16788" y="21006"/>
                      <a:pt x="16848" y="21018"/>
                      <a:pt x="16919" y="21018"/>
                    </a:cubicBezTo>
                    <a:cubicBezTo>
                      <a:pt x="20956" y="20768"/>
                      <a:pt x="24861" y="19946"/>
                      <a:pt x="28659" y="18553"/>
                    </a:cubicBezTo>
                    <a:cubicBezTo>
                      <a:pt x="29087" y="18393"/>
                      <a:pt x="28967" y="17753"/>
                      <a:pt x="28585" y="17753"/>
                    </a:cubicBezTo>
                    <a:cubicBezTo>
                      <a:pt x="28542" y="17753"/>
                      <a:pt x="28495" y="17761"/>
                      <a:pt x="28445" y="17779"/>
                    </a:cubicBezTo>
                    <a:cubicBezTo>
                      <a:pt x="24813" y="19113"/>
                      <a:pt x="21087" y="19910"/>
                      <a:pt x="17229" y="20184"/>
                    </a:cubicBezTo>
                    <a:cubicBezTo>
                      <a:pt x="21075" y="13874"/>
                      <a:pt x="24944" y="7564"/>
                      <a:pt x="28790" y="1265"/>
                    </a:cubicBezTo>
                    <a:cubicBezTo>
                      <a:pt x="28979" y="953"/>
                      <a:pt x="28702" y="663"/>
                      <a:pt x="28427" y="663"/>
                    </a:cubicBezTo>
                    <a:cubicBezTo>
                      <a:pt x="28303" y="663"/>
                      <a:pt x="28180" y="721"/>
                      <a:pt x="28099" y="860"/>
                    </a:cubicBezTo>
                    <a:cubicBezTo>
                      <a:pt x="25790" y="4635"/>
                      <a:pt x="23468" y="8409"/>
                      <a:pt x="21158" y="12183"/>
                    </a:cubicBezTo>
                    <a:cubicBezTo>
                      <a:pt x="21134" y="8242"/>
                      <a:pt x="21313" y="4313"/>
                      <a:pt x="21741" y="384"/>
                    </a:cubicBezTo>
                    <a:cubicBezTo>
                      <a:pt x="21771" y="128"/>
                      <a:pt x="21584" y="0"/>
                      <a:pt x="21381" y="0"/>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4" name="Google Shape;174;p17"/>
            <p:cNvSpPr/>
            <p:nvPr/>
          </p:nvSpPr>
          <p:spPr>
            <a:xfrm rot="10800000" flipH="1">
              <a:off x="7676500" y="-6"/>
              <a:ext cx="1430684" cy="365231"/>
            </a:xfrm>
            <a:custGeom>
              <a:avLst/>
              <a:gdLst/>
              <a:ahLst/>
              <a:cxnLst/>
              <a:rect l="l" t="t" r="r" b="b"/>
              <a:pathLst>
                <a:path w="43054" h="10991" extrusionOk="0">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rgbClr val="40B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826582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175"/>
        <p:cNvGrpSpPr/>
        <p:nvPr/>
      </p:nvGrpSpPr>
      <p:grpSpPr>
        <a:xfrm>
          <a:off x="0" y="0"/>
          <a:ext cx="0" cy="0"/>
          <a:chOff x="0" y="0"/>
          <a:chExt cx="0" cy="0"/>
        </a:xfrm>
      </p:grpSpPr>
      <p:grpSp>
        <p:nvGrpSpPr>
          <p:cNvPr id="176" name="Google Shape;176;p18"/>
          <p:cNvGrpSpPr/>
          <p:nvPr/>
        </p:nvGrpSpPr>
        <p:grpSpPr>
          <a:xfrm rot="199848" flipH="1">
            <a:off x="1528318" y="5137490"/>
            <a:ext cx="775625" cy="1228801"/>
            <a:chOff x="-1904298" y="1056455"/>
            <a:chExt cx="581725" cy="921611"/>
          </a:xfrm>
        </p:grpSpPr>
        <p:sp>
          <p:nvSpPr>
            <p:cNvPr id="177" name="Google Shape;177;p18"/>
            <p:cNvSpPr/>
            <p:nvPr/>
          </p:nvSpPr>
          <p:spPr>
            <a:xfrm>
              <a:off x="-1904298" y="1056455"/>
              <a:ext cx="581725" cy="887132"/>
            </a:xfrm>
            <a:custGeom>
              <a:avLst/>
              <a:gdLst/>
              <a:ahLst/>
              <a:cxnLst/>
              <a:rect l="l" t="t" r="r" b="b"/>
              <a:pathLst>
                <a:path w="38196" h="58249" extrusionOk="0">
                  <a:moveTo>
                    <a:pt x="34903" y="0"/>
                  </a:moveTo>
                  <a:cubicBezTo>
                    <a:pt x="34867" y="0"/>
                    <a:pt x="34830" y="5"/>
                    <a:pt x="34790" y="15"/>
                  </a:cubicBezTo>
                  <a:cubicBezTo>
                    <a:pt x="28206" y="1801"/>
                    <a:pt x="22396" y="5385"/>
                    <a:pt x="17002" y="9468"/>
                  </a:cubicBezTo>
                  <a:cubicBezTo>
                    <a:pt x="11918" y="13326"/>
                    <a:pt x="6870" y="17434"/>
                    <a:pt x="3929" y="23232"/>
                  </a:cubicBezTo>
                  <a:cubicBezTo>
                    <a:pt x="1143" y="28733"/>
                    <a:pt x="179" y="34983"/>
                    <a:pt x="83" y="41103"/>
                  </a:cubicBezTo>
                  <a:cubicBezTo>
                    <a:pt x="0" y="46771"/>
                    <a:pt x="310" y="52998"/>
                    <a:pt x="4120" y="57534"/>
                  </a:cubicBezTo>
                  <a:cubicBezTo>
                    <a:pt x="4191" y="57635"/>
                    <a:pt x="4287" y="57668"/>
                    <a:pt x="4373" y="57668"/>
                  </a:cubicBezTo>
                  <a:cubicBezTo>
                    <a:pt x="4388" y="57668"/>
                    <a:pt x="4403" y="57667"/>
                    <a:pt x="4417" y="57665"/>
                  </a:cubicBezTo>
                  <a:lnTo>
                    <a:pt x="4417" y="57665"/>
                  </a:lnTo>
                  <a:cubicBezTo>
                    <a:pt x="4322" y="57903"/>
                    <a:pt x="4429" y="58248"/>
                    <a:pt x="4774" y="58248"/>
                  </a:cubicBezTo>
                  <a:cubicBezTo>
                    <a:pt x="16324" y="58213"/>
                    <a:pt x="26372" y="48259"/>
                    <a:pt x="31444" y="38674"/>
                  </a:cubicBezTo>
                  <a:cubicBezTo>
                    <a:pt x="37648" y="26983"/>
                    <a:pt x="38195" y="13278"/>
                    <a:pt x="35874" y="467"/>
                  </a:cubicBezTo>
                  <a:cubicBezTo>
                    <a:pt x="35836" y="265"/>
                    <a:pt x="35686" y="176"/>
                    <a:pt x="35526" y="176"/>
                  </a:cubicBezTo>
                  <a:cubicBezTo>
                    <a:pt x="35432" y="176"/>
                    <a:pt x="35334" y="207"/>
                    <a:pt x="35254" y="265"/>
                  </a:cubicBezTo>
                  <a:cubicBezTo>
                    <a:pt x="35205" y="116"/>
                    <a:pt x="35081" y="0"/>
                    <a:pt x="34903" y="0"/>
                  </a:cubicBezTo>
                  <a:close/>
                </a:path>
              </a:pathLst>
            </a:custGeom>
            <a:solidFill>
              <a:srgbClr val="5AD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8"/>
            <p:cNvSpPr/>
            <p:nvPr/>
          </p:nvSpPr>
          <p:spPr>
            <a:xfrm>
              <a:off x="-1862965" y="1216748"/>
              <a:ext cx="442995" cy="761317"/>
            </a:xfrm>
            <a:custGeom>
              <a:avLst/>
              <a:gdLst/>
              <a:ahLst/>
              <a:cxnLst/>
              <a:rect l="l" t="t" r="r" b="b"/>
              <a:pathLst>
                <a:path w="29087" h="49988" extrusionOk="0">
                  <a:moveTo>
                    <a:pt x="21381" y="0"/>
                  </a:moveTo>
                  <a:cubicBezTo>
                    <a:pt x="21179" y="0"/>
                    <a:pt x="20962" y="128"/>
                    <a:pt x="20932" y="384"/>
                  </a:cubicBezTo>
                  <a:cubicBezTo>
                    <a:pt x="20491" y="4468"/>
                    <a:pt x="20277" y="13386"/>
                    <a:pt x="20325" y="13540"/>
                  </a:cubicBezTo>
                  <a:cubicBezTo>
                    <a:pt x="17836" y="17624"/>
                    <a:pt x="15348" y="21696"/>
                    <a:pt x="12871" y="25780"/>
                  </a:cubicBezTo>
                  <a:cubicBezTo>
                    <a:pt x="12657" y="26137"/>
                    <a:pt x="12443" y="26494"/>
                    <a:pt x="12228" y="26852"/>
                  </a:cubicBezTo>
                  <a:cubicBezTo>
                    <a:pt x="10454" y="22565"/>
                    <a:pt x="9609" y="18065"/>
                    <a:pt x="9728" y="13433"/>
                  </a:cubicBezTo>
                  <a:cubicBezTo>
                    <a:pt x="9740" y="13171"/>
                    <a:pt x="9544" y="13040"/>
                    <a:pt x="9343" y="13040"/>
                  </a:cubicBezTo>
                  <a:cubicBezTo>
                    <a:pt x="9142" y="13040"/>
                    <a:pt x="8936" y="13171"/>
                    <a:pt x="8930" y="13433"/>
                  </a:cubicBezTo>
                  <a:cubicBezTo>
                    <a:pt x="8799" y="18196"/>
                    <a:pt x="9669" y="22839"/>
                    <a:pt x="11526" y="27245"/>
                  </a:cubicBezTo>
                  <a:cubicBezTo>
                    <a:pt x="11585" y="27387"/>
                    <a:pt x="11716" y="27471"/>
                    <a:pt x="11847" y="27495"/>
                  </a:cubicBezTo>
                  <a:cubicBezTo>
                    <a:pt x="8859" y="32483"/>
                    <a:pt x="6001" y="37567"/>
                    <a:pt x="3692" y="42889"/>
                  </a:cubicBezTo>
                  <a:cubicBezTo>
                    <a:pt x="1668" y="38996"/>
                    <a:pt x="834" y="34745"/>
                    <a:pt x="1227" y="30364"/>
                  </a:cubicBezTo>
                  <a:cubicBezTo>
                    <a:pt x="1251" y="30108"/>
                    <a:pt x="1063" y="29980"/>
                    <a:pt x="864" y="29980"/>
                  </a:cubicBezTo>
                  <a:cubicBezTo>
                    <a:pt x="664" y="29980"/>
                    <a:pt x="453" y="30108"/>
                    <a:pt x="429" y="30364"/>
                  </a:cubicBezTo>
                  <a:cubicBezTo>
                    <a:pt x="1" y="35019"/>
                    <a:pt x="953" y="39556"/>
                    <a:pt x="3180" y="43675"/>
                  </a:cubicBezTo>
                  <a:cubicBezTo>
                    <a:pt x="3215" y="43723"/>
                    <a:pt x="3251" y="43770"/>
                    <a:pt x="3299" y="43806"/>
                  </a:cubicBezTo>
                  <a:cubicBezTo>
                    <a:pt x="2513" y="45663"/>
                    <a:pt x="1799" y="47557"/>
                    <a:pt x="1167" y="49497"/>
                  </a:cubicBezTo>
                  <a:cubicBezTo>
                    <a:pt x="1074" y="49793"/>
                    <a:pt x="1320" y="49988"/>
                    <a:pt x="1563" y="49988"/>
                  </a:cubicBezTo>
                  <a:cubicBezTo>
                    <a:pt x="1722" y="49988"/>
                    <a:pt x="1880" y="49904"/>
                    <a:pt x="1941" y="49712"/>
                  </a:cubicBezTo>
                  <a:cubicBezTo>
                    <a:pt x="3323" y="45449"/>
                    <a:pt x="5132" y="41389"/>
                    <a:pt x="7168" y="37436"/>
                  </a:cubicBezTo>
                  <a:cubicBezTo>
                    <a:pt x="7216" y="37532"/>
                    <a:pt x="7287" y="37603"/>
                    <a:pt x="7430" y="37627"/>
                  </a:cubicBezTo>
                  <a:cubicBezTo>
                    <a:pt x="8398" y="37795"/>
                    <a:pt x="9366" y="37879"/>
                    <a:pt x="10324" y="37879"/>
                  </a:cubicBezTo>
                  <a:cubicBezTo>
                    <a:pt x="13834" y="37879"/>
                    <a:pt x="17225" y="36758"/>
                    <a:pt x="20087" y="34579"/>
                  </a:cubicBezTo>
                  <a:cubicBezTo>
                    <a:pt x="20431" y="34323"/>
                    <a:pt x="20214" y="33799"/>
                    <a:pt x="19894" y="33799"/>
                  </a:cubicBezTo>
                  <a:cubicBezTo>
                    <a:pt x="19826" y="33799"/>
                    <a:pt x="19754" y="33822"/>
                    <a:pt x="19682" y="33876"/>
                  </a:cubicBezTo>
                  <a:cubicBezTo>
                    <a:pt x="16937" y="35970"/>
                    <a:pt x="13691" y="37085"/>
                    <a:pt x="10318" y="37085"/>
                  </a:cubicBezTo>
                  <a:cubicBezTo>
                    <a:pt x="9433" y="37085"/>
                    <a:pt x="8540" y="37009"/>
                    <a:pt x="7644" y="36853"/>
                  </a:cubicBezTo>
                  <a:cubicBezTo>
                    <a:pt x="7615" y="36847"/>
                    <a:pt x="7585" y="36844"/>
                    <a:pt x="7557" y="36844"/>
                  </a:cubicBezTo>
                  <a:cubicBezTo>
                    <a:pt x="7528" y="36844"/>
                    <a:pt x="7502" y="36847"/>
                    <a:pt x="7478" y="36853"/>
                  </a:cubicBezTo>
                  <a:cubicBezTo>
                    <a:pt x="9478" y="33019"/>
                    <a:pt x="11693" y="29281"/>
                    <a:pt x="13943" y="25578"/>
                  </a:cubicBezTo>
                  <a:cubicBezTo>
                    <a:pt x="14872" y="24042"/>
                    <a:pt x="15812" y="22518"/>
                    <a:pt x="16741" y="20982"/>
                  </a:cubicBezTo>
                  <a:cubicBezTo>
                    <a:pt x="16788" y="21006"/>
                    <a:pt x="16848" y="21018"/>
                    <a:pt x="16919" y="21018"/>
                  </a:cubicBezTo>
                  <a:cubicBezTo>
                    <a:pt x="20956" y="20768"/>
                    <a:pt x="24861" y="19946"/>
                    <a:pt x="28659" y="18553"/>
                  </a:cubicBezTo>
                  <a:cubicBezTo>
                    <a:pt x="29087" y="18393"/>
                    <a:pt x="28967" y="17753"/>
                    <a:pt x="28585" y="17753"/>
                  </a:cubicBezTo>
                  <a:cubicBezTo>
                    <a:pt x="28542" y="17753"/>
                    <a:pt x="28495" y="17761"/>
                    <a:pt x="28445" y="17779"/>
                  </a:cubicBezTo>
                  <a:cubicBezTo>
                    <a:pt x="24813" y="19113"/>
                    <a:pt x="21087" y="19910"/>
                    <a:pt x="17229" y="20184"/>
                  </a:cubicBezTo>
                  <a:cubicBezTo>
                    <a:pt x="21075" y="13874"/>
                    <a:pt x="24944" y="7564"/>
                    <a:pt x="28790" y="1265"/>
                  </a:cubicBezTo>
                  <a:cubicBezTo>
                    <a:pt x="28979" y="953"/>
                    <a:pt x="28702" y="663"/>
                    <a:pt x="28427" y="663"/>
                  </a:cubicBezTo>
                  <a:cubicBezTo>
                    <a:pt x="28303" y="663"/>
                    <a:pt x="28180" y="721"/>
                    <a:pt x="28099" y="860"/>
                  </a:cubicBezTo>
                  <a:cubicBezTo>
                    <a:pt x="25790" y="4635"/>
                    <a:pt x="23468" y="8409"/>
                    <a:pt x="21158" y="12183"/>
                  </a:cubicBezTo>
                  <a:cubicBezTo>
                    <a:pt x="21134" y="8242"/>
                    <a:pt x="21313" y="4313"/>
                    <a:pt x="21741" y="384"/>
                  </a:cubicBezTo>
                  <a:cubicBezTo>
                    <a:pt x="21771" y="128"/>
                    <a:pt x="21584" y="0"/>
                    <a:pt x="21381" y="0"/>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 name="Google Shape;179;p18"/>
          <p:cNvGrpSpPr/>
          <p:nvPr/>
        </p:nvGrpSpPr>
        <p:grpSpPr>
          <a:xfrm flipH="1">
            <a:off x="2081353" y="5245533"/>
            <a:ext cx="1171264" cy="1151172"/>
            <a:chOff x="-5358445" y="839844"/>
            <a:chExt cx="1391711" cy="1367837"/>
          </a:xfrm>
        </p:grpSpPr>
        <p:sp>
          <p:nvSpPr>
            <p:cNvPr id="180" name="Google Shape;180;p18"/>
            <p:cNvSpPr/>
            <p:nvPr/>
          </p:nvSpPr>
          <p:spPr>
            <a:xfrm>
              <a:off x="-5358445" y="839844"/>
              <a:ext cx="1391711" cy="1367419"/>
            </a:xfrm>
            <a:custGeom>
              <a:avLst/>
              <a:gdLst/>
              <a:ahLst/>
              <a:cxnLst/>
              <a:rect l="l" t="t" r="r" b="b"/>
              <a:pathLst>
                <a:path w="49900" h="49029" extrusionOk="0">
                  <a:moveTo>
                    <a:pt x="1057" y="0"/>
                  </a:moveTo>
                  <a:cubicBezTo>
                    <a:pt x="781" y="0"/>
                    <a:pt x="673" y="296"/>
                    <a:pt x="750" y="529"/>
                  </a:cubicBezTo>
                  <a:cubicBezTo>
                    <a:pt x="560" y="529"/>
                    <a:pt x="369" y="648"/>
                    <a:pt x="357" y="886"/>
                  </a:cubicBezTo>
                  <a:cubicBezTo>
                    <a:pt x="0" y="7708"/>
                    <a:pt x="1596" y="14340"/>
                    <a:pt x="3798" y="20746"/>
                  </a:cubicBezTo>
                  <a:cubicBezTo>
                    <a:pt x="5870" y="26770"/>
                    <a:pt x="8204" y="32854"/>
                    <a:pt x="12788" y="37450"/>
                  </a:cubicBezTo>
                  <a:cubicBezTo>
                    <a:pt x="17157" y="41820"/>
                    <a:pt x="22789" y="44689"/>
                    <a:pt x="28575" y="46678"/>
                  </a:cubicBezTo>
                  <a:cubicBezTo>
                    <a:pt x="32108" y="47894"/>
                    <a:pt x="35925" y="49028"/>
                    <a:pt x="39693" y="49028"/>
                  </a:cubicBezTo>
                  <a:cubicBezTo>
                    <a:pt x="41639" y="49028"/>
                    <a:pt x="43573" y="48726"/>
                    <a:pt x="45446" y="47975"/>
                  </a:cubicBezTo>
                  <a:cubicBezTo>
                    <a:pt x="45589" y="47916"/>
                    <a:pt x="45649" y="47821"/>
                    <a:pt x="45661" y="47725"/>
                  </a:cubicBezTo>
                  <a:cubicBezTo>
                    <a:pt x="45745" y="47795"/>
                    <a:pt x="45857" y="47836"/>
                    <a:pt x="45967" y="47836"/>
                  </a:cubicBezTo>
                  <a:cubicBezTo>
                    <a:pt x="46118" y="47836"/>
                    <a:pt x="46265" y="47757"/>
                    <a:pt x="46327" y="47571"/>
                  </a:cubicBezTo>
                  <a:cubicBezTo>
                    <a:pt x="49899" y="36581"/>
                    <a:pt x="43565" y="23937"/>
                    <a:pt x="36052" y="16126"/>
                  </a:cubicBezTo>
                  <a:cubicBezTo>
                    <a:pt x="26873" y="6589"/>
                    <a:pt x="14014" y="1791"/>
                    <a:pt x="1119" y="5"/>
                  </a:cubicBezTo>
                  <a:cubicBezTo>
                    <a:pt x="1098" y="2"/>
                    <a:pt x="1077" y="0"/>
                    <a:pt x="1057" y="0"/>
                  </a:cubicBezTo>
                  <a:close/>
                </a:path>
              </a:pathLst>
            </a:custGeom>
            <a:solidFill>
              <a:srgbClr val="75D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8"/>
            <p:cNvSpPr/>
            <p:nvPr/>
          </p:nvSpPr>
          <p:spPr>
            <a:xfrm>
              <a:off x="-5168235" y="1050330"/>
              <a:ext cx="1163208" cy="1157351"/>
            </a:xfrm>
            <a:custGeom>
              <a:avLst/>
              <a:gdLst/>
              <a:ahLst/>
              <a:cxnLst/>
              <a:rect l="l" t="t" r="r" b="b"/>
              <a:pathLst>
                <a:path w="41707" h="41497" extrusionOk="0">
                  <a:moveTo>
                    <a:pt x="3415" y="0"/>
                  </a:moveTo>
                  <a:cubicBezTo>
                    <a:pt x="3118" y="0"/>
                    <a:pt x="2838" y="377"/>
                    <a:pt x="3098" y="673"/>
                  </a:cubicBezTo>
                  <a:cubicBezTo>
                    <a:pt x="5968" y="4043"/>
                    <a:pt x="8825" y="7424"/>
                    <a:pt x="11694" y="10794"/>
                  </a:cubicBezTo>
                  <a:cubicBezTo>
                    <a:pt x="7944" y="9591"/>
                    <a:pt x="4265" y="8186"/>
                    <a:pt x="669" y="6567"/>
                  </a:cubicBezTo>
                  <a:cubicBezTo>
                    <a:pt x="612" y="6541"/>
                    <a:pt x="557" y="6529"/>
                    <a:pt x="507" y="6529"/>
                  </a:cubicBezTo>
                  <a:cubicBezTo>
                    <a:pt x="143" y="6529"/>
                    <a:pt x="1" y="7141"/>
                    <a:pt x="419" y="7329"/>
                  </a:cubicBezTo>
                  <a:cubicBezTo>
                    <a:pt x="4158" y="9020"/>
                    <a:pt x="12564" y="12008"/>
                    <a:pt x="12730" y="12008"/>
                  </a:cubicBezTo>
                  <a:cubicBezTo>
                    <a:pt x="15826" y="15651"/>
                    <a:pt x="18922" y="19283"/>
                    <a:pt x="22029" y="22914"/>
                  </a:cubicBezTo>
                  <a:cubicBezTo>
                    <a:pt x="22303" y="23224"/>
                    <a:pt x="22577" y="23533"/>
                    <a:pt x="22851" y="23855"/>
                  </a:cubicBezTo>
                  <a:cubicBezTo>
                    <a:pt x="22003" y="23918"/>
                    <a:pt x="21159" y="23950"/>
                    <a:pt x="20319" y="23950"/>
                  </a:cubicBezTo>
                  <a:cubicBezTo>
                    <a:pt x="16565" y="23950"/>
                    <a:pt x="12884" y="23317"/>
                    <a:pt x="9313" y="22033"/>
                  </a:cubicBezTo>
                  <a:cubicBezTo>
                    <a:pt x="9266" y="22017"/>
                    <a:pt x="9220" y="22010"/>
                    <a:pt x="9178" y="22010"/>
                  </a:cubicBezTo>
                  <a:cubicBezTo>
                    <a:pt x="8783" y="22010"/>
                    <a:pt x="8623" y="22646"/>
                    <a:pt x="9063" y="22807"/>
                  </a:cubicBezTo>
                  <a:cubicBezTo>
                    <a:pt x="12688" y="24102"/>
                    <a:pt x="16421" y="24755"/>
                    <a:pt x="20225" y="24755"/>
                  </a:cubicBezTo>
                  <a:cubicBezTo>
                    <a:pt x="21144" y="24755"/>
                    <a:pt x="22067" y="24717"/>
                    <a:pt x="22993" y="24641"/>
                  </a:cubicBezTo>
                  <a:cubicBezTo>
                    <a:pt x="23160" y="24629"/>
                    <a:pt x="23267" y="24534"/>
                    <a:pt x="23339" y="24414"/>
                  </a:cubicBezTo>
                  <a:cubicBezTo>
                    <a:pt x="27149" y="28820"/>
                    <a:pt x="31090" y="33106"/>
                    <a:pt x="35424" y="36964"/>
                  </a:cubicBezTo>
                  <a:cubicBezTo>
                    <a:pt x="34186" y="37165"/>
                    <a:pt x="32949" y="37265"/>
                    <a:pt x="31719" y="37265"/>
                  </a:cubicBezTo>
                  <a:cubicBezTo>
                    <a:pt x="28655" y="37265"/>
                    <a:pt x="25636" y="36641"/>
                    <a:pt x="22755" y="35392"/>
                  </a:cubicBezTo>
                  <a:cubicBezTo>
                    <a:pt x="22701" y="35369"/>
                    <a:pt x="22650" y="35359"/>
                    <a:pt x="22602" y="35359"/>
                  </a:cubicBezTo>
                  <a:cubicBezTo>
                    <a:pt x="22232" y="35359"/>
                    <a:pt x="22083" y="35987"/>
                    <a:pt x="22505" y="36166"/>
                  </a:cubicBezTo>
                  <a:cubicBezTo>
                    <a:pt x="25470" y="37439"/>
                    <a:pt x="28583" y="38077"/>
                    <a:pt x="31737" y="38077"/>
                  </a:cubicBezTo>
                  <a:cubicBezTo>
                    <a:pt x="33155" y="38077"/>
                    <a:pt x="34582" y="37948"/>
                    <a:pt x="36007" y="37690"/>
                  </a:cubicBezTo>
                  <a:cubicBezTo>
                    <a:pt x="36078" y="37678"/>
                    <a:pt x="36126" y="37654"/>
                    <a:pt x="36174" y="37630"/>
                  </a:cubicBezTo>
                  <a:cubicBezTo>
                    <a:pt x="37698" y="38952"/>
                    <a:pt x="39269" y="40226"/>
                    <a:pt x="40912" y="41417"/>
                  </a:cubicBezTo>
                  <a:cubicBezTo>
                    <a:pt x="40988" y="41473"/>
                    <a:pt x="41064" y="41497"/>
                    <a:pt x="41137" y="41497"/>
                  </a:cubicBezTo>
                  <a:cubicBezTo>
                    <a:pt x="41464" y="41497"/>
                    <a:pt x="41706" y="41003"/>
                    <a:pt x="41365" y="40750"/>
                  </a:cubicBezTo>
                  <a:cubicBezTo>
                    <a:pt x="37745" y="38107"/>
                    <a:pt x="34447" y="35130"/>
                    <a:pt x="31328" y="31951"/>
                  </a:cubicBezTo>
                  <a:cubicBezTo>
                    <a:pt x="31423" y="31951"/>
                    <a:pt x="31530" y="31892"/>
                    <a:pt x="31590" y="31773"/>
                  </a:cubicBezTo>
                  <a:cubicBezTo>
                    <a:pt x="33745" y="27724"/>
                    <a:pt x="34150" y="23129"/>
                    <a:pt x="32638" y="18795"/>
                  </a:cubicBezTo>
                  <a:cubicBezTo>
                    <a:pt x="32568" y="18591"/>
                    <a:pt x="32389" y="18501"/>
                    <a:pt x="32216" y="18501"/>
                  </a:cubicBezTo>
                  <a:cubicBezTo>
                    <a:pt x="31975" y="18501"/>
                    <a:pt x="31748" y="18677"/>
                    <a:pt x="31852" y="18961"/>
                  </a:cubicBezTo>
                  <a:cubicBezTo>
                    <a:pt x="33280" y="23081"/>
                    <a:pt x="32971" y="27474"/>
                    <a:pt x="30923" y="31320"/>
                  </a:cubicBezTo>
                  <a:cubicBezTo>
                    <a:pt x="30887" y="31380"/>
                    <a:pt x="30875" y="31439"/>
                    <a:pt x="30875" y="31487"/>
                  </a:cubicBezTo>
                  <a:cubicBezTo>
                    <a:pt x="27851" y="28391"/>
                    <a:pt x="24982" y="25117"/>
                    <a:pt x="22172" y="21831"/>
                  </a:cubicBezTo>
                  <a:cubicBezTo>
                    <a:pt x="21005" y="20462"/>
                    <a:pt x="19838" y="19092"/>
                    <a:pt x="18683" y="17735"/>
                  </a:cubicBezTo>
                  <a:cubicBezTo>
                    <a:pt x="18719" y="17687"/>
                    <a:pt x="18743" y="17640"/>
                    <a:pt x="18767" y="17568"/>
                  </a:cubicBezTo>
                  <a:cubicBezTo>
                    <a:pt x="19779" y="13663"/>
                    <a:pt x="20231" y="9698"/>
                    <a:pt x="20088" y="5662"/>
                  </a:cubicBezTo>
                  <a:cubicBezTo>
                    <a:pt x="20076" y="5390"/>
                    <a:pt x="19854" y="5249"/>
                    <a:pt x="19646" y="5249"/>
                  </a:cubicBezTo>
                  <a:cubicBezTo>
                    <a:pt x="19454" y="5249"/>
                    <a:pt x="19273" y="5369"/>
                    <a:pt x="19279" y="5615"/>
                  </a:cubicBezTo>
                  <a:cubicBezTo>
                    <a:pt x="19422" y="9484"/>
                    <a:pt x="19017" y="13270"/>
                    <a:pt x="18064" y="17021"/>
                  </a:cubicBezTo>
                  <a:cubicBezTo>
                    <a:pt x="13278" y="11401"/>
                    <a:pt x="8492" y="5769"/>
                    <a:pt x="3693" y="138"/>
                  </a:cubicBezTo>
                  <a:cubicBezTo>
                    <a:pt x="3611" y="41"/>
                    <a:pt x="3512" y="0"/>
                    <a:pt x="3415" y="0"/>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 name="Google Shape;182;p18"/>
          <p:cNvGrpSpPr/>
          <p:nvPr/>
        </p:nvGrpSpPr>
        <p:grpSpPr>
          <a:xfrm rot="1263781" flipH="1">
            <a:off x="717629" y="5373350"/>
            <a:ext cx="1187167" cy="1097247"/>
            <a:chOff x="-1855532" y="1600966"/>
            <a:chExt cx="890361" cy="822923"/>
          </a:xfrm>
        </p:grpSpPr>
        <p:sp>
          <p:nvSpPr>
            <p:cNvPr id="183" name="Google Shape;183;p18"/>
            <p:cNvSpPr/>
            <p:nvPr/>
          </p:nvSpPr>
          <p:spPr>
            <a:xfrm>
              <a:off x="-1855532" y="1600966"/>
              <a:ext cx="890361" cy="822923"/>
            </a:xfrm>
            <a:custGeom>
              <a:avLst/>
              <a:gdLst/>
              <a:ahLst/>
              <a:cxnLst/>
              <a:rect l="l" t="t" r="r" b="b"/>
              <a:pathLst>
                <a:path w="58461" h="54033" extrusionOk="0">
                  <a:moveTo>
                    <a:pt x="47321" y="1"/>
                  </a:moveTo>
                  <a:cubicBezTo>
                    <a:pt x="40441" y="1"/>
                    <a:pt x="37679" y="10881"/>
                    <a:pt x="33040" y="10881"/>
                  </a:cubicBezTo>
                  <a:cubicBezTo>
                    <a:pt x="32537" y="10881"/>
                    <a:pt x="32012" y="10754"/>
                    <a:pt x="31457" y="10470"/>
                  </a:cubicBezTo>
                  <a:cubicBezTo>
                    <a:pt x="28833" y="9132"/>
                    <a:pt x="29046" y="767"/>
                    <a:pt x="24301" y="767"/>
                  </a:cubicBezTo>
                  <a:cubicBezTo>
                    <a:pt x="23556" y="767"/>
                    <a:pt x="22689" y="973"/>
                    <a:pt x="21670" y="1445"/>
                  </a:cubicBezTo>
                  <a:cubicBezTo>
                    <a:pt x="14944" y="4554"/>
                    <a:pt x="18014" y="15188"/>
                    <a:pt x="14423" y="15188"/>
                  </a:cubicBezTo>
                  <a:cubicBezTo>
                    <a:pt x="14149" y="15188"/>
                    <a:pt x="13837" y="15126"/>
                    <a:pt x="13479" y="14994"/>
                  </a:cubicBezTo>
                  <a:cubicBezTo>
                    <a:pt x="13466" y="14995"/>
                    <a:pt x="13454" y="14995"/>
                    <a:pt x="13442" y="14995"/>
                  </a:cubicBezTo>
                  <a:cubicBezTo>
                    <a:pt x="13056" y="14995"/>
                    <a:pt x="12597" y="14648"/>
                    <a:pt x="12193" y="14601"/>
                  </a:cubicBezTo>
                  <a:cubicBezTo>
                    <a:pt x="11921" y="14565"/>
                    <a:pt x="11656" y="14547"/>
                    <a:pt x="11398" y="14547"/>
                  </a:cubicBezTo>
                  <a:cubicBezTo>
                    <a:pt x="5868" y="14547"/>
                    <a:pt x="3575" y="22683"/>
                    <a:pt x="2596" y="26960"/>
                  </a:cubicBezTo>
                  <a:cubicBezTo>
                    <a:pt x="1" y="38140"/>
                    <a:pt x="3632" y="48629"/>
                    <a:pt x="3704" y="48677"/>
                  </a:cubicBezTo>
                  <a:cubicBezTo>
                    <a:pt x="8356" y="51599"/>
                    <a:pt x="14802" y="54033"/>
                    <a:pt x="20602" y="54033"/>
                  </a:cubicBezTo>
                  <a:cubicBezTo>
                    <a:pt x="22862" y="54033"/>
                    <a:pt x="25025" y="53663"/>
                    <a:pt x="26945" y="52809"/>
                  </a:cubicBezTo>
                  <a:cubicBezTo>
                    <a:pt x="34374" y="49499"/>
                    <a:pt x="30564" y="43272"/>
                    <a:pt x="30445" y="42355"/>
                  </a:cubicBezTo>
                  <a:cubicBezTo>
                    <a:pt x="30087" y="39653"/>
                    <a:pt x="31775" y="39051"/>
                    <a:pt x="33805" y="39051"/>
                  </a:cubicBezTo>
                  <a:cubicBezTo>
                    <a:pt x="35353" y="39051"/>
                    <a:pt x="37101" y="39402"/>
                    <a:pt x="38291" y="39438"/>
                  </a:cubicBezTo>
                  <a:cubicBezTo>
                    <a:pt x="38426" y="39442"/>
                    <a:pt x="38560" y="39444"/>
                    <a:pt x="38694" y="39444"/>
                  </a:cubicBezTo>
                  <a:cubicBezTo>
                    <a:pt x="43697" y="39444"/>
                    <a:pt x="48722" y="36430"/>
                    <a:pt x="47864" y="30830"/>
                  </a:cubicBezTo>
                  <a:cubicBezTo>
                    <a:pt x="47185" y="26484"/>
                    <a:pt x="43578" y="24353"/>
                    <a:pt x="49531" y="18495"/>
                  </a:cubicBezTo>
                  <a:cubicBezTo>
                    <a:pt x="58461" y="9708"/>
                    <a:pt x="54186" y="695"/>
                    <a:pt x="48043" y="40"/>
                  </a:cubicBezTo>
                  <a:cubicBezTo>
                    <a:pt x="47797" y="14"/>
                    <a:pt x="47556" y="1"/>
                    <a:pt x="47321" y="1"/>
                  </a:cubicBezTo>
                  <a:close/>
                </a:path>
              </a:pathLst>
            </a:custGeom>
            <a:solidFill>
              <a:srgbClr val="75D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8"/>
            <p:cNvSpPr/>
            <p:nvPr/>
          </p:nvSpPr>
          <p:spPr>
            <a:xfrm>
              <a:off x="-1801299" y="1673750"/>
              <a:ext cx="648448" cy="672557"/>
            </a:xfrm>
            <a:custGeom>
              <a:avLst/>
              <a:gdLst/>
              <a:ahLst/>
              <a:cxnLst/>
              <a:rect l="l" t="t" r="r" b="b"/>
              <a:pathLst>
                <a:path w="42577" h="44160" extrusionOk="0">
                  <a:moveTo>
                    <a:pt x="20562" y="1"/>
                  </a:moveTo>
                  <a:cubicBezTo>
                    <a:pt x="20402" y="1"/>
                    <a:pt x="20242" y="87"/>
                    <a:pt x="20181" y="286"/>
                  </a:cubicBezTo>
                  <a:cubicBezTo>
                    <a:pt x="19014" y="4024"/>
                    <a:pt x="18645" y="7906"/>
                    <a:pt x="18645" y="11823"/>
                  </a:cubicBezTo>
                  <a:cubicBezTo>
                    <a:pt x="18645" y="16121"/>
                    <a:pt x="19026" y="20431"/>
                    <a:pt x="17776" y="24622"/>
                  </a:cubicBezTo>
                  <a:cubicBezTo>
                    <a:pt x="17752" y="24705"/>
                    <a:pt x="17752" y="24789"/>
                    <a:pt x="17776" y="24848"/>
                  </a:cubicBezTo>
                  <a:cubicBezTo>
                    <a:pt x="12656" y="28956"/>
                    <a:pt x="7822" y="33397"/>
                    <a:pt x="3762" y="38528"/>
                  </a:cubicBezTo>
                  <a:cubicBezTo>
                    <a:pt x="4298" y="35540"/>
                    <a:pt x="3631" y="32516"/>
                    <a:pt x="3465" y="29492"/>
                  </a:cubicBezTo>
                  <a:cubicBezTo>
                    <a:pt x="3262" y="25693"/>
                    <a:pt x="3607" y="21931"/>
                    <a:pt x="5060" y="18395"/>
                  </a:cubicBezTo>
                  <a:cubicBezTo>
                    <a:pt x="5175" y="18100"/>
                    <a:pt x="4939" y="17910"/>
                    <a:pt x="4689" y="17910"/>
                  </a:cubicBezTo>
                  <a:cubicBezTo>
                    <a:pt x="4524" y="17910"/>
                    <a:pt x="4354" y="17992"/>
                    <a:pt x="4274" y="18181"/>
                  </a:cubicBezTo>
                  <a:cubicBezTo>
                    <a:pt x="2988" y="21348"/>
                    <a:pt x="2548" y="24693"/>
                    <a:pt x="2607" y="28098"/>
                  </a:cubicBezTo>
                  <a:cubicBezTo>
                    <a:pt x="2679" y="31885"/>
                    <a:pt x="3822" y="35814"/>
                    <a:pt x="2703" y="39517"/>
                  </a:cubicBezTo>
                  <a:cubicBezTo>
                    <a:pt x="2667" y="39659"/>
                    <a:pt x="2691" y="39767"/>
                    <a:pt x="2762" y="39862"/>
                  </a:cubicBezTo>
                  <a:cubicBezTo>
                    <a:pt x="1869" y="41064"/>
                    <a:pt x="1000" y="42291"/>
                    <a:pt x="190" y="43565"/>
                  </a:cubicBezTo>
                  <a:cubicBezTo>
                    <a:pt x="0" y="43871"/>
                    <a:pt x="281" y="44160"/>
                    <a:pt x="562" y="44160"/>
                  </a:cubicBezTo>
                  <a:cubicBezTo>
                    <a:pt x="686" y="44160"/>
                    <a:pt x="809" y="44104"/>
                    <a:pt x="893" y="43969"/>
                  </a:cubicBezTo>
                  <a:cubicBezTo>
                    <a:pt x="1988" y="42219"/>
                    <a:pt x="3203" y="40540"/>
                    <a:pt x="4477" y="38933"/>
                  </a:cubicBezTo>
                  <a:cubicBezTo>
                    <a:pt x="4665" y="38923"/>
                    <a:pt x="4852" y="38919"/>
                    <a:pt x="5039" y="38919"/>
                  </a:cubicBezTo>
                  <a:cubicBezTo>
                    <a:pt x="8447" y="38919"/>
                    <a:pt x="11650" y="40492"/>
                    <a:pt x="15025" y="40910"/>
                  </a:cubicBezTo>
                  <a:cubicBezTo>
                    <a:pt x="15977" y="41029"/>
                    <a:pt x="16929" y="41086"/>
                    <a:pt x="17878" y="41086"/>
                  </a:cubicBezTo>
                  <a:cubicBezTo>
                    <a:pt x="19862" y="41086"/>
                    <a:pt x="21836" y="40837"/>
                    <a:pt x="23777" y="40386"/>
                  </a:cubicBezTo>
                  <a:cubicBezTo>
                    <a:pt x="24256" y="40274"/>
                    <a:pt x="24099" y="39590"/>
                    <a:pt x="23657" y="39590"/>
                  </a:cubicBezTo>
                  <a:cubicBezTo>
                    <a:pt x="23627" y="39590"/>
                    <a:pt x="23595" y="39593"/>
                    <a:pt x="23562" y="39600"/>
                  </a:cubicBezTo>
                  <a:cubicBezTo>
                    <a:pt x="21684" y="40042"/>
                    <a:pt x="19777" y="40275"/>
                    <a:pt x="17868" y="40275"/>
                  </a:cubicBezTo>
                  <a:cubicBezTo>
                    <a:pt x="16281" y="40275"/>
                    <a:pt x="14694" y="40114"/>
                    <a:pt x="13120" y="39778"/>
                  </a:cubicBezTo>
                  <a:cubicBezTo>
                    <a:pt x="10418" y="39207"/>
                    <a:pt x="7882" y="38147"/>
                    <a:pt x="5119" y="38124"/>
                  </a:cubicBezTo>
                  <a:cubicBezTo>
                    <a:pt x="9632" y="32647"/>
                    <a:pt x="15037" y="27991"/>
                    <a:pt x="20657" y="23622"/>
                  </a:cubicBezTo>
                  <a:cubicBezTo>
                    <a:pt x="20693" y="23634"/>
                    <a:pt x="20717" y="23657"/>
                    <a:pt x="20764" y="23669"/>
                  </a:cubicBezTo>
                  <a:cubicBezTo>
                    <a:pt x="23741" y="24158"/>
                    <a:pt x="26479" y="25479"/>
                    <a:pt x="29503" y="25872"/>
                  </a:cubicBezTo>
                  <a:cubicBezTo>
                    <a:pt x="30510" y="26003"/>
                    <a:pt x="31519" y="26065"/>
                    <a:pt x="32526" y="26065"/>
                  </a:cubicBezTo>
                  <a:cubicBezTo>
                    <a:pt x="34258" y="26065"/>
                    <a:pt x="35986" y="25882"/>
                    <a:pt x="37695" y="25551"/>
                  </a:cubicBezTo>
                  <a:cubicBezTo>
                    <a:pt x="38177" y="25461"/>
                    <a:pt x="38015" y="24769"/>
                    <a:pt x="37566" y="24769"/>
                  </a:cubicBezTo>
                  <a:cubicBezTo>
                    <a:pt x="37539" y="24769"/>
                    <a:pt x="37510" y="24771"/>
                    <a:pt x="37481" y="24777"/>
                  </a:cubicBezTo>
                  <a:cubicBezTo>
                    <a:pt x="35839" y="25091"/>
                    <a:pt x="34184" y="25260"/>
                    <a:pt x="32529" y="25260"/>
                  </a:cubicBezTo>
                  <a:cubicBezTo>
                    <a:pt x="31109" y="25260"/>
                    <a:pt x="29689" y="25136"/>
                    <a:pt x="28277" y="24872"/>
                  </a:cubicBezTo>
                  <a:cubicBezTo>
                    <a:pt x="25955" y="24431"/>
                    <a:pt x="23788" y="23455"/>
                    <a:pt x="21479" y="22991"/>
                  </a:cubicBezTo>
                  <a:cubicBezTo>
                    <a:pt x="21872" y="22693"/>
                    <a:pt x="22253" y="22395"/>
                    <a:pt x="22645" y="22098"/>
                  </a:cubicBezTo>
                  <a:cubicBezTo>
                    <a:pt x="29956" y="16538"/>
                    <a:pt x="37481" y="10965"/>
                    <a:pt x="42386" y="3036"/>
                  </a:cubicBezTo>
                  <a:cubicBezTo>
                    <a:pt x="42576" y="2730"/>
                    <a:pt x="42301" y="2441"/>
                    <a:pt x="42023" y="2441"/>
                  </a:cubicBezTo>
                  <a:cubicBezTo>
                    <a:pt x="41901" y="2441"/>
                    <a:pt x="41779" y="2497"/>
                    <a:pt x="41695" y="2631"/>
                  </a:cubicBezTo>
                  <a:cubicBezTo>
                    <a:pt x="36385" y="11192"/>
                    <a:pt x="27991" y="16954"/>
                    <a:pt x="20145" y="22991"/>
                  </a:cubicBezTo>
                  <a:cubicBezTo>
                    <a:pt x="19681" y="23360"/>
                    <a:pt x="19216" y="23717"/>
                    <a:pt x="18740" y="24086"/>
                  </a:cubicBezTo>
                  <a:cubicBezTo>
                    <a:pt x="19645" y="20538"/>
                    <a:pt x="19514" y="16919"/>
                    <a:pt x="19467" y="13263"/>
                  </a:cubicBezTo>
                  <a:cubicBezTo>
                    <a:pt x="19395" y="8941"/>
                    <a:pt x="19669" y="4655"/>
                    <a:pt x="20955" y="500"/>
                  </a:cubicBezTo>
                  <a:cubicBezTo>
                    <a:pt x="21048" y="199"/>
                    <a:pt x="20804" y="1"/>
                    <a:pt x="20562" y="1"/>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 name="Google Shape;185;p18"/>
          <p:cNvGrpSpPr/>
          <p:nvPr/>
        </p:nvGrpSpPr>
        <p:grpSpPr>
          <a:xfrm flipH="1">
            <a:off x="2" y="3805396"/>
            <a:ext cx="12192001" cy="3052608"/>
            <a:chOff x="271750" y="2423875"/>
            <a:chExt cx="7077400" cy="1772025"/>
          </a:xfrm>
        </p:grpSpPr>
        <p:sp>
          <p:nvSpPr>
            <p:cNvPr id="186" name="Google Shape;186;p18"/>
            <p:cNvSpPr/>
            <p:nvPr/>
          </p:nvSpPr>
          <p:spPr>
            <a:xfrm>
              <a:off x="277700" y="2423875"/>
              <a:ext cx="7071450" cy="1772025"/>
            </a:xfrm>
            <a:custGeom>
              <a:avLst/>
              <a:gdLst/>
              <a:ahLst/>
              <a:cxnLst/>
              <a:rect l="l" t="t" r="r" b="b"/>
              <a:pathLst>
                <a:path w="282858" h="70881" extrusionOk="0">
                  <a:moveTo>
                    <a:pt x="57528" y="1"/>
                  </a:moveTo>
                  <a:cubicBezTo>
                    <a:pt x="37107" y="1"/>
                    <a:pt x="17867" y="6326"/>
                    <a:pt x="1" y="16029"/>
                  </a:cubicBezTo>
                  <a:lnTo>
                    <a:pt x="1" y="70881"/>
                  </a:lnTo>
                  <a:lnTo>
                    <a:pt x="282857" y="70881"/>
                  </a:lnTo>
                  <a:lnTo>
                    <a:pt x="282857" y="53831"/>
                  </a:lnTo>
                  <a:cubicBezTo>
                    <a:pt x="276183" y="53941"/>
                    <a:pt x="269511" y="54030"/>
                    <a:pt x="262852" y="54030"/>
                  </a:cubicBezTo>
                  <a:cubicBezTo>
                    <a:pt x="230491" y="54030"/>
                    <a:pt x="198425" y="51930"/>
                    <a:pt x="167736" y="39913"/>
                  </a:cubicBezTo>
                  <a:cubicBezTo>
                    <a:pt x="131005" y="25530"/>
                    <a:pt x="101025" y="967"/>
                    <a:pt x="59794" y="27"/>
                  </a:cubicBezTo>
                  <a:cubicBezTo>
                    <a:pt x="59037" y="10"/>
                    <a:pt x="58282" y="1"/>
                    <a:pt x="57528" y="1"/>
                  </a:cubicBezTo>
                  <a:close/>
                </a:path>
              </a:pathLst>
            </a:custGeom>
            <a:solidFill>
              <a:srgbClr val="A0E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8"/>
            <p:cNvSpPr/>
            <p:nvPr/>
          </p:nvSpPr>
          <p:spPr>
            <a:xfrm>
              <a:off x="271750" y="3380525"/>
              <a:ext cx="1876450" cy="815375"/>
            </a:xfrm>
            <a:custGeom>
              <a:avLst/>
              <a:gdLst/>
              <a:ahLst/>
              <a:cxnLst/>
              <a:rect l="l" t="t" r="r" b="b"/>
              <a:pathLst>
                <a:path w="75058" h="32615" extrusionOk="0">
                  <a:moveTo>
                    <a:pt x="26971" y="1"/>
                  </a:moveTo>
                  <a:cubicBezTo>
                    <a:pt x="16792" y="1"/>
                    <a:pt x="7040" y="5763"/>
                    <a:pt x="2429" y="15589"/>
                  </a:cubicBezTo>
                  <a:cubicBezTo>
                    <a:pt x="2382" y="15684"/>
                    <a:pt x="2358" y="15779"/>
                    <a:pt x="2310" y="15875"/>
                  </a:cubicBezTo>
                  <a:cubicBezTo>
                    <a:pt x="1453" y="16946"/>
                    <a:pt x="679" y="18065"/>
                    <a:pt x="0" y="19244"/>
                  </a:cubicBezTo>
                  <a:lnTo>
                    <a:pt x="0" y="32615"/>
                  </a:lnTo>
                  <a:lnTo>
                    <a:pt x="75057" y="32615"/>
                  </a:lnTo>
                  <a:cubicBezTo>
                    <a:pt x="73819" y="28007"/>
                    <a:pt x="70640" y="23959"/>
                    <a:pt x="65985" y="21768"/>
                  </a:cubicBezTo>
                  <a:cubicBezTo>
                    <a:pt x="63680" y="20692"/>
                    <a:pt x="61256" y="20183"/>
                    <a:pt x="58871" y="20183"/>
                  </a:cubicBezTo>
                  <a:cubicBezTo>
                    <a:pt x="56981" y="20183"/>
                    <a:pt x="55116" y="20503"/>
                    <a:pt x="53352" y="21113"/>
                  </a:cubicBezTo>
                  <a:cubicBezTo>
                    <a:pt x="51566" y="13255"/>
                    <a:pt x="46328" y="6266"/>
                    <a:pt x="38470" y="2575"/>
                  </a:cubicBezTo>
                  <a:cubicBezTo>
                    <a:pt x="34746" y="828"/>
                    <a:pt x="30828" y="1"/>
                    <a:pt x="26971" y="1"/>
                  </a:cubicBezTo>
                  <a:close/>
                </a:path>
              </a:pathLst>
            </a:custGeom>
            <a:solidFill>
              <a:srgbClr val="5AD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8"/>
            <p:cNvSpPr/>
            <p:nvPr/>
          </p:nvSpPr>
          <p:spPr>
            <a:xfrm>
              <a:off x="1828200" y="3808500"/>
              <a:ext cx="1499600" cy="387400"/>
            </a:xfrm>
            <a:custGeom>
              <a:avLst/>
              <a:gdLst/>
              <a:ahLst/>
              <a:cxnLst/>
              <a:rect l="l" t="t" r="r" b="b"/>
              <a:pathLst>
                <a:path w="59984" h="15496" extrusionOk="0">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rgbClr val="FFFFFF">
                <a:alpha val="44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 name="Google Shape;189;p18"/>
          <p:cNvSpPr txBox="1">
            <a:spLocks noGrp="1"/>
          </p:cNvSpPr>
          <p:nvPr>
            <p:ph type="title"/>
          </p:nvPr>
        </p:nvSpPr>
        <p:spPr>
          <a:xfrm>
            <a:off x="956700" y="737320"/>
            <a:ext cx="10278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solidFill>
                  <a:srgbClr val="053B5C"/>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90" name="Google Shape;190;p18"/>
          <p:cNvSpPr txBox="1">
            <a:spLocks noGrp="1"/>
          </p:cNvSpPr>
          <p:nvPr>
            <p:ph type="title" idx="2"/>
          </p:nvPr>
        </p:nvSpPr>
        <p:spPr>
          <a:xfrm>
            <a:off x="1449667" y="2344600"/>
            <a:ext cx="2418400" cy="656800"/>
          </a:xfrm>
          <a:prstGeom prst="rect">
            <a:avLst/>
          </a:prstGeom>
          <a:noFill/>
        </p:spPr>
        <p:txBody>
          <a:bodyPr spcFirstLastPara="1" wrap="square" lIns="91425" tIns="91425" rIns="91425" bIns="91425" anchor="b" anchorCtr="0">
            <a:noAutofit/>
          </a:bodyPr>
          <a:lstStyle>
            <a:lvl1pPr lvl="0" rtl="0">
              <a:spcBef>
                <a:spcPts val="0"/>
              </a:spcBef>
              <a:spcAft>
                <a:spcPts val="0"/>
              </a:spcAft>
              <a:buNone/>
              <a:defRPr sz="2667">
                <a:solidFill>
                  <a:srgbClr val="053B5C"/>
                </a:solidFill>
              </a:defRPr>
            </a:lvl1pPr>
            <a:lvl2pPr lvl="1" rtl="0">
              <a:spcBef>
                <a:spcPts val="0"/>
              </a:spcBef>
              <a:spcAft>
                <a:spcPts val="0"/>
              </a:spcAft>
              <a:buNone/>
              <a:defRPr sz="2667">
                <a:solidFill>
                  <a:srgbClr val="053B5C"/>
                </a:solidFill>
              </a:defRPr>
            </a:lvl2pPr>
            <a:lvl3pPr lvl="2" rtl="0">
              <a:spcBef>
                <a:spcPts val="0"/>
              </a:spcBef>
              <a:spcAft>
                <a:spcPts val="0"/>
              </a:spcAft>
              <a:buNone/>
              <a:defRPr sz="2667">
                <a:solidFill>
                  <a:srgbClr val="053B5C"/>
                </a:solidFill>
              </a:defRPr>
            </a:lvl3pPr>
            <a:lvl4pPr lvl="3" rtl="0">
              <a:spcBef>
                <a:spcPts val="0"/>
              </a:spcBef>
              <a:spcAft>
                <a:spcPts val="0"/>
              </a:spcAft>
              <a:buNone/>
              <a:defRPr sz="2667">
                <a:solidFill>
                  <a:srgbClr val="053B5C"/>
                </a:solidFill>
              </a:defRPr>
            </a:lvl4pPr>
            <a:lvl5pPr lvl="4" rtl="0">
              <a:spcBef>
                <a:spcPts val="0"/>
              </a:spcBef>
              <a:spcAft>
                <a:spcPts val="0"/>
              </a:spcAft>
              <a:buNone/>
              <a:defRPr sz="2667">
                <a:solidFill>
                  <a:srgbClr val="053B5C"/>
                </a:solidFill>
              </a:defRPr>
            </a:lvl5pPr>
            <a:lvl6pPr lvl="5" rtl="0">
              <a:spcBef>
                <a:spcPts val="0"/>
              </a:spcBef>
              <a:spcAft>
                <a:spcPts val="0"/>
              </a:spcAft>
              <a:buNone/>
              <a:defRPr sz="2667">
                <a:solidFill>
                  <a:srgbClr val="053B5C"/>
                </a:solidFill>
              </a:defRPr>
            </a:lvl6pPr>
            <a:lvl7pPr lvl="6" rtl="0">
              <a:spcBef>
                <a:spcPts val="0"/>
              </a:spcBef>
              <a:spcAft>
                <a:spcPts val="0"/>
              </a:spcAft>
              <a:buNone/>
              <a:defRPr sz="2667">
                <a:solidFill>
                  <a:srgbClr val="053B5C"/>
                </a:solidFill>
              </a:defRPr>
            </a:lvl7pPr>
            <a:lvl8pPr lvl="7" rtl="0">
              <a:spcBef>
                <a:spcPts val="0"/>
              </a:spcBef>
              <a:spcAft>
                <a:spcPts val="0"/>
              </a:spcAft>
              <a:buNone/>
              <a:defRPr sz="2667">
                <a:solidFill>
                  <a:srgbClr val="053B5C"/>
                </a:solidFill>
              </a:defRPr>
            </a:lvl8pPr>
            <a:lvl9pPr lvl="8" rtl="0">
              <a:spcBef>
                <a:spcPts val="0"/>
              </a:spcBef>
              <a:spcAft>
                <a:spcPts val="0"/>
              </a:spcAft>
              <a:buNone/>
              <a:defRPr sz="2667">
                <a:solidFill>
                  <a:srgbClr val="053B5C"/>
                </a:solidFill>
              </a:defRPr>
            </a:lvl9pPr>
          </a:lstStyle>
          <a:p>
            <a:endParaRPr/>
          </a:p>
        </p:txBody>
      </p:sp>
      <p:sp>
        <p:nvSpPr>
          <p:cNvPr id="191" name="Google Shape;191;p18"/>
          <p:cNvSpPr txBox="1">
            <a:spLocks noGrp="1"/>
          </p:cNvSpPr>
          <p:nvPr>
            <p:ph type="subTitle" idx="1"/>
          </p:nvPr>
        </p:nvSpPr>
        <p:spPr>
          <a:xfrm>
            <a:off x="1449667" y="2983933"/>
            <a:ext cx="2418400" cy="221760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a:solidFill>
                  <a:srgbClr val="053B5C"/>
                </a:solidFill>
              </a:defRPr>
            </a:lvl1pPr>
            <a:lvl2pPr lvl="1" rtl="0">
              <a:spcBef>
                <a:spcPts val="2133"/>
              </a:spcBef>
              <a:spcAft>
                <a:spcPts val="0"/>
              </a:spcAft>
              <a:buNone/>
              <a:defRPr>
                <a:solidFill>
                  <a:srgbClr val="053B5C"/>
                </a:solidFill>
              </a:defRPr>
            </a:lvl2pPr>
            <a:lvl3pPr lvl="2" rtl="0">
              <a:spcBef>
                <a:spcPts val="2133"/>
              </a:spcBef>
              <a:spcAft>
                <a:spcPts val="0"/>
              </a:spcAft>
              <a:buNone/>
              <a:defRPr>
                <a:solidFill>
                  <a:srgbClr val="053B5C"/>
                </a:solidFill>
              </a:defRPr>
            </a:lvl3pPr>
            <a:lvl4pPr lvl="3" rtl="0">
              <a:spcBef>
                <a:spcPts val="2133"/>
              </a:spcBef>
              <a:spcAft>
                <a:spcPts val="0"/>
              </a:spcAft>
              <a:buNone/>
              <a:defRPr>
                <a:solidFill>
                  <a:srgbClr val="053B5C"/>
                </a:solidFill>
              </a:defRPr>
            </a:lvl4pPr>
            <a:lvl5pPr lvl="4" rtl="0">
              <a:spcBef>
                <a:spcPts val="2133"/>
              </a:spcBef>
              <a:spcAft>
                <a:spcPts val="0"/>
              </a:spcAft>
              <a:buNone/>
              <a:defRPr>
                <a:solidFill>
                  <a:srgbClr val="053B5C"/>
                </a:solidFill>
              </a:defRPr>
            </a:lvl5pPr>
            <a:lvl6pPr lvl="5" rtl="0">
              <a:spcBef>
                <a:spcPts val="2133"/>
              </a:spcBef>
              <a:spcAft>
                <a:spcPts val="0"/>
              </a:spcAft>
              <a:buNone/>
              <a:defRPr>
                <a:solidFill>
                  <a:srgbClr val="053B5C"/>
                </a:solidFill>
              </a:defRPr>
            </a:lvl6pPr>
            <a:lvl7pPr lvl="6" rtl="0">
              <a:spcBef>
                <a:spcPts val="2133"/>
              </a:spcBef>
              <a:spcAft>
                <a:spcPts val="0"/>
              </a:spcAft>
              <a:buNone/>
              <a:defRPr>
                <a:solidFill>
                  <a:srgbClr val="053B5C"/>
                </a:solidFill>
              </a:defRPr>
            </a:lvl7pPr>
            <a:lvl8pPr lvl="7" rtl="0">
              <a:spcBef>
                <a:spcPts val="2133"/>
              </a:spcBef>
              <a:spcAft>
                <a:spcPts val="0"/>
              </a:spcAft>
              <a:buNone/>
              <a:defRPr>
                <a:solidFill>
                  <a:srgbClr val="053B5C"/>
                </a:solidFill>
              </a:defRPr>
            </a:lvl8pPr>
            <a:lvl9pPr lvl="8" rtl="0">
              <a:spcBef>
                <a:spcPts val="2133"/>
              </a:spcBef>
              <a:spcAft>
                <a:spcPts val="2133"/>
              </a:spcAft>
              <a:buNone/>
              <a:defRPr>
                <a:solidFill>
                  <a:srgbClr val="053B5C"/>
                </a:solidFill>
              </a:defRPr>
            </a:lvl9pPr>
          </a:lstStyle>
          <a:p>
            <a:endParaRPr/>
          </a:p>
        </p:txBody>
      </p:sp>
      <p:sp>
        <p:nvSpPr>
          <p:cNvPr id="192" name="Google Shape;192;p18"/>
          <p:cNvSpPr txBox="1">
            <a:spLocks noGrp="1"/>
          </p:cNvSpPr>
          <p:nvPr>
            <p:ph type="title" idx="3"/>
          </p:nvPr>
        </p:nvSpPr>
        <p:spPr>
          <a:xfrm>
            <a:off x="4886700" y="2344600"/>
            <a:ext cx="2418400" cy="656800"/>
          </a:xfrm>
          <a:prstGeom prst="rect">
            <a:avLst/>
          </a:prstGeom>
          <a:noFill/>
        </p:spPr>
        <p:txBody>
          <a:bodyPr spcFirstLastPara="1" wrap="square" lIns="91425" tIns="91425" rIns="91425" bIns="91425" anchor="b" anchorCtr="0">
            <a:noAutofit/>
          </a:bodyPr>
          <a:lstStyle>
            <a:lvl1pPr lvl="0" rtl="0">
              <a:spcBef>
                <a:spcPts val="0"/>
              </a:spcBef>
              <a:spcAft>
                <a:spcPts val="0"/>
              </a:spcAft>
              <a:buNone/>
              <a:defRPr sz="2667">
                <a:solidFill>
                  <a:srgbClr val="053B5C"/>
                </a:solidFill>
              </a:defRPr>
            </a:lvl1pPr>
            <a:lvl2pPr lvl="1" rtl="0">
              <a:spcBef>
                <a:spcPts val="0"/>
              </a:spcBef>
              <a:spcAft>
                <a:spcPts val="0"/>
              </a:spcAft>
              <a:buNone/>
              <a:defRPr sz="2667">
                <a:solidFill>
                  <a:srgbClr val="053B5C"/>
                </a:solidFill>
              </a:defRPr>
            </a:lvl2pPr>
            <a:lvl3pPr lvl="2" rtl="0">
              <a:spcBef>
                <a:spcPts val="0"/>
              </a:spcBef>
              <a:spcAft>
                <a:spcPts val="0"/>
              </a:spcAft>
              <a:buNone/>
              <a:defRPr sz="2667">
                <a:solidFill>
                  <a:srgbClr val="053B5C"/>
                </a:solidFill>
              </a:defRPr>
            </a:lvl3pPr>
            <a:lvl4pPr lvl="3" rtl="0">
              <a:spcBef>
                <a:spcPts val="0"/>
              </a:spcBef>
              <a:spcAft>
                <a:spcPts val="0"/>
              </a:spcAft>
              <a:buNone/>
              <a:defRPr sz="2667">
                <a:solidFill>
                  <a:srgbClr val="053B5C"/>
                </a:solidFill>
              </a:defRPr>
            </a:lvl4pPr>
            <a:lvl5pPr lvl="4" rtl="0">
              <a:spcBef>
                <a:spcPts val="0"/>
              </a:spcBef>
              <a:spcAft>
                <a:spcPts val="0"/>
              </a:spcAft>
              <a:buNone/>
              <a:defRPr sz="2667">
                <a:solidFill>
                  <a:srgbClr val="053B5C"/>
                </a:solidFill>
              </a:defRPr>
            </a:lvl5pPr>
            <a:lvl6pPr lvl="5" rtl="0">
              <a:spcBef>
                <a:spcPts val="0"/>
              </a:spcBef>
              <a:spcAft>
                <a:spcPts val="0"/>
              </a:spcAft>
              <a:buNone/>
              <a:defRPr sz="2667">
                <a:solidFill>
                  <a:srgbClr val="053B5C"/>
                </a:solidFill>
              </a:defRPr>
            </a:lvl6pPr>
            <a:lvl7pPr lvl="6" rtl="0">
              <a:spcBef>
                <a:spcPts val="0"/>
              </a:spcBef>
              <a:spcAft>
                <a:spcPts val="0"/>
              </a:spcAft>
              <a:buNone/>
              <a:defRPr sz="2667">
                <a:solidFill>
                  <a:srgbClr val="053B5C"/>
                </a:solidFill>
              </a:defRPr>
            </a:lvl7pPr>
            <a:lvl8pPr lvl="7" rtl="0">
              <a:spcBef>
                <a:spcPts val="0"/>
              </a:spcBef>
              <a:spcAft>
                <a:spcPts val="0"/>
              </a:spcAft>
              <a:buNone/>
              <a:defRPr sz="2667">
                <a:solidFill>
                  <a:srgbClr val="053B5C"/>
                </a:solidFill>
              </a:defRPr>
            </a:lvl8pPr>
            <a:lvl9pPr lvl="8" rtl="0">
              <a:spcBef>
                <a:spcPts val="0"/>
              </a:spcBef>
              <a:spcAft>
                <a:spcPts val="0"/>
              </a:spcAft>
              <a:buNone/>
              <a:defRPr sz="2667">
                <a:solidFill>
                  <a:srgbClr val="053B5C"/>
                </a:solidFill>
              </a:defRPr>
            </a:lvl9pPr>
          </a:lstStyle>
          <a:p>
            <a:endParaRPr/>
          </a:p>
        </p:txBody>
      </p:sp>
      <p:sp>
        <p:nvSpPr>
          <p:cNvPr id="193" name="Google Shape;193;p18"/>
          <p:cNvSpPr txBox="1">
            <a:spLocks noGrp="1"/>
          </p:cNvSpPr>
          <p:nvPr>
            <p:ph type="subTitle" idx="4"/>
          </p:nvPr>
        </p:nvSpPr>
        <p:spPr>
          <a:xfrm>
            <a:off x="4886800" y="2983933"/>
            <a:ext cx="2418400" cy="221760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a:solidFill>
                  <a:srgbClr val="053B5C"/>
                </a:solidFill>
              </a:defRPr>
            </a:lvl1pPr>
            <a:lvl2pPr lvl="1" rtl="0">
              <a:spcBef>
                <a:spcPts val="2133"/>
              </a:spcBef>
              <a:spcAft>
                <a:spcPts val="0"/>
              </a:spcAft>
              <a:buNone/>
              <a:defRPr>
                <a:solidFill>
                  <a:srgbClr val="053B5C"/>
                </a:solidFill>
              </a:defRPr>
            </a:lvl2pPr>
            <a:lvl3pPr lvl="2" rtl="0">
              <a:spcBef>
                <a:spcPts val="2133"/>
              </a:spcBef>
              <a:spcAft>
                <a:spcPts val="0"/>
              </a:spcAft>
              <a:buNone/>
              <a:defRPr>
                <a:solidFill>
                  <a:srgbClr val="053B5C"/>
                </a:solidFill>
              </a:defRPr>
            </a:lvl3pPr>
            <a:lvl4pPr lvl="3" rtl="0">
              <a:spcBef>
                <a:spcPts val="2133"/>
              </a:spcBef>
              <a:spcAft>
                <a:spcPts val="0"/>
              </a:spcAft>
              <a:buNone/>
              <a:defRPr>
                <a:solidFill>
                  <a:srgbClr val="053B5C"/>
                </a:solidFill>
              </a:defRPr>
            </a:lvl4pPr>
            <a:lvl5pPr lvl="4" rtl="0">
              <a:spcBef>
                <a:spcPts val="2133"/>
              </a:spcBef>
              <a:spcAft>
                <a:spcPts val="0"/>
              </a:spcAft>
              <a:buNone/>
              <a:defRPr>
                <a:solidFill>
                  <a:srgbClr val="053B5C"/>
                </a:solidFill>
              </a:defRPr>
            </a:lvl5pPr>
            <a:lvl6pPr lvl="5" rtl="0">
              <a:spcBef>
                <a:spcPts val="2133"/>
              </a:spcBef>
              <a:spcAft>
                <a:spcPts val="0"/>
              </a:spcAft>
              <a:buNone/>
              <a:defRPr>
                <a:solidFill>
                  <a:srgbClr val="053B5C"/>
                </a:solidFill>
              </a:defRPr>
            </a:lvl6pPr>
            <a:lvl7pPr lvl="6" rtl="0">
              <a:spcBef>
                <a:spcPts val="2133"/>
              </a:spcBef>
              <a:spcAft>
                <a:spcPts val="0"/>
              </a:spcAft>
              <a:buNone/>
              <a:defRPr>
                <a:solidFill>
                  <a:srgbClr val="053B5C"/>
                </a:solidFill>
              </a:defRPr>
            </a:lvl7pPr>
            <a:lvl8pPr lvl="7" rtl="0">
              <a:spcBef>
                <a:spcPts val="2133"/>
              </a:spcBef>
              <a:spcAft>
                <a:spcPts val="0"/>
              </a:spcAft>
              <a:buNone/>
              <a:defRPr>
                <a:solidFill>
                  <a:srgbClr val="053B5C"/>
                </a:solidFill>
              </a:defRPr>
            </a:lvl8pPr>
            <a:lvl9pPr lvl="8" rtl="0">
              <a:spcBef>
                <a:spcPts val="2133"/>
              </a:spcBef>
              <a:spcAft>
                <a:spcPts val="2133"/>
              </a:spcAft>
              <a:buNone/>
              <a:defRPr>
                <a:solidFill>
                  <a:srgbClr val="053B5C"/>
                </a:solidFill>
              </a:defRPr>
            </a:lvl9pPr>
          </a:lstStyle>
          <a:p>
            <a:endParaRPr/>
          </a:p>
        </p:txBody>
      </p:sp>
      <p:sp>
        <p:nvSpPr>
          <p:cNvPr id="194" name="Google Shape;194;p18"/>
          <p:cNvSpPr txBox="1">
            <a:spLocks noGrp="1"/>
          </p:cNvSpPr>
          <p:nvPr>
            <p:ph type="title" idx="5"/>
          </p:nvPr>
        </p:nvSpPr>
        <p:spPr>
          <a:xfrm>
            <a:off x="8323933" y="2344600"/>
            <a:ext cx="2401600" cy="656800"/>
          </a:xfrm>
          <a:prstGeom prst="rect">
            <a:avLst/>
          </a:prstGeom>
          <a:noFill/>
        </p:spPr>
        <p:txBody>
          <a:bodyPr spcFirstLastPara="1" wrap="square" lIns="91425" tIns="91425" rIns="91425" bIns="91425" anchor="b" anchorCtr="0">
            <a:noAutofit/>
          </a:bodyPr>
          <a:lstStyle>
            <a:lvl1pPr lvl="0" rtl="0">
              <a:spcBef>
                <a:spcPts val="0"/>
              </a:spcBef>
              <a:spcAft>
                <a:spcPts val="0"/>
              </a:spcAft>
              <a:buNone/>
              <a:defRPr sz="2667">
                <a:solidFill>
                  <a:srgbClr val="053B5C"/>
                </a:solidFill>
              </a:defRPr>
            </a:lvl1pPr>
            <a:lvl2pPr lvl="1" rtl="0">
              <a:spcBef>
                <a:spcPts val="0"/>
              </a:spcBef>
              <a:spcAft>
                <a:spcPts val="0"/>
              </a:spcAft>
              <a:buNone/>
              <a:defRPr sz="2667">
                <a:solidFill>
                  <a:srgbClr val="053B5C"/>
                </a:solidFill>
              </a:defRPr>
            </a:lvl2pPr>
            <a:lvl3pPr lvl="2" rtl="0">
              <a:spcBef>
                <a:spcPts val="0"/>
              </a:spcBef>
              <a:spcAft>
                <a:spcPts val="0"/>
              </a:spcAft>
              <a:buNone/>
              <a:defRPr sz="2667">
                <a:solidFill>
                  <a:srgbClr val="053B5C"/>
                </a:solidFill>
              </a:defRPr>
            </a:lvl3pPr>
            <a:lvl4pPr lvl="3" rtl="0">
              <a:spcBef>
                <a:spcPts val="0"/>
              </a:spcBef>
              <a:spcAft>
                <a:spcPts val="0"/>
              </a:spcAft>
              <a:buNone/>
              <a:defRPr sz="2667">
                <a:solidFill>
                  <a:srgbClr val="053B5C"/>
                </a:solidFill>
              </a:defRPr>
            </a:lvl4pPr>
            <a:lvl5pPr lvl="4" rtl="0">
              <a:spcBef>
                <a:spcPts val="0"/>
              </a:spcBef>
              <a:spcAft>
                <a:spcPts val="0"/>
              </a:spcAft>
              <a:buNone/>
              <a:defRPr sz="2667">
                <a:solidFill>
                  <a:srgbClr val="053B5C"/>
                </a:solidFill>
              </a:defRPr>
            </a:lvl5pPr>
            <a:lvl6pPr lvl="5" rtl="0">
              <a:spcBef>
                <a:spcPts val="0"/>
              </a:spcBef>
              <a:spcAft>
                <a:spcPts val="0"/>
              </a:spcAft>
              <a:buNone/>
              <a:defRPr sz="2667">
                <a:solidFill>
                  <a:srgbClr val="053B5C"/>
                </a:solidFill>
              </a:defRPr>
            </a:lvl6pPr>
            <a:lvl7pPr lvl="6" rtl="0">
              <a:spcBef>
                <a:spcPts val="0"/>
              </a:spcBef>
              <a:spcAft>
                <a:spcPts val="0"/>
              </a:spcAft>
              <a:buNone/>
              <a:defRPr sz="2667">
                <a:solidFill>
                  <a:srgbClr val="053B5C"/>
                </a:solidFill>
              </a:defRPr>
            </a:lvl7pPr>
            <a:lvl8pPr lvl="7" rtl="0">
              <a:spcBef>
                <a:spcPts val="0"/>
              </a:spcBef>
              <a:spcAft>
                <a:spcPts val="0"/>
              </a:spcAft>
              <a:buNone/>
              <a:defRPr sz="2667">
                <a:solidFill>
                  <a:srgbClr val="053B5C"/>
                </a:solidFill>
              </a:defRPr>
            </a:lvl8pPr>
            <a:lvl9pPr lvl="8" rtl="0">
              <a:spcBef>
                <a:spcPts val="0"/>
              </a:spcBef>
              <a:spcAft>
                <a:spcPts val="0"/>
              </a:spcAft>
              <a:buNone/>
              <a:defRPr sz="2667">
                <a:solidFill>
                  <a:srgbClr val="053B5C"/>
                </a:solidFill>
              </a:defRPr>
            </a:lvl9pPr>
          </a:lstStyle>
          <a:p>
            <a:endParaRPr/>
          </a:p>
        </p:txBody>
      </p:sp>
      <p:sp>
        <p:nvSpPr>
          <p:cNvPr id="195" name="Google Shape;195;p18"/>
          <p:cNvSpPr txBox="1">
            <a:spLocks noGrp="1"/>
          </p:cNvSpPr>
          <p:nvPr>
            <p:ph type="subTitle" idx="6"/>
          </p:nvPr>
        </p:nvSpPr>
        <p:spPr>
          <a:xfrm>
            <a:off x="8323933" y="2983933"/>
            <a:ext cx="2418400" cy="221760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a:solidFill>
                  <a:srgbClr val="053B5C"/>
                </a:solidFill>
              </a:defRPr>
            </a:lvl1pPr>
            <a:lvl2pPr lvl="1" rtl="0">
              <a:spcBef>
                <a:spcPts val="2133"/>
              </a:spcBef>
              <a:spcAft>
                <a:spcPts val="0"/>
              </a:spcAft>
              <a:buNone/>
              <a:defRPr>
                <a:solidFill>
                  <a:srgbClr val="053B5C"/>
                </a:solidFill>
              </a:defRPr>
            </a:lvl2pPr>
            <a:lvl3pPr lvl="2" rtl="0">
              <a:spcBef>
                <a:spcPts val="2133"/>
              </a:spcBef>
              <a:spcAft>
                <a:spcPts val="0"/>
              </a:spcAft>
              <a:buNone/>
              <a:defRPr>
                <a:solidFill>
                  <a:srgbClr val="053B5C"/>
                </a:solidFill>
              </a:defRPr>
            </a:lvl3pPr>
            <a:lvl4pPr lvl="3" rtl="0">
              <a:spcBef>
                <a:spcPts val="2133"/>
              </a:spcBef>
              <a:spcAft>
                <a:spcPts val="0"/>
              </a:spcAft>
              <a:buNone/>
              <a:defRPr>
                <a:solidFill>
                  <a:srgbClr val="053B5C"/>
                </a:solidFill>
              </a:defRPr>
            </a:lvl4pPr>
            <a:lvl5pPr lvl="4" rtl="0">
              <a:spcBef>
                <a:spcPts val="2133"/>
              </a:spcBef>
              <a:spcAft>
                <a:spcPts val="0"/>
              </a:spcAft>
              <a:buNone/>
              <a:defRPr>
                <a:solidFill>
                  <a:srgbClr val="053B5C"/>
                </a:solidFill>
              </a:defRPr>
            </a:lvl5pPr>
            <a:lvl6pPr lvl="5" rtl="0">
              <a:spcBef>
                <a:spcPts val="2133"/>
              </a:spcBef>
              <a:spcAft>
                <a:spcPts val="0"/>
              </a:spcAft>
              <a:buNone/>
              <a:defRPr>
                <a:solidFill>
                  <a:srgbClr val="053B5C"/>
                </a:solidFill>
              </a:defRPr>
            </a:lvl6pPr>
            <a:lvl7pPr lvl="6" rtl="0">
              <a:spcBef>
                <a:spcPts val="2133"/>
              </a:spcBef>
              <a:spcAft>
                <a:spcPts val="0"/>
              </a:spcAft>
              <a:buNone/>
              <a:defRPr>
                <a:solidFill>
                  <a:srgbClr val="053B5C"/>
                </a:solidFill>
              </a:defRPr>
            </a:lvl7pPr>
            <a:lvl8pPr lvl="7" rtl="0">
              <a:spcBef>
                <a:spcPts val="2133"/>
              </a:spcBef>
              <a:spcAft>
                <a:spcPts val="0"/>
              </a:spcAft>
              <a:buNone/>
              <a:defRPr>
                <a:solidFill>
                  <a:srgbClr val="053B5C"/>
                </a:solidFill>
              </a:defRPr>
            </a:lvl8pPr>
            <a:lvl9pPr lvl="8" rtl="0">
              <a:spcBef>
                <a:spcPts val="2133"/>
              </a:spcBef>
              <a:spcAft>
                <a:spcPts val="2133"/>
              </a:spcAft>
              <a:buNone/>
              <a:defRPr>
                <a:solidFill>
                  <a:srgbClr val="053B5C"/>
                </a:solidFill>
              </a:defRPr>
            </a:lvl9pPr>
          </a:lstStyle>
          <a:p>
            <a:endParaRPr/>
          </a:p>
        </p:txBody>
      </p:sp>
    </p:spTree>
    <p:extLst>
      <p:ext uri="{BB962C8B-B14F-4D97-AF65-F5344CB8AC3E}">
        <p14:creationId xmlns:p14="http://schemas.microsoft.com/office/powerpoint/2010/main" val="37582710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hree Columns 1">
  <p:cSld name="Three Columns 1">
    <p:spTree>
      <p:nvGrpSpPr>
        <p:cNvPr id="1" name="Shape 196"/>
        <p:cNvGrpSpPr/>
        <p:nvPr/>
      </p:nvGrpSpPr>
      <p:grpSpPr>
        <a:xfrm>
          <a:off x="0" y="0"/>
          <a:ext cx="0" cy="0"/>
          <a:chOff x="0" y="0"/>
          <a:chExt cx="0" cy="0"/>
        </a:xfrm>
      </p:grpSpPr>
      <p:sp>
        <p:nvSpPr>
          <p:cNvPr id="197" name="Google Shape;197;p19"/>
          <p:cNvSpPr txBox="1">
            <a:spLocks noGrp="1"/>
          </p:cNvSpPr>
          <p:nvPr>
            <p:ph type="title"/>
          </p:nvPr>
        </p:nvSpPr>
        <p:spPr>
          <a:xfrm>
            <a:off x="956700" y="737320"/>
            <a:ext cx="10278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solidFill>
                  <a:srgbClr val="053B5C"/>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98" name="Google Shape;198;p19"/>
          <p:cNvSpPr txBox="1">
            <a:spLocks noGrp="1"/>
          </p:cNvSpPr>
          <p:nvPr>
            <p:ph type="title" idx="2"/>
          </p:nvPr>
        </p:nvSpPr>
        <p:spPr>
          <a:xfrm>
            <a:off x="7255333" y="1250600"/>
            <a:ext cx="3609200" cy="632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400">
                <a:solidFill>
                  <a:srgbClr val="053B5C"/>
                </a:solidFill>
              </a:defRPr>
            </a:lvl1pPr>
            <a:lvl2pPr lvl="1" rtl="0">
              <a:spcBef>
                <a:spcPts val="0"/>
              </a:spcBef>
              <a:spcAft>
                <a:spcPts val="0"/>
              </a:spcAft>
              <a:buNone/>
              <a:defRPr sz="2400">
                <a:solidFill>
                  <a:srgbClr val="053B5C"/>
                </a:solidFill>
              </a:defRPr>
            </a:lvl2pPr>
            <a:lvl3pPr lvl="2" rtl="0">
              <a:spcBef>
                <a:spcPts val="0"/>
              </a:spcBef>
              <a:spcAft>
                <a:spcPts val="0"/>
              </a:spcAft>
              <a:buNone/>
              <a:defRPr sz="2400">
                <a:solidFill>
                  <a:srgbClr val="053B5C"/>
                </a:solidFill>
              </a:defRPr>
            </a:lvl3pPr>
            <a:lvl4pPr lvl="3" rtl="0">
              <a:spcBef>
                <a:spcPts val="0"/>
              </a:spcBef>
              <a:spcAft>
                <a:spcPts val="0"/>
              </a:spcAft>
              <a:buNone/>
              <a:defRPr sz="2400">
                <a:solidFill>
                  <a:srgbClr val="053B5C"/>
                </a:solidFill>
              </a:defRPr>
            </a:lvl4pPr>
            <a:lvl5pPr lvl="4" rtl="0">
              <a:spcBef>
                <a:spcPts val="0"/>
              </a:spcBef>
              <a:spcAft>
                <a:spcPts val="0"/>
              </a:spcAft>
              <a:buNone/>
              <a:defRPr sz="2400">
                <a:solidFill>
                  <a:srgbClr val="053B5C"/>
                </a:solidFill>
              </a:defRPr>
            </a:lvl5pPr>
            <a:lvl6pPr lvl="5" rtl="0">
              <a:spcBef>
                <a:spcPts val="0"/>
              </a:spcBef>
              <a:spcAft>
                <a:spcPts val="0"/>
              </a:spcAft>
              <a:buNone/>
              <a:defRPr sz="2400">
                <a:solidFill>
                  <a:srgbClr val="053B5C"/>
                </a:solidFill>
              </a:defRPr>
            </a:lvl6pPr>
            <a:lvl7pPr lvl="6" rtl="0">
              <a:spcBef>
                <a:spcPts val="0"/>
              </a:spcBef>
              <a:spcAft>
                <a:spcPts val="0"/>
              </a:spcAft>
              <a:buNone/>
              <a:defRPr sz="2400">
                <a:solidFill>
                  <a:srgbClr val="053B5C"/>
                </a:solidFill>
              </a:defRPr>
            </a:lvl7pPr>
            <a:lvl8pPr lvl="7" rtl="0">
              <a:spcBef>
                <a:spcPts val="0"/>
              </a:spcBef>
              <a:spcAft>
                <a:spcPts val="0"/>
              </a:spcAft>
              <a:buNone/>
              <a:defRPr sz="2400">
                <a:solidFill>
                  <a:srgbClr val="053B5C"/>
                </a:solidFill>
              </a:defRPr>
            </a:lvl8pPr>
            <a:lvl9pPr lvl="8" rtl="0">
              <a:spcBef>
                <a:spcPts val="0"/>
              </a:spcBef>
              <a:spcAft>
                <a:spcPts val="0"/>
              </a:spcAft>
              <a:buNone/>
              <a:defRPr sz="2400">
                <a:solidFill>
                  <a:srgbClr val="053B5C"/>
                </a:solidFill>
              </a:defRPr>
            </a:lvl9pPr>
          </a:lstStyle>
          <a:p>
            <a:endParaRPr/>
          </a:p>
        </p:txBody>
      </p:sp>
      <p:sp>
        <p:nvSpPr>
          <p:cNvPr id="199" name="Google Shape;199;p19"/>
          <p:cNvSpPr txBox="1">
            <a:spLocks noGrp="1"/>
          </p:cNvSpPr>
          <p:nvPr>
            <p:ph type="subTitle" idx="1"/>
          </p:nvPr>
        </p:nvSpPr>
        <p:spPr>
          <a:xfrm>
            <a:off x="7255333" y="1768392"/>
            <a:ext cx="4112800" cy="837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053B5C"/>
                </a:solidFill>
              </a:defRPr>
            </a:lvl1pPr>
            <a:lvl2pPr lvl="1" rtl="0">
              <a:spcBef>
                <a:spcPts val="2133"/>
              </a:spcBef>
              <a:spcAft>
                <a:spcPts val="0"/>
              </a:spcAft>
              <a:buNone/>
              <a:defRPr>
                <a:solidFill>
                  <a:srgbClr val="053B5C"/>
                </a:solidFill>
              </a:defRPr>
            </a:lvl2pPr>
            <a:lvl3pPr lvl="2" rtl="0">
              <a:spcBef>
                <a:spcPts val="2133"/>
              </a:spcBef>
              <a:spcAft>
                <a:spcPts val="0"/>
              </a:spcAft>
              <a:buNone/>
              <a:defRPr>
                <a:solidFill>
                  <a:srgbClr val="053B5C"/>
                </a:solidFill>
              </a:defRPr>
            </a:lvl3pPr>
            <a:lvl4pPr lvl="3" rtl="0">
              <a:spcBef>
                <a:spcPts val="2133"/>
              </a:spcBef>
              <a:spcAft>
                <a:spcPts val="0"/>
              </a:spcAft>
              <a:buNone/>
              <a:defRPr>
                <a:solidFill>
                  <a:srgbClr val="053B5C"/>
                </a:solidFill>
              </a:defRPr>
            </a:lvl4pPr>
            <a:lvl5pPr lvl="4" rtl="0">
              <a:spcBef>
                <a:spcPts val="2133"/>
              </a:spcBef>
              <a:spcAft>
                <a:spcPts val="0"/>
              </a:spcAft>
              <a:buNone/>
              <a:defRPr>
                <a:solidFill>
                  <a:srgbClr val="053B5C"/>
                </a:solidFill>
              </a:defRPr>
            </a:lvl5pPr>
            <a:lvl6pPr lvl="5" rtl="0">
              <a:spcBef>
                <a:spcPts val="2133"/>
              </a:spcBef>
              <a:spcAft>
                <a:spcPts val="0"/>
              </a:spcAft>
              <a:buNone/>
              <a:defRPr>
                <a:solidFill>
                  <a:srgbClr val="053B5C"/>
                </a:solidFill>
              </a:defRPr>
            </a:lvl6pPr>
            <a:lvl7pPr lvl="6" rtl="0">
              <a:spcBef>
                <a:spcPts val="2133"/>
              </a:spcBef>
              <a:spcAft>
                <a:spcPts val="0"/>
              </a:spcAft>
              <a:buNone/>
              <a:defRPr>
                <a:solidFill>
                  <a:srgbClr val="053B5C"/>
                </a:solidFill>
              </a:defRPr>
            </a:lvl7pPr>
            <a:lvl8pPr lvl="7" rtl="0">
              <a:spcBef>
                <a:spcPts val="2133"/>
              </a:spcBef>
              <a:spcAft>
                <a:spcPts val="0"/>
              </a:spcAft>
              <a:buNone/>
              <a:defRPr>
                <a:solidFill>
                  <a:srgbClr val="053B5C"/>
                </a:solidFill>
              </a:defRPr>
            </a:lvl8pPr>
            <a:lvl9pPr lvl="8" rtl="0">
              <a:spcBef>
                <a:spcPts val="2133"/>
              </a:spcBef>
              <a:spcAft>
                <a:spcPts val="2133"/>
              </a:spcAft>
              <a:buNone/>
              <a:defRPr>
                <a:solidFill>
                  <a:srgbClr val="053B5C"/>
                </a:solidFill>
              </a:defRPr>
            </a:lvl9pPr>
          </a:lstStyle>
          <a:p>
            <a:endParaRPr/>
          </a:p>
        </p:txBody>
      </p:sp>
      <p:sp>
        <p:nvSpPr>
          <p:cNvPr id="200" name="Google Shape;200;p19"/>
          <p:cNvSpPr txBox="1">
            <a:spLocks noGrp="1"/>
          </p:cNvSpPr>
          <p:nvPr>
            <p:ph type="title" idx="3"/>
          </p:nvPr>
        </p:nvSpPr>
        <p:spPr>
          <a:xfrm>
            <a:off x="6066167" y="2813863"/>
            <a:ext cx="3609200" cy="632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400">
                <a:solidFill>
                  <a:srgbClr val="053B5C"/>
                </a:solidFill>
              </a:defRPr>
            </a:lvl1pPr>
            <a:lvl2pPr lvl="1" rtl="0">
              <a:spcBef>
                <a:spcPts val="0"/>
              </a:spcBef>
              <a:spcAft>
                <a:spcPts val="0"/>
              </a:spcAft>
              <a:buNone/>
              <a:defRPr sz="2400">
                <a:solidFill>
                  <a:srgbClr val="053B5C"/>
                </a:solidFill>
              </a:defRPr>
            </a:lvl2pPr>
            <a:lvl3pPr lvl="2" rtl="0">
              <a:spcBef>
                <a:spcPts val="0"/>
              </a:spcBef>
              <a:spcAft>
                <a:spcPts val="0"/>
              </a:spcAft>
              <a:buNone/>
              <a:defRPr sz="2400">
                <a:solidFill>
                  <a:srgbClr val="053B5C"/>
                </a:solidFill>
              </a:defRPr>
            </a:lvl3pPr>
            <a:lvl4pPr lvl="3" rtl="0">
              <a:spcBef>
                <a:spcPts val="0"/>
              </a:spcBef>
              <a:spcAft>
                <a:spcPts val="0"/>
              </a:spcAft>
              <a:buNone/>
              <a:defRPr sz="2400">
                <a:solidFill>
                  <a:srgbClr val="053B5C"/>
                </a:solidFill>
              </a:defRPr>
            </a:lvl4pPr>
            <a:lvl5pPr lvl="4" rtl="0">
              <a:spcBef>
                <a:spcPts val="0"/>
              </a:spcBef>
              <a:spcAft>
                <a:spcPts val="0"/>
              </a:spcAft>
              <a:buNone/>
              <a:defRPr sz="2400">
                <a:solidFill>
                  <a:srgbClr val="053B5C"/>
                </a:solidFill>
              </a:defRPr>
            </a:lvl5pPr>
            <a:lvl6pPr lvl="5" rtl="0">
              <a:spcBef>
                <a:spcPts val="0"/>
              </a:spcBef>
              <a:spcAft>
                <a:spcPts val="0"/>
              </a:spcAft>
              <a:buNone/>
              <a:defRPr sz="2400">
                <a:solidFill>
                  <a:srgbClr val="053B5C"/>
                </a:solidFill>
              </a:defRPr>
            </a:lvl6pPr>
            <a:lvl7pPr lvl="6" rtl="0">
              <a:spcBef>
                <a:spcPts val="0"/>
              </a:spcBef>
              <a:spcAft>
                <a:spcPts val="0"/>
              </a:spcAft>
              <a:buNone/>
              <a:defRPr sz="2400">
                <a:solidFill>
                  <a:srgbClr val="053B5C"/>
                </a:solidFill>
              </a:defRPr>
            </a:lvl7pPr>
            <a:lvl8pPr lvl="7" rtl="0">
              <a:spcBef>
                <a:spcPts val="0"/>
              </a:spcBef>
              <a:spcAft>
                <a:spcPts val="0"/>
              </a:spcAft>
              <a:buNone/>
              <a:defRPr sz="2400">
                <a:solidFill>
                  <a:srgbClr val="053B5C"/>
                </a:solidFill>
              </a:defRPr>
            </a:lvl8pPr>
            <a:lvl9pPr lvl="8" rtl="0">
              <a:spcBef>
                <a:spcPts val="0"/>
              </a:spcBef>
              <a:spcAft>
                <a:spcPts val="0"/>
              </a:spcAft>
              <a:buNone/>
              <a:defRPr sz="2400">
                <a:solidFill>
                  <a:srgbClr val="053B5C"/>
                </a:solidFill>
              </a:defRPr>
            </a:lvl9pPr>
          </a:lstStyle>
          <a:p>
            <a:endParaRPr/>
          </a:p>
        </p:txBody>
      </p:sp>
      <p:sp>
        <p:nvSpPr>
          <p:cNvPr id="201" name="Google Shape;201;p19"/>
          <p:cNvSpPr txBox="1">
            <a:spLocks noGrp="1"/>
          </p:cNvSpPr>
          <p:nvPr>
            <p:ph type="subTitle" idx="4"/>
          </p:nvPr>
        </p:nvSpPr>
        <p:spPr>
          <a:xfrm>
            <a:off x="6066167" y="3331655"/>
            <a:ext cx="4112800" cy="837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053B5C"/>
                </a:solidFill>
              </a:defRPr>
            </a:lvl1pPr>
            <a:lvl2pPr lvl="1" rtl="0">
              <a:spcBef>
                <a:spcPts val="2133"/>
              </a:spcBef>
              <a:spcAft>
                <a:spcPts val="0"/>
              </a:spcAft>
              <a:buNone/>
              <a:defRPr>
                <a:solidFill>
                  <a:srgbClr val="053B5C"/>
                </a:solidFill>
              </a:defRPr>
            </a:lvl2pPr>
            <a:lvl3pPr lvl="2" rtl="0">
              <a:spcBef>
                <a:spcPts val="2133"/>
              </a:spcBef>
              <a:spcAft>
                <a:spcPts val="0"/>
              </a:spcAft>
              <a:buNone/>
              <a:defRPr>
                <a:solidFill>
                  <a:srgbClr val="053B5C"/>
                </a:solidFill>
              </a:defRPr>
            </a:lvl3pPr>
            <a:lvl4pPr lvl="3" rtl="0">
              <a:spcBef>
                <a:spcPts val="2133"/>
              </a:spcBef>
              <a:spcAft>
                <a:spcPts val="0"/>
              </a:spcAft>
              <a:buNone/>
              <a:defRPr>
                <a:solidFill>
                  <a:srgbClr val="053B5C"/>
                </a:solidFill>
              </a:defRPr>
            </a:lvl4pPr>
            <a:lvl5pPr lvl="4" rtl="0">
              <a:spcBef>
                <a:spcPts val="2133"/>
              </a:spcBef>
              <a:spcAft>
                <a:spcPts val="0"/>
              </a:spcAft>
              <a:buNone/>
              <a:defRPr>
                <a:solidFill>
                  <a:srgbClr val="053B5C"/>
                </a:solidFill>
              </a:defRPr>
            </a:lvl5pPr>
            <a:lvl6pPr lvl="5" rtl="0">
              <a:spcBef>
                <a:spcPts val="2133"/>
              </a:spcBef>
              <a:spcAft>
                <a:spcPts val="0"/>
              </a:spcAft>
              <a:buNone/>
              <a:defRPr>
                <a:solidFill>
                  <a:srgbClr val="053B5C"/>
                </a:solidFill>
              </a:defRPr>
            </a:lvl6pPr>
            <a:lvl7pPr lvl="6" rtl="0">
              <a:spcBef>
                <a:spcPts val="2133"/>
              </a:spcBef>
              <a:spcAft>
                <a:spcPts val="0"/>
              </a:spcAft>
              <a:buNone/>
              <a:defRPr>
                <a:solidFill>
                  <a:srgbClr val="053B5C"/>
                </a:solidFill>
              </a:defRPr>
            </a:lvl7pPr>
            <a:lvl8pPr lvl="7" rtl="0">
              <a:spcBef>
                <a:spcPts val="2133"/>
              </a:spcBef>
              <a:spcAft>
                <a:spcPts val="0"/>
              </a:spcAft>
              <a:buNone/>
              <a:defRPr>
                <a:solidFill>
                  <a:srgbClr val="053B5C"/>
                </a:solidFill>
              </a:defRPr>
            </a:lvl8pPr>
            <a:lvl9pPr lvl="8" rtl="0">
              <a:spcBef>
                <a:spcPts val="2133"/>
              </a:spcBef>
              <a:spcAft>
                <a:spcPts val="2133"/>
              </a:spcAft>
              <a:buNone/>
              <a:defRPr>
                <a:solidFill>
                  <a:srgbClr val="053B5C"/>
                </a:solidFill>
              </a:defRPr>
            </a:lvl9pPr>
          </a:lstStyle>
          <a:p>
            <a:endParaRPr/>
          </a:p>
        </p:txBody>
      </p:sp>
      <p:sp>
        <p:nvSpPr>
          <p:cNvPr id="202" name="Google Shape;202;p19"/>
          <p:cNvSpPr txBox="1">
            <a:spLocks noGrp="1"/>
          </p:cNvSpPr>
          <p:nvPr>
            <p:ph type="title" idx="5"/>
          </p:nvPr>
        </p:nvSpPr>
        <p:spPr>
          <a:xfrm>
            <a:off x="7255333" y="4596671"/>
            <a:ext cx="3609200" cy="632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400">
                <a:solidFill>
                  <a:srgbClr val="053B5C"/>
                </a:solidFill>
              </a:defRPr>
            </a:lvl1pPr>
            <a:lvl2pPr lvl="1" rtl="0">
              <a:spcBef>
                <a:spcPts val="0"/>
              </a:spcBef>
              <a:spcAft>
                <a:spcPts val="0"/>
              </a:spcAft>
              <a:buNone/>
              <a:defRPr sz="2400">
                <a:solidFill>
                  <a:srgbClr val="053B5C"/>
                </a:solidFill>
              </a:defRPr>
            </a:lvl2pPr>
            <a:lvl3pPr lvl="2" rtl="0">
              <a:spcBef>
                <a:spcPts val="0"/>
              </a:spcBef>
              <a:spcAft>
                <a:spcPts val="0"/>
              </a:spcAft>
              <a:buNone/>
              <a:defRPr sz="2400">
                <a:solidFill>
                  <a:srgbClr val="053B5C"/>
                </a:solidFill>
              </a:defRPr>
            </a:lvl3pPr>
            <a:lvl4pPr lvl="3" rtl="0">
              <a:spcBef>
                <a:spcPts val="0"/>
              </a:spcBef>
              <a:spcAft>
                <a:spcPts val="0"/>
              </a:spcAft>
              <a:buNone/>
              <a:defRPr sz="2400">
                <a:solidFill>
                  <a:srgbClr val="053B5C"/>
                </a:solidFill>
              </a:defRPr>
            </a:lvl4pPr>
            <a:lvl5pPr lvl="4" rtl="0">
              <a:spcBef>
                <a:spcPts val="0"/>
              </a:spcBef>
              <a:spcAft>
                <a:spcPts val="0"/>
              </a:spcAft>
              <a:buNone/>
              <a:defRPr sz="2400">
                <a:solidFill>
                  <a:srgbClr val="053B5C"/>
                </a:solidFill>
              </a:defRPr>
            </a:lvl5pPr>
            <a:lvl6pPr lvl="5" rtl="0">
              <a:spcBef>
                <a:spcPts val="0"/>
              </a:spcBef>
              <a:spcAft>
                <a:spcPts val="0"/>
              </a:spcAft>
              <a:buNone/>
              <a:defRPr sz="2400">
                <a:solidFill>
                  <a:srgbClr val="053B5C"/>
                </a:solidFill>
              </a:defRPr>
            </a:lvl6pPr>
            <a:lvl7pPr lvl="6" rtl="0">
              <a:spcBef>
                <a:spcPts val="0"/>
              </a:spcBef>
              <a:spcAft>
                <a:spcPts val="0"/>
              </a:spcAft>
              <a:buNone/>
              <a:defRPr sz="2400">
                <a:solidFill>
                  <a:srgbClr val="053B5C"/>
                </a:solidFill>
              </a:defRPr>
            </a:lvl7pPr>
            <a:lvl8pPr lvl="7" rtl="0">
              <a:spcBef>
                <a:spcPts val="0"/>
              </a:spcBef>
              <a:spcAft>
                <a:spcPts val="0"/>
              </a:spcAft>
              <a:buNone/>
              <a:defRPr sz="2400">
                <a:solidFill>
                  <a:srgbClr val="053B5C"/>
                </a:solidFill>
              </a:defRPr>
            </a:lvl8pPr>
            <a:lvl9pPr lvl="8" rtl="0">
              <a:spcBef>
                <a:spcPts val="0"/>
              </a:spcBef>
              <a:spcAft>
                <a:spcPts val="0"/>
              </a:spcAft>
              <a:buNone/>
              <a:defRPr sz="2400">
                <a:solidFill>
                  <a:srgbClr val="053B5C"/>
                </a:solidFill>
              </a:defRPr>
            </a:lvl9pPr>
          </a:lstStyle>
          <a:p>
            <a:endParaRPr/>
          </a:p>
        </p:txBody>
      </p:sp>
      <p:sp>
        <p:nvSpPr>
          <p:cNvPr id="203" name="Google Shape;203;p19"/>
          <p:cNvSpPr txBox="1">
            <a:spLocks noGrp="1"/>
          </p:cNvSpPr>
          <p:nvPr>
            <p:ph type="subTitle" idx="6"/>
          </p:nvPr>
        </p:nvSpPr>
        <p:spPr>
          <a:xfrm>
            <a:off x="7255333" y="5114463"/>
            <a:ext cx="4112800" cy="837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053B5C"/>
                </a:solidFill>
              </a:defRPr>
            </a:lvl1pPr>
            <a:lvl2pPr lvl="1" rtl="0">
              <a:spcBef>
                <a:spcPts val="2133"/>
              </a:spcBef>
              <a:spcAft>
                <a:spcPts val="0"/>
              </a:spcAft>
              <a:buNone/>
              <a:defRPr>
                <a:solidFill>
                  <a:srgbClr val="053B5C"/>
                </a:solidFill>
              </a:defRPr>
            </a:lvl2pPr>
            <a:lvl3pPr lvl="2" rtl="0">
              <a:spcBef>
                <a:spcPts val="2133"/>
              </a:spcBef>
              <a:spcAft>
                <a:spcPts val="0"/>
              </a:spcAft>
              <a:buNone/>
              <a:defRPr>
                <a:solidFill>
                  <a:srgbClr val="053B5C"/>
                </a:solidFill>
              </a:defRPr>
            </a:lvl3pPr>
            <a:lvl4pPr lvl="3" rtl="0">
              <a:spcBef>
                <a:spcPts val="2133"/>
              </a:spcBef>
              <a:spcAft>
                <a:spcPts val="0"/>
              </a:spcAft>
              <a:buNone/>
              <a:defRPr>
                <a:solidFill>
                  <a:srgbClr val="053B5C"/>
                </a:solidFill>
              </a:defRPr>
            </a:lvl4pPr>
            <a:lvl5pPr lvl="4" rtl="0">
              <a:spcBef>
                <a:spcPts val="2133"/>
              </a:spcBef>
              <a:spcAft>
                <a:spcPts val="0"/>
              </a:spcAft>
              <a:buNone/>
              <a:defRPr>
                <a:solidFill>
                  <a:srgbClr val="053B5C"/>
                </a:solidFill>
              </a:defRPr>
            </a:lvl5pPr>
            <a:lvl6pPr lvl="5" rtl="0">
              <a:spcBef>
                <a:spcPts val="2133"/>
              </a:spcBef>
              <a:spcAft>
                <a:spcPts val="0"/>
              </a:spcAft>
              <a:buNone/>
              <a:defRPr>
                <a:solidFill>
                  <a:srgbClr val="053B5C"/>
                </a:solidFill>
              </a:defRPr>
            </a:lvl6pPr>
            <a:lvl7pPr lvl="6" rtl="0">
              <a:spcBef>
                <a:spcPts val="2133"/>
              </a:spcBef>
              <a:spcAft>
                <a:spcPts val="0"/>
              </a:spcAft>
              <a:buNone/>
              <a:defRPr>
                <a:solidFill>
                  <a:srgbClr val="053B5C"/>
                </a:solidFill>
              </a:defRPr>
            </a:lvl7pPr>
            <a:lvl8pPr lvl="7" rtl="0">
              <a:spcBef>
                <a:spcPts val="2133"/>
              </a:spcBef>
              <a:spcAft>
                <a:spcPts val="0"/>
              </a:spcAft>
              <a:buNone/>
              <a:defRPr>
                <a:solidFill>
                  <a:srgbClr val="053B5C"/>
                </a:solidFill>
              </a:defRPr>
            </a:lvl8pPr>
            <a:lvl9pPr lvl="8" rtl="0">
              <a:spcBef>
                <a:spcPts val="2133"/>
              </a:spcBef>
              <a:spcAft>
                <a:spcPts val="2133"/>
              </a:spcAft>
              <a:buNone/>
              <a:defRPr>
                <a:solidFill>
                  <a:srgbClr val="053B5C"/>
                </a:solidFill>
              </a:defRPr>
            </a:lvl9pPr>
          </a:lstStyle>
          <a:p>
            <a:endParaRPr/>
          </a:p>
        </p:txBody>
      </p:sp>
    </p:spTree>
    <p:extLst>
      <p:ext uri="{BB962C8B-B14F-4D97-AF65-F5344CB8AC3E}">
        <p14:creationId xmlns:p14="http://schemas.microsoft.com/office/powerpoint/2010/main" val="1934537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10422966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hree Columns 2">
  <p:cSld name="Three Columns 2">
    <p:spTree>
      <p:nvGrpSpPr>
        <p:cNvPr id="1" name="Shape 204"/>
        <p:cNvGrpSpPr/>
        <p:nvPr/>
      </p:nvGrpSpPr>
      <p:grpSpPr>
        <a:xfrm>
          <a:off x="0" y="0"/>
          <a:ext cx="0" cy="0"/>
          <a:chOff x="0" y="0"/>
          <a:chExt cx="0" cy="0"/>
        </a:xfrm>
      </p:grpSpPr>
      <p:grpSp>
        <p:nvGrpSpPr>
          <p:cNvPr id="205" name="Google Shape;205;p20"/>
          <p:cNvGrpSpPr/>
          <p:nvPr/>
        </p:nvGrpSpPr>
        <p:grpSpPr>
          <a:xfrm>
            <a:off x="-400" y="4570539"/>
            <a:ext cx="12191605" cy="2287471"/>
            <a:chOff x="377798" y="3469600"/>
            <a:chExt cx="7110743" cy="1334165"/>
          </a:xfrm>
        </p:grpSpPr>
        <p:sp>
          <p:nvSpPr>
            <p:cNvPr id="206" name="Google Shape;206;p20"/>
            <p:cNvSpPr/>
            <p:nvPr/>
          </p:nvSpPr>
          <p:spPr>
            <a:xfrm>
              <a:off x="2934275" y="3745525"/>
              <a:ext cx="1009075" cy="526875"/>
            </a:xfrm>
            <a:custGeom>
              <a:avLst/>
              <a:gdLst/>
              <a:ahLst/>
              <a:cxnLst/>
              <a:rect l="l" t="t" r="r" b="b"/>
              <a:pathLst>
                <a:path w="40363" h="21075" extrusionOk="0">
                  <a:moveTo>
                    <a:pt x="20277" y="1"/>
                  </a:moveTo>
                  <a:cubicBezTo>
                    <a:pt x="16705" y="1"/>
                    <a:pt x="13574" y="1834"/>
                    <a:pt x="11752" y="4608"/>
                  </a:cubicBezTo>
                  <a:cubicBezTo>
                    <a:pt x="11327" y="5242"/>
                    <a:pt x="10616" y="5583"/>
                    <a:pt x="9876" y="5583"/>
                  </a:cubicBezTo>
                  <a:cubicBezTo>
                    <a:pt x="9684" y="5583"/>
                    <a:pt x="9491" y="5560"/>
                    <a:pt x="9300" y="5513"/>
                  </a:cubicBezTo>
                  <a:cubicBezTo>
                    <a:pt x="8728" y="5382"/>
                    <a:pt x="8133" y="5299"/>
                    <a:pt x="7514" y="5299"/>
                  </a:cubicBezTo>
                  <a:cubicBezTo>
                    <a:pt x="3358" y="5299"/>
                    <a:pt x="1" y="8657"/>
                    <a:pt x="1" y="12812"/>
                  </a:cubicBezTo>
                  <a:cubicBezTo>
                    <a:pt x="1" y="16955"/>
                    <a:pt x="3358" y="20313"/>
                    <a:pt x="7514" y="20313"/>
                  </a:cubicBezTo>
                  <a:cubicBezTo>
                    <a:pt x="9204" y="20313"/>
                    <a:pt x="10764" y="19753"/>
                    <a:pt x="12026" y="18813"/>
                  </a:cubicBezTo>
                  <a:cubicBezTo>
                    <a:pt x="12454" y="18488"/>
                    <a:pt x="12967" y="18320"/>
                    <a:pt x="13478" y="18320"/>
                  </a:cubicBezTo>
                  <a:cubicBezTo>
                    <a:pt x="13905" y="18320"/>
                    <a:pt x="14331" y="18438"/>
                    <a:pt x="14705" y="18682"/>
                  </a:cubicBezTo>
                  <a:cubicBezTo>
                    <a:pt x="16312" y="19729"/>
                    <a:pt x="18217" y="20337"/>
                    <a:pt x="20277" y="20337"/>
                  </a:cubicBezTo>
                  <a:cubicBezTo>
                    <a:pt x="21361" y="20337"/>
                    <a:pt x="22396" y="20170"/>
                    <a:pt x="23373" y="19860"/>
                  </a:cubicBezTo>
                  <a:cubicBezTo>
                    <a:pt x="23615" y="19784"/>
                    <a:pt x="23866" y="19745"/>
                    <a:pt x="24114" y="19745"/>
                  </a:cubicBezTo>
                  <a:cubicBezTo>
                    <a:pt x="24525" y="19745"/>
                    <a:pt x="24929" y="19852"/>
                    <a:pt x="25278" y="20075"/>
                  </a:cubicBezTo>
                  <a:cubicBezTo>
                    <a:pt x="26314" y="20706"/>
                    <a:pt x="27516" y="21075"/>
                    <a:pt x="28814" y="21075"/>
                  </a:cubicBezTo>
                  <a:cubicBezTo>
                    <a:pt x="30409" y="21075"/>
                    <a:pt x="31886" y="20515"/>
                    <a:pt x="33041" y="19575"/>
                  </a:cubicBezTo>
                  <a:cubicBezTo>
                    <a:pt x="33472" y="19231"/>
                    <a:pt x="34006" y="19037"/>
                    <a:pt x="34544" y="19037"/>
                  </a:cubicBezTo>
                  <a:cubicBezTo>
                    <a:pt x="34808" y="19037"/>
                    <a:pt x="35072" y="19084"/>
                    <a:pt x="35327" y="19182"/>
                  </a:cubicBezTo>
                  <a:cubicBezTo>
                    <a:pt x="35743" y="19360"/>
                    <a:pt x="36208" y="19444"/>
                    <a:pt x="36684" y="19444"/>
                  </a:cubicBezTo>
                  <a:cubicBezTo>
                    <a:pt x="38720" y="19444"/>
                    <a:pt x="40363" y="17801"/>
                    <a:pt x="40363" y="15776"/>
                  </a:cubicBezTo>
                  <a:cubicBezTo>
                    <a:pt x="40363" y="13741"/>
                    <a:pt x="38720" y="12097"/>
                    <a:pt x="36684" y="12097"/>
                  </a:cubicBezTo>
                  <a:lnTo>
                    <a:pt x="36672" y="12097"/>
                  </a:lnTo>
                  <a:cubicBezTo>
                    <a:pt x="35827" y="12097"/>
                    <a:pt x="35029" y="11693"/>
                    <a:pt x="34600" y="10966"/>
                  </a:cubicBezTo>
                  <a:cubicBezTo>
                    <a:pt x="33838" y="9680"/>
                    <a:pt x="32660" y="8668"/>
                    <a:pt x="31231" y="8121"/>
                  </a:cubicBezTo>
                  <a:cubicBezTo>
                    <a:pt x="30612" y="7871"/>
                    <a:pt x="30100" y="7394"/>
                    <a:pt x="29874" y="6752"/>
                  </a:cubicBezTo>
                  <a:cubicBezTo>
                    <a:pt x="28469" y="2823"/>
                    <a:pt x="24706" y="1"/>
                    <a:pt x="20277" y="1"/>
                  </a:cubicBezTo>
                  <a:close/>
                </a:path>
              </a:pathLst>
            </a:custGeom>
            <a:solidFill>
              <a:srgbClr val="75D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0"/>
            <p:cNvSpPr/>
            <p:nvPr/>
          </p:nvSpPr>
          <p:spPr>
            <a:xfrm>
              <a:off x="4838100" y="3469600"/>
              <a:ext cx="2018425" cy="1053725"/>
            </a:xfrm>
            <a:custGeom>
              <a:avLst/>
              <a:gdLst/>
              <a:ahLst/>
              <a:cxnLst/>
              <a:rect l="l" t="t" r="r" b="b"/>
              <a:pathLst>
                <a:path w="80737" h="42149" extrusionOk="0">
                  <a:moveTo>
                    <a:pt x="40565" y="1"/>
                  </a:moveTo>
                  <a:cubicBezTo>
                    <a:pt x="34671" y="1"/>
                    <a:pt x="29373" y="2489"/>
                    <a:pt x="25658" y="6478"/>
                  </a:cubicBezTo>
                  <a:cubicBezTo>
                    <a:pt x="23157" y="9151"/>
                    <a:pt x="19680" y="10629"/>
                    <a:pt x="16026" y="10629"/>
                  </a:cubicBezTo>
                  <a:cubicBezTo>
                    <a:pt x="15872" y="10629"/>
                    <a:pt x="15717" y="10626"/>
                    <a:pt x="15562" y="10621"/>
                  </a:cubicBezTo>
                  <a:cubicBezTo>
                    <a:pt x="15383" y="10609"/>
                    <a:pt x="15216" y="10609"/>
                    <a:pt x="15038" y="10609"/>
                  </a:cubicBezTo>
                  <a:cubicBezTo>
                    <a:pt x="6727" y="10609"/>
                    <a:pt x="0" y="17324"/>
                    <a:pt x="0" y="25623"/>
                  </a:cubicBezTo>
                  <a:cubicBezTo>
                    <a:pt x="0" y="33910"/>
                    <a:pt x="6727" y="40625"/>
                    <a:pt x="15038" y="40625"/>
                  </a:cubicBezTo>
                  <a:cubicBezTo>
                    <a:pt x="19705" y="40625"/>
                    <a:pt x="23872" y="38505"/>
                    <a:pt x="26623" y="35184"/>
                  </a:cubicBezTo>
                  <a:cubicBezTo>
                    <a:pt x="30278" y="38589"/>
                    <a:pt x="35171" y="40684"/>
                    <a:pt x="40565" y="40684"/>
                  </a:cubicBezTo>
                  <a:cubicBezTo>
                    <a:pt x="43529" y="40684"/>
                    <a:pt x="46351" y="40053"/>
                    <a:pt x="48887" y="38910"/>
                  </a:cubicBezTo>
                  <a:cubicBezTo>
                    <a:pt x="51233" y="40922"/>
                    <a:pt x="54293" y="42149"/>
                    <a:pt x="57638" y="42149"/>
                  </a:cubicBezTo>
                  <a:cubicBezTo>
                    <a:pt x="61984" y="42149"/>
                    <a:pt x="65854" y="40077"/>
                    <a:pt x="68306" y="36874"/>
                  </a:cubicBezTo>
                  <a:cubicBezTo>
                    <a:pt x="69628" y="38124"/>
                    <a:pt x="71414" y="38898"/>
                    <a:pt x="73378" y="38898"/>
                  </a:cubicBezTo>
                  <a:cubicBezTo>
                    <a:pt x="77438" y="38898"/>
                    <a:pt x="80736" y="35600"/>
                    <a:pt x="80736" y="31540"/>
                  </a:cubicBezTo>
                  <a:cubicBezTo>
                    <a:pt x="80736" y="27480"/>
                    <a:pt x="77438" y="24194"/>
                    <a:pt x="73378" y="24194"/>
                  </a:cubicBezTo>
                  <a:lnTo>
                    <a:pt x="73343" y="24194"/>
                  </a:lnTo>
                  <a:cubicBezTo>
                    <a:pt x="73331" y="24194"/>
                    <a:pt x="73318" y="24194"/>
                    <a:pt x="73306" y="24194"/>
                  </a:cubicBezTo>
                  <a:cubicBezTo>
                    <a:pt x="71641" y="24194"/>
                    <a:pt x="70062" y="23386"/>
                    <a:pt x="69211" y="21944"/>
                  </a:cubicBezTo>
                  <a:cubicBezTo>
                    <a:pt x="67925" y="19777"/>
                    <a:pt x="66044" y="17991"/>
                    <a:pt x="63782" y="16824"/>
                  </a:cubicBezTo>
                  <a:cubicBezTo>
                    <a:pt x="61734" y="15764"/>
                    <a:pt x="60091" y="14086"/>
                    <a:pt x="59139" y="11978"/>
                  </a:cubicBezTo>
                  <a:cubicBezTo>
                    <a:pt x="55948" y="4918"/>
                    <a:pt x="48840" y="1"/>
                    <a:pt x="40565" y="1"/>
                  </a:cubicBezTo>
                  <a:close/>
                </a:path>
              </a:pathLst>
            </a:custGeom>
            <a:solidFill>
              <a:srgbClr val="75D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0"/>
            <p:cNvSpPr/>
            <p:nvPr/>
          </p:nvSpPr>
          <p:spPr>
            <a:xfrm>
              <a:off x="377798" y="4155401"/>
              <a:ext cx="7110743" cy="648364"/>
            </a:xfrm>
            <a:custGeom>
              <a:avLst/>
              <a:gdLst/>
              <a:ahLst/>
              <a:cxnLst/>
              <a:rect l="l" t="t" r="r" b="b"/>
              <a:pathLst>
                <a:path w="285572" h="28409" extrusionOk="0">
                  <a:moveTo>
                    <a:pt x="1" y="1"/>
                  </a:moveTo>
                  <a:lnTo>
                    <a:pt x="1" y="28409"/>
                  </a:lnTo>
                  <a:lnTo>
                    <a:pt x="285572" y="28409"/>
                  </a:lnTo>
                  <a:lnTo>
                    <a:pt x="285572" y="1"/>
                  </a:lnTo>
                  <a:close/>
                </a:path>
              </a:pathLst>
            </a:custGeom>
            <a:solidFill>
              <a:srgbClr val="A0E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 name="Google Shape;209;p20"/>
          <p:cNvSpPr txBox="1">
            <a:spLocks noGrp="1"/>
          </p:cNvSpPr>
          <p:nvPr>
            <p:ph type="title"/>
          </p:nvPr>
        </p:nvSpPr>
        <p:spPr>
          <a:xfrm>
            <a:off x="956700" y="1206867"/>
            <a:ext cx="2911200" cy="497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5000"/>
              <a:buNone/>
              <a:defRPr sz="6667"/>
            </a:lvl1pPr>
            <a:lvl2pPr lvl="1" algn="r" rtl="0">
              <a:spcBef>
                <a:spcPts val="0"/>
              </a:spcBef>
              <a:spcAft>
                <a:spcPts val="0"/>
              </a:spcAft>
              <a:buSzPts val="5000"/>
              <a:buNone/>
              <a:defRPr sz="6667"/>
            </a:lvl2pPr>
            <a:lvl3pPr lvl="2" algn="r" rtl="0">
              <a:spcBef>
                <a:spcPts val="0"/>
              </a:spcBef>
              <a:spcAft>
                <a:spcPts val="0"/>
              </a:spcAft>
              <a:buSzPts val="5000"/>
              <a:buNone/>
              <a:defRPr sz="6667"/>
            </a:lvl3pPr>
            <a:lvl4pPr lvl="3" algn="r" rtl="0">
              <a:spcBef>
                <a:spcPts val="0"/>
              </a:spcBef>
              <a:spcAft>
                <a:spcPts val="0"/>
              </a:spcAft>
              <a:buSzPts val="5000"/>
              <a:buNone/>
              <a:defRPr sz="6667"/>
            </a:lvl4pPr>
            <a:lvl5pPr lvl="4" algn="r" rtl="0">
              <a:spcBef>
                <a:spcPts val="0"/>
              </a:spcBef>
              <a:spcAft>
                <a:spcPts val="0"/>
              </a:spcAft>
              <a:buSzPts val="5000"/>
              <a:buNone/>
              <a:defRPr sz="6667"/>
            </a:lvl5pPr>
            <a:lvl6pPr lvl="5" algn="r" rtl="0">
              <a:spcBef>
                <a:spcPts val="0"/>
              </a:spcBef>
              <a:spcAft>
                <a:spcPts val="0"/>
              </a:spcAft>
              <a:buSzPts val="5000"/>
              <a:buNone/>
              <a:defRPr sz="6667"/>
            </a:lvl6pPr>
            <a:lvl7pPr lvl="6" algn="r" rtl="0">
              <a:spcBef>
                <a:spcPts val="0"/>
              </a:spcBef>
              <a:spcAft>
                <a:spcPts val="0"/>
              </a:spcAft>
              <a:buSzPts val="5000"/>
              <a:buNone/>
              <a:defRPr sz="6667"/>
            </a:lvl7pPr>
            <a:lvl8pPr lvl="7" algn="r" rtl="0">
              <a:spcBef>
                <a:spcPts val="0"/>
              </a:spcBef>
              <a:spcAft>
                <a:spcPts val="0"/>
              </a:spcAft>
              <a:buSzPts val="5000"/>
              <a:buNone/>
              <a:defRPr sz="6667"/>
            </a:lvl8pPr>
            <a:lvl9pPr lvl="8" algn="r" rtl="0">
              <a:spcBef>
                <a:spcPts val="0"/>
              </a:spcBef>
              <a:spcAft>
                <a:spcPts val="0"/>
              </a:spcAft>
              <a:buSzPts val="5000"/>
              <a:buNone/>
              <a:defRPr sz="6667"/>
            </a:lvl9pPr>
          </a:lstStyle>
          <a:p>
            <a:endParaRPr/>
          </a:p>
        </p:txBody>
      </p:sp>
      <p:sp>
        <p:nvSpPr>
          <p:cNvPr id="210" name="Google Shape;210;p20"/>
          <p:cNvSpPr txBox="1">
            <a:spLocks noGrp="1"/>
          </p:cNvSpPr>
          <p:nvPr>
            <p:ph type="subTitle" idx="1"/>
          </p:nvPr>
        </p:nvSpPr>
        <p:spPr>
          <a:xfrm>
            <a:off x="4458067" y="2020067"/>
            <a:ext cx="2038800" cy="8532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053B5C"/>
                </a:solidFill>
              </a:defRPr>
            </a:lvl1pPr>
            <a:lvl2pPr lvl="1" rtl="0">
              <a:spcBef>
                <a:spcPts val="2133"/>
              </a:spcBef>
              <a:spcAft>
                <a:spcPts val="0"/>
              </a:spcAft>
              <a:buNone/>
              <a:defRPr>
                <a:solidFill>
                  <a:srgbClr val="053B5C"/>
                </a:solidFill>
              </a:defRPr>
            </a:lvl2pPr>
            <a:lvl3pPr lvl="2" rtl="0">
              <a:spcBef>
                <a:spcPts val="2133"/>
              </a:spcBef>
              <a:spcAft>
                <a:spcPts val="0"/>
              </a:spcAft>
              <a:buNone/>
              <a:defRPr>
                <a:solidFill>
                  <a:srgbClr val="053B5C"/>
                </a:solidFill>
              </a:defRPr>
            </a:lvl3pPr>
            <a:lvl4pPr lvl="3" rtl="0">
              <a:spcBef>
                <a:spcPts val="2133"/>
              </a:spcBef>
              <a:spcAft>
                <a:spcPts val="0"/>
              </a:spcAft>
              <a:buNone/>
              <a:defRPr>
                <a:solidFill>
                  <a:srgbClr val="053B5C"/>
                </a:solidFill>
              </a:defRPr>
            </a:lvl4pPr>
            <a:lvl5pPr lvl="4" rtl="0">
              <a:spcBef>
                <a:spcPts val="2133"/>
              </a:spcBef>
              <a:spcAft>
                <a:spcPts val="0"/>
              </a:spcAft>
              <a:buNone/>
              <a:defRPr>
                <a:solidFill>
                  <a:srgbClr val="053B5C"/>
                </a:solidFill>
              </a:defRPr>
            </a:lvl5pPr>
            <a:lvl6pPr lvl="5" rtl="0">
              <a:spcBef>
                <a:spcPts val="2133"/>
              </a:spcBef>
              <a:spcAft>
                <a:spcPts val="0"/>
              </a:spcAft>
              <a:buNone/>
              <a:defRPr>
                <a:solidFill>
                  <a:srgbClr val="053B5C"/>
                </a:solidFill>
              </a:defRPr>
            </a:lvl6pPr>
            <a:lvl7pPr lvl="6" rtl="0">
              <a:spcBef>
                <a:spcPts val="2133"/>
              </a:spcBef>
              <a:spcAft>
                <a:spcPts val="0"/>
              </a:spcAft>
              <a:buNone/>
              <a:defRPr>
                <a:solidFill>
                  <a:srgbClr val="053B5C"/>
                </a:solidFill>
              </a:defRPr>
            </a:lvl7pPr>
            <a:lvl8pPr lvl="7" rtl="0">
              <a:spcBef>
                <a:spcPts val="2133"/>
              </a:spcBef>
              <a:spcAft>
                <a:spcPts val="0"/>
              </a:spcAft>
              <a:buNone/>
              <a:defRPr>
                <a:solidFill>
                  <a:srgbClr val="053B5C"/>
                </a:solidFill>
              </a:defRPr>
            </a:lvl8pPr>
            <a:lvl9pPr lvl="8" rtl="0">
              <a:spcBef>
                <a:spcPts val="2133"/>
              </a:spcBef>
              <a:spcAft>
                <a:spcPts val="2133"/>
              </a:spcAft>
              <a:buNone/>
              <a:defRPr>
                <a:solidFill>
                  <a:srgbClr val="053B5C"/>
                </a:solidFill>
              </a:defRPr>
            </a:lvl9pPr>
          </a:lstStyle>
          <a:p>
            <a:endParaRPr/>
          </a:p>
        </p:txBody>
      </p:sp>
      <p:sp>
        <p:nvSpPr>
          <p:cNvPr id="211" name="Google Shape;211;p20"/>
          <p:cNvSpPr txBox="1">
            <a:spLocks noGrp="1"/>
          </p:cNvSpPr>
          <p:nvPr>
            <p:ph type="title" idx="2"/>
          </p:nvPr>
        </p:nvSpPr>
        <p:spPr>
          <a:xfrm>
            <a:off x="4458067" y="1507767"/>
            <a:ext cx="2038800" cy="400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solidFill>
                  <a:srgbClr val="053B5C"/>
                </a:solidFill>
              </a:defRPr>
            </a:lvl1pPr>
            <a:lvl2pPr lvl="1" rtl="0">
              <a:spcBef>
                <a:spcPts val="0"/>
              </a:spcBef>
              <a:spcAft>
                <a:spcPts val="0"/>
              </a:spcAft>
              <a:buNone/>
              <a:defRPr sz="2400">
                <a:solidFill>
                  <a:srgbClr val="053B5C"/>
                </a:solidFill>
                <a:latin typeface="Open Sans"/>
                <a:ea typeface="Open Sans"/>
                <a:cs typeface="Open Sans"/>
                <a:sym typeface="Open Sans"/>
              </a:defRPr>
            </a:lvl2pPr>
            <a:lvl3pPr lvl="2" rtl="0">
              <a:spcBef>
                <a:spcPts val="0"/>
              </a:spcBef>
              <a:spcAft>
                <a:spcPts val="0"/>
              </a:spcAft>
              <a:buNone/>
              <a:defRPr sz="2400">
                <a:solidFill>
                  <a:srgbClr val="053B5C"/>
                </a:solidFill>
                <a:latin typeface="Open Sans"/>
                <a:ea typeface="Open Sans"/>
                <a:cs typeface="Open Sans"/>
                <a:sym typeface="Open Sans"/>
              </a:defRPr>
            </a:lvl3pPr>
            <a:lvl4pPr lvl="3" rtl="0">
              <a:spcBef>
                <a:spcPts val="0"/>
              </a:spcBef>
              <a:spcAft>
                <a:spcPts val="0"/>
              </a:spcAft>
              <a:buNone/>
              <a:defRPr sz="2400">
                <a:solidFill>
                  <a:srgbClr val="053B5C"/>
                </a:solidFill>
                <a:latin typeface="Open Sans"/>
                <a:ea typeface="Open Sans"/>
                <a:cs typeface="Open Sans"/>
                <a:sym typeface="Open Sans"/>
              </a:defRPr>
            </a:lvl4pPr>
            <a:lvl5pPr lvl="4" rtl="0">
              <a:spcBef>
                <a:spcPts val="0"/>
              </a:spcBef>
              <a:spcAft>
                <a:spcPts val="0"/>
              </a:spcAft>
              <a:buNone/>
              <a:defRPr sz="2400">
                <a:solidFill>
                  <a:srgbClr val="053B5C"/>
                </a:solidFill>
                <a:latin typeface="Open Sans"/>
                <a:ea typeface="Open Sans"/>
                <a:cs typeface="Open Sans"/>
                <a:sym typeface="Open Sans"/>
              </a:defRPr>
            </a:lvl5pPr>
            <a:lvl6pPr lvl="5" rtl="0">
              <a:spcBef>
                <a:spcPts val="0"/>
              </a:spcBef>
              <a:spcAft>
                <a:spcPts val="0"/>
              </a:spcAft>
              <a:buNone/>
              <a:defRPr sz="2400">
                <a:solidFill>
                  <a:srgbClr val="053B5C"/>
                </a:solidFill>
                <a:latin typeface="Open Sans"/>
                <a:ea typeface="Open Sans"/>
                <a:cs typeface="Open Sans"/>
                <a:sym typeface="Open Sans"/>
              </a:defRPr>
            </a:lvl6pPr>
            <a:lvl7pPr lvl="6" rtl="0">
              <a:spcBef>
                <a:spcPts val="0"/>
              </a:spcBef>
              <a:spcAft>
                <a:spcPts val="0"/>
              </a:spcAft>
              <a:buNone/>
              <a:defRPr sz="2400">
                <a:solidFill>
                  <a:srgbClr val="053B5C"/>
                </a:solidFill>
                <a:latin typeface="Open Sans"/>
                <a:ea typeface="Open Sans"/>
                <a:cs typeface="Open Sans"/>
                <a:sym typeface="Open Sans"/>
              </a:defRPr>
            </a:lvl7pPr>
            <a:lvl8pPr lvl="7" rtl="0">
              <a:spcBef>
                <a:spcPts val="0"/>
              </a:spcBef>
              <a:spcAft>
                <a:spcPts val="0"/>
              </a:spcAft>
              <a:buNone/>
              <a:defRPr sz="2400">
                <a:solidFill>
                  <a:srgbClr val="053B5C"/>
                </a:solidFill>
                <a:latin typeface="Open Sans"/>
                <a:ea typeface="Open Sans"/>
                <a:cs typeface="Open Sans"/>
                <a:sym typeface="Open Sans"/>
              </a:defRPr>
            </a:lvl8pPr>
            <a:lvl9pPr lvl="8" rtl="0">
              <a:spcBef>
                <a:spcPts val="0"/>
              </a:spcBef>
              <a:spcAft>
                <a:spcPts val="0"/>
              </a:spcAft>
              <a:buNone/>
              <a:defRPr sz="2400">
                <a:solidFill>
                  <a:srgbClr val="053B5C"/>
                </a:solidFill>
                <a:latin typeface="Open Sans"/>
                <a:ea typeface="Open Sans"/>
                <a:cs typeface="Open Sans"/>
                <a:sym typeface="Open Sans"/>
              </a:defRPr>
            </a:lvl9pPr>
          </a:lstStyle>
          <a:p>
            <a:endParaRPr/>
          </a:p>
        </p:txBody>
      </p:sp>
      <p:sp>
        <p:nvSpPr>
          <p:cNvPr id="212" name="Google Shape;212;p20"/>
          <p:cNvSpPr txBox="1">
            <a:spLocks noGrp="1"/>
          </p:cNvSpPr>
          <p:nvPr>
            <p:ph type="subTitle" idx="3"/>
          </p:nvPr>
        </p:nvSpPr>
        <p:spPr>
          <a:xfrm>
            <a:off x="6827267" y="2020067"/>
            <a:ext cx="2038800" cy="8532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053B5C"/>
                </a:solidFill>
              </a:defRPr>
            </a:lvl1pPr>
            <a:lvl2pPr lvl="1" rtl="0">
              <a:spcBef>
                <a:spcPts val="2133"/>
              </a:spcBef>
              <a:spcAft>
                <a:spcPts val="0"/>
              </a:spcAft>
              <a:buNone/>
              <a:defRPr>
                <a:solidFill>
                  <a:srgbClr val="053B5C"/>
                </a:solidFill>
              </a:defRPr>
            </a:lvl2pPr>
            <a:lvl3pPr lvl="2" rtl="0">
              <a:spcBef>
                <a:spcPts val="2133"/>
              </a:spcBef>
              <a:spcAft>
                <a:spcPts val="0"/>
              </a:spcAft>
              <a:buNone/>
              <a:defRPr>
                <a:solidFill>
                  <a:srgbClr val="053B5C"/>
                </a:solidFill>
              </a:defRPr>
            </a:lvl3pPr>
            <a:lvl4pPr lvl="3" rtl="0">
              <a:spcBef>
                <a:spcPts val="2133"/>
              </a:spcBef>
              <a:spcAft>
                <a:spcPts val="0"/>
              </a:spcAft>
              <a:buNone/>
              <a:defRPr>
                <a:solidFill>
                  <a:srgbClr val="053B5C"/>
                </a:solidFill>
              </a:defRPr>
            </a:lvl4pPr>
            <a:lvl5pPr lvl="4" rtl="0">
              <a:spcBef>
                <a:spcPts val="2133"/>
              </a:spcBef>
              <a:spcAft>
                <a:spcPts val="0"/>
              </a:spcAft>
              <a:buNone/>
              <a:defRPr>
                <a:solidFill>
                  <a:srgbClr val="053B5C"/>
                </a:solidFill>
              </a:defRPr>
            </a:lvl5pPr>
            <a:lvl6pPr lvl="5" rtl="0">
              <a:spcBef>
                <a:spcPts val="2133"/>
              </a:spcBef>
              <a:spcAft>
                <a:spcPts val="0"/>
              </a:spcAft>
              <a:buNone/>
              <a:defRPr>
                <a:solidFill>
                  <a:srgbClr val="053B5C"/>
                </a:solidFill>
              </a:defRPr>
            </a:lvl6pPr>
            <a:lvl7pPr lvl="6" rtl="0">
              <a:spcBef>
                <a:spcPts val="2133"/>
              </a:spcBef>
              <a:spcAft>
                <a:spcPts val="0"/>
              </a:spcAft>
              <a:buNone/>
              <a:defRPr>
                <a:solidFill>
                  <a:srgbClr val="053B5C"/>
                </a:solidFill>
              </a:defRPr>
            </a:lvl7pPr>
            <a:lvl8pPr lvl="7" rtl="0">
              <a:spcBef>
                <a:spcPts val="2133"/>
              </a:spcBef>
              <a:spcAft>
                <a:spcPts val="0"/>
              </a:spcAft>
              <a:buNone/>
              <a:defRPr>
                <a:solidFill>
                  <a:srgbClr val="053B5C"/>
                </a:solidFill>
              </a:defRPr>
            </a:lvl8pPr>
            <a:lvl9pPr lvl="8" rtl="0">
              <a:spcBef>
                <a:spcPts val="2133"/>
              </a:spcBef>
              <a:spcAft>
                <a:spcPts val="2133"/>
              </a:spcAft>
              <a:buNone/>
              <a:defRPr>
                <a:solidFill>
                  <a:srgbClr val="053B5C"/>
                </a:solidFill>
              </a:defRPr>
            </a:lvl9pPr>
          </a:lstStyle>
          <a:p>
            <a:endParaRPr/>
          </a:p>
        </p:txBody>
      </p:sp>
      <p:sp>
        <p:nvSpPr>
          <p:cNvPr id="213" name="Google Shape;213;p20"/>
          <p:cNvSpPr txBox="1">
            <a:spLocks noGrp="1"/>
          </p:cNvSpPr>
          <p:nvPr>
            <p:ph type="title" idx="4"/>
          </p:nvPr>
        </p:nvSpPr>
        <p:spPr>
          <a:xfrm>
            <a:off x="6827284" y="1507767"/>
            <a:ext cx="2038800" cy="400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solidFill>
                  <a:srgbClr val="053B5C"/>
                </a:solidFill>
              </a:defRPr>
            </a:lvl1pPr>
            <a:lvl2pPr lvl="1" rtl="0">
              <a:spcBef>
                <a:spcPts val="0"/>
              </a:spcBef>
              <a:spcAft>
                <a:spcPts val="0"/>
              </a:spcAft>
              <a:buNone/>
              <a:defRPr sz="2400">
                <a:solidFill>
                  <a:srgbClr val="053B5C"/>
                </a:solidFill>
                <a:latin typeface="Open Sans"/>
                <a:ea typeface="Open Sans"/>
                <a:cs typeface="Open Sans"/>
                <a:sym typeface="Open Sans"/>
              </a:defRPr>
            </a:lvl2pPr>
            <a:lvl3pPr lvl="2" rtl="0">
              <a:spcBef>
                <a:spcPts val="0"/>
              </a:spcBef>
              <a:spcAft>
                <a:spcPts val="0"/>
              </a:spcAft>
              <a:buNone/>
              <a:defRPr sz="2400">
                <a:solidFill>
                  <a:srgbClr val="053B5C"/>
                </a:solidFill>
                <a:latin typeface="Open Sans"/>
                <a:ea typeface="Open Sans"/>
                <a:cs typeface="Open Sans"/>
                <a:sym typeface="Open Sans"/>
              </a:defRPr>
            </a:lvl3pPr>
            <a:lvl4pPr lvl="3" rtl="0">
              <a:spcBef>
                <a:spcPts val="0"/>
              </a:spcBef>
              <a:spcAft>
                <a:spcPts val="0"/>
              </a:spcAft>
              <a:buNone/>
              <a:defRPr sz="2400">
                <a:solidFill>
                  <a:srgbClr val="053B5C"/>
                </a:solidFill>
                <a:latin typeface="Open Sans"/>
                <a:ea typeface="Open Sans"/>
                <a:cs typeface="Open Sans"/>
                <a:sym typeface="Open Sans"/>
              </a:defRPr>
            </a:lvl4pPr>
            <a:lvl5pPr lvl="4" rtl="0">
              <a:spcBef>
                <a:spcPts val="0"/>
              </a:spcBef>
              <a:spcAft>
                <a:spcPts val="0"/>
              </a:spcAft>
              <a:buNone/>
              <a:defRPr sz="2400">
                <a:solidFill>
                  <a:srgbClr val="053B5C"/>
                </a:solidFill>
                <a:latin typeface="Open Sans"/>
                <a:ea typeface="Open Sans"/>
                <a:cs typeface="Open Sans"/>
                <a:sym typeface="Open Sans"/>
              </a:defRPr>
            </a:lvl5pPr>
            <a:lvl6pPr lvl="5" rtl="0">
              <a:spcBef>
                <a:spcPts val="0"/>
              </a:spcBef>
              <a:spcAft>
                <a:spcPts val="0"/>
              </a:spcAft>
              <a:buNone/>
              <a:defRPr sz="2400">
                <a:solidFill>
                  <a:srgbClr val="053B5C"/>
                </a:solidFill>
                <a:latin typeface="Open Sans"/>
                <a:ea typeface="Open Sans"/>
                <a:cs typeface="Open Sans"/>
                <a:sym typeface="Open Sans"/>
              </a:defRPr>
            </a:lvl6pPr>
            <a:lvl7pPr lvl="6" rtl="0">
              <a:spcBef>
                <a:spcPts val="0"/>
              </a:spcBef>
              <a:spcAft>
                <a:spcPts val="0"/>
              </a:spcAft>
              <a:buNone/>
              <a:defRPr sz="2400">
                <a:solidFill>
                  <a:srgbClr val="053B5C"/>
                </a:solidFill>
                <a:latin typeface="Open Sans"/>
                <a:ea typeface="Open Sans"/>
                <a:cs typeface="Open Sans"/>
                <a:sym typeface="Open Sans"/>
              </a:defRPr>
            </a:lvl7pPr>
            <a:lvl8pPr lvl="7" rtl="0">
              <a:spcBef>
                <a:spcPts val="0"/>
              </a:spcBef>
              <a:spcAft>
                <a:spcPts val="0"/>
              </a:spcAft>
              <a:buNone/>
              <a:defRPr sz="2400">
                <a:solidFill>
                  <a:srgbClr val="053B5C"/>
                </a:solidFill>
                <a:latin typeface="Open Sans"/>
                <a:ea typeface="Open Sans"/>
                <a:cs typeface="Open Sans"/>
                <a:sym typeface="Open Sans"/>
              </a:defRPr>
            </a:lvl8pPr>
            <a:lvl9pPr lvl="8" rtl="0">
              <a:spcBef>
                <a:spcPts val="0"/>
              </a:spcBef>
              <a:spcAft>
                <a:spcPts val="0"/>
              </a:spcAft>
              <a:buNone/>
              <a:defRPr sz="2400">
                <a:solidFill>
                  <a:srgbClr val="053B5C"/>
                </a:solidFill>
                <a:latin typeface="Open Sans"/>
                <a:ea typeface="Open Sans"/>
                <a:cs typeface="Open Sans"/>
                <a:sym typeface="Open Sans"/>
              </a:defRPr>
            </a:lvl9pPr>
          </a:lstStyle>
          <a:p>
            <a:endParaRPr/>
          </a:p>
        </p:txBody>
      </p:sp>
      <p:sp>
        <p:nvSpPr>
          <p:cNvPr id="214" name="Google Shape;214;p20"/>
          <p:cNvSpPr txBox="1">
            <a:spLocks noGrp="1"/>
          </p:cNvSpPr>
          <p:nvPr>
            <p:ph type="subTitle" idx="5"/>
          </p:nvPr>
        </p:nvSpPr>
        <p:spPr>
          <a:xfrm>
            <a:off x="9196500" y="2020067"/>
            <a:ext cx="2038800" cy="8532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053B5C"/>
                </a:solidFill>
              </a:defRPr>
            </a:lvl1pPr>
            <a:lvl2pPr lvl="1" rtl="0">
              <a:spcBef>
                <a:spcPts val="2133"/>
              </a:spcBef>
              <a:spcAft>
                <a:spcPts val="0"/>
              </a:spcAft>
              <a:buNone/>
              <a:defRPr>
                <a:solidFill>
                  <a:srgbClr val="053B5C"/>
                </a:solidFill>
              </a:defRPr>
            </a:lvl2pPr>
            <a:lvl3pPr lvl="2" rtl="0">
              <a:spcBef>
                <a:spcPts val="2133"/>
              </a:spcBef>
              <a:spcAft>
                <a:spcPts val="0"/>
              </a:spcAft>
              <a:buNone/>
              <a:defRPr>
                <a:solidFill>
                  <a:srgbClr val="053B5C"/>
                </a:solidFill>
              </a:defRPr>
            </a:lvl3pPr>
            <a:lvl4pPr lvl="3" rtl="0">
              <a:spcBef>
                <a:spcPts val="2133"/>
              </a:spcBef>
              <a:spcAft>
                <a:spcPts val="0"/>
              </a:spcAft>
              <a:buNone/>
              <a:defRPr>
                <a:solidFill>
                  <a:srgbClr val="053B5C"/>
                </a:solidFill>
              </a:defRPr>
            </a:lvl4pPr>
            <a:lvl5pPr lvl="4" rtl="0">
              <a:spcBef>
                <a:spcPts val="2133"/>
              </a:spcBef>
              <a:spcAft>
                <a:spcPts val="0"/>
              </a:spcAft>
              <a:buNone/>
              <a:defRPr>
                <a:solidFill>
                  <a:srgbClr val="053B5C"/>
                </a:solidFill>
              </a:defRPr>
            </a:lvl5pPr>
            <a:lvl6pPr lvl="5" rtl="0">
              <a:spcBef>
                <a:spcPts val="2133"/>
              </a:spcBef>
              <a:spcAft>
                <a:spcPts val="0"/>
              </a:spcAft>
              <a:buNone/>
              <a:defRPr>
                <a:solidFill>
                  <a:srgbClr val="053B5C"/>
                </a:solidFill>
              </a:defRPr>
            </a:lvl6pPr>
            <a:lvl7pPr lvl="6" rtl="0">
              <a:spcBef>
                <a:spcPts val="2133"/>
              </a:spcBef>
              <a:spcAft>
                <a:spcPts val="0"/>
              </a:spcAft>
              <a:buNone/>
              <a:defRPr>
                <a:solidFill>
                  <a:srgbClr val="053B5C"/>
                </a:solidFill>
              </a:defRPr>
            </a:lvl7pPr>
            <a:lvl8pPr lvl="7" rtl="0">
              <a:spcBef>
                <a:spcPts val="2133"/>
              </a:spcBef>
              <a:spcAft>
                <a:spcPts val="0"/>
              </a:spcAft>
              <a:buNone/>
              <a:defRPr>
                <a:solidFill>
                  <a:srgbClr val="053B5C"/>
                </a:solidFill>
              </a:defRPr>
            </a:lvl8pPr>
            <a:lvl9pPr lvl="8" rtl="0">
              <a:spcBef>
                <a:spcPts val="2133"/>
              </a:spcBef>
              <a:spcAft>
                <a:spcPts val="2133"/>
              </a:spcAft>
              <a:buNone/>
              <a:defRPr>
                <a:solidFill>
                  <a:srgbClr val="053B5C"/>
                </a:solidFill>
              </a:defRPr>
            </a:lvl9pPr>
          </a:lstStyle>
          <a:p>
            <a:endParaRPr/>
          </a:p>
        </p:txBody>
      </p:sp>
      <p:sp>
        <p:nvSpPr>
          <p:cNvPr id="215" name="Google Shape;215;p20"/>
          <p:cNvSpPr txBox="1">
            <a:spLocks noGrp="1"/>
          </p:cNvSpPr>
          <p:nvPr>
            <p:ph type="title" idx="6"/>
          </p:nvPr>
        </p:nvSpPr>
        <p:spPr>
          <a:xfrm>
            <a:off x="9196500" y="1507767"/>
            <a:ext cx="2038800" cy="400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solidFill>
                  <a:srgbClr val="053B5C"/>
                </a:solidFill>
              </a:defRPr>
            </a:lvl1pPr>
            <a:lvl2pPr lvl="1" rtl="0">
              <a:spcBef>
                <a:spcPts val="0"/>
              </a:spcBef>
              <a:spcAft>
                <a:spcPts val="0"/>
              </a:spcAft>
              <a:buNone/>
              <a:defRPr sz="2400">
                <a:solidFill>
                  <a:srgbClr val="053B5C"/>
                </a:solidFill>
                <a:latin typeface="Open Sans"/>
                <a:ea typeface="Open Sans"/>
                <a:cs typeface="Open Sans"/>
                <a:sym typeface="Open Sans"/>
              </a:defRPr>
            </a:lvl2pPr>
            <a:lvl3pPr lvl="2" rtl="0">
              <a:spcBef>
                <a:spcPts val="0"/>
              </a:spcBef>
              <a:spcAft>
                <a:spcPts val="0"/>
              </a:spcAft>
              <a:buNone/>
              <a:defRPr sz="2400">
                <a:solidFill>
                  <a:srgbClr val="053B5C"/>
                </a:solidFill>
                <a:latin typeface="Open Sans"/>
                <a:ea typeface="Open Sans"/>
                <a:cs typeface="Open Sans"/>
                <a:sym typeface="Open Sans"/>
              </a:defRPr>
            </a:lvl3pPr>
            <a:lvl4pPr lvl="3" rtl="0">
              <a:spcBef>
                <a:spcPts val="0"/>
              </a:spcBef>
              <a:spcAft>
                <a:spcPts val="0"/>
              </a:spcAft>
              <a:buNone/>
              <a:defRPr sz="2400">
                <a:solidFill>
                  <a:srgbClr val="053B5C"/>
                </a:solidFill>
                <a:latin typeface="Open Sans"/>
                <a:ea typeface="Open Sans"/>
                <a:cs typeface="Open Sans"/>
                <a:sym typeface="Open Sans"/>
              </a:defRPr>
            </a:lvl4pPr>
            <a:lvl5pPr lvl="4" rtl="0">
              <a:spcBef>
                <a:spcPts val="0"/>
              </a:spcBef>
              <a:spcAft>
                <a:spcPts val="0"/>
              </a:spcAft>
              <a:buNone/>
              <a:defRPr sz="2400">
                <a:solidFill>
                  <a:srgbClr val="053B5C"/>
                </a:solidFill>
                <a:latin typeface="Open Sans"/>
                <a:ea typeface="Open Sans"/>
                <a:cs typeface="Open Sans"/>
                <a:sym typeface="Open Sans"/>
              </a:defRPr>
            </a:lvl5pPr>
            <a:lvl6pPr lvl="5" rtl="0">
              <a:spcBef>
                <a:spcPts val="0"/>
              </a:spcBef>
              <a:spcAft>
                <a:spcPts val="0"/>
              </a:spcAft>
              <a:buNone/>
              <a:defRPr sz="2400">
                <a:solidFill>
                  <a:srgbClr val="053B5C"/>
                </a:solidFill>
                <a:latin typeface="Open Sans"/>
                <a:ea typeface="Open Sans"/>
                <a:cs typeface="Open Sans"/>
                <a:sym typeface="Open Sans"/>
              </a:defRPr>
            </a:lvl6pPr>
            <a:lvl7pPr lvl="6" rtl="0">
              <a:spcBef>
                <a:spcPts val="0"/>
              </a:spcBef>
              <a:spcAft>
                <a:spcPts val="0"/>
              </a:spcAft>
              <a:buNone/>
              <a:defRPr sz="2400">
                <a:solidFill>
                  <a:srgbClr val="053B5C"/>
                </a:solidFill>
                <a:latin typeface="Open Sans"/>
                <a:ea typeface="Open Sans"/>
                <a:cs typeface="Open Sans"/>
                <a:sym typeface="Open Sans"/>
              </a:defRPr>
            </a:lvl7pPr>
            <a:lvl8pPr lvl="7" rtl="0">
              <a:spcBef>
                <a:spcPts val="0"/>
              </a:spcBef>
              <a:spcAft>
                <a:spcPts val="0"/>
              </a:spcAft>
              <a:buNone/>
              <a:defRPr sz="2400">
                <a:solidFill>
                  <a:srgbClr val="053B5C"/>
                </a:solidFill>
                <a:latin typeface="Open Sans"/>
                <a:ea typeface="Open Sans"/>
                <a:cs typeface="Open Sans"/>
                <a:sym typeface="Open Sans"/>
              </a:defRPr>
            </a:lvl8pPr>
            <a:lvl9pPr lvl="8" rtl="0">
              <a:spcBef>
                <a:spcPts val="0"/>
              </a:spcBef>
              <a:spcAft>
                <a:spcPts val="0"/>
              </a:spcAft>
              <a:buNone/>
              <a:defRPr sz="2400">
                <a:solidFill>
                  <a:srgbClr val="053B5C"/>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40387639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hree Columns 3">
  <p:cSld name="Three Columns 3">
    <p:bg>
      <p:bgPr>
        <a:solidFill>
          <a:schemeClr val="dk2"/>
        </a:solidFill>
        <a:effectLst/>
      </p:bgPr>
    </p:bg>
    <p:spTree>
      <p:nvGrpSpPr>
        <p:cNvPr id="1" name="Shape 216"/>
        <p:cNvGrpSpPr/>
        <p:nvPr/>
      </p:nvGrpSpPr>
      <p:grpSpPr>
        <a:xfrm>
          <a:off x="0" y="0"/>
          <a:ext cx="0" cy="0"/>
          <a:chOff x="0" y="0"/>
          <a:chExt cx="0" cy="0"/>
        </a:xfrm>
      </p:grpSpPr>
      <p:sp>
        <p:nvSpPr>
          <p:cNvPr id="217" name="Google Shape;217;p21"/>
          <p:cNvSpPr/>
          <p:nvPr/>
        </p:nvSpPr>
        <p:spPr>
          <a:xfrm flipH="1">
            <a:off x="4296865" y="2123997"/>
            <a:ext cx="7806435" cy="3911233"/>
          </a:xfrm>
          <a:custGeom>
            <a:avLst/>
            <a:gdLst/>
            <a:ahLst/>
            <a:cxnLst/>
            <a:rect l="l" t="t" r="r" b="b"/>
            <a:pathLst>
              <a:path w="225946" h="113205" extrusionOk="0">
                <a:moveTo>
                  <a:pt x="62499" y="1"/>
                </a:moveTo>
                <a:cubicBezTo>
                  <a:pt x="59883" y="1"/>
                  <a:pt x="57255" y="334"/>
                  <a:pt x="54710" y="1008"/>
                </a:cubicBezTo>
                <a:cubicBezTo>
                  <a:pt x="48019" y="2794"/>
                  <a:pt x="42649" y="6628"/>
                  <a:pt x="39791" y="11712"/>
                </a:cubicBezTo>
                <a:cubicBezTo>
                  <a:pt x="36672" y="17272"/>
                  <a:pt x="35588" y="24499"/>
                  <a:pt x="28540" y="28059"/>
                </a:cubicBezTo>
                <a:cubicBezTo>
                  <a:pt x="26790" y="28940"/>
                  <a:pt x="24873" y="29250"/>
                  <a:pt x="22908" y="29678"/>
                </a:cubicBezTo>
                <a:cubicBezTo>
                  <a:pt x="21075" y="30083"/>
                  <a:pt x="19539" y="30774"/>
                  <a:pt x="18229" y="31869"/>
                </a:cubicBezTo>
                <a:cubicBezTo>
                  <a:pt x="15634" y="34048"/>
                  <a:pt x="13788" y="36953"/>
                  <a:pt x="12371" y="39691"/>
                </a:cubicBezTo>
                <a:cubicBezTo>
                  <a:pt x="10811" y="42715"/>
                  <a:pt x="9811" y="45906"/>
                  <a:pt x="9407" y="49157"/>
                </a:cubicBezTo>
                <a:cubicBezTo>
                  <a:pt x="8978" y="52514"/>
                  <a:pt x="9526" y="55765"/>
                  <a:pt x="9799" y="59122"/>
                </a:cubicBezTo>
                <a:cubicBezTo>
                  <a:pt x="9942" y="60956"/>
                  <a:pt x="9907" y="62813"/>
                  <a:pt x="9145" y="64563"/>
                </a:cubicBezTo>
                <a:cubicBezTo>
                  <a:pt x="8454" y="66159"/>
                  <a:pt x="7156" y="67528"/>
                  <a:pt x="5858" y="68850"/>
                </a:cubicBezTo>
                <a:cubicBezTo>
                  <a:pt x="3608" y="71124"/>
                  <a:pt x="2644" y="74053"/>
                  <a:pt x="1739" y="76886"/>
                </a:cubicBezTo>
                <a:cubicBezTo>
                  <a:pt x="1" y="82375"/>
                  <a:pt x="822" y="87769"/>
                  <a:pt x="5025" y="92293"/>
                </a:cubicBezTo>
                <a:cubicBezTo>
                  <a:pt x="9359" y="96948"/>
                  <a:pt x="15860" y="100080"/>
                  <a:pt x="22753" y="101830"/>
                </a:cubicBezTo>
                <a:cubicBezTo>
                  <a:pt x="28327" y="103249"/>
                  <a:pt x="34155" y="103754"/>
                  <a:pt x="39991" y="103754"/>
                </a:cubicBezTo>
                <a:cubicBezTo>
                  <a:pt x="42970" y="103754"/>
                  <a:pt x="45950" y="103623"/>
                  <a:pt x="48900" y="103413"/>
                </a:cubicBezTo>
                <a:cubicBezTo>
                  <a:pt x="53579" y="103092"/>
                  <a:pt x="58222" y="102437"/>
                  <a:pt x="62913" y="102175"/>
                </a:cubicBezTo>
                <a:cubicBezTo>
                  <a:pt x="63658" y="102135"/>
                  <a:pt x="64397" y="102114"/>
                  <a:pt x="65129" y="102114"/>
                </a:cubicBezTo>
                <a:cubicBezTo>
                  <a:pt x="68914" y="102114"/>
                  <a:pt x="72542" y="102654"/>
                  <a:pt x="76153" y="103711"/>
                </a:cubicBezTo>
                <a:cubicBezTo>
                  <a:pt x="80213" y="104902"/>
                  <a:pt x="84083" y="106461"/>
                  <a:pt x="88166" y="107592"/>
                </a:cubicBezTo>
                <a:cubicBezTo>
                  <a:pt x="90798" y="108319"/>
                  <a:pt x="93500" y="108890"/>
                  <a:pt x="96227" y="109331"/>
                </a:cubicBezTo>
                <a:cubicBezTo>
                  <a:pt x="101001" y="110283"/>
                  <a:pt x="106085" y="110676"/>
                  <a:pt x="110574" y="111283"/>
                </a:cubicBezTo>
                <a:cubicBezTo>
                  <a:pt x="113741" y="111712"/>
                  <a:pt x="116765" y="112534"/>
                  <a:pt x="119908" y="113022"/>
                </a:cubicBezTo>
                <a:cubicBezTo>
                  <a:pt x="120759" y="113151"/>
                  <a:pt x="121581" y="113204"/>
                  <a:pt x="122390" y="113204"/>
                </a:cubicBezTo>
                <a:cubicBezTo>
                  <a:pt x="124492" y="113204"/>
                  <a:pt x="126501" y="112842"/>
                  <a:pt x="128660" y="112498"/>
                </a:cubicBezTo>
                <a:cubicBezTo>
                  <a:pt x="130320" y="112230"/>
                  <a:pt x="131984" y="112138"/>
                  <a:pt x="133653" y="112138"/>
                </a:cubicBezTo>
                <a:cubicBezTo>
                  <a:pt x="135321" y="112138"/>
                  <a:pt x="136994" y="112230"/>
                  <a:pt x="138673" y="112331"/>
                </a:cubicBezTo>
                <a:cubicBezTo>
                  <a:pt x="141764" y="112515"/>
                  <a:pt x="144846" y="112620"/>
                  <a:pt x="147945" y="112620"/>
                </a:cubicBezTo>
                <a:cubicBezTo>
                  <a:pt x="148259" y="112620"/>
                  <a:pt x="148574" y="112619"/>
                  <a:pt x="148888" y="112617"/>
                </a:cubicBezTo>
                <a:cubicBezTo>
                  <a:pt x="162152" y="112522"/>
                  <a:pt x="175273" y="110831"/>
                  <a:pt x="188488" y="110069"/>
                </a:cubicBezTo>
                <a:cubicBezTo>
                  <a:pt x="199526" y="109438"/>
                  <a:pt x="212682" y="110081"/>
                  <a:pt x="221040" y="103235"/>
                </a:cubicBezTo>
                <a:cubicBezTo>
                  <a:pt x="224219" y="100627"/>
                  <a:pt x="225946" y="97151"/>
                  <a:pt x="225350" y="93531"/>
                </a:cubicBezTo>
                <a:cubicBezTo>
                  <a:pt x="224803" y="90138"/>
                  <a:pt x="222243" y="87197"/>
                  <a:pt x="218087" y="86007"/>
                </a:cubicBezTo>
                <a:cubicBezTo>
                  <a:pt x="212908" y="84518"/>
                  <a:pt x="207181" y="85637"/>
                  <a:pt x="201943" y="84316"/>
                </a:cubicBezTo>
                <a:cubicBezTo>
                  <a:pt x="197144" y="83101"/>
                  <a:pt x="193418" y="80244"/>
                  <a:pt x="189429" y="77958"/>
                </a:cubicBezTo>
                <a:cubicBezTo>
                  <a:pt x="187453" y="76815"/>
                  <a:pt x="185357" y="75779"/>
                  <a:pt x="183047" y="75124"/>
                </a:cubicBezTo>
                <a:cubicBezTo>
                  <a:pt x="181018" y="74552"/>
                  <a:pt x="178881" y="74329"/>
                  <a:pt x="176737" y="74329"/>
                </a:cubicBezTo>
                <a:cubicBezTo>
                  <a:pt x="176026" y="74329"/>
                  <a:pt x="175314" y="74353"/>
                  <a:pt x="174606" y="74398"/>
                </a:cubicBezTo>
                <a:cubicBezTo>
                  <a:pt x="168947" y="74749"/>
                  <a:pt x="163483" y="76316"/>
                  <a:pt x="157786" y="76316"/>
                </a:cubicBezTo>
                <a:cubicBezTo>
                  <a:pt x="157682" y="76316"/>
                  <a:pt x="157577" y="76316"/>
                  <a:pt x="157473" y="76315"/>
                </a:cubicBezTo>
                <a:cubicBezTo>
                  <a:pt x="152663" y="76267"/>
                  <a:pt x="147317" y="75124"/>
                  <a:pt x="144816" y="71600"/>
                </a:cubicBezTo>
                <a:cubicBezTo>
                  <a:pt x="143388" y="69576"/>
                  <a:pt x="143149" y="67207"/>
                  <a:pt x="142661" y="64956"/>
                </a:cubicBezTo>
                <a:cubicBezTo>
                  <a:pt x="142245" y="62968"/>
                  <a:pt x="141518" y="61075"/>
                  <a:pt x="140209" y="59337"/>
                </a:cubicBezTo>
                <a:cubicBezTo>
                  <a:pt x="137863" y="56205"/>
                  <a:pt x="134089" y="53753"/>
                  <a:pt x="129743" y="52514"/>
                </a:cubicBezTo>
                <a:cubicBezTo>
                  <a:pt x="127656" y="51919"/>
                  <a:pt x="125480" y="51649"/>
                  <a:pt x="123261" y="51649"/>
                </a:cubicBezTo>
                <a:cubicBezTo>
                  <a:pt x="123037" y="51649"/>
                  <a:pt x="122812" y="51652"/>
                  <a:pt x="122587" y="51657"/>
                </a:cubicBezTo>
                <a:cubicBezTo>
                  <a:pt x="122123" y="51669"/>
                  <a:pt x="121659" y="51693"/>
                  <a:pt x="121182" y="51728"/>
                </a:cubicBezTo>
                <a:cubicBezTo>
                  <a:pt x="116479" y="50609"/>
                  <a:pt x="111503" y="50002"/>
                  <a:pt x="107121" y="48192"/>
                </a:cubicBezTo>
                <a:cubicBezTo>
                  <a:pt x="99501" y="45049"/>
                  <a:pt x="96298" y="38441"/>
                  <a:pt x="94560" y="32178"/>
                </a:cubicBezTo>
                <a:cubicBezTo>
                  <a:pt x="93584" y="28678"/>
                  <a:pt x="92929" y="25106"/>
                  <a:pt x="91726" y="21641"/>
                </a:cubicBezTo>
                <a:cubicBezTo>
                  <a:pt x="90810" y="19034"/>
                  <a:pt x="89548" y="16486"/>
                  <a:pt x="87952" y="14081"/>
                </a:cubicBezTo>
                <a:cubicBezTo>
                  <a:pt x="84809" y="9330"/>
                  <a:pt x="80237" y="4973"/>
                  <a:pt x="74200" y="2365"/>
                </a:cubicBezTo>
                <a:cubicBezTo>
                  <a:pt x="70558" y="797"/>
                  <a:pt x="66542" y="1"/>
                  <a:pt x="62499" y="1"/>
                </a:cubicBezTo>
                <a:close/>
              </a:path>
            </a:pathLst>
          </a:custGeom>
          <a:solidFill>
            <a:srgbClr val="FFFFFF">
              <a:alpha val="313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21"/>
          <p:cNvSpPr/>
          <p:nvPr/>
        </p:nvSpPr>
        <p:spPr>
          <a:xfrm>
            <a:off x="94" y="1134597"/>
            <a:ext cx="10905660" cy="5464028"/>
          </a:xfrm>
          <a:custGeom>
            <a:avLst/>
            <a:gdLst/>
            <a:ahLst/>
            <a:cxnLst/>
            <a:rect l="l" t="t" r="r" b="b"/>
            <a:pathLst>
              <a:path w="225946" h="113205" extrusionOk="0">
                <a:moveTo>
                  <a:pt x="62499" y="1"/>
                </a:moveTo>
                <a:cubicBezTo>
                  <a:pt x="59883" y="1"/>
                  <a:pt x="57255" y="334"/>
                  <a:pt x="54710" y="1008"/>
                </a:cubicBezTo>
                <a:cubicBezTo>
                  <a:pt x="48019" y="2794"/>
                  <a:pt x="42649" y="6628"/>
                  <a:pt x="39791" y="11712"/>
                </a:cubicBezTo>
                <a:cubicBezTo>
                  <a:pt x="36672" y="17272"/>
                  <a:pt x="35588" y="24499"/>
                  <a:pt x="28540" y="28059"/>
                </a:cubicBezTo>
                <a:cubicBezTo>
                  <a:pt x="26790" y="28940"/>
                  <a:pt x="24873" y="29250"/>
                  <a:pt x="22908" y="29678"/>
                </a:cubicBezTo>
                <a:cubicBezTo>
                  <a:pt x="21075" y="30083"/>
                  <a:pt x="19539" y="30774"/>
                  <a:pt x="18229" y="31869"/>
                </a:cubicBezTo>
                <a:cubicBezTo>
                  <a:pt x="15634" y="34048"/>
                  <a:pt x="13788" y="36953"/>
                  <a:pt x="12371" y="39691"/>
                </a:cubicBezTo>
                <a:cubicBezTo>
                  <a:pt x="10811" y="42715"/>
                  <a:pt x="9811" y="45906"/>
                  <a:pt x="9407" y="49157"/>
                </a:cubicBezTo>
                <a:cubicBezTo>
                  <a:pt x="8978" y="52514"/>
                  <a:pt x="9526" y="55765"/>
                  <a:pt x="9799" y="59122"/>
                </a:cubicBezTo>
                <a:cubicBezTo>
                  <a:pt x="9942" y="60956"/>
                  <a:pt x="9907" y="62813"/>
                  <a:pt x="9145" y="64563"/>
                </a:cubicBezTo>
                <a:cubicBezTo>
                  <a:pt x="8454" y="66159"/>
                  <a:pt x="7156" y="67528"/>
                  <a:pt x="5858" y="68850"/>
                </a:cubicBezTo>
                <a:cubicBezTo>
                  <a:pt x="3608" y="71124"/>
                  <a:pt x="2644" y="74053"/>
                  <a:pt x="1739" y="76886"/>
                </a:cubicBezTo>
                <a:cubicBezTo>
                  <a:pt x="1" y="82375"/>
                  <a:pt x="822" y="87769"/>
                  <a:pt x="5025" y="92293"/>
                </a:cubicBezTo>
                <a:cubicBezTo>
                  <a:pt x="9359" y="96948"/>
                  <a:pt x="15860" y="100080"/>
                  <a:pt x="22753" y="101830"/>
                </a:cubicBezTo>
                <a:cubicBezTo>
                  <a:pt x="28327" y="103249"/>
                  <a:pt x="34155" y="103754"/>
                  <a:pt x="39991" y="103754"/>
                </a:cubicBezTo>
                <a:cubicBezTo>
                  <a:pt x="42970" y="103754"/>
                  <a:pt x="45950" y="103623"/>
                  <a:pt x="48900" y="103413"/>
                </a:cubicBezTo>
                <a:cubicBezTo>
                  <a:pt x="53579" y="103092"/>
                  <a:pt x="58222" y="102437"/>
                  <a:pt x="62913" y="102175"/>
                </a:cubicBezTo>
                <a:cubicBezTo>
                  <a:pt x="63658" y="102135"/>
                  <a:pt x="64397" y="102114"/>
                  <a:pt x="65129" y="102114"/>
                </a:cubicBezTo>
                <a:cubicBezTo>
                  <a:pt x="68914" y="102114"/>
                  <a:pt x="72542" y="102654"/>
                  <a:pt x="76153" y="103711"/>
                </a:cubicBezTo>
                <a:cubicBezTo>
                  <a:pt x="80213" y="104902"/>
                  <a:pt x="84083" y="106461"/>
                  <a:pt x="88166" y="107592"/>
                </a:cubicBezTo>
                <a:cubicBezTo>
                  <a:pt x="90798" y="108319"/>
                  <a:pt x="93500" y="108890"/>
                  <a:pt x="96227" y="109331"/>
                </a:cubicBezTo>
                <a:cubicBezTo>
                  <a:pt x="101001" y="110283"/>
                  <a:pt x="106085" y="110676"/>
                  <a:pt x="110574" y="111283"/>
                </a:cubicBezTo>
                <a:cubicBezTo>
                  <a:pt x="113741" y="111712"/>
                  <a:pt x="116765" y="112534"/>
                  <a:pt x="119908" y="113022"/>
                </a:cubicBezTo>
                <a:cubicBezTo>
                  <a:pt x="120759" y="113151"/>
                  <a:pt x="121581" y="113204"/>
                  <a:pt x="122390" y="113204"/>
                </a:cubicBezTo>
                <a:cubicBezTo>
                  <a:pt x="124492" y="113204"/>
                  <a:pt x="126501" y="112842"/>
                  <a:pt x="128660" y="112498"/>
                </a:cubicBezTo>
                <a:cubicBezTo>
                  <a:pt x="130320" y="112230"/>
                  <a:pt x="131984" y="112138"/>
                  <a:pt x="133653" y="112138"/>
                </a:cubicBezTo>
                <a:cubicBezTo>
                  <a:pt x="135321" y="112138"/>
                  <a:pt x="136994" y="112230"/>
                  <a:pt x="138673" y="112331"/>
                </a:cubicBezTo>
                <a:cubicBezTo>
                  <a:pt x="141764" y="112515"/>
                  <a:pt x="144846" y="112620"/>
                  <a:pt x="147945" y="112620"/>
                </a:cubicBezTo>
                <a:cubicBezTo>
                  <a:pt x="148259" y="112620"/>
                  <a:pt x="148574" y="112619"/>
                  <a:pt x="148888" y="112617"/>
                </a:cubicBezTo>
                <a:cubicBezTo>
                  <a:pt x="162152" y="112522"/>
                  <a:pt x="175273" y="110831"/>
                  <a:pt x="188488" y="110069"/>
                </a:cubicBezTo>
                <a:cubicBezTo>
                  <a:pt x="199526" y="109438"/>
                  <a:pt x="212682" y="110081"/>
                  <a:pt x="221040" y="103235"/>
                </a:cubicBezTo>
                <a:cubicBezTo>
                  <a:pt x="224219" y="100627"/>
                  <a:pt x="225946" y="97151"/>
                  <a:pt x="225350" y="93531"/>
                </a:cubicBezTo>
                <a:cubicBezTo>
                  <a:pt x="224803" y="90138"/>
                  <a:pt x="222243" y="87197"/>
                  <a:pt x="218087" y="86007"/>
                </a:cubicBezTo>
                <a:cubicBezTo>
                  <a:pt x="212908" y="84518"/>
                  <a:pt x="207181" y="85637"/>
                  <a:pt x="201943" y="84316"/>
                </a:cubicBezTo>
                <a:cubicBezTo>
                  <a:pt x="197144" y="83101"/>
                  <a:pt x="193418" y="80244"/>
                  <a:pt x="189429" y="77958"/>
                </a:cubicBezTo>
                <a:cubicBezTo>
                  <a:pt x="187453" y="76815"/>
                  <a:pt x="185357" y="75779"/>
                  <a:pt x="183047" y="75124"/>
                </a:cubicBezTo>
                <a:cubicBezTo>
                  <a:pt x="181018" y="74552"/>
                  <a:pt x="178881" y="74329"/>
                  <a:pt x="176737" y="74329"/>
                </a:cubicBezTo>
                <a:cubicBezTo>
                  <a:pt x="176026" y="74329"/>
                  <a:pt x="175314" y="74353"/>
                  <a:pt x="174606" y="74398"/>
                </a:cubicBezTo>
                <a:cubicBezTo>
                  <a:pt x="168947" y="74749"/>
                  <a:pt x="163483" y="76316"/>
                  <a:pt x="157786" y="76316"/>
                </a:cubicBezTo>
                <a:cubicBezTo>
                  <a:pt x="157682" y="76316"/>
                  <a:pt x="157577" y="76316"/>
                  <a:pt x="157473" y="76315"/>
                </a:cubicBezTo>
                <a:cubicBezTo>
                  <a:pt x="152663" y="76267"/>
                  <a:pt x="147317" y="75124"/>
                  <a:pt x="144816" y="71600"/>
                </a:cubicBezTo>
                <a:cubicBezTo>
                  <a:pt x="143388" y="69576"/>
                  <a:pt x="143149" y="67207"/>
                  <a:pt x="142661" y="64956"/>
                </a:cubicBezTo>
                <a:cubicBezTo>
                  <a:pt x="142245" y="62968"/>
                  <a:pt x="141518" y="61075"/>
                  <a:pt x="140209" y="59337"/>
                </a:cubicBezTo>
                <a:cubicBezTo>
                  <a:pt x="137863" y="56205"/>
                  <a:pt x="134089" y="53753"/>
                  <a:pt x="129743" y="52514"/>
                </a:cubicBezTo>
                <a:cubicBezTo>
                  <a:pt x="127656" y="51919"/>
                  <a:pt x="125480" y="51649"/>
                  <a:pt x="123261" y="51649"/>
                </a:cubicBezTo>
                <a:cubicBezTo>
                  <a:pt x="123037" y="51649"/>
                  <a:pt x="122812" y="51652"/>
                  <a:pt x="122587" y="51657"/>
                </a:cubicBezTo>
                <a:cubicBezTo>
                  <a:pt x="122123" y="51669"/>
                  <a:pt x="121659" y="51693"/>
                  <a:pt x="121182" y="51728"/>
                </a:cubicBezTo>
                <a:cubicBezTo>
                  <a:pt x="116479" y="50609"/>
                  <a:pt x="111503" y="50002"/>
                  <a:pt x="107121" y="48192"/>
                </a:cubicBezTo>
                <a:cubicBezTo>
                  <a:pt x="99501" y="45049"/>
                  <a:pt x="96298" y="38441"/>
                  <a:pt x="94560" y="32178"/>
                </a:cubicBezTo>
                <a:cubicBezTo>
                  <a:pt x="93584" y="28678"/>
                  <a:pt x="92929" y="25106"/>
                  <a:pt x="91726" y="21641"/>
                </a:cubicBezTo>
                <a:cubicBezTo>
                  <a:pt x="90810" y="19034"/>
                  <a:pt x="89548" y="16486"/>
                  <a:pt x="87952" y="14081"/>
                </a:cubicBezTo>
                <a:cubicBezTo>
                  <a:pt x="84809" y="9330"/>
                  <a:pt x="80237" y="4973"/>
                  <a:pt x="74200" y="2365"/>
                </a:cubicBezTo>
                <a:cubicBezTo>
                  <a:pt x="70558" y="797"/>
                  <a:pt x="66542" y="1"/>
                  <a:pt x="62499" y="1"/>
                </a:cubicBezTo>
                <a:close/>
              </a:path>
            </a:pathLst>
          </a:custGeom>
          <a:solidFill>
            <a:srgbClr val="FFFFFF">
              <a:alpha val="446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21"/>
          <p:cNvSpPr/>
          <p:nvPr/>
        </p:nvSpPr>
        <p:spPr>
          <a:xfrm>
            <a:off x="110" y="4053513"/>
            <a:ext cx="12191773" cy="2804487"/>
          </a:xfrm>
          <a:custGeom>
            <a:avLst/>
            <a:gdLst/>
            <a:ahLst/>
            <a:cxnLst/>
            <a:rect l="l" t="t" r="r" b="b"/>
            <a:pathLst>
              <a:path w="252592" h="58104" extrusionOk="0">
                <a:moveTo>
                  <a:pt x="23957" y="0"/>
                </a:moveTo>
                <a:cubicBezTo>
                  <a:pt x="15373" y="0"/>
                  <a:pt x="7336" y="1024"/>
                  <a:pt x="0" y="3430"/>
                </a:cubicBezTo>
                <a:lnTo>
                  <a:pt x="0" y="17206"/>
                </a:lnTo>
                <a:lnTo>
                  <a:pt x="0" y="40352"/>
                </a:lnTo>
                <a:lnTo>
                  <a:pt x="0" y="58104"/>
                </a:lnTo>
                <a:lnTo>
                  <a:pt x="148650" y="58104"/>
                </a:lnTo>
                <a:cubicBezTo>
                  <a:pt x="147757" y="57997"/>
                  <a:pt x="146769" y="57818"/>
                  <a:pt x="145721" y="57568"/>
                </a:cubicBezTo>
                <a:lnTo>
                  <a:pt x="145721" y="57568"/>
                </a:lnTo>
                <a:lnTo>
                  <a:pt x="148650" y="58104"/>
                </a:lnTo>
                <a:lnTo>
                  <a:pt x="252592" y="58104"/>
                </a:lnTo>
                <a:lnTo>
                  <a:pt x="252592" y="16777"/>
                </a:lnTo>
                <a:cubicBezTo>
                  <a:pt x="236294" y="29080"/>
                  <a:pt x="217132" y="33582"/>
                  <a:pt x="196520" y="33582"/>
                </a:cubicBezTo>
                <a:cubicBezTo>
                  <a:pt x="140227" y="33582"/>
                  <a:pt x="73113" y="0"/>
                  <a:pt x="2395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21"/>
          <p:cNvSpPr txBox="1">
            <a:spLocks noGrp="1"/>
          </p:cNvSpPr>
          <p:nvPr>
            <p:ph type="title"/>
          </p:nvPr>
        </p:nvSpPr>
        <p:spPr>
          <a:xfrm>
            <a:off x="956700" y="737320"/>
            <a:ext cx="1027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21" name="Google Shape;221;p21"/>
          <p:cNvSpPr txBox="1">
            <a:spLocks noGrp="1"/>
          </p:cNvSpPr>
          <p:nvPr>
            <p:ph type="subTitle" idx="1"/>
          </p:nvPr>
        </p:nvSpPr>
        <p:spPr>
          <a:xfrm>
            <a:off x="1550067" y="3345433"/>
            <a:ext cx="2646400" cy="153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053B5C"/>
                </a:solidFill>
              </a:defRPr>
            </a:lvl1pPr>
            <a:lvl2pPr lvl="1" algn="ctr" rtl="0">
              <a:spcBef>
                <a:spcPts val="2133"/>
              </a:spcBef>
              <a:spcAft>
                <a:spcPts val="0"/>
              </a:spcAft>
              <a:buNone/>
              <a:defRPr>
                <a:solidFill>
                  <a:srgbClr val="053B5C"/>
                </a:solidFill>
              </a:defRPr>
            </a:lvl2pPr>
            <a:lvl3pPr lvl="2" algn="ctr" rtl="0">
              <a:spcBef>
                <a:spcPts val="2133"/>
              </a:spcBef>
              <a:spcAft>
                <a:spcPts val="0"/>
              </a:spcAft>
              <a:buNone/>
              <a:defRPr>
                <a:solidFill>
                  <a:srgbClr val="053B5C"/>
                </a:solidFill>
              </a:defRPr>
            </a:lvl3pPr>
            <a:lvl4pPr lvl="3" algn="ctr" rtl="0">
              <a:spcBef>
                <a:spcPts val="2133"/>
              </a:spcBef>
              <a:spcAft>
                <a:spcPts val="0"/>
              </a:spcAft>
              <a:buNone/>
              <a:defRPr>
                <a:solidFill>
                  <a:srgbClr val="053B5C"/>
                </a:solidFill>
              </a:defRPr>
            </a:lvl4pPr>
            <a:lvl5pPr lvl="4" algn="ctr" rtl="0">
              <a:spcBef>
                <a:spcPts val="2133"/>
              </a:spcBef>
              <a:spcAft>
                <a:spcPts val="0"/>
              </a:spcAft>
              <a:buNone/>
              <a:defRPr>
                <a:solidFill>
                  <a:srgbClr val="053B5C"/>
                </a:solidFill>
              </a:defRPr>
            </a:lvl5pPr>
            <a:lvl6pPr lvl="5" algn="ctr" rtl="0">
              <a:spcBef>
                <a:spcPts val="2133"/>
              </a:spcBef>
              <a:spcAft>
                <a:spcPts val="0"/>
              </a:spcAft>
              <a:buNone/>
              <a:defRPr>
                <a:solidFill>
                  <a:srgbClr val="053B5C"/>
                </a:solidFill>
              </a:defRPr>
            </a:lvl6pPr>
            <a:lvl7pPr lvl="6" algn="ctr" rtl="0">
              <a:spcBef>
                <a:spcPts val="2133"/>
              </a:spcBef>
              <a:spcAft>
                <a:spcPts val="0"/>
              </a:spcAft>
              <a:buNone/>
              <a:defRPr>
                <a:solidFill>
                  <a:srgbClr val="053B5C"/>
                </a:solidFill>
              </a:defRPr>
            </a:lvl7pPr>
            <a:lvl8pPr lvl="7" algn="ctr" rtl="0">
              <a:spcBef>
                <a:spcPts val="2133"/>
              </a:spcBef>
              <a:spcAft>
                <a:spcPts val="0"/>
              </a:spcAft>
              <a:buNone/>
              <a:defRPr>
                <a:solidFill>
                  <a:srgbClr val="053B5C"/>
                </a:solidFill>
              </a:defRPr>
            </a:lvl8pPr>
            <a:lvl9pPr lvl="8" algn="ctr" rtl="0">
              <a:spcBef>
                <a:spcPts val="2133"/>
              </a:spcBef>
              <a:spcAft>
                <a:spcPts val="2133"/>
              </a:spcAft>
              <a:buNone/>
              <a:defRPr>
                <a:solidFill>
                  <a:srgbClr val="053B5C"/>
                </a:solidFill>
              </a:defRPr>
            </a:lvl9pPr>
          </a:lstStyle>
          <a:p>
            <a:endParaRPr/>
          </a:p>
        </p:txBody>
      </p:sp>
      <p:sp>
        <p:nvSpPr>
          <p:cNvPr id="222" name="Google Shape;222;p21"/>
          <p:cNvSpPr txBox="1">
            <a:spLocks noGrp="1"/>
          </p:cNvSpPr>
          <p:nvPr>
            <p:ph type="title" idx="2"/>
          </p:nvPr>
        </p:nvSpPr>
        <p:spPr>
          <a:xfrm>
            <a:off x="1550051" y="4983000"/>
            <a:ext cx="26464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solidFill>
                  <a:srgbClr val="053B5C"/>
                </a:solidFill>
              </a:defRPr>
            </a:lvl1pPr>
            <a:lvl2pPr lvl="1" algn="ctr" rtl="0">
              <a:spcBef>
                <a:spcPts val="0"/>
              </a:spcBef>
              <a:spcAft>
                <a:spcPts val="0"/>
              </a:spcAft>
              <a:buNone/>
              <a:defRPr sz="2400">
                <a:solidFill>
                  <a:srgbClr val="053B5C"/>
                </a:solidFill>
              </a:defRPr>
            </a:lvl2pPr>
            <a:lvl3pPr lvl="2" algn="ctr" rtl="0">
              <a:spcBef>
                <a:spcPts val="0"/>
              </a:spcBef>
              <a:spcAft>
                <a:spcPts val="0"/>
              </a:spcAft>
              <a:buNone/>
              <a:defRPr sz="2400">
                <a:solidFill>
                  <a:srgbClr val="053B5C"/>
                </a:solidFill>
              </a:defRPr>
            </a:lvl3pPr>
            <a:lvl4pPr lvl="3" algn="ctr" rtl="0">
              <a:spcBef>
                <a:spcPts val="0"/>
              </a:spcBef>
              <a:spcAft>
                <a:spcPts val="0"/>
              </a:spcAft>
              <a:buNone/>
              <a:defRPr sz="2400">
                <a:solidFill>
                  <a:srgbClr val="053B5C"/>
                </a:solidFill>
              </a:defRPr>
            </a:lvl4pPr>
            <a:lvl5pPr lvl="4" algn="ctr" rtl="0">
              <a:spcBef>
                <a:spcPts val="0"/>
              </a:spcBef>
              <a:spcAft>
                <a:spcPts val="0"/>
              </a:spcAft>
              <a:buNone/>
              <a:defRPr sz="2400">
                <a:solidFill>
                  <a:srgbClr val="053B5C"/>
                </a:solidFill>
              </a:defRPr>
            </a:lvl5pPr>
            <a:lvl6pPr lvl="5" algn="ctr" rtl="0">
              <a:spcBef>
                <a:spcPts val="0"/>
              </a:spcBef>
              <a:spcAft>
                <a:spcPts val="0"/>
              </a:spcAft>
              <a:buNone/>
              <a:defRPr sz="2400">
                <a:solidFill>
                  <a:srgbClr val="053B5C"/>
                </a:solidFill>
              </a:defRPr>
            </a:lvl6pPr>
            <a:lvl7pPr lvl="6" algn="ctr" rtl="0">
              <a:spcBef>
                <a:spcPts val="0"/>
              </a:spcBef>
              <a:spcAft>
                <a:spcPts val="0"/>
              </a:spcAft>
              <a:buNone/>
              <a:defRPr sz="2400">
                <a:solidFill>
                  <a:srgbClr val="053B5C"/>
                </a:solidFill>
              </a:defRPr>
            </a:lvl7pPr>
            <a:lvl8pPr lvl="7" algn="ctr" rtl="0">
              <a:spcBef>
                <a:spcPts val="0"/>
              </a:spcBef>
              <a:spcAft>
                <a:spcPts val="0"/>
              </a:spcAft>
              <a:buNone/>
              <a:defRPr sz="2400">
                <a:solidFill>
                  <a:srgbClr val="053B5C"/>
                </a:solidFill>
              </a:defRPr>
            </a:lvl8pPr>
            <a:lvl9pPr lvl="8" algn="ctr" rtl="0">
              <a:spcBef>
                <a:spcPts val="0"/>
              </a:spcBef>
              <a:spcAft>
                <a:spcPts val="0"/>
              </a:spcAft>
              <a:buNone/>
              <a:defRPr sz="2400">
                <a:solidFill>
                  <a:srgbClr val="053B5C"/>
                </a:solidFill>
              </a:defRPr>
            </a:lvl9pPr>
          </a:lstStyle>
          <a:p>
            <a:endParaRPr/>
          </a:p>
        </p:txBody>
      </p:sp>
      <p:sp>
        <p:nvSpPr>
          <p:cNvPr id="223" name="Google Shape;223;p21"/>
          <p:cNvSpPr txBox="1">
            <a:spLocks noGrp="1"/>
          </p:cNvSpPr>
          <p:nvPr>
            <p:ph type="subTitle" idx="3"/>
          </p:nvPr>
        </p:nvSpPr>
        <p:spPr>
          <a:xfrm>
            <a:off x="4772800" y="3345433"/>
            <a:ext cx="2646400" cy="153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053B5C"/>
                </a:solidFill>
              </a:defRPr>
            </a:lvl1pPr>
            <a:lvl2pPr lvl="1" algn="ctr" rtl="0">
              <a:spcBef>
                <a:spcPts val="2133"/>
              </a:spcBef>
              <a:spcAft>
                <a:spcPts val="0"/>
              </a:spcAft>
              <a:buNone/>
              <a:defRPr>
                <a:solidFill>
                  <a:srgbClr val="053B5C"/>
                </a:solidFill>
              </a:defRPr>
            </a:lvl2pPr>
            <a:lvl3pPr lvl="2" algn="ctr" rtl="0">
              <a:spcBef>
                <a:spcPts val="2133"/>
              </a:spcBef>
              <a:spcAft>
                <a:spcPts val="0"/>
              </a:spcAft>
              <a:buNone/>
              <a:defRPr>
                <a:solidFill>
                  <a:srgbClr val="053B5C"/>
                </a:solidFill>
              </a:defRPr>
            </a:lvl3pPr>
            <a:lvl4pPr lvl="3" algn="ctr" rtl="0">
              <a:spcBef>
                <a:spcPts val="2133"/>
              </a:spcBef>
              <a:spcAft>
                <a:spcPts val="0"/>
              </a:spcAft>
              <a:buNone/>
              <a:defRPr>
                <a:solidFill>
                  <a:srgbClr val="053B5C"/>
                </a:solidFill>
              </a:defRPr>
            </a:lvl4pPr>
            <a:lvl5pPr lvl="4" algn="ctr" rtl="0">
              <a:spcBef>
                <a:spcPts val="2133"/>
              </a:spcBef>
              <a:spcAft>
                <a:spcPts val="0"/>
              </a:spcAft>
              <a:buNone/>
              <a:defRPr>
                <a:solidFill>
                  <a:srgbClr val="053B5C"/>
                </a:solidFill>
              </a:defRPr>
            </a:lvl5pPr>
            <a:lvl6pPr lvl="5" algn="ctr" rtl="0">
              <a:spcBef>
                <a:spcPts val="2133"/>
              </a:spcBef>
              <a:spcAft>
                <a:spcPts val="0"/>
              </a:spcAft>
              <a:buNone/>
              <a:defRPr>
                <a:solidFill>
                  <a:srgbClr val="053B5C"/>
                </a:solidFill>
              </a:defRPr>
            </a:lvl6pPr>
            <a:lvl7pPr lvl="6" algn="ctr" rtl="0">
              <a:spcBef>
                <a:spcPts val="2133"/>
              </a:spcBef>
              <a:spcAft>
                <a:spcPts val="0"/>
              </a:spcAft>
              <a:buNone/>
              <a:defRPr>
                <a:solidFill>
                  <a:srgbClr val="053B5C"/>
                </a:solidFill>
              </a:defRPr>
            </a:lvl7pPr>
            <a:lvl8pPr lvl="7" algn="ctr" rtl="0">
              <a:spcBef>
                <a:spcPts val="2133"/>
              </a:spcBef>
              <a:spcAft>
                <a:spcPts val="0"/>
              </a:spcAft>
              <a:buNone/>
              <a:defRPr>
                <a:solidFill>
                  <a:srgbClr val="053B5C"/>
                </a:solidFill>
              </a:defRPr>
            </a:lvl8pPr>
            <a:lvl9pPr lvl="8" algn="ctr" rtl="0">
              <a:spcBef>
                <a:spcPts val="2133"/>
              </a:spcBef>
              <a:spcAft>
                <a:spcPts val="2133"/>
              </a:spcAft>
              <a:buNone/>
              <a:defRPr>
                <a:solidFill>
                  <a:srgbClr val="053B5C"/>
                </a:solidFill>
              </a:defRPr>
            </a:lvl9pPr>
          </a:lstStyle>
          <a:p>
            <a:endParaRPr/>
          </a:p>
        </p:txBody>
      </p:sp>
      <p:sp>
        <p:nvSpPr>
          <p:cNvPr id="224" name="Google Shape;224;p21"/>
          <p:cNvSpPr txBox="1">
            <a:spLocks noGrp="1"/>
          </p:cNvSpPr>
          <p:nvPr>
            <p:ph type="title" idx="4"/>
          </p:nvPr>
        </p:nvSpPr>
        <p:spPr>
          <a:xfrm>
            <a:off x="4772784" y="4983000"/>
            <a:ext cx="26464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solidFill>
                  <a:srgbClr val="053B5C"/>
                </a:solidFill>
              </a:defRPr>
            </a:lvl1pPr>
            <a:lvl2pPr lvl="1" algn="ctr" rtl="0">
              <a:spcBef>
                <a:spcPts val="0"/>
              </a:spcBef>
              <a:spcAft>
                <a:spcPts val="0"/>
              </a:spcAft>
              <a:buNone/>
              <a:defRPr sz="2400">
                <a:solidFill>
                  <a:srgbClr val="053B5C"/>
                </a:solidFill>
              </a:defRPr>
            </a:lvl2pPr>
            <a:lvl3pPr lvl="2" algn="ctr" rtl="0">
              <a:spcBef>
                <a:spcPts val="0"/>
              </a:spcBef>
              <a:spcAft>
                <a:spcPts val="0"/>
              </a:spcAft>
              <a:buNone/>
              <a:defRPr sz="2400">
                <a:solidFill>
                  <a:srgbClr val="053B5C"/>
                </a:solidFill>
              </a:defRPr>
            </a:lvl3pPr>
            <a:lvl4pPr lvl="3" algn="ctr" rtl="0">
              <a:spcBef>
                <a:spcPts val="0"/>
              </a:spcBef>
              <a:spcAft>
                <a:spcPts val="0"/>
              </a:spcAft>
              <a:buNone/>
              <a:defRPr sz="2400">
                <a:solidFill>
                  <a:srgbClr val="053B5C"/>
                </a:solidFill>
              </a:defRPr>
            </a:lvl4pPr>
            <a:lvl5pPr lvl="4" algn="ctr" rtl="0">
              <a:spcBef>
                <a:spcPts val="0"/>
              </a:spcBef>
              <a:spcAft>
                <a:spcPts val="0"/>
              </a:spcAft>
              <a:buNone/>
              <a:defRPr sz="2400">
                <a:solidFill>
                  <a:srgbClr val="053B5C"/>
                </a:solidFill>
              </a:defRPr>
            </a:lvl5pPr>
            <a:lvl6pPr lvl="5" algn="ctr" rtl="0">
              <a:spcBef>
                <a:spcPts val="0"/>
              </a:spcBef>
              <a:spcAft>
                <a:spcPts val="0"/>
              </a:spcAft>
              <a:buNone/>
              <a:defRPr sz="2400">
                <a:solidFill>
                  <a:srgbClr val="053B5C"/>
                </a:solidFill>
              </a:defRPr>
            </a:lvl6pPr>
            <a:lvl7pPr lvl="6" algn="ctr" rtl="0">
              <a:spcBef>
                <a:spcPts val="0"/>
              </a:spcBef>
              <a:spcAft>
                <a:spcPts val="0"/>
              </a:spcAft>
              <a:buNone/>
              <a:defRPr sz="2400">
                <a:solidFill>
                  <a:srgbClr val="053B5C"/>
                </a:solidFill>
              </a:defRPr>
            </a:lvl7pPr>
            <a:lvl8pPr lvl="7" algn="ctr" rtl="0">
              <a:spcBef>
                <a:spcPts val="0"/>
              </a:spcBef>
              <a:spcAft>
                <a:spcPts val="0"/>
              </a:spcAft>
              <a:buNone/>
              <a:defRPr sz="2400">
                <a:solidFill>
                  <a:srgbClr val="053B5C"/>
                </a:solidFill>
              </a:defRPr>
            </a:lvl8pPr>
            <a:lvl9pPr lvl="8" algn="ctr" rtl="0">
              <a:spcBef>
                <a:spcPts val="0"/>
              </a:spcBef>
              <a:spcAft>
                <a:spcPts val="0"/>
              </a:spcAft>
              <a:buNone/>
              <a:defRPr sz="2400">
                <a:solidFill>
                  <a:srgbClr val="053B5C"/>
                </a:solidFill>
              </a:defRPr>
            </a:lvl9pPr>
          </a:lstStyle>
          <a:p>
            <a:endParaRPr/>
          </a:p>
        </p:txBody>
      </p:sp>
      <p:sp>
        <p:nvSpPr>
          <p:cNvPr id="225" name="Google Shape;225;p21"/>
          <p:cNvSpPr txBox="1">
            <a:spLocks noGrp="1"/>
          </p:cNvSpPr>
          <p:nvPr>
            <p:ph type="subTitle" idx="5"/>
          </p:nvPr>
        </p:nvSpPr>
        <p:spPr>
          <a:xfrm>
            <a:off x="7995533" y="3345433"/>
            <a:ext cx="2646400" cy="153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053B5C"/>
                </a:solidFill>
              </a:defRPr>
            </a:lvl1pPr>
            <a:lvl2pPr lvl="1" algn="ctr" rtl="0">
              <a:spcBef>
                <a:spcPts val="2133"/>
              </a:spcBef>
              <a:spcAft>
                <a:spcPts val="0"/>
              </a:spcAft>
              <a:buNone/>
              <a:defRPr>
                <a:solidFill>
                  <a:srgbClr val="053B5C"/>
                </a:solidFill>
              </a:defRPr>
            </a:lvl2pPr>
            <a:lvl3pPr lvl="2" algn="ctr" rtl="0">
              <a:spcBef>
                <a:spcPts val="2133"/>
              </a:spcBef>
              <a:spcAft>
                <a:spcPts val="0"/>
              </a:spcAft>
              <a:buNone/>
              <a:defRPr>
                <a:solidFill>
                  <a:srgbClr val="053B5C"/>
                </a:solidFill>
              </a:defRPr>
            </a:lvl3pPr>
            <a:lvl4pPr lvl="3" algn="ctr" rtl="0">
              <a:spcBef>
                <a:spcPts val="2133"/>
              </a:spcBef>
              <a:spcAft>
                <a:spcPts val="0"/>
              </a:spcAft>
              <a:buNone/>
              <a:defRPr>
                <a:solidFill>
                  <a:srgbClr val="053B5C"/>
                </a:solidFill>
              </a:defRPr>
            </a:lvl4pPr>
            <a:lvl5pPr lvl="4" algn="ctr" rtl="0">
              <a:spcBef>
                <a:spcPts val="2133"/>
              </a:spcBef>
              <a:spcAft>
                <a:spcPts val="0"/>
              </a:spcAft>
              <a:buNone/>
              <a:defRPr>
                <a:solidFill>
                  <a:srgbClr val="053B5C"/>
                </a:solidFill>
              </a:defRPr>
            </a:lvl5pPr>
            <a:lvl6pPr lvl="5" algn="ctr" rtl="0">
              <a:spcBef>
                <a:spcPts val="2133"/>
              </a:spcBef>
              <a:spcAft>
                <a:spcPts val="0"/>
              </a:spcAft>
              <a:buNone/>
              <a:defRPr>
                <a:solidFill>
                  <a:srgbClr val="053B5C"/>
                </a:solidFill>
              </a:defRPr>
            </a:lvl6pPr>
            <a:lvl7pPr lvl="6" algn="ctr" rtl="0">
              <a:spcBef>
                <a:spcPts val="2133"/>
              </a:spcBef>
              <a:spcAft>
                <a:spcPts val="0"/>
              </a:spcAft>
              <a:buNone/>
              <a:defRPr>
                <a:solidFill>
                  <a:srgbClr val="053B5C"/>
                </a:solidFill>
              </a:defRPr>
            </a:lvl7pPr>
            <a:lvl8pPr lvl="7" algn="ctr" rtl="0">
              <a:spcBef>
                <a:spcPts val="2133"/>
              </a:spcBef>
              <a:spcAft>
                <a:spcPts val="0"/>
              </a:spcAft>
              <a:buNone/>
              <a:defRPr>
                <a:solidFill>
                  <a:srgbClr val="053B5C"/>
                </a:solidFill>
              </a:defRPr>
            </a:lvl8pPr>
            <a:lvl9pPr lvl="8" algn="ctr" rtl="0">
              <a:spcBef>
                <a:spcPts val="2133"/>
              </a:spcBef>
              <a:spcAft>
                <a:spcPts val="2133"/>
              </a:spcAft>
              <a:buNone/>
              <a:defRPr>
                <a:solidFill>
                  <a:srgbClr val="053B5C"/>
                </a:solidFill>
              </a:defRPr>
            </a:lvl9pPr>
          </a:lstStyle>
          <a:p>
            <a:endParaRPr/>
          </a:p>
        </p:txBody>
      </p:sp>
      <p:sp>
        <p:nvSpPr>
          <p:cNvPr id="226" name="Google Shape;226;p21"/>
          <p:cNvSpPr txBox="1">
            <a:spLocks noGrp="1"/>
          </p:cNvSpPr>
          <p:nvPr>
            <p:ph type="title" idx="6"/>
          </p:nvPr>
        </p:nvSpPr>
        <p:spPr>
          <a:xfrm>
            <a:off x="7995517" y="4983000"/>
            <a:ext cx="26464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solidFill>
                  <a:srgbClr val="053B5C"/>
                </a:solidFill>
              </a:defRPr>
            </a:lvl1pPr>
            <a:lvl2pPr lvl="1" algn="ctr" rtl="0">
              <a:spcBef>
                <a:spcPts val="0"/>
              </a:spcBef>
              <a:spcAft>
                <a:spcPts val="0"/>
              </a:spcAft>
              <a:buNone/>
              <a:defRPr sz="2400">
                <a:solidFill>
                  <a:srgbClr val="053B5C"/>
                </a:solidFill>
              </a:defRPr>
            </a:lvl2pPr>
            <a:lvl3pPr lvl="2" algn="ctr" rtl="0">
              <a:spcBef>
                <a:spcPts val="0"/>
              </a:spcBef>
              <a:spcAft>
                <a:spcPts val="0"/>
              </a:spcAft>
              <a:buNone/>
              <a:defRPr sz="2400">
                <a:solidFill>
                  <a:srgbClr val="053B5C"/>
                </a:solidFill>
              </a:defRPr>
            </a:lvl3pPr>
            <a:lvl4pPr lvl="3" algn="ctr" rtl="0">
              <a:spcBef>
                <a:spcPts val="0"/>
              </a:spcBef>
              <a:spcAft>
                <a:spcPts val="0"/>
              </a:spcAft>
              <a:buNone/>
              <a:defRPr sz="2400">
                <a:solidFill>
                  <a:srgbClr val="053B5C"/>
                </a:solidFill>
              </a:defRPr>
            </a:lvl4pPr>
            <a:lvl5pPr lvl="4" algn="ctr" rtl="0">
              <a:spcBef>
                <a:spcPts val="0"/>
              </a:spcBef>
              <a:spcAft>
                <a:spcPts val="0"/>
              </a:spcAft>
              <a:buNone/>
              <a:defRPr sz="2400">
                <a:solidFill>
                  <a:srgbClr val="053B5C"/>
                </a:solidFill>
              </a:defRPr>
            </a:lvl5pPr>
            <a:lvl6pPr lvl="5" algn="ctr" rtl="0">
              <a:spcBef>
                <a:spcPts val="0"/>
              </a:spcBef>
              <a:spcAft>
                <a:spcPts val="0"/>
              </a:spcAft>
              <a:buNone/>
              <a:defRPr sz="2400">
                <a:solidFill>
                  <a:srgbClr val="053B5C"/>
                </a:solidFill>
              </a:defRPr>
            </a:lvl6pPr>
            <a:lvl7pPr lvl="6" algn="ctr" rtl="0">
              <a:spcBef>
                <a:spcPts val="0"/>
              </a:spcBef>
              <a:spcAft>
                <a:spcPts val="0"/>
              </a:spcAft>
              <a:buNone/>
              <a:defRPr sz="2400">
                <a:solidFill>
                  <a:srgbClr val="053B5C"/>
                </a:solidFill>
              </a:defRPr>
            </a:lvl7pPr>
            <a:lvl8pPr lvl="7" algn="ctr" rtl="0">
              <a:spcBef>
                <a:spcPts val="0"/>
              </a:spcBef>
              <a:spcAft>
                <a:spcPts val="0"/>
              </a:spcAft>
              <a:buNone/>
              <a:defRPr sz="2400">
                <a:solidFill>
                  <a:srgbClr val="053B5C"/>
                </a:solidFill>
              </a:defRPr>
            </a:lvl8pPr>
            <a:lvl9pPr lvl="8" algn="ctr" rtl="0">
              <a:spcBef>
                <a:spcPts val="0"/>
              </a:spcBef>
              <a:spcAft>
                <a:spcPts val="0"/>
              </a:spcAft>
              <a:buNone/>
              <a:defRPr sz="2400">
                <a:solidFill>
                  <a:srgbClr val="053B5C"/>
                </a:solidFill>
              </a:defRPr>
            </a:lvl9pPr>
          </a:lstStyle>
          <a:p>
            <a:endParaRPr/>
          </a:p>
        </p:txBody>
      </p:sp>
    </p:spTree>
    <p:extLst>
      <p:ext uri="{BB962C8B-B14F-4D97-AF65-F5344CB8AC3E}">
        <p14:creationId xmlns:p14="http://schemas.microsoft.com/office/powerpoint/2010/main" val="27773417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Only Title 1">
  <p:cSld name="Only Title 1">
    <p:bg>
      <p:bgPr>
        <a:solidFill>
          <a:schemeClr val="dk2"/>
        </a:solidFill>
        <a:effectLst/>
      </p:bgPr>
    </p:bg>
    <p:spTree>
      <p:nvGrpSpPr>
        <p:cNvPr id="1" name="Shape 227"/>
        <p:cNvGrpSpPr/>
        <p:nvPr/>
      </p:nvGrpSpPr>
      <p:grpSpPr>
        <a:xfrm>
          <a:off x="0" y="0"/>
          <a:ext cx="0" cy="0"/>
          <a:chOff x="0" y="0"/>
          <a:chExt cx="0" cy="0"/>
        </a:xfrm>
      </p:grpSpPr>
      <p:sp>
        <p:nvSpPr>
          <p:cNvPr id="228" name="Google Shape;228;p22"/>
          <p:cNvSpPr txBox="1">
            <a:spLocks noGrp="1"/>
          </p:cNvSpPr>
          <p:nvPr>
            <p:ph type="title"/>
          </p:nvPr>
        </p:nvSpPr>
        <p:spPr>
          <a:xfrm>
            <a:off x="956700" y="737320"/>
            <a:ext cx="1027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grpSp>
        <p:nvGrpSpPr>
          <p:cNvPr id="229" name="Google Shape;229;p22"/>
          <p:cNvGrpSpPr/>
          <p:nvPr/>
        </p:nvGrpSpPr>
        <p:grpSpPr>
          <a:xfrm>
            <a:off x="7328746" y="5679634"/>
            <a:ext cx="4863255" cy="1178380"/>
            <a:chOff x="5496559" y="4280025"/>
            <a:chExt cx="3647441" cy="883785"/>
          </a:xfrm>
        </p:grpSpPr>
        <p:sp>
          <p:nvSpPr>
            <p:cNvPr id="230" name="Google Shape;230;p22"/>
            <p:cNvSpPr/>
            <p:nvPr/>
          </p:nvSpPr>
          <p:spPr>
            <a:xfrm flipH="1">
              <a:off x="7110116" y="4280025"/>
              <a:ext cx="2033884" cy="883785"/>
            </a:xfrm>
            <a:custGeom>
              <a:avLst/>
              <a:gdLst/>
              <a:ahLst/>
              <a:cxnLst/>
              <a:rect l="l" t="t" r="r" b="b"/>
              <a:pathLst>
                <a:path w="75058" h="32615" extrusionOk="0">
                  <a:moveTo>
                    <a:pt x="26971" y="1"/>
                  </a:moveTo>
                  <a:cubicBezTo>
                    <a:pt x="16792" y="1"/>
                    <a:pt x="7040" y="5763"/>
                    <a:pt x="2429" y="15589"/>
                  </a:cubicBezTo>
                  <a:cubicBezTo>
                    <a:pt x="2382" y="15684"/>
                    <a:pt x="2358" y="15779"/>
                    <a:pt x="2310" y="15875"/>
                  </a:cubicBezTo>
                  <a:cubicBezTo>
                    <a:pt x="1453" y="16946"/>
                    <a:pt x="679" y="18065"/>
                    <a:pt x="0" y="19244"/>
                  </a:cubicBezTo>
                  <a:lnTo>
                    <a:pt x="0" y="32615"/>
                  </a:lnTo>
                  <a:lnTo>
                    <a:pt x="75057" y="32615"/>
                  </a:lnTo>
                  <a:cubicBezTo>
                    <a:pt x="73819" y="28007"/>
                    <a:pt x="70640" y="23959"/>
                    <a:pt x="65985" y="21768"/>
                  </a:cubicBezTo>
                  <a:cubicBezTo>
                    <a:pt x="63680" y="20692"/>
                    <a:pt x="61256" y="20183"/>
                    <a:pt x="58871" y="20183"/>
                  </a:cubicBezTo>
                  <a:cubicBezTo>
                    <a:pt x="56981" y="20183"/>
                    <a:pt x="55116" y="20503"/>
                    <a:pt x="53352" y="21113"/>
                  </a:cubicBezTo>
                  <a:cubicBezTo>
                    <a:pt x="51566" y="13255"/>
                    <a:pt x="46328" y="6266"/>
                    <a:pt x="38470" y="2575"/>
                  </a:cubicBezTo>
                  <a:cubicBezTo>
                    <a:pt x="34746" y="828"/>
                    <a:pt x="30828" y="1"/>
                    <a:pt x="26971" y="1"/>
                  </a:cubicBezTo>
                  <a:close/>
                </a:path>
              </a:pathLst>
            </a:custGeom>
            <a:solidFill>
              <a:srgbClr val="FFFFFF">
                <a:alpha val="44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2"/>
            <p:cNvSpPr/>
            <p:nvPr/>
          </p:nvSpPr>
          <p:spPr>
            <a:xfrm>
              <a:off x="5496559" y="4663290"/>
              <a:ext cx="1937483" cy="500521"/>
            </a:xfrm>
            <a:custGeom>
              <a:avLst/>
              <a:gdLst/>
              <a:ahLst/>
              <a:cxnLst/>
              <a:rect l="l" t="t" r="r" b="b"/>
              <a:pathLst>
                <a:path w="59984" h="15496" extrusionOk="0">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rgbClr val="FFFFFF">
                <a:alpha val="44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799243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wo Columns 1">
  <p:cSld name="Two Columns 1">
    <p:spTree>
      <p:nvGrpSpPr>
        <p:cNvPr id="1" name="Shape 232"/>
        <p:cNvGrpSpPr/>
        <p:nvPr/>
      </p:nvGrpSpPr>
      <p:grpSpPr>
        <a:xfrm>
          <a:off x="0" y="0"/>
          <a:ext cx="0" cy="0"/>
          <a:chOff x="0" y="0"/>
          <a:chExt cx="0" cy="0"/>
        </a:xfrm>
      </p:grpSpPr>
      <p:grpSp>
        <p:nvGrpSpPr>
          <p:cNvPr id="233" name="Google Shape;233;p23"/>
          <p:cNvGrpSpPr/>
          <p:nvPr/>
        </p:nvGrpSpPr>
        <p:grpSpPr>
          <a:xfrm rot="-199848">
            <a:off x="9888062" y="5137490"/>
            <a:ext cx="775625" cy="1228801"/>
            <a:chOff x="-1904298" y="1056455"/>
            <a:chExt cx="581725" cy="921611"/>
          </a:xfrm>
        </p:grpSpPr>
        <p:sp>
          <p:nvSpPr>
            <p:cNvPr id="234" name="Google Shape;234;p23"/>
            <p:cNvSpPr/>
            <p:nvPr/>
          </p:nvSpPr>
          <p:spPr>
            <a:xfrm>
              <a:off x="-1904298" y="1056455"/>
              <a:ext cx="581725" cy="887132"/>
            </a:xfrm>
            <a:custGeom>
              <a:avLst/>
              <a:gdLst/>
              <a:ahLst/>
              <a:cxnLst/>
              <a:rect l="l" t="t" r="r" b="b"/>
              <a:pathLst>
                <a:path w="38196" h="58249" extrusionOk="0">
                  <a:moveTo>
                    <a:pt x="34903" y="0"/>
                  </a:moveTo>
                  <a:cubicBezTo>
                    <a:pt x="34867" y="0"/>
                    <a:pt x="34830" y="5"/>
                    <a:pt x="34790" y="15"/>
                  </a:cubicBezTo>
                  <a:cubicBezTo>
                    <a:pt x="28206" y="1801"/>
                    <a:pt x="22396" y="5385"/>
                    <a:pt x="17002" y="9468"/>
                  </a:cubicBezTo>
                  <a:cubicBezTo>
                    <a:pt x="11918" y="13326"/>
                    <a:pt x="6870" y="17434"/>
                    <a:pt x="3929" y="23232"/>
                  </a:cubicBezTo>
                  <a:cubicBezTo>
                    <a:pt x="1143" y="28733"/>
                    <a:pt x="179" y="34983"/>
                    <a:pt x="83" y="41103"/>
                  </a:cubicBezTo>
                  <a:cubicBezTo>
                    <a:pt x="0" y="46771"/>
                    <a:pt x="310" y="52998"/>
                    <a:pt x="4120" y="57534"/>
                  </a:cubicBezTo>
                  <a:cubicBezTo>
                    <a:pt x="4191" y="57635"/>
                    <a:pt x="4287" y="57668"/>
                    <a:pt x="4373" y="57668"/>
                  </a:cubicBezTo>
                  <a:cubicBezTo>
                    <a:pt x="4388" y="57668"/>
                    <a:pt x="4403" y="57667"/>
                    <a:pt x="4417" y="57665"/>
                  </a:cubicBezTo>
                  <a:lnTo>
                    <a:pt x="4417" y="57665"/>
                  </a:lnTo>
                  <a:cubicBezTo>
                    <a:pt x="4322" y="57903"/>
                    <a:pt x="4429" y="58248"/>
                    <a:pt x="4774" y="58248"/>
                  </a:cubicBezTo>
                  <a:cubicBezTo>
                    <a:pt x="16324" y="58213"/>
                    <a:pt x="26372" y="48259"/>
                    <a:pt x="31444" y="38674"/>
                  </a:cubicBezTo>
                  <a:cubicBezTo>
                    <a:pt x="37648" y="26983"/>
                    <a:pt x="38195" y="13278"/>
                    <a:pt x="35874" y="467"/>
                  </a:cubicBezTo>
                  <a:cubicBezTo>
                    <a:pt x="35836" y="265"/>
                    <a:pt x="35686" y="176"/>
                    <a:pt x="35526" y="176"/>
                  </a:cubicBezTo>
                  <a:cubicBezTo>
                    <a:pt x="35432" y="176"/>
                    <a:pt x="35334" y="207"/>
                    <a:pt x="35254" y="265"/>
                  </a:cubicBezTo>
                  <a:cubicBezTo>
                    <a:pt x="35205" y="116"/>
                    <a:pt x="35081" y="0"/>
                    <a:pt x="34903" y="0"/>
                  </a:cubicBezTo>
                  <a:close/>
                </a:path>
              </a:pathLst>
            </a:custGeom>
            <a:solidFill>
              <a:srgbClr val="5AD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3"/>
            <p:cNvSpPr/>
            <p:nvPr/>
          </p:nvSpPr>
          <p:spPr>
            <a:xfrm>
              <a:off x="-1862965" y="1216748"/>
              <a:ext cx="442995" cy="761317"/>
            </a:xfrm>
            <a:custGeom>
              <a:avLst/>
              <a:gdLst/>
              <a:ahLst/>
              <a:cxnLst/>
              <a:rect l="l" t="t" r="r" b="b"/>
              <a:pathLst>
                <a:path w="29087" h="49988" extrusionOk="0">
                  <a:moveTo>
                    <a:pt x="21381" y="0"/>
                  </a:moveTo>
                  <a:cubicBezTo>
                    <a:pt x="21179" y="0"/>
                    <a:pt x="20962" y="128"/>
                    <a:pt x="20932" y="384"/>
                  </a:cubicBezTo>
                  <a:cubicBezTo>
                    <a:pt x="20491" y="4468"/>
                    <a:pt x="20277" y="13386"/>
                    <a:pt x="20325" y="13540"/>
                  </a:cubicBezTo>
                  <a:cubicBezTo>
                    <a:pt x="17836" y="17624"/>
                    <a:pt x="15348" y="21696"/>
                    <a:pt x="12871" y="25780"/>
                  </a:cubicBezTo>
                  <a:cubicBezTo>
                    <a:pt x="12657" y="26137"/>
                    <a:pt x="12443" y="26494"/>
                    <a:pt x="12228" y="26852"/>
                  </a:cubicBezTo>
                  <a:cubicBezTo>
                    <a:pt x="10454" y="22565"/>
                    <a:pt x="9609" y="18065"/>
                    <a:pt x="9728" y="13433"/>
                  </a:cubicBezTo>
                  <a:cubicBezTo>
                    <a:pt x="9740" y="13171"/>
                    <a:pt x="9544" y="13040"/>
                    <a:pt x="9343" y="13040"/>
                  </a:cubicBezTo>
                  <a:cubicBezTo>
                    <a:pt x="9142" y="13040"/>
                    <a:pt x="8936" y="13171"/>
                    <a:pt x="8930" y="13433"/>
                  </a:cubicBezTo>
                  <a:cubicBezTo>
                    <a:pt x="8799" y="18196"/>
                    <a:pt x="9669" y="22839"/>
                    <a:pt x="11526" y="27245"/>
                  </a:cubicBezTo>
                  <a:cubicBezTo>
                    <a:pt x="11585" y="27387"/>
                    <a:pt x="11716" y="27471"/>
                    <a:pt x="11847" y="27495"/>
                  </a:cubicBezTo>
                  <a:cubicBezTo>
                    <a:pt x="8859" y="32483"/>
                    <a:pt x="6001" y="37567"/>
                    <a:pt x="3692" y="42889"/>
                  </a:cubicBezTo>
                  <a:cubicBezTo>
                    <a:pt x="1668" y="38996"/>
                    <a:pt x="834" y="34745"/>
                    <a:pt x="1227" y="30364"/>
                  </a:cubicBezTo>
                  <a:cubicBezTo>
                    <a:pt x="1251" y="30108"/>
                    <a:pt x="1063" y="29980"/>
                    <a:pt x="864" y="29980"/>
                  </a:cubicBezTo>
                  <a:cubicBezTo>
                    <a:pt x="664" y="29980"/>
                    <a:pt x="453" y="30108"/>
                    <a:pt x="429" y="30364"/>
                  </a:cubicBezTo>
                  <a:cubicBezTo>
                    <a:pt x="1" y="35019"/>
                    <a:pt x="953" y="39556"/>
                    <a:pt x="3180" y="43675"/>
                  </a:cubicBezTo>
                  <a:cubicBezTo>
                    <a:pt x="3215" y="43723"/>
                    <a:pt x="3251" y="43770"/>
                    <a:pt x="3299" y="43806"/>
                  </a:cubicBezTo>
                  <a:cubicBezTo>
                    <a:pt x="2513" y="45663"/>
                    <a:pt x="1799" y="47557"/>
                    <a:pt x="1167" y="49497"/>
                  </a:cubicBezTo>
                  <a:cubicBezTo>
                    <a:pt x="1074" y="49793"/>
                    <a:pt x="1320" y="49988"/>
                    <a:pt x="1563" y="49988"/>
                  </a:cubicBezTo>
                  <a:cubicBezTo>
                    <a:pt x="1722" y="49988"/>
                    <a:pt x="1880" y="49904"/>
                    <a:pt x="1941" y="49712"/>
                  </a:cubicBezTo>
                  <a:cubicBezTo>
                    <a:pt x="3323" y="45449"/>
                    <a:pt x="5132" y="41389"/>
                    <a:pt x="7168" y="37436"/>
                  </a:cubicBezTo>
                  <a:cubicBezTo>
                    <a:pt x="7216" y="37532"/>
                    <a:pt x="7287" y="37603"/>
                    <a:pt x="7430" y="37627"/>
                  </a:cubicBezTo>
                  <a:cubicBezTo>
                    <a:pt x="8398" y="37795"/>
                    <a:pt x="9366" y="37879"/>
                    <a:pt x="10324" y="37879"/>
                  </a:cubicBezTo>
                  <a:cubicBezTo>
                    <a:pt x="13834" y="37879"/>
                    <a:pt x="17225" y="36758"/>
                    <a:pt x="20087" y="34579"/>
                  </a:cubicBezTo>
                  <a:cubicBezTo>
                    <a:pt x="20431" y="34323"/>
                    <a:pt x="20214" y="33799"/>
                    <a:pt x="19894" y="33799"/>
                  </a:cubicBezTo>
                  <a:cubicBezTo>
                    <a:pt x="19826" y="33799"/>
                    <a:pt x="19754" y="33822"/>
                    <a:pt x="19682" y="33876"/>
                  </a:cubicBezTo>
                  <a:cubicBezTo>
                    <a:pt x="16937" y="35970"/>
                    <a:pt x="13691" y="37085"/>
                    <a:pt x="10318" y="37085"/>
                  </a:cubicBezTo>
                  <a:cubicBezTo>
                    <a:pt x="9433" y="37085"/>
                    <a:pt x="8540" y="37009"/>
                    <a:pt x="7644" y="36853"/>
                  </a:cubicBezTo>
                  <a:cubicBezTo>
                    <a:pt x="7615" y="36847"/>
                    <a:pt x="7585" y="36844"/>
                    <a:pt x="7557" y="36844"/>
                  </a:cubicBezTo>
                  <a:cubicBezTo>
                    <a:pt x="7528" y="36844"/>
                    <a:pt x="7502" y="36847"/>
                    <a:pt x="7478" y="36853"/>
                  </a:cubicBezTo>
                  <a:cubicBezTo>
                    <a:pt x="9478" y="33019"/>
                    <a:pt x="11693" y="29281"/>
                    <a:pt x="13943" y="25578"/>
                  </a:cubicBezTo>
                  <a:cubicBezTo>
                    <a:pt x="14872" y="24042"/>
                    <a:pt x="15812" y="22518"/>
                    <a:pt x="16741" y="20982"/>
                  </a:cubicBezTo>
                  <a:cubicBezTo>
                    <a:pt x="16788" y="21006"/>
                    <a:pt x="16848" y="21018"/>
                    <a:pt x="16919" y="21018"/>
                  </a:cubicBezTo>
                  <a:cubicBezTo>
                    <a:pt x="20956" y="20768"/>
                    <a:pt x="24861" y="19946"/>
                    <a:pt x="28659" y="18553"/>
                  </a:cubicBezTo>
                  <a:cubicBezTo>
                    <a:pt x="29087" y="18393"/>
                    <a:pt x="28967" y="17753"/>
                    <a:pt x="28585" y="17753"/>
                  </a:cubicBezTo>
                  <a:cubicBezTo>
                    <a:pt x="28542" y="17753"/>
                    <a:pt x="28495" y="17761"/>
                    <a:pt x="28445" y="17779"/>
                  </a:cubicBezTo>
                  <a:cubicBezTo>
                    <a:pt x="24813" y="19113"/>
                    <a:pt x="21087" y="19910"/>
                    <a:pt x="17229" y="20184"/>
                  </a:cubicBezTo>
                  <a:cubicBezTo>
                    <a:pt x="21075" y="13874"/>
                    <a:pt x="24944" y="7564"/>
                    <a:pt x="28790" y="1265"/>
                  </a:cubicBezTo>
                  <a:cubicBezTo>
                    <a:pt x="28979" y="953"/>
                    <a:pt x="28702" y="663"/>
                    <a:pt x="28427" y="663"/>
                  </a:cubicBezTo>
                  <a:cubicBezTo>
                    <a:pt x="28303" y="663"/>
                    <a:pt x="28180" y="721"/>
                    <a:pt x="28099" y="860"/>
                  </a:cubicBezTo>
                  <a:cubicBezTo>
                    <a:pt x="25790" y="4635"/>
                    <a:pt x="23468" y="8409"/>
                    <a:pt x="21158" y="12183"/>
                  </a:cubicBezTo>
                  <a:cubicBezTo>
                    <a:pt x="21134" y="8242"/>
                    <a:pt x="21313" y="4313"/>
                    <a:pt x="21741" y="384"/>
                  </a:cubicBezTo>
                  <a:cubicBezTo>
                    <a:pt x="21771" y="128"/>
                    <a:pt x="21584" y="0"/>
                    <a:pt x="21381" y="0"/>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23"/>
          <p:cNvGrpSpPr/>
          <p:nvPr/>
        </p:nvGrpSpPr>
        <p:grpSpPr>
          <a:xfrm>
            <a:off x="8939385" y="5245533"/>
            <a:ext cx="1171264" cy="1151172"/>
            <a:chOff x="-5358445" y="839844"/>
            <a:chExt cx="1391711" cy="1367837"/>
          </a:xfrm>
        </p:grpSpPr>
        <p:sp>
          <p:nvSpPr>
            <p:cNvPr id="237" name="Google Shape;237;p23"/>
            <p:cNvSpPr/>
            <p:nvPr/>
          </p:nvSpPr>
          <p:spPr>
            <a:xfrm>
              <a:off x="-5358445" y="839844"/>
              <a:ext cx="1391711" cy="1367419"/>
            </a:xfrm>
            <a:custGeom>
              <a:avLst/>
              <a:gdLst/>
              <a:ahLst/>
              <a:cxnLst/>
              <a:rect l="l" t="t" r="r" b="b"/>
              <a:pathLst>
                <a:path w="49900" h="49029" extrusionOk="0">
                  <a:moveTo>
                    <a:pt x="1057" y="0"/>
                  </a:moveTo>
                  <a:cubicBezTo>
                    <a:pt x="781" y="0"/>
                    <a:pt x="673" y="296"/>
                    <a:pt x="750" y="529"/>
                  </a:cubicBezTo>
                  <a:cubicBezTo>
                    <a:pt x="560" y="529"/>
                    <a:pt x="369" y="648"/>
                    <a:pt x="357" y="886"/>
                  </a:cubicBezTo>
                  <a:cubicBezTo>
                    <a:pt x="0" y="7708"/>
                    <a:pt x="1596" y="14340"/>
                    <a:pt x="3798" y="20746"/>
                  </a:cubicBezTo>
                  <a:cubicBezTo>
                    <a:pt x="5870" y="26770"/>
                    <a:pt x="8204" y="32854"/>
                    <a:pt x="12788" y="37450"/>
                  </a:cubicBezTo>
                  <a:cubicBezTo>
                    <a:pt x="17157" y="41820"/>
                    <a:pt x="22789" y="44689"/>
                    <a:pt x="28575" y="46678"/>
                  </a:cubicBezTo>
                  <a:cubicBezTo>
                    <a:pt x="32108" y="47894"/>
                    <a:pt x="35925" y="49028"/>
                    <a:pt x="39693" y="49028"/>
                  </a:cubicBezTo>
                  <a:cubicBezTo>
                    <a:pt x="41639" y="49028"/>
                    <a:pt x="43573" y="48726"/>
                    <a:pt x="45446" y="47975"/>
                  </a:cubicBezTo>
                  <a:cubicBezTo>
                    <a:pt x="45589" y="47916"/>
                    <a:pt x="45649" y="47821"/>
                    <a:pt x="45661" y="47725"/>
                  </a:cubicBezTo>
                  <a:cubicBezTo>
                    <a:pt x="45745" y="47795"/>
                    <a:pt x="45857" y="47836"/>
                    <a:pt x="45967" y="47836"/>
                  </a:cubicBezTo>
                  <a:cubicBezTo>
                    <a:pt x="46118" y="47836"/>
                    <a:pt x="46265" y="47757"/>
                    <a:pt x="46327" y="47571"/>
                  </a:cubicBezTo>
                  <a:cubicBezTo>
                    <a:pt x="49899" y="36581"/>
                    <a:pt x="43565" y="23937"/>
                    <a:pt x="36052" y="16126"/>
                  </a:cubicBezTo>
                  <a:cubicBezTo>
                    <a:pt x="26873" y="6589"/>
                    <a:pt x="14014" y="1791"/>
                    <a:pt x="1119" y="5"/>
                  </a:cubicBezTo>
                  <a:cubicBezTo>
                    <a:pt x="1098" y="2"/>
                    <a:pt x="1077" y="0"/>
                    <a:pt x="1057" y="0"/>
                  </a:cubicBezTo>
                  <a:close/>
                </a:path>
              </a:pathLst>
            </a:custGeom>
            <a:solidFill>
              <a:srgbClr val="75D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3"/>
            <p:cNvSpPr/>
            <p:nvPr/>
          </p:nvSpPr>
          <p:spPr>
            <a:xfrm>
              <a:off x="-5168235" y="1050330"/>
              <a:ext cx="1163208" cy="1157351"/>
            </a:xfrm>
            <a:custGeom>
              <a:avLst/>
              <a:gdLst/>
              <a:ahLst/>
              <a:cxnLst/>
              <a:rect l="l" t="t" r="r" b="b"/>
              <a:pathLst>
                <a:path w="41707" h="41497" extrusionOk="0">
                  <a:moveTo>
                    <a:pt x="3415" y="0"/>
                  </a:moveTo>
                  <a:cubicBezTo>
                    <a:pt x="3118" y="0"/>
                    <a:pt x="2838" y="377"/>
                    <a:pt x="3098" y="673"/>
                  </a:cubicBezTo>
                  <a:cubicBezTo>
                    <a:pt x="5968" y="4043"/>
                    <a:pt x="8825" y="7424"/>
                    <a:pt x="11694" y="10794"/>
                  </a:cubicBezTo>
                  <a:cubicBezTo>
                    <a:pt x="7944" y="9591"/>
                    <a:pt x="4265" y="8186"/>
                    <a:pt x="669" y="6567"/>
                  </a:cubicBezTo>
                  <a:cubicBezTo>
                    <a:pt x="612" y="6541"/>
                    <a:pt x="557" y="6529"/>
                    <a:pt x="507" y="6529"/>
                  </a:cubicBezTo>
                  <a:cubicBezTo>
                    <a:pt x="143" y="6529"/>
                    <a:pt x="1" y="7141"/>
                    <a:pt x="419" y="7329"/>
                  </a:cubicBezTo>
                  <a:cubicBezTo>
                    <a:pt x="4158" y="9020"/>
                    <a:pt x="12564" y="12008"/>
                    <a:pt x="12730" y="12008"/>
                  </a:cubicBezTo>
                  <a:cubicBezTo>
                    <a:pt x="15826" y="15651"/>
                    <a:pt x="18922" y="19283"/>
                    <a:pt x="22029" y="22914"/>
                  </a:cubicBezTo>
                  <a:cubicBezTo>
                    <a:pt x="22303" y="23224"/>
                    <a:pt x="22577" y="23533"/>
                    <a:pt x="22851" y="23855"/>
                  </a:cubicBezTo>
                  <a:cubicBezTo>
                    <a:pt x="22003" y="23918"/>
                    <a:pt x="21159" y="23950"/>
                    <a:pt x="20319" y="23950"/>
                  </a:cubicBezTo>
                  <a:cubicBezTo>
                    <a:pt x="16565" y="23950"/>
                    <a:pt x="12884" y="23317"/>
                    <a:pt x="9313" y="22033"/>
                  </a:cubicBezTo>
                  <a:cubicBezTo>
                    <a:pt x="9266" y="22017"/>
                    <a:pt x="9220" y="22010"/>
                    <a:pt x="9178" y="22010"/>
                  </a:cubicBezTo>
                  <a:cubicBezTo>
                    <a:pt x="8783" y="22010"/>
                    <a:pt x="8623" y="22646"/>
                    <a:pt x="9063" y="22807"/>
                  </a:cubicBezTo>
                  <a:cubicBezTo>
                    <a:pt x="12688" y="24102"/>
                    <a:pt x="16421" y="24755"/>
                    <a:pt x="20225" y="24755"/>
                  </a:cubicBezTo>
                  <a:cubicBezTo>
                    <a:pt x="21144" y="24755"/>
                    <a:pt x="22067" y="24717"/>
                    <a:pt x="22993" y="24641"/>
                  </a:cubicBezTo>
                  <a:cubicBezTo>
                    <a:pt x="23160" y="24629"/>
                    <a:pt x="23267" y="24534"/>
                    <a:pt x="23339" y="24414"/>
                  </a:cubicBezTo>
                  <a:cubicBezTo>
                    <a:pt x="27149" y="28820"/>
                    <a:pt x="31090" y="33106"/>
                    <a:pt x="35424" y="36964"/>
                  </a:cubicBezTo>
                  <a:cubicBezTo>
                    <a:pt x="34186" y="37165"/>
                    <a:pt x="32949" y="37265"/>
                    <a:pt x="31719" y="37265"/>
                  </a:cubicBezTo>
                  <a:cubicBezTo>
                    <a:pt x="28655" y="37265"/>
                    <a:pt x="25636" y="36641"/>
                    <a:pt x="22755" y="35392"/>
                  </a:cubicBezTo>
                  <a:cubicBezTo>
                    <a:pt x="22701" y="35369"/>
                    <a:pt x="22650" y="35359"/>
                    <a:pt x="22602" y="35359"/>
                  </a:cubicBezTo>
                  <a:cubicBezTo>
                    <a:pt x="22232" y="35359"/>
                    <a:pt x="22083" y="35987"/>
                    <a:pt x="22505" y="36166"/>
                  </a:cubicBezTo>
                  <a:cubicBezTo>
                    <a:pt x="25470" y="37439"/>
                    <a:pt x="28583" y="38077"/>
                    <a:pt x="31737" y="38077"/>
                  </a:cubicBezTo>
                  <a:cubicBezTo>
                    <a:pt x="33155" y="38077"/>
                    <a:pt x="34582" y="37948"/>
                    <a:pt x="36007" y="37690"/>
                  </a:cubicBezTo>
                  <a:cubicBezTo>
                    <a:pt x="36078" y="37678"/>
                    <a:pt x="36126" y="37654"/>
                    <a:pt x="36174" y="37630"/>
                  </a:cubicBezTo>
                  <a:cubicBezTo>
                    <a:pt x="37698" y="38952"/>
                    <a:pt x="39269" y="40226"/>
                    <a:pt x="40912" y="41417"/>
                  </a:cubicBezTo>
                  <a:cubicBezTo>
                    <a:pt x="40988" y="41473"/>
                    <a:pt x="41064" y="41497"/>
                    <a:pt x="41137" y="41497"/>
                  </a:cubicBezTo>
                  <a:cubicBezTo>
                    <a:pt x="41464" y="41497"/>
                    <a:pt x="41706" y="41003"/>
                    <a:pt x="41365" y="40750"/>
                  </a:cubicBezTo>
                  <a:cubicBezTo>
                    <a:pt x="37745" y="38107"/>
                    <a:pt x="34447" y="35130"/>
                    <a:pt x="31328" y="31951"/>
                  </a:cubicBezTo>
                  <a:cubicBezTo>
                    <a:pt x="31423" y="31951"/>
                    <a:pt x="31530" y="31892"/>
                    <a:pt x="31590" y="31773"/>
                  </a:cubicBezTo>
                  <a:cubicBezTo>
                    <a:pt x="33745" y="27724"/>
                    <a:pt x="34150" y="23129"/>
                    <a:pt x="32638" y="18795"/>
                  </a:cubicBezTo>
                  <a:cubicBezTo>
                    <a:pt x="32568" y="18591"/>
                    <a:pt x="32389" y="18501"/>
                    <a:pt x="32216" y="18501"/>
                  </a:cubicBezTo>
                  <a:cubicBezTo>
                    <a:pt x="31975" y="18501"/>
                    <a:pt x="31748" y="18677"/>
                    <a:pt x="31852" y="18961"/>
                  </a:cubicBezTo>
                  <a:cubicBezTo>
                    <a:pt x="33280" y="23081"/>
                    <a:pt x="32971" y="27474"/>
                    <a:pt x="30923" y="31320"/>
                  </a:cubicBezTo>
                  <a:cubicBezTo>
                    <a:pt x="30887" y="31380"/>
                    <a:pt x="30875" y="31439"/>
                    <a:pt x="30875" y="31487"/>
                  </a:cubicBezTo>
                  <a:cubicBezTo>
                    <a:pt x="27851" y="28391"/>
                    <a:pt x="24982" y="25117"/>
                    <a:pt x="22172" y="21831"/>
                  </a:cubicBezTo>
                  <a:cubicBezTo>
                    <a:pt x="21005" y="20462"/>
                    <a:pt x="19838" y="19092"/>
                    <a:pt x="18683" y="17735"/>
                  </a:cubicBezTo>
                  <a:cubicBezTo>
                    <a:pt x="18719" y="17687"/>
                    <a:pt x="18743" y="17640"/>
                    <a:pt x="18767" y="17568"/>
                  </a:cubicBezTo>
                  <a:cubicBezTo>
                    <a:pt x="19779" y="13663"/>
                    <a:pt x="20231" y="9698"/>
                    <a:pt x="20088" y="5662"/>
                  </a:cubicBezTo>
                  <a:cubicBezTo>
                    <a:pt x="20076" y="5390"/>
                    <a:pt x="19854" y="5249"/>
                    <a:pt x="19646" y="5249"/>
                  </a:cubicBezTo>
                  <a:cubicBezTo>
                    <a:pt x="19454" y="5249"/>
                    <a:pt x="19273" y="5369"/>
                    <a:pt x="19279" y="5615"/>
                  </a:cubicBezTo>
                  <a:cubicBezTo>
                    <a:pt x="19422" y="9484"/>
                    <a:pt x="19017" y="13270"/>
                    <a:pt x="18064" y="17021"/>
                  </a:cubicBezTo>
                  <a:cubicBezTo>
                    <a:pt x="13278" y="11401"/>
                    <a:pt x="8492" y="5769"/>
                    <a:pt x="3693" y="138"/>
                  </a:cubicBezTo>
                  <a:cubicBezTo>
                    <a:pt x="3611" y="41"/>
                    <a:pt x="3512" y="0"/>
                    <a:pt x="3415" y="0"/>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3"/>
          <p:cNvGrpSpPr/>
          <p:nvPr/>
        </p:nvGrpSpPr>
        <p:grpSpPr>
          <a:xfrm rot="-1263781">
            <a:off x="10287210" y="5373350"/>
            <a:ext cx="1187167" cy="1097247"/>
            <a:chOff x="-1855532" y="1600966"/>
            <a:chExt cx="890361" cy="822923"/>
          </a:xfrm>
        </p:grpSpPr>
        <p:sp>
          <p:nvSpPr>
            <p:cNvPr id="240" name="Google Shape;240;p23"/>
            <p:cNvSpPr/>
            <p:nvPr/>
          </p:nvSpPr>
          <p:spPr>
            <a:xfrm>
              <a:off x="-1855532" y="1600966"/>
              <a:ext cx="890361" cy="822923"/>
            </a:xfrm>
            <a:custGeom>
              <a:avLst/>
              <a:gdLst/>
              <a:ahLst/>
              <a:cxnLst/>
              <a:rect l="l" t="t" r="r" b="b"/>
              <a:pathLst>
                <a:path w="58461" h="54033" extrusionOk="0">
                  <a:moveTo>
                    <a:pt x="47321" y="1"/>
                  </a:moveTo>
                  <a:cubicBezTo>
                    <a:pt x="40441" y="1"/>
                    <a:pt x="37679" y="10881"/>
                    <a:pt x="33040" y="10881"/>
                  </a:cubicBezTo>
                  <a:cubicBezTo>
                    <a:pt x="32537" y="10881"/>
                    <a:pt x="32012" y="10754"/>
                    <a:pt x="31457" y="10470"/>
                  </a:cubicBezTo>
                  <a:cubicBezTo>
                    <a:pt x="28833" y="9132"/>
                    <a:pt x="29046" y="767"/>
                    <a:pt x="24301" y="767"/>
                  </a:cubicBezTo>
                  <a:cubicBezTo>
                    <a:pt x="23556" y="767"/>
                    <a:pt x="22689" y="973"/>
                    <a:pt x="21670" y="1445"/>
                  </a:cubicBezTo>
                  <a:cubicBezTo>
                    <a:pt x="14944" y="4554"/>
                    <a:pt x="18014" y="15188"/>
                    <a:pt x="14423" y="15188"/>
                  </a:cubicBezTo>
                  <a:cubicBezTo>
                    <a:pt x="14149" y="15188"/>
                    <a:pt x="13837" y="15126"/>
                    <a:pt x="13479" y="14994"/>
                  </a:cubicBezTo>
                  <a:cubicBezTo>
                    <a:pt x="13466" y="14995"/>
                    <a:pt x="13454" y="14995"/>
                    <a:pt x="13442" y="14995"/>
                  </a:cubicBezTo>
                  <a:cubicBezTo>
                    <a:pt x="13056" y="14995"/>
                    <a:pt x="12597" y="14648"/>
                    <a:pt x="12193" y="14601"/>
                  </a:cubicBezTo>
                  <a:cubicBezTo>
                    <a:pt x="11921" y="14565"/>
                    <a:pt x="11656" y="14547"/>
                    <a:pt x="11398" y="14547"/>
                  </a:cubicBezTo>
                  <a:cubicBezTo>
                    <a:pt x="5868" y="14547"/>
                    <a:pt x="3575" y="22683"/>
                    <a:pt x="2596" y="26960"/>
                  </a:cubicBezTo>
                  <a:cubicBezTo>
                    <a:pt x="1" y="38140"/>
                    <a:pt x="3632" y="48629"/>
                    <a:pt x="3704" y="48677"/>
                  </a:cubicBezTo>
                  <a:cubicBezTo>
                    <a:pt x="8356" y="51599"/>
                    <a:pt x="14802" y="54033"/>
                    <a:pt x="20602" y="54033"/>
                  </a:cubicBezTo>
                  <a:cubicBezTo>
                    <a:pt x="22862" y="54033"/>
                    <a:pt x="25025" y="53663"/>
                    <a:pt x="26945" y="52809"/>
                  </a:cubicBezTo>
                  <a:cubicBezTo>
                    <a:pt x="34374" y="49499"/>
                    <a:pt x="30564" y="43272"/>
                    <a:pt x="30445" y="42355"/>
                  </a:cubicBezTo>
                  <a:cubicBezTo>
                    <a:pt x="30087" y="39653"/>
                    <a:pt x="31775" y="39051"/>
                    <a:pt x="33805" y="39051"/>
                  </a:cubicBezTo>
                  <a:cubicBezTo>
                    <a:pt x="35353" y="39051"/>
                    <a:pt x="37101" y="39402"/>
                    <a:pt x="38291" y="39438"/>
                  </a:cubicBezTo>
                  <a:cubicBezTo>
                    <a:pt x="38426" y="39442"/>
                    <a:pt x="38560" y="39444"/>
                    <a:pt x="38694" y="39444"/>
                  </a:cubicBezTo>
                  <a:cubicBezTo>
                    <a:pt x="43697" y="39444"/>
                    <a:pt x="48722" y="36430"/>
                    <a:pt x="47864" y="30830"/>
                  </a:cubicBezTo>
                  <a:cubicBezTo>
                    <a:pt x="47185" y="26484"/>
                    <a:pt x="43578" y="24353"/>
                    <a:pt x="49531" y="18495"/>
                  </a:cubicBezTo>
                  <a:cubicBezTo>
                    <a:pt x="58461" y="9708"/>
                    <a:pt x="54186" y="695"/>
                    <a:pt x="48043" y="40"/>
                  </a:cubicBezTo>
                  <a:cubicBezTo>
                    <a:pt x="47797" y="14"/>
                    <a:pt x="47556" y="1"/>
                    <a:pt x="47321" y="1"/>
                  </a:cubicBezTo>
                  <a:close/>
                </a:path>
              </a:pathLst>
            </a:custGeom>
            <a:solidFill>
              <a:srgbClr val="75D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3"/>
            <p:cNvSpPr/>
            <p:nvPr/>
          </p:nvSpPr>
          <p:spPr>
            <a:xfrm>
              <a:off x="-1801299" y="1673750"/>
              <a:ext cx="648448" cy="672557"/>
            </a:xfrm>
            <a:custGeom>
              <a:avLst/>
              <a:gdLst/>
              <a:ahLst/>
              <a:cxnLst/>
              <a:rect l="l" t="t" r="r" b="b"/>
              <a:pathLst>
                <a:path w="42577" h="44160" extrusionOk="0">
                  <a:moveTo>
                    <a:pt x="20562" y="1"/>
                  </a:moveTo>
                  <a:cubicBezTo>
                    <a:pt x="20402" y="1"/>
                    <a:pt x="20242" y="87"/>
                    <a:pt x="20181" y="286"/>
                  </a:cubicBezTo>
                  <a:cubicBezTo>
                    <a:pt x="19014" y="4024"/>
                    <a:pt x="18645" y="7906"/>
                    <a:pt x="18645" y="11823"/>
                  </a:cubicBezTo>
                  <a:cubicBezTo>
                    <a:pt x="18645" y="16121"/>
                    <a:pt x="19026" y="20431"/>
                    <a:pt x="17776" y="24622"/>
                  </a:cubicBezTo>
                  <a:cubicBezTo>
                    <a:pt x="17752" y="24705"/>
                    <a:pt x="17752" y="24789"/>
                    <a:pt x="17776" y="24848"/>
                  </a:cubicBezTo>
                  <a:cubicBezTo>
                    <a:pt x="12656" y="28956"/>
                    <a:pt x="7822" y="33397"/>
                    <a:pt x="3762" y="38528"/>
                  </a:cubicBezTo>
                  <a:cubicBezTo>
                    <a:pt x="4298" y="35540"/>
                    <a:pt x="3631" y="32516"/>
                    <a:pt x="3465" y="29492"/>
                  </a:cubicBezTo>
                  <a:cubicBezTo>
                    <a:pt x="3262" y="25693"/>
                    <a:pt x="3607" y="21931"/>
                    <a:pt x="5060" y="18395"/>
                  </a:cubicBezTo>
                  <a:cubicBezTo>
                    <a:pt x="5175" y="18100"/>
                    <a:pt x="4939" y="17910"/>
                    <a:pt x="4689" y="17910"/>
                  </a:cubicBezTo>
                  <a:cubicBezTo>
                    <a:pt x="4524" y="17910"/>
                    <a:pt x="4354" y="17992"/>
                    <a:pt x="4274" y="18181"/>
                  </a:cubicBezTo>
                  <a:cubicBezTo>
                    <a:pt x="2988" y="21348"/>
                    <a:pt x="2548" y="24693"/>
                    <a:pt x="2607" y="28098"/>
                  </a:cubicBezTo>
                  <a:cubicBezTo>
                    <a:pt x="2679" y="31885"/>
                    <a:pt x="3822" y="35814"/>
                    <a:pt x="2703" y="39517"/>
                  </a:cubicBezTo>
                  <a:cubicBezTo>
                    <a:pt x="2667" y="39659"/>
                    <a:pt x="2691" y="39767"/>
                    <a:pt x="2762" y="39862"/>
                  </a:cubicBezTo>
                  <a:cubicBezTo>
                    <a:pt x="1869" y="41064"/>
                    <a:pt x="1000" y="42291"/>
                    <a:pt x="190" y="43565"/>
                  </a:cubicBezTo>
                  <a:cubicBezTo>
                    <a:pt x="0" y="43871"/>
                    <a:pt x="281" y="44160"/>
                    <a:pt x="562" y="44160"/>
                  </a:cubicBezTo>
                  <a:cubicBezTo>
                    <a:pt x="686" y="44160"/>
                    <a:pt x="809" y="44104"/>
                    <a:pt x="893" y="43969"/>
                  </a:cubicBezTo>
                  <a:cubicBezTo>
                    <a:pt x="1988" y="42219"/>
                    <a:pt x="3203" y="40540"/>
                    <a:pt x="4477" y="38933"/>
                  </a:cubicBezTo>
                  <a:cubicBezTo>
                    <a:pt x="4665" y="38923"/>
                    <a:pt x="4852" y="38919"/>
                    <a:pt x="5039" y="38919"/>
                  </a:cubicBezTo>
                  <a:cubicBezTo>
                    <a:pt x="8447" y="38919"/>
                    <a:pt x="11650" y="40492"/>
                    <a:pt x="15025" y="40910"/>
                  </a:cubicBezTo>
                  <a:cubicBezTo>
                    <a:pt x="15977" y="41029"/>
                    <a:pt x="16929" y="41086"/>
                    <a:pt x="17878" y="41086"/>
                  </a:cubicBezTo>
                  <a:cubicBezTo>
                    <a:pt x="19862" y="41086"/>
                    <a:pt x="21836" y="40837"/>
                    <a:pt x="23777" y="40386"/>
                  </a:cubicBezTo>
                  <a:cubicBezTo>
                    <a:pt x="24256" y="40274"/>
                    <a:pt x="24099" y="39590"/>
                    <a:pt x="23657" y="39590"/>
                  </a:cubicBezTo>
                  <a:cubicBezTo>
                    <a:pt x="23627" y="39590"/>
                    <a:pt x="23595" y="39593"/>
                    <a:pt x="23562" y="39600"/>
                  </a:cubicBezTo>
                  <a:cubicBezTo>
                    <a:pt x="21684" y="40042"/>
                    <a:pt x="19777" y="40275"/>
                    <a:pt x="17868" y="40275"/>
                  </a:cubicBezTo>
                  <a:cubicBezTo>
                    <a:pt x="16281" y="40275"/>
                    <a:pt x="14694" y="40114"/>
                    <a:pt x="13120" y="39778"/>
                  </a:cubicBezTo>
                  <a:cubicBezTo>
                    <a:pt x="10418" y="39207"/>
                    <a:pt x="7882" y="38147"/>
                    <a:pt x="5119" y="38124"/>
                  </a:cubicBezTo>
                  <a:cubicBezTo>
                    <a:pt x="9632" y="32647"/>
                    <a:pt x="15037" y="27991"/>
                    <a:pt x="20657" y="23622"/>
                  </a:cubicBezTo>
                  <a:cubicBezTo>
                    <a:pt x="20693" y="23634"/>
                    <a:pt x="20717" y="23657"/>
                    <a:pt x="20764" y="23669"/>
                  </a:cubicBezTo>
                  <a:cubicBezTo>
                    <a:pt x="23741" y="24158"/>
                    <a:pt x="26479" y="25479"/>
                    <a:pt x="29503" y="25872"/>
                  </a:cubicBezTo>
                  <a:cubicBezTo>
                    <a:pt x="30510" y="26003"/>
                    <a:pt x="31519" y="26065"/>
                    <a:pt x="32526" y="26065"/>
                  </a:cubicBezTo>
                  <a:cubicBezTo>
                    <a:pt x="34258" y="26065"/>
                    <a:pt x="35986" y="25882"/>
                    <a:pt x="37695" y="25551"/>
                  </a:cubicBezTo>
                  <a:cubicBezTo>
                    <a:pt x="38177" y="25461"/>
                    <a:pt x="38015" y="24769"/>
                    <a:pt x="37566" y="24769"/>
                  </a:cubicBezTo>
                  <a:cubicBezTo>
                    <a:pt x="37539" y="24769"/>
                    <a:pt x="37510" y="24771"/>
                    <a:pt x="37481" y="24777"/>
                  </a:cubicBezTo>
                  <a:cubicBezTo>
                    <a:pt x="35839" y="25091"/>
                    <a:pt x="34184" y="25260"/>
                    <a:pt x="32529" y="25260"/>
                  </a:cubicBezTo>
                  <a:cubicBezTo>
                    <a:pt x="31109" y="25260"/>
                    <a:pt x="29689" y="25136"/>
                    <a:pt x="28277" y="24872"/>
                  </a:cubicBezTo>
                  <a:cubicBezTo>
                    <a:pt x="25955" y="24431"/>
                    <a:pt x="23788" y="23455"/>
                    <a:pt x="21479" y="22991"/>
                  </a:cubicBezTo>
                  <a:cubicBezTo>
                    <a:pt x="21872" y="22693"/>
                    <a:pt x="22253" y="22395"/>
                    <a:pt x="22645" y="22098"/>
                  </a:cubicBezTo>
                  <a:cubicBezTo>
                    <a:pt x="29956" y="16538"/>
                    <a:pt x="37481" y="10965"/>
                    <a:pt x="42386" y="3036"/>
                  </a:cubicBezTo>
                  <a:cubicBezTo>
                    <a:pt x="42576" y="2730"/>
                    <a:pt x="42301" y="2441"/>
                    <a:pt x="42023" y="2441"/>
                  </a:cubicBezTo>
                  <a:cubicBezTo>
                    <a:pt x="41901" y="2441"/>
                    <a:pt x="41779" y="2497"/>
                    <a:pt x="41695" y="2631"/>
                  </a:cubicBezTo>
                  <a:cubicBezTo>
                    <a:pt x="36385" y="11192"/>
                    <a:pt x="27991" y="16954"/>
                    <a:pt x="20145" y="22991"/>
                  </a:cubicBezTo>
                  <a:cubicBezTo>
                    <a:pt x="19681" y="23360"/>
                    <a:pt x="19216" y="23717"/>
                    <a:pt x="18740" y="24086"/>
                  </a:cubicBezTo>
                  <a:cubicBezTo>
                    <a:pt x="19645" y="20538"/>
                    <a:pt x="19514" y="16919"/>
                    <a:pt x="19467" y="13263"/>
                  </a:cubicBezTo>
                  <a:cubicBezTo>
                    <a:pt x="19395" y="8941"/>
                    <a:pt x="19669" y="4655"/>
                    <a:pt x="20955" y="500"/>
                  </a:cubicBezTo>
                  <a:cubicBezTo>
                    <a:pt x="21048" y="199"/>
                    <a:pt x="20804" y="1"/>
                    <a:pt x="20562" y="1"/>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23"/>
          <p:cNvGrpSpPr/>
          <p:nvPr/>
        </p:nvGrpSpPr>
        <p:grpSpPr>
          <a:xfrm>
            <a:off x="2" y="3805396"/>
            <a:ext cx="12192001" cy="3052608"/>
            <a:chOff x="271750" y="2423875"/>
            <a:chExt cx="7077400" cy="1772025"/>
          </a:xfrm>
        </p:grpSpPr>
        <p:sp>
          <p:nvSpPr>
            <p:cNvPr id="243" name="Google Shape;243;p23"/>
            <p:cNvSpPr/>
            <p:nvPr/>
          </p:nvSpPr>
          <p:spPr>
            <a:xfrm>
              <a:off x="277700" y="2423875"/>
              <a:ext cx="7071450" cy="1772025"/>
            </a:xfrm>
            <a:custGeom>
              <a:avLst/>
              <a:gdLst/>
              <a:ahLst/>
              <a:cxnLst/>
              <a:rect l="l" t="t" r="r" b="b"/>
              <a:pathLst>
                <a:path w="282858" h="70881" extrusionOk="0">
                  <a:moveTo>
                    <a:pt x="57528" y="1"/>
                  </a:moveTo>
                  <a:cubicBezTo>
                    <a:pt x="37107" y="1"/>
                    <a:pt x="17867" y="6326"/>
                    <a:pt x="1" y="16029"/>
                  </a:cubicBezTo>
                  <a:lnTo>
                    <a:pt x="1" y="70881"/>
                  </a:lnTo>
                  <a:lnTo>
                    <a:pt x="282857" y="70881"/>
                  </a:lnTo>
                  <a:lnTo>
                    <a:pt x="282857" y="53831"/>
                  </a:lnTo>
                  <a:cubicBezTo>
                    <a:pt x="276183" y="53941"/>
                    <a:pt x="269511" y="54030"/>
                    <a:pt x="262852" y="54030"/>
                  </a:cubicBezTo>
                  <a:cubicBezTo>
                    <a:pt x="230491" y="54030"/>
                    <a:pt x="198425" y="51930"/>
                    <a:pt x="167736" y="39913"/>
                  </a:cubicBezTo>
                  <a:cubicBezTo>
                    <a:pt x="131005" y="25530"/>
                    <a:pt x="101025" y="967"/>
                    <a:pt x="59794" y="27"/>
                  </a:cubicBezTo>
                  <a:cubicBezTo>
                    <a:pt x="59037" y="10"/>
                    <a:pt x="58282" y="1"/>
                    <a:pt x="57528" y="1"/>
                  </a:cubicBezTo>
                  <a:close/>
                </a:path>
              </a:pathLst>
            </a:custGeom>
            <a:solidFill>
              <a:srgbClr val="A0E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3"/>
            <p:cNvSpPr/>
            <p:nvPr/>
          </p:nvSpPr>
          <p:spPr>
            <a:xfrm>
              <a:off x="271750" y="3380525"/>
              <a:ext cx="1876450" cy="815375"/>
            </a:xfrm>
            <a:custGeom>
              <a:avLst/>
              <a:gdLst/>
              <a:ahLst/>
              <a:cxnLst/>
              <a:rect l="l" t="t" r="r" b="b"/>
              <a:pathLst>
                <a:path w="75058" h="32615" extrusionOk="0">
                  <a:moveTo>
                    <a:pt x="26971" y="1"/>
                  </a:moveTo>
                  <a:cubicBezTo>
                    <a:pt x="16792" y="1"/>
                    <a:pt x="7040" y="5763"/>
                    <a:pt x="2429" y="15589"/>
                  </a:cubicBezTo>
                  <a:cubicBezTo>
                    <a:pt x="2382" y="15684"/>
                    <a:pt x="2358" y="15779"/>
                    <a:pt x="2310" y="15875"/>
                  </a:cubicBezTo>
                  <a:cubicBezTo>
                    <a:pt x="1453" y="16946"/>
                    <a:pt x="679" y="18065"/>
                    <a:pt x="0" y="19244"/>
                  </a:cubicBezTo>
                  <a:lnTo>
                    <a:pt x="0" y="32615"/>
                  </a:lnTo>
                  <a:lnTo>
                    <a:pt x="75057" y="32615"/>
                  </a:lnTo>
                  <a:cubicBezTo>
                    <a:pt x="73819" y="28007"/>
                    <a:pt x="70640" y="23959"/>
                    <a:pt x="65985" y="21768"/>
                  </a:cubicBezTo>
                  <a:cubicBezTo>
                    <a:pt x="63680" y="20692"/>
                    <a:pt x="61256" y="20183"/>
                    <a:pt x="58871" y="20183"/>
                  </a:cubicBezTo>
                  <a:cubicBezTo>
                    <a:pt x="56981" y="20183"/>
                    <a:pt x="55116" y="20503"/>
                    <a:pt x="53352" y="21113"/>
                  </a:cubicBezTo>
                  <a:cubicBezTo>
                    <a:pt x="51566" y="13255"/>
                    <a:pt x="46328" y="6266"/>
                    <a:pt x="38470" y="2575"/>
                  </a:cubicBezTo>
                  <a:cubicBezTo>
                    <a:pt x="34746" y="828"/>
                    <a:pt x="30828" y="1"/>
                    <a:pt x="26971" y="1"/>
                  </a:cubicBezTo>
                  <a:close/>
                </a:path>
              </a:pathLst>
            </a:custGeom>
            <a:solidFill>
              <a:srgbClr val="5AD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3"/>
            <p:cNvSpPr/>
            <p:nvPr/>
          </p:nvSpPr>
          <p:spPr>
            <a:xfrm>
              <a:off x="1828200" y="3808500"/>
              <a:ext cx="1499600" cy="387400"/>
            </a:xfrm>
            <a:custGeom>
              <a:avLst/>
              <a:gdLst/>
              <a:ahLst/>
              <a:cxnLst/>
              <a:rect l="l" t="t" r="r" b="b"/>
              <a:pathLst>
                <a:path w="59984" h="15496" extrusionOk="0">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rgbClr val="FFFFFF">
                <a:alpha val="44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6" name="Google Shape;246;p23"/>
          <p:cNvSpPr txBox="1">
            <a:spLocks noGrp="1"/>
          </p:cNvSpPr>
          <p:nvPr>
            <p:ph type="title"/>
          </p:nvPr>
        </p:nvSpPr>
        <p:spPr>
          <a:xfrm>
            <a:off x="956700" y="737320"/>
            <a:ext cx="102784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solidFill>
                  <a:srgbClr val="053B5C"/>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47" name="Google Shape;247;p23"/>
          <p:cNvSpPr txBox="1">
            <a:spLocks noGrp="1"/>
          </p:cNvSpPr>
          <p:nvPr>
            <p:ph type="title" idx="2"/>
          </p:nvPr>
        </p:nvSpPr>
        <p:spPr>
          <a:xfrm>
            <a:off x="4898167" y="2243000"/>
            <a:ext cx="2418400" cy="656800"/>
          </a:xfrm>
          <a:prstGeom prst="rect">
            <a:avLst/>
          </a:prstGeom>
          <a:noFill/>
        </p:spPr>
        <p:txBody>
          <a:bodyPr spcFirstLastPara="1" wrap="square" lIns="91425" tIns="91425" rIns="91425" bIns="91425" anchor="b" anchorCtr="0">
            <a:noAutofit/>
          </a:bodyPr>
          <a:lstStyle>
            <a:lvl1pPr lvl="0" algn="r" rtl="0">
              <a:spcBef>
                <a:spcPts val="0"/>
              </a:spcBef>
              <a:spcAft>
                <a:spcPts val="0"/>
              </a:spcAft>
              <a:buNone/>
              <a:defRPr sz="2667"/>
            </a:lvl1pPr>
            <a:lvl2pPr lvl="1" algn="r" rtl="0">
              <a:spcBef>
                <a:spcPts val="0"/>
              </a:spcBef>
              <a:spcAft>
                <a:spcPts val="0"/>
              </a:spcAft>
              <a:buNone/>
              <a:defRPr sz="2667"/>
            </a:lvl2pPr>
            <a:lvl3pPr lvl="2" algn="r" rtl="0">
              <a:spcBef>
                <a:spcPts val="0"/>
              </a:spcBef>
              <a:spcAft>
                <a:spcPts val="0"/>
              </a:spcAft>
              <a:buNone/>
              <a:defRPr sz="2667"/>
            </a:lvl3pPr>
            <a:lvl4pPr lvl="3" algn="r" rtl="0">
              <a:spcBef>
                <a:spcPts val="0"/>
              </a:spcBef>
              <a:spcAft>
                <a:spcPts val="0"/>
              </a:spcAft>
              <a:buNone/>
              <a:defRPr sz="2667"/>
            </a:lvl4pPr>
            <a:lvl5pPr lvl="4" algn="r" rtl="0">
              <a:spcBef>
                <a:spcPts val="0"/>
              </a:spcBef>
              <a:spcAft>
                <a:spcPts val="0"/>
              </a:spcAft>
              <a:buNone/>
              <a:defRPr sz="2667"/>
            </a:lvl5pPr>
            <a:lvl6pPr lvl="5" algn="r" rtl="0">
              <a:spcBef>
                <a:spcPts val="0"/>
              </a:spcBef>
              <a:spcAft>
                <a:spcPts val="0"/>
              </a:spcAft>
              <a:buNone/>
              <a:defRPr sz="2667"/>
            </a:lvl6pPr>
            <a:lvl7pPr lvl="6" algn="r" rtl="0">
              <a:spcBef>
                <a:spcPts val="0"/>
              </a:spcBef>
              <a:spcAft>
                <a:spcPts val="0"/>
              </a:spcAft>
              <a:buNone/>
              <a:defRPr sz="2667"/>
            </a:lvl7pPr>
            <a:lvl8pPr lvl="7" algn="r" rtl="0">
              <a:spcBef>
                <a:spcPts val="0"/>
              </a:spcBef>
              <a:spcAft>
                <a:spcPts val="0"/>
              </a:spcAft>
              <a:buNone/>
              <a:defRPr sz="2667"/>
            </a:lvl8pPr>
            <a:lvl9pPr lvl="8" algn="r" rtl="0">
              <a:spcBef>
                <a:spcPts val="0"/>
              </a:spcBef>
              <a:spcAft>
                <a:spcPts val="0"/>
              </a:spcAft>
              <a:buNone/>
              <a:defRPr sz="2667"/>
            </a:lvl9pPr>
          </a:lstStyle>
          <a:p>
            <a:endParaRPr/>
          </a:p>
        </p:txBody>
      </p:sp>
      <p:sp>
        <p:nvSpPr>
          <p:cNvPr id="248" name="Google Shape;248;p23"/>
          <p:cNvSpPr txBox="1">
            <a:spLocks noGrp="1"/>
          </p:cNvSpPr>
          <p:nvPr>
            <p:ph type="subTitle" idx="1"/>
          </p:nvPr>
        </p:nvSpPr>
        <p:spPr>
          <a:xfrm>
            <a:off x="4768167" y="2882333"/>
            <a:ext cx="2548400" cy="1948000"/>
          </a:xfrm>
          <a:prstGeom prst="rect">
            <a:avLst/>
          </a:prstGeom>
          <a:noFill/>
        </p:spPr>
        <p:txBody>
          <a:bodyPr spcFirstLastPara="1" wrap="square" lIns="91425" tIns="91425" rIns="91425" bIns="91425" anchor="t" anchorCtr="0">
            <a:noAutofit/>
          </a:bodyPr>
          <a:lstStyle>
            <a:lvl1pPr lvl="0" algn="r" rtl="0">
              <a:spcBef>
                <a:spcPts val="0"/>
              </a:spcBef>
              <a:spcAft>
                <a:spcPts val="0"/>
              </a:spcAft>
              <a:buNone/>
              <a:defRPr>
                <a:solidFill>
                  <a:srgbClr val="053B5C"/>
                </a:solidFill>
              </a:defRPr>
            </a:lvl1pPr>
            <a:lvl2pPr lvl="1" algn="r" rtl="0">
              <a:spcBef>
                <a:spcPts val="2133"/>
              </a:spcBef>
              <a:spcAft>
                <a:spcPts val="0"/>
              </a:spcAft>
              <a:buNone/>
              <a:defRPr>
                <a:solidFill>
                  <a:srgbClr val="053B5C"/>
                </a:solidFill>
              </a:defRPr>
            </a:lvl2pPr>
            <a:lvl3pPr lvl="2" algn="r" rtl="0">
              <a:spcBef>
                <a:spcPts val="2133"/>
              </a:spcBef>
              <a:spcAft>
                <a:spcPts val="0"/>
              </a:spcAft>
              <a:buNone/>
              <a:defRPr>
                <a:solidFill>
                  <a:srgbClr val="053B5C"/>
                </a:solidFill>
              </a:defRPr>
            </a:lvl3pPr>
            <a:lvl4pPr lvl="3" algn="r" rtl="0">
              <a:spcBef>
                <a:spcPts val="2133"/>
              </a:spcBef>
              <a:spcAft>
                <a:spcPts val="0"/>
              </a:spcAft>
              <a:buNone/>
              <a:defRPr>
                <a:solidFill>
                  <a:srgbClr val="053B5C"/>
                </a:solidFill>
              </a:defRPr>
            </a:lvl4pPr>
            <a:lvl5pPr lvl="4" algn="r" rtl="0">
              <a:spcBef>
                <a:spcPts val="2133"/>
              </a:spcBef>
              <a:spcAft>
                <a:spcPts val="0"/>
              </a:spcAft>
              <a:buNone/>
              <a:defRPr>
                <a:solidFill>
                  <a:srgbClr val="053B5C"/>
                </a:solidFill>
              </a:defRPr>
            </a:lvl5pPr>
            <a:lvl6pPr lvl="5" algn="r" rtl="0">
              <a:spcBef>
                <a:spcPts val="2133"/>
              </a:spcBef>
              <a:spcAft>
                <a:spcPts val="0"/>
              </a:spcAft>
              <a:buNone/>
              <a:defRPr>
                <a:solidFill>
                  <a:srgbClr val="053B5C"/>
                </a:solidFill>
              </a:defRPr>
            </a:lvl6pPr>
            <a:lvl7pPr lvl="6" algn="r" rtl="0">
              <a:spcBef>
                <a:spcPts val="2133"/>
              </a:spcBef>
              <a:spcAft>
                <a:spcPts val="0"/>
              </a:spcAft>
              <a:buNone/>
              <a:defRPr>
                <a:solidFill>
                  <a:srgbClr val="053B5C"/>
                </a:solidFill>
              </a:defRPr>
            </a:lvl7pPr>
            <a:lvl8pPr lvl="7" algn="r" rtl="0">
              <a:spcBef>
                <a:spcPts val="2133"/>
              </a:spcBef>
              <a:spcAft>
                <a:spcPts val="0"/>
              </a:spcAft>
              <a:buNone/>
              <a:defRPr>
                <a:solidFill>
                  <a:srgbClr val="053B5C"/>
                </a:solidFill>
              </a:defRPr>
            </a:lvl8pPr>
            <a:lvl9pPr lvl="8" algn="r" rtl="0">
              <a:spcBef>
                <a:spcPts val="2133"/>
              </a:spcBef>
              <a:spcAft>
                <a:spcPts val="2133"/>
              </a:spcAft>
              <a:buNone/>
              <a:defRPr>
                <a:solidFill>
                  <a:srgbClr val="053B5C"/>
                </a:solidFill>
              </a:defRPr>
            </a:lvl9pPr>
          </a:lstStyle>
          <a:p>
            <a:endParaRPr/>
          </a:p>
        </p:txBody>
      </p:sp>
      <p:sp>
        <p:nvSpPr>
          <p:cNvPr id="249" name="Google Shape;249;p23"/>
          <p:cNvSpPr txBox="1">
            <a:spLocks noGrp="1"/>
          </p:cNvSpPr>
          <p:nvPr>
            <p:ph type="title" idx="3"/>
          </p:nvPr>
        </p:nvSpPr>
        <p:spPr>
          <a:xfrm>
            <a:off x="8335200" y="2243000"/>
            <a:ext cx="2418400" cy="656800"/>
          </a:xfrm>
          <a:prstGeom prst="rect">
            <a:avLst/>
          </a:prstGeom>
          <a:noFill/>
        </p:spPr>
        <p:txBody>
          <a:bodyPr spcFirstLastPara="1" wrap="square" lIns="91425" tIns="91425" rIns="91425" bIns="91425" anchor="b" anchorCtr="0">
            <a:noAutofit/>
          </a:bodyPr>
          <a:lstStyle>
            <a:lvl1pPr lvl="0" algn="r" rtl="0">
              <a:spcBef>
                <a:spcPts val="0"/>
              </a:spcBef>
              <a:spcAft>
                <a:spcPts val="0"/>
              </a:spcAft>
              <a:buNone/>
              <a:defRPr sz="2667"/>
            </a:lvl1pPr>
            <a:lvl2pPr lvl="1" algn="r" rtl="0">
              <a:spcBef>
                <a:spcPts val="0"/>
              </a:spcBef>
              <a:spcAft>
                <a:spcPts val="0"/>
              </a:spcAft>
              <a:buNone/>
              <a:defRPr sz="2667"/>
            </a:lvl2pPr>
            <a:lvl3pPr lvl="2" algn="r" rtl="0">
              <a:spcBef>
                <a:spcPts val="0"/>
              </a:spcBef>
              <a:spcAft>
                <a:spcPts val="0"/>
              </a:spcAft>
              <a:buNone/>
              <a:defRPr sz="2667"/>
            </a:lvl3pPr>
            <a:lvl4pPr lvl="3" algn="r" rtl="0">
              <a:spcBef>
                <a:spcPts val="0"/>
              </a:spcBef>
              <a:spcAft>
                <a:spcPts val="0"/>
              </a:spcAft>
              <a:buNone/>
              <a:defRPr sz="2667"/>
            </a:lvl4pPr>
            <a:lvl5pPr lvl="4" algn="r" rtl="0">
              <a:spcBef>
                <a:spcPts val="0"/>
              </a:spcBef>
              <a:spcAft>
                <a:spcPts val="0"/>
              </a:spcAft>
              <a:buNone/>
              <a:defRPr sz="2667"/>
            </a:lvl5pPr>
            <a:lvl6pPr lvl="5" algn="r" rtl="0">
              <a:spcBef>
                <a:spcPts val="0"/>
              </a:spcBef>
              <a:spcAft>
                <a:spcPts val="0"/>
              </a:spcAft>
              <a:buNone/>
              <a:defRPr sz="2667"/>
            </a:lvl6pPr>
            <a:lvl7pPr lvl="6" algn="r" rtl="0">
              <a:spcBef>
                <a:spcPts val="0"/>
              </a:spcBef>
              <a:spcAft>
                <a:spcPts val="0"/>
              </a:spcAft>
              <a:buNone/>
              <a:defRPr sz="2667"/>
            </a:lvl7pPr>
            <a:lvl8pPr lvl="7" algn="r" rtl="0">
              <a:spcBef>
                <a:spcPts val="0"/>
              </a:spcBef>
              <a:spcAft>
                <a:spcPts val="0"/>
              </a:spcAft>
              <a:buNone/>
              <a:defRPr sz="2667"/>
            </a:lvl8pPr>
            <a:lvl9pPr lvl="8" algn="r" rtl="0">
              <a:spcBef>
                <a:spcPts val="0"/>
              </a:spcBef>
              <a:spcAft>
                <a:spcPts val="0"/>
              </a:spcAft>
              <a:buNone/>
              <a:defRPr sz="2667"/>
            </a:lvl9pPr>
          </a:lstStyle>
          <a:p>
            <a:endParaRPr/>
          </a:p>
        </p:txBody>
      </p:sp>
      <p:sp>
        <p:nvSpPr>
          <p:cNvPr id="250" name="Google Shape;250;p23"/>
          <p:cNvSpPr txBox="1">
            <a:spLocks noGrp="1"/>
          </p:cNvSpPr>
          <p:nvPr>
            <p:ph type="subTitle" idx="4"/>
          </p:nvPr>
        </p:nvSpPr>
        <p:spPr>
          <a:xfrm>
            <a:off x="8205367" y="2882333"/>
            <a:ext cx="2548400" cy="1948000"/>
          </a:xfrm>
          <a:prstGeom prst="rect">
            <a:avLst/>
          </a:prstGeom>
          <a:noFill/>
        </p:spPr>
        <p:txBody>
          <a:bodyPr spcFirstLastPara="1" wrap="square" lIns="91425" tIns="91425" rIns="91425" bIns="91425" anchor="t" anchorCtr="0">
            <a:noAutofit/>
          </a:bodyPr>
          <a:lstStyle>
            <a:lvl1pPr lvl="0" algn="r" rtl="0">
              <a:spcBef>
                <a:spcPts val="0"/>
              </a:spcBef>
              <a:spcAft>
                <a:spcPts val="0"/>
              </a:spcAft>
              <a:buNone/>
              <a:defRPr>
                <a:solidFill>
                  <a:srgbClr val="053B5C"/>
                </a:solidFill>
              </a:defRPr>
            </a:lvl1pPr>
            <a:lvl2pPr lvl="1" algn="r" rtl="0">
              <a:spcBef>
                <a:spcPts val="2133"/>
              </a:spcBef>
              <a:spcAft>
                <a:spcPts val="0"/>
              </a:spcAft>
              <a:buNone/>
              <a:defRPr>
                <a:solidFill>
                  <a:srgbClr val="053B5C"/>
                </a:solidFill>
              </a:defRPr>
            </a:lvl2pPr>
            <a:lvl3pPr lvl="2" algn="r" rtl="0">
              <a:spcBef>
                <a:spcPts val="2133"/>
              </a:spcBef>
              <a:spcAft>
                <a:spcPts val="0"/>
              </a:spcAft>
              <a:buNone/>
              <a:defRPr>
                <a:solidFill>
                  <a:srgbClr val="053B5C"/>
                </a:solidFill>
              </a:defRPr>
            </a:lvl3pPr>
            <a:lvl4pPr lvl="3" algn="r" rtl="0">
              <a:spcBef>
                <a:spcPts val="2133"/>
              </a:spcBef>
              <a:spcAft>
                <a:spcPts val="0"/>
              </a:spcAft>
              <a:buNone/>
              <a:defRPr>
                <a:solidFill>
                  <a:srgbClr val="053B5C"/>
                </a:solidFill>
              </a:defRPr>
            </a:lvl4pPr>
            <a:lvl5pPr lvl="4" algn="r" rtl="0">
              <a:spcBef>
                <a:spcPts val="2133"/>
              </a:spcBef>
              <a:spcAft>
                <a:spcPts val="0"/>
              </a:spcAft>
              <a:buNone/>
              <a:defRPr>
                <a:solidFill>
                  <a:srgbClr val="053B5C"/>
                </a:solidFill>
              </a:defRPr>
            </a:lvl5pPr>
            <a:lvl6pPr lvl="5" algn="r" rtl="0">
              <a:spcBef>
                <a:spcPts val="2133"/>
              </a:spcBef>
              <a:spcAft>
                <a:spcPts val="0"/>
              </a:spcAft>
              <a:buNone/>
              <a:defRPr>
                <a:solidFill>
                  <a:srgbClr val="053B5C"/>
                </a:solidFill>
              </a:defRPr>
            </a:lvl6pPr>
            <a:lvl7pPr lvl="6" algn="r" rtl="0">
              <a:spcBef>
                <a:spcPts val="2133"/>
              </a:spcBef>
              <a:spcAft>
                <a:spcPts val="0"/>
              </a:spcAft>
              <a:buNone/>
              <a:defRPr>
                <a:solidFill>
                  <a:srgbClr val="053B5C"/>
                </a:solidFill>
              </a:defRPr>
            </a:lvl7pPr>
            <a:lvl8pPr lvl="7" algn="r" rtl="0">
              <a:spcBef>
                <a:spcPts val="2133"/>
              </a:spcBef>
              <a:spcAft>
                <a:spcPts val="0"/>
              </a:spcAft>
              <a:buNone/>
              <a:defRPr>
                <a:solidFill>
                  <a:srgbClr val="053B5C"/>
                </a:solidFill>
              </a:defRPr>
            </a:lvl8pPr>
            <a:lvl9pPr lvl="8" algn="r" rtl="0">
              <a:spcBef>
                <a:spcPts val="2133"/>
              </a:spcBef>
              <a:spcAft>
                <a:spcPts val="2133"/>
              </a:spcAft>
              <a:buNone/>
              <a:defRPr>
                <a:solidFill>
                  <a:srgbClr val="053B5C"/>
                </a:solidFill>
              </a:defRPr>
            </a:lvl9pPr>
          </a:lstStyle>
          <a:p>
            <a:endParaRPr/>
          </a:p>
        </p:txBody>
      </p:sp>
    </p:spTree>
    <p:extLst>
      <p:ext uri="{BB962C8B-B14F-4D97-AF65-F5344CB8AC3E}">
        <p14:creationId xmlns:p14="http://schemas.microsoft.com/office/powerpoint/2010/main" val="48103849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Six Columns">
  <p:cSld name="Six Columns">
    <p:bg>
      <p:bgPr>
        <a:solidFill>
          <a:schemeClr val="dk2"/>
        </a:solidFill>
        <a:effectLst/>
      </p:bgPr>
    </p:bg>
    <p:spTree>
      <p:nvGrpSpPr>
        <p:cNvPr id="1" name="Shape 251"/>
        <p:cNvGrpSpPr/>
        <p:nvPr/>
      </p:nvGrpSpPr>
      <p:grpSpPr>
        <a:xfrm>
          <a:off x="0" y="0"/>
          <a:ext cx="0" cy="0"/>
          <a:chOff x="0" y="0"/>
          <a:chExt cx="0" cy="0"/>
        </a:xfrm>
      </p:grpSpPr>
      <p:sp>
        <p:nvSpPr>
          <p:cNvPr id="252" name="Google Shape;252;p24"/>
          <p:cNvSpPr txBox="1">
            <a:spLocks noGrp="1"/>
          </p:cNvSpPr>
          <p:nvPr>
            <p:ph type="title"/>
          </p:nvPr>
        </p:nvSpPr>
        <p:spPr>
          <a:xfrm>
            <a:off x="956700" y="737320"/>
            <a:ext cx="1027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solidFill>
                  <a:srgbClr val="053B5C"/>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53" name="Google Shape;253;p24"/>
          <p:cNvSpPr txBox="1">
            <a:spLocks noGrp="1"/>
          </p:cNvSpPr>
          <p:nvPr>
            <p:ph type="title" idx="2"/>
          </p:nvPr>
        </p:nvSpPr>
        <p:spPr>
          <a:xfrm>
            <a:off x="1516517" y="2042900"/>
            <a:ext cx="26464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solidFill>
                  <a:srgbClr val="053B5C"/>
                </a:solidFill>
              </a:defRPr>
            </a:lvl1pPr>
            <a:lvl2pPr lvl="1" algn="ctr" rtl="0">
              <a:spcBef>
                <a:spcPts val="0"/>
              </a:spcBef>
              <a:spcAft>
                <a:spcPts val="0"/>
              </a:spcAft>
              <a:buNone/>
              <a:defRPr sz="2400">
                <a:solidFill>
                  <a:srgbClr val="053B5C"/>
                </a:solidFill>
              </a:defRPr>
            </a:lvl2pPr>
            <a:lvl3pPr lvl="2" algn="ctr" rtl="0">
              <a:spcBef>
                <a:spcPts val="0"/>
              </a:spcBef>
              <a:spcAft>
                <a:spcPts val="0"/>
              </a:spcAft>
              <a:buNone/>
              <a:defRPr sz="2400">
                <a:solidFill>
                  <a:srgbClr val="053B5C"/>
                </a:solidFill>
              </a:defRPr>
            </a:lvl3pPr>
            <a:lvl4pPr lvl="3" algn="ctr" rtl="0">
              <a:spcBef>
                <a:spcPts val="0"/>
              </a:spcBef>
              <a:spcAft>
                <a:spcPts val="0"/>
              </a:spcAft>
              <a:buNone/>
              <a:defRPr sz="2400">
                <a:solidFill>
                  <a:srgbClr val="053B5C"/>
                </a:solidFill>
              </a:defRPr>
            </a:lvl4pPr>
            <a:lvl5pPr lvl="4" algn="ctr" rtl="0">
              <a:spcBef>
                <a:spcPts val="0"/>
              </a:spcBef>
              <a:spcAft>
                <a:spcPts val="0"/>
              </a:spcAft>
              <a:buNone/>
              <a:defRPr sz="2400">
                <a:solidFill>
                  <a:srgbClr val="053B5C"/>
                </a:solidFill>
              </a:defRPr>
            </a:lvl5pPr>
            <a:lvl6pPr lvl="5" algn="ctr" rtl="0">
              <a:spcBef>
                <a:spcPts val="0"/>
              </a:spcBef>
              <a:spcAft>
                <a:spcPts val="0"/>
              </a:spcAft>
              <a:buNone/>
              <a:defRPr sz="2400">
                <a:solidFill>
                  <a:srgbClr val="053B5C"/>
                </a:solidFill>
              </a:defRPr>
            </a:lvl6pPr>
            <a:lvl7pPr lvl="6" algn="ctr" rtl="0">
              <a:spcBef>
                <a:spcPts val="0"/>
              </a:spcBef>
              <a:spcAft>
                <a:spcPts val="0"/>
              </a:spcAft>
              <a:buNone/>
              <a:defRPr sz="2400">
                <a:solidFill>
                  <a:srgbClr val="053B5C"/>
                </a:solidFill>
              </a:defRPr>
            </a:lvl7pPr>
            <a:lvl8pPr lvl="7" algn="ctr" rtl="0">
              <a:spcBef>
                <a:spcPts val="0"/>
              </a:spcBef>
              <a:spcAft>
                <a:spcPts val="0"/>
              </a:spcAft>
              <a:buNone/>
              <a:defRPr sz="2400">
                <a:solidFill>
                  <a:srgbClr val="053B5C"/>
                </a:solidFill>
              </a:defRPr>
            </a:lvl8pPr>
            <a:lvl9pPr lvl="8" algn="ctr" rtl="0">
              <a:spcBef>
                <a:spcPts val="0"/>
              </a:spcBef>
              <a:spcAft>
                <a:spcPts val="0"/>
              </a:spcAft>
              <a:buNone/>
              <a:defRPr sz="2400">
                <a:solidFill>
                  <a:srgbClr val="053B5C"/>
                </a:solidFill>
              </a:defRPr>
            </a:lvl9pPr>
          </a:lstStyle>
          <a:p>
            <a:endParaRPr/>
          </a:p>
        </p:txBody>
      </p:sp>
      <p:sp>
        <p:nvSpPr>
          <p:cNvPr id="254" name="Google Shape;254;p24"/>
          <p:cNvSpPr txBox="1">
            <a:spLocks noGrp="1"/>
          </p:cNvSpPr>
          <p:nvPr>
            <p:ph type="subTitle" idx="1"/>
          </p:nvPr>
        </p:nvSpPr>
        <p:spPr>
          <a:xfrm>
            <a:off x="1516533" y="2580633"/>
            <a:ext cx="2646400" cy="1032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solidFill>
                  <a:srgbClr val="053B5C"/>
                </a:solidFill>
              </a:defRPr>
            </a:lvl1pPr>
            <a:lvl2pPr lvl="1" algn="ctr" rtl="0">
              <a:spcBef>
                <a:spcPts val="2133"/>
              </a:spcBef>
              <a:spcAft>
                <a:spcPts val="0"/>
              </a:spcAft>
              <a:buNone/>
              <a:defRPr sz="1600">
                <a:solidFill>
                  <a:srgbClr val="053B5C"/>
                </a:solidFill>
              </a:defRPr>
            </a:lvl2pPr>
            <a:lvl3pPr lvl="2" algn="ctr" rtl="0">
              <a:spcBef>
                <a:spcPts val="2133"/>
              </a:spcBef>
              <a:spcAft>
                <a:spcPts val="0"/>
              </a:spcAft>
              <a:buNone/>
              <a:defRPr sz="1600">
                <a:solidFill>
                  <a:srgbClr val="053B5C"/>
                </a:solidFill>
              </a:defRPr>
            </a:lvl3pPr>
            <a:lvl4pPr lvl="3" algn="ctr" rtl="0">
              <a:spcBef>
                <a:spcPts val="2133"/>
              </a:spcBef>
              <a:spcAft>
                <a:spcPts val="0"/>
              </a:spcAft>
              <a:buNone/>
              <a:defRPr sz="1600">
                <a:solidFill>
                  <a:srgbClr val="053B5C"/>
                </a:solidFill>
              </a:defRPr>
            </a:lvl4pPr>
            <a:lvl5pPr lvl="4" algn="ctr" rtl="0">
              <a:spcBef>
                <a:spcPts val="2133"/>
              </a:spcBef>
              <a:spcAft>
                <a:spcPts val="0"/>
              </a:spcAft>
              <a:buNone/>
              <a:defRPr sz="1600">
                <a:solidFill>
                  <a:srgbClr val="053B5C"/>
                </a:solidFill>
              </a:defRPr>
            </a:lvl5pPr>
            <a:lvl6pPr lvl="5" algn="ctr" rtl="0">
              <a:spcBef>
                <a:spcPts val="2133"/>
              </a:spcBef>
              <a:spcAft>
                <a:spcPts val="0"/>
              </a:spcAft>
              <a:buNone/>
              <a:defRPr sz="1600">
                <a:solidFill>
                  <a:srgbClr val="053B5C"/>
                </a:solidFill>
              </a:defRPr>
            </a:lvl6pPr>
            <a:lvl7pPr lvl="6" algn="ctr" rtl="0">
              <a:spcBef>
                <a:spcPts val="2133"/>
              </a:spcBef>
              <a:spcAft>
                <a:spcPts val="0"/>
              </a:spcAft>
              <a:buNone/>
              <a:defRPr sz="1600">
                <a:solidFill>
                  <a:srgbClr val="053B5C"/>
                </a:solidFill>
              </a:defRPr>
            </a:lvl7pPr>
            <a:lvl8pPr lvl="7" algn="ctr" rtl="0">
              <a:spcBef>
                <a:spcPts val="2133"/>
              </a:spcBef>
              <a:spcAft>
                <a:spcPts val="0"/>
              </a:spcAft>
              <a:buNone/>
              <a:defRPr sz="1600">
                <a:solidFill>
                  <a:srgbClr val="053B5C"/>
                </a:solidFill>
              </a:defRPr>
            </a:lvl8pPr>
            <a:lvl9pPr lvl="8" algn="ctr" rtl="0">
              <a:spcBef>
                <a:spcPts val="2133"/>
              </a:spcBef>
              <a:spcAft>
                <a:spcPts val="2133"/>
              </a:spcAft>
              <a:buNone/>
              <a:defRPr sz="1600">
                <a:solidFill>
                  <a:srgbClr val="053B5C"/>
                </a:solidFill>
              </a:defRPr>
            </a:lvl9pPr>
          </a:lstStyle>
          <a:p>
            <a:endParaRPr/>
          </a:p>
        </p:txBody>
      </p:sp>
      <p:sp>
        <p:nvSpPr>
          <p:cNvPr id="255" name="Google Shape;255;p24"/>
          <p:cNvSpPr txBox="1">
            <a:spLocks noGrp="1"/>
          </p:cNvSpPr>
          <p:nvPr>
            <p:ph type="title" idx="3"/>
          </p:nvPr>
        </p:nvSpPr>
        <p:spPr>
          <a:xfrm>
            <a:off x="4772803" y="2042900"/>
            <a:ext cx="26464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solidFill>
                  <a:srgbClr val="053B5C"/>
                </a:solidFill>
              </a:defRPr>
            </a:lvl1pPr>
            <a:lvl2pPr lvl="1" algn="ctr" rtl="0">
              <a:spcBef>
                <a:spcPts val="0"/>
              </a:spcBef>
              <a:spcAft>
                <a:spcPts val="0"/>
              </a:spcAft>
              <a:buNone/>
              <a:defRPr sz="2400">
                <a:solidFill>
                  <a:srgbClr val="053B5C"/>
                </a:solidFill>
              </a:defRPr>
            </a:lvl2pPr>
            <a:lvl3pPr lvl="2" algn="ctr" rtl="0">
              <a:spcBef>
                <a:spcPts val="0"/>
              </a:spcBef>
              <a:spcAft>
                <a:spcPts val="0"/>
              </a:spcAft>
              <a:buNone/>
              <a:defRPr sz="2400">
                <a:solidFill>
                  <a:srgbClr val="053B5C"/>
                </a:solidFill>
              </a:defRPr>
            </a:lvl3pPr>
            <a:lvl4pPr lvl="3" algn="ctr" rtl="0">
              <a:spcBef>
                <a:spcPts val="0"/>
              </a:spcBef>
              <a:spcAft>
                <a:spcPts val="0"/>
              </a:spcAft>
              <a:buNone/>
              <a:defRPr sz="2400">
                <a:solidFill>
                  <a:srgbClr val="053B5C"/>
                </a:solidFill>
              </a:defRPr>
            </a:lvl4pPr>
            <a:lvl5pPr lvl="4" algn="ctr" rtl="0">
              <a:spcBef>
                <a:spcPts val="0"/>
              </a:spcBef>
              <a:spcAft>
                <a:spcPts val="0"/>
              </a:spcAft>
              <a:buNone/>
              <a:defRPr sz="2400">
                <a:solidFill>
                  <a:srgbClr val="053B5C"/>
                </a:solidFill>
              </a:defRPr>
            </a:lvl5pPr>
            <a:lvl6pPr lvl="5" algn="ctr" rtl="0">
              <a:spcBef>
                <a:spcPts val="0"/>
              </a:spcBef>
              <a:spcAft>
                <a:spcPts val="0"/>
              </a:spcAft>
              <a:buNone/>
              <a:defRPr sz="2400">
                <a:solidFill>
                  <a:srgbClr val="053B5C"/>
                </a:solidFill>
              </a:defRPr>
            </a:lvl6pPr>
            <a:lvl7pPr lvl="6" algn="ctr" rtl="0">
              <a:spcBef>
                <a:spcPts val="0"/>
              </a:spcBef>
              <a:spcAft>
                <a:spcPts val="0"/>
              </a:spcAft>
              <a:buNone/>
              <a:defRPr sz="2400">
                <a:solidFill>
                  <a:srgbClr val="053B5C"/>
                </a:solidFill>
              </a:defRPr>
            </a:lvl7pPr>
            <a:lvl8pPr lvl="7" algn="ctr" rtl="0">
              <a:spcBef>
                <a:spcPts val="0"/>
              </a:spcBef>
              <a:spcAft>
                <a:spcPts val="0"/>
              </a:spcAft>
              <a:buNone/>
              <a:defRPr sz="2400">
                <a:solidFill>
                  <a:srgbClr val="053B5C"/>
                </a:solidFill>
              </a:defRPr>
            </a:lvl8pPr>
            <a:lvl9pPr lvl="8" algn="ctr" rtl="0">
              <a:spcBef>
                <a:spcPts val="0"/>
              </a:spcBef>
              <a:spcAft>
                <a:spcPts val="0"/>
              </a:spcAft>
              <a:buNone/>
              <a:defRPr sz="2400">
                <a:solidFill>
                  <a:srgbClr val="053B5C"/>
                </a:solidFill>
              </a:defRPr>
            </a:lvl9pPr>
          </a:lstStyle>
          <a:p>
            <a:endParaRPr/>
          </a:p>
        </p:txBody>
      </p:sp>
      <p:sp>
        <p:nvSpPr>
          <p:cNvPr id="256" name="Google Shape;256;p24"/>
          <p:cNvSpPr txBox="1">
            <a:spLocks noGrp="1"/>
          </p:cNvSpPr>
          <p:nvPr>
            <p:ph type="subTitle" idx="4"/>
          </p:nvPr>
        </p:nvSpPr>
        <p:spPr>
          <a:xfrm>
            <a:off x="4772817" y="2580633"/>
            <a:ext cx="2646400" cy="1032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solidFill>
                  <a:srgbClr val="053B5C"/>
                </a:solidFill>
              </a:defRPr>
            </a:lvl1pPr>
            <a:lvl2pPr lvl="1" algn="ctr" rtl="0">
              <a:spcBef>
                <a:spcPts val="2133"/>
              </a:spcBef>
              <a:spcAft>
                <a:spcPts val="0"/>
              </a:spcAft>
              <a:buNone/>
              <a:defRPr sz="1600">
                <a:solidFill>
                  <a:srgbClr val="053B5C"/>
                </a:solidFill>
              </a:defRPr>
            </a:lvl2pPr>
            <a:lvl3pPr lvl="2" algn="ctr" rtl="0">
              <a:spcBef>
                <a:spcPts val="2133"/>
              </a:spcBef>
              <a:spcAft>
                <a:spcPts val="0"/>
              </a:spcAft>
              <a:buNone/>
              <a:defRPr sz="1600">
                <a:solidFill>
                  <a:srgbClr val="053B5C"/>
                </a:solidFill>
              </a:defRPr>
            </a:lvl3pPr>
            <a:lvl4pPr lvl="3" algn="ctr" rtl="0">
              <a:spcBef>
                <a:spcPts val="2133"/>
              </a:spcBef>
              <a:spcAft>
                <a:spcPts val="0"/>
              </a:spcAft>
              <a:buNone/>
              <a:defRPr sz="1600">
                <a:solidFill>
                  <a:srgbClr val="053B5C"/>
                </a:solidFill>
              </a:defRPr>
            </a:lvl4pPr>
            <a:lvl5pPr lvl="4" algn="ctr" rtl="0">
              <a:spcBef>
                <a:spcPts val="2133"/>
              </a:spcBef>
              <a:spcAft>
                <a:spcPts val="0"/>
              </a:spcAft>
              <a:buNone/>
              <a:defRPr sz="1600">
                <a:solidFill>
                  <a:srgbClr val="053B5C"/>
                </a:solidFill>
              </a:defRPr>
            </a:lvl5pPr>
            <a:lvl6pPr lvl="5" algn="ctr" rtl="0">
              <a:spcBef>
                <a:spcPts val="2133"/>
              </a:spcBef>
              <a:spcAft>
                <a:spcPts val="0"/>
              </a:spcAft>
              <a:buNone/>
              <a:defRPr sz="1600">
                <a:solidFill>
                  <a:srgbClr val="053B5C"/>
                </a:solidFill>
              </a:defRPr>
            </a:lvl6pPr>
            <a:lvl7pPr lvl="6" algn="ctr" rtl="0">
              <a:spcBef>
                <a:spcPts val="2133"/>
              </a:spcBef>
              <a:spcAft>
                <a:spcPts val="0"/>
              </a:spcAft>
              <a:buNone/>
              <a:defRPr sz="1600">
                <a:solidFill>
                  <a:srgbClr val="053B5C"/>
                </a:solidFill>
              </a:defRPr>
            </a:lvl7pPr>
            <a:lvl8pPr lvl="7" algn="ctr" rtl="0">
              <a:spcBef>
                <a:spcPts val="2133"/>
              </a:spcBef>
              <a:spcAft>
                <a:spcPts val="0"/>
              </a:spcAft>
              <a:buNone/>
              <a:defRPr sz="1600">
                <a:solidFill>
                  <a:srgbClr val="053B5C"/>
                </a:solidFill>
              </a:defRPr>
            </a:lvl8pPr>
            <a:lvl9pPr lvl="8" algn="ctr" rtl="0">
              <a:spcBef>
                <a:spcPts val="2133"/>
              </a:spcBef>
              <a:spcAft>
                <a:spcPts val="2133"/>
              </a:spcAft>
              <a:buNone/>
              <a:defRPr sz="1600">
                <a:solidFill>
                  <a:srgbClr val="053B5C"/>
                </a:solidFill>
              </a:defRPr>
            </a:lvl9pPr>
          </a:lstStyle>
          <a:p>
            <a:endParaRPr/>
          </a:p>
        </p:txBody>
      </p:sp>
      <p:sp>
        <p:nvSpPr>
          <p:cNvPr id="257" name="Google Shape;257;p24"/>
          <p:cNvSpPr txBox="1">
            <a:spLocks noGrp="1"/>
          </p:cNvSpPr>
          <p:nvPr>
            <p:ph type="title" idx="5"/>
          </p:nvPr>
        </p:nvSpPr>
        <p:spPr>
          <a:xfrm>
            <a:off x="8029089" y="2042900"/>
            <a:ext cx="26464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solidFill>
                  <a:srgbClr val="053B5C"/>
                </a:solidFill>
              </a:defRPr>
            </a:lvl1pPr>
            <a:lvl2pPr lvl="1" algn="ctr" rtl="0">
              <a:spcBef>
                <a:spcPts val="0"/>
              </a:spcBef>
              <a:spcAft>
                <a:spcPts val="0"/>
              </a:spcAft>
              <a:buNone/>
              <a:defRPr sz="2400">
                <a:solidFill>
                  <a:srgbClr val="053B5C"/>
                </a:solidFill>
              </a:defRPr>
            </a:lvl2pPr>
            <a:lvl3pPr lvl="2" algn="ctr" rtl="0">
              <a:spcBef>
                <a:spcPts val="0"/>
              </a:spcBef>
              <a:spcAft>
                <a:spcPts val="0"/>
              </a:spcAft>
              <a:buNone/>
              <a:defRPr sz="2400">
                <a:solidFill>
                  <a:srgbClr val="053B5C"/>
                </a:solidFill>
              </a:defRPr>
            </a:lvl3pPr>
            <a:lvl4pPr lvl="3" algn="ctr" rtl="0">
              <a:spcBef>
                <a:spcPts val="0"/>
              </a:spcBef>
              <a:spcAft>
                <a:spcPts val="0"/>
              </a:spcAft>
              <a:buNone/>
              <a:defRPr sz="2400">
                <a:solidFill>
                  <a:srgbClr val="053B5C"/>
                </a:solidFill>
              </a:defRPr>
            </a:lvl4pPr>
            <a:lvl5pPr lvl="4" algn="ctr" rtl="0">
              <a:spcBef>
                <a:spcPts val="0"/>
              </a:spcBef>
              <a:spcAft>
                <a:spcPts val="0"/>
              </a:spcAft>
              <a:buNone/>
              <a:defRPr sz="2400">
                <a:solidFill>
                  <a:srgbClr val="053B5C"/>
                </a:solidFill>
              </a:defRPr>
            </a:lvl5pPr>
            <a:lvl6pPr lvl="5" algn="ctr" rtl="0">
              <a:spcBef>
                <a:spcPts val="0"/>
              </a:spcBef>
              <a:spcAft>
                <a:spcPts val="0"/>
              </a:spcAft>
              <a:buNone/>
              <a:defRPr sz="2400">
                <a:solidFill>
                  <a:srgbClr val="053B5C"/>
                </a:solidFill>
              </a:defRPr>
            </a:lvl6pPr>
            <a:lvl7pPr lvl="6" algn="ctr" rtl="0">
              <a:spcBef>
                <a:spcPts val="0"/>
              </a:spcBef>
              <a:spcAft>
                <a:spcPts val="0"/>
              </a:spcAft>
              <a:buNone/>
              <a:defRPr sz="2400">
                <a:solidFill>
                  <a:srgbClr val="053B5C"/>
                </a:solidFill>
              </a:defRPr>
            </a:lvl7pPr>
            <a:lvl8pPr lvl="7" algn="ctr" rtl="0">
              <a:spcBef>
                <a:spcPts val="0"/>
              </a:spcBef>
              <a:spcAft>
                <a:spcPts val="0"/>
              </a:spcAft>
              <a:buNone/>
              <a:defRPr sz="2400">
                <a:solidFill>
                  <a:srgbClr val="053B5C"/>
                </a:solidFill>
              </a:defRPr>
            </a:lvl8pPr>
            <a:lvl9pPr lvl="8" algn="ctr" rtl="0">
              <a:spcBef>
                <a:spcPts val="0"/>
              </a:spcBef>
              <a:spcAft>
                <a:spcPts val="0"/>
              </a:spcAft>
              <a:buNone/>
              <a:defRPr sz="2400">
                <a:solidFill>
                  <a:srgbClr val="053B5C"/>
                </a:solidFill>
              </a:defRPr>
            </a:lvl9pPr>
          </a:lstStyle>
          <a:p>
            <a:endParaRPr/>
          </a:p>
        </p:txBody>
      </p:sp>
      <p:sp>
        <p:nvSpPr>
          <p:cNvPr id="258" name="Google Shape;258;p24"/>
          <p:cNvSpPr txBox="1">
            <a:spLocks noGrp="1"/>
          </p:cNvSpPr>
          <p:nvPr>
            <p:ph type="subTitle" idx="6"/>
          </p:nvPr>
        </p:nvSpPr>
        <p:spPr>
          <a:xfrm>
            <a:off x="8029101" y="2580633"/>
            <a:ext cx="2646400" cy="1032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solidFill>
                  <a:srgbClr val="053B5C"/>
                </a:solidFill>
              </a:defRPr>
            </a:lvl1pPr>
            <a:lvl2pPr lvl="1" algn="ctr" rtl="0">
              <a:spcBef>
                <a:spcPts val="2133"/>
              </a:spcBef>
              <a:spcAft>
                <a:spcPts val="0"/>
              </a:spcAft>
              <a:buNone/>
              <a:defRPr sz="1600">
                <a:solidFill>
                  <a:srgbClr val="053B5C"/>
                </a:solidFill>
              </a:defRPr>
            </a:lvl2pPr>
            <a:lvl3pPr lvl="2" algn="ctr" rtl="0">
              <a:spcBef>
                <a:spcPts val="2133"/>
              </a:spcBef>
              <a:spcAft>
                <a:spcPts val="0"/>
              </a:spcAft>
              <a:buNone/>
              <a:defRPr sz="1600">
                <a:solidFill>
                  <a:srgbClr val="053B5C"/>
                </a:solidFill>
              </a:defRPr>
            </a:lvl3pPr>
            <a:lvl4pPr lvl="3" algn="ctr" rtl="0">
              <a:spcBef>
                <a:spcPts val="2133"/>
              </a:spcBef>
              <a:spcAft>
                <a:spcPts val="0"/>
              </a:spcAft>
              <a:buNone/>
              <a:defRPr sz="1600">
                <a:solidFill>
                  <a:srgbClr val="053B5C"/>
                </a:solidFill>
              </a:defRPr>
            </a:lvl4pPr>
            <a:lvl5pPr lvl="4" algn="ctr" rtl="0">
              <a:spcBef>
                <a:spcPts val="2133"/>
              </a:spcBef>
              <a:spcAft>
                <a:spcPts val="0"/>
              </a:spcAft>
              <a:buNone/>
              <a:defRPr sz="1600">
                <a:solidFill>
                  <a:srgbClr val="053B5C"/>
                </a:solidFill>
              </a:defRPr>
            </a:lvl5pPr>
            <a:lvl6pPr lvl="5" algn="ctr" rtl="0">
              <a:spcBef>
                <a:spcPts val="2133"/>
              </a:spcBef>
              <a:spcAft>
                <a:spcPts val="0"/>
              </a:spcAft>
              <a:buNone/>
              <a:defRPr sz="1600">
                <a:solidFill>
                  <a:srgbClr val="053B5C"/>
                </a:solidFill>
              </a:defRPr>
            </a:lvl6pPr>
            <a:lvl7pPr lvl="6" algn="ctr" rtl="0">
              <a:spcBef>
                <a:spcPts val="2133"/>
              </a:spcBef>
              <a:spcAft>
                <a:spcPts val="0"/>
              </a:spcAft>
              <a:buNone/>
              <a:defRPr sz="1600">
                <a:solidFill>
                  <a:srgbClr val="053B5C"/>
                </a:solidFill>
              </a:defRPr>
            </a:lvl7pPr>
            <a:lvl8pPr lvl="7" algn="ctr" rtl="0">
              <a:spcBef>
                <a:spcPts val="2133"/>
              </a:spcBef>
              <a:spcAft>
                <a:spcPts val="0"/>
              </a:spcAft>
              <a:buNone/>
              <a:defRPr sz="1600">
                <a:solidFill>
                  <a:srgbClr val="053B5C"/>
                </a:solidFill>
              </a:defRPr>
            </a:lvl8pPr>
            <a:lvl9pPr lvl="8" algn="ctr" rtl="0">
              <a:spcBef>
                <a:spcPts val="2133"/>
              </a:spcBef>
              <a:spcAft>
                <a:spcPts val="2133"/>
              </a:spcAft>
              <a:buNone/>
              <a:defRPr sz="1600">
                <a:solidFill>
                  <a:srgbClr val="053B5C"/>
                </a:solidFill>
              </a:defRPr>
            </a:lvl9pPr>
          </a:lstStyle>
          <a:p>
            <a:endParaRPr/>
          </a:p>
        </p:txBody>
      </p:sp>
      <p:sp>
        <p:nvSpPr>
          <p:cNvPr id="259" name="Google Shape;259;p24"/>
          <p:cNvSpPr txBox="1">
            <a:spLocks noGrp="1"/>
          </p:cNvSpPr>
          <p:nvPr>
            <p:ph type="title" idx="7"/>
          </p:nvPr>
        </p:nvSpPr>
        <p:spPr>
          <a:xfrm>
            <a:off x="1516517" y="4204633"/>
            <a:ext cx="26464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solidFill>
                  <a:srgbClr val="053B5C"/>
                </a:solidFill>
              </a:defRPr>
            </a:lvl1pPr>
            <a:lvl2pPr lvl="1" algn="ctr" rtl="0">
              <a:spcBef>
                <a:spcPts val="0"/>
              </a:spcBef>
              <a:spcAft>
                <a:spcPts val="0"/>
              </a:spcAft>
              <a:buNone/>
              <a:defRPr sz="2400">
                <a:solidFill>
                  <a:srgbClr val="053B5C"/>
                </a:solidFill>
              </a:defRPr>
            </a:lvl2pPr>
            <a:lvl3pPr lvl="2" algn="ctr" rtl="0">
              <a:spcBef>
                <a:spcPts val="0"/>
              </a:spcBef>
              <a:spcAft>
                <a:spcPts val="0"/>
              </a:spcAft>
              <a:buNone/>
              <a:defRPr sz="2400">
                <a:solidFill>
                  <a:srgbClr val="053B5C"/>
                </a:solidFill>
              </a:defRPr>
            </a:lvl3pPr>
            <a:lvl4pPr lvl="3" algn="ctr" rtl="0">
              <a:spcBef>
                <a:spcPts val="0"/>
              </a:spcBef>
              <a:spcAft>
                <a:spcPts val="0"/>
              </a:spcAft>
              <a:buNone/>
              <a:defRPr sz="2400">
                <a:solidFill>
                  <a:srgbClr val="053B5C"/>
                </a:solidFill>
              </a:defRPr>
            </a:lvl4pPr>
            <a:lvl5pPr lvl="4" algn="ctr" rtl="0">
              <a:spcBef>
                <a:spcPts val="0"/>
              </a:spcBef>
              <a:spcAft>
                <a:spcPts val="0"/>
              </a:spcAft>
              <a:buNone/>
              <a:defRPr sz="2400">
                <a:solidFill>
                  <a:srgbClr val="053B5C"/>
                </a:solidFill>
              </a:defRPr>
            </a:lvl5pPr>
            <a:lvl6pPr lvl="5" algn="ctr" rtl="0">
              <a:spcBef>
                <a:spcPts val="0"/>
              </a:spcBef>
              <a:spcAft>
                <a:spcPts val="0"/>
              </a:spcAft>
              <a:buNone/>
              <a:defRPr sz="2400">
                <a:solidFill>
                  <a:srgbClr val="053B5C"/>
                </a:solidFill>
              </a:defRPr>
            </a:lvl6pPr>
            <a:lvl7pPr lvl="6" algn="ctr" rtl="0">
              <a:spcBef>
                <a:spcPts val="0"/>
              </a:spcBef>
              <a:spcAft>
                <a:spcPts val="0"/>
              </a:spcAft>
              <a:buNone/>
              <a:defRPr sz="2400">
                <a:solidFill>
                  <a:srgbClr val="053B5C"/>
                </a:solidFill>
              </a:defRPr>
            </a:lvl7pPr>
            <a:lvl8pPr lvl="7" algn="ctr" rtl="0">
              <a:spcBef>
                <a:spcPts val="0"/>
              </a:spcBef>
              <a:spcAft>
                <a:spcPts val="0"/>
              </a:spcAft>
              <a:buNone/>
              <a:defRPr sz="2400">
                <a:solidFill>
                  <a:srgbClr val="053B5C"/>
                </a:solidFill>
              </a:defRPr>
            </a:lvl8pPr>
            <a:lvl9pPr lvl="8" algn="ctr" rtl="0">
              <a:spcBef>
                <a:spcPts val="0"/>
              </a:spcBef>
              <a:spcAft>
                <a:spcPts val="0"/>
              </a:spcAft>
              <a:buNone/>
              <a:defRPr sz="2400">
                <a:solidFill>
                  <a:srgbClr val="053B5C"/>
                </a:solidFill>
              </a:defRPr>
            </a:lvl9pPr>
          </a:lstStyle>
          <a:p>
            <a:endParaRPr/>
          </a:p>
        </p:txBody>
      </p:sp>
      <p:sp>
        <p:nvSpPr>
          <p:cNvPr id="260" name="Google Shape;260;p24"/>
          <p:cNvSpPr txBox="1">
            <a:spLocks noGrp="1"/>
          </p:cNvSpPr>
          <p:nvPr>
            <p:ph type="subTitle" idx="8"/>
          </p:nvPr>
        </p:nvSpPr>
        <p:spPr>
          <a:xfrm>
            <a:off x="1516533" y="4742367"/>
            <a:ext cx="2646400" cy="1032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solidFill>
                  <a:srgbClr val="053B5C"/>
                </a:solidFill>
              </a:defRPr>
            </a:lvl1pPr>
            <a:lvl2pPr lvl="1" algn="ctr" rtl="0">
              <a:spcBef>
                <a:spcPts val="2133"/>
              </a:spcBef>
              <a:spcAft>
                <a:spcPts val="0"/>
              </a:spcAft>
              <a:buNone/>
              <a:defRPr sz="1600">
                <a:solidFill>
                  <a:srgbClr val="053B5C"/>
                </a:solidFill>
              </a:defRPr>
            </a:lvl2pPr>
            <a:lvl3pPr lvl="2" algn="ctr" rtl="0">
              <a:spcBef>
                <a:spcPts val="2133"/>
              </a:spcBef>
              <a:spcAft>
                <a:spcPts val="0"/>
              </a:spcAft>
              <a:buNone/>
              <a:defRPr sz="1600">
                <a:solidFill>
                  <a:srgbClr val="053B5C"/>
                </a:solidFill>
              </a:defRPr>
            </a:lvl3pPr>
            <a:lvl4pPr lvl="3" algn="ctr" rtl="0">
              <a:spcBef>
                <a:spcPts val="2133"/>
              </a:spcBef>
              <a:spcAft>
                <a:spcPts val="0"/>
              </a:spcAft>
              <a:buNone/>
              <a:defRPr sz="1600">
                <a:solidFill>
                  <a:srgbClr val="053B5C"/>
                </a:solidFill>
              </a:defRPr>
            </a:lvl4pPr>
            <a:lvl5pPr lvl="4" algn="ctr" rtl="0">
              <a:spcBef>
                <a:spcPts val="2133"/>
              </a:spcBef>
              <a:spcAft>
                <a:spcPts val="0"/>
              </a:spcAft>
              <a:buNone/>
              <a:defRPr sz="1600">
                <a:solidFill>
                  <a:srgbClr val="053B5C"/>
                </a:solidFill>
              </a:defRPr>
            </a:lvl5pPr>
            <a:lvl6pPr lvl="5" algn="ctr" rtl="0">
              <a:spcBef>
                <a:spcPts val="2133"/>
              </a:spcBef>
              <a:spcAft>
                <a:spcPts val="0"/>
              </a:spcAft>
              <a:buNone/>
              <a:defRPr sz="1600">
                <a:solidFill>
                  <a:srgbClr val="053B5C"/>
                </a:solidFill>
              </a:defRPr>
            </a:lvl6pPr>
            <a:lvl7pPr lvl="6" algn="ctr" rtl="0">
              <a:spcBef>
                <a:spcPts val="2133"/>
              </a:spcBef>
              <a:spcAft>
                <a:spcPts val="0"/>
              </a:spcAft>
              <a:buNone/>
              <a:defRPr sz="1600">
                <a:solidFill>
                  <a:srgbClr val="053B5C"/>
                </a:solidFill>
              </a:defRPr>
            </a:lvl7pPr>
            <a:lvl8pPr lvl="7" algn="ctr" rtl="0">
              <a:spcBef>
                <a:spcPts val="2133"/>
              </a:spcBef>
              <a:spcAft>
                <a:spcPts val="0"/>
              </a:spcAft>
              <a:buNone/>
              <a:defRPr sz="1600">
                <a:solidFill>
                  <a:srgbClr val="053B5C"/>
                </a:solidFill>
              </a:defRPr>
            </a:lvl8pPr>
            <a:lvl9pPr lvl="8" algn="ctr" rtl="0">
              <a:spcBef>
                <a:spcPts val="2133"/>
              </a:spcBef>
              <a:spcAft>
                <a:spcPts val="2133"/>
              </a:spcAft>
              <a:buNone/>
              <a:defRPr sz="1600">
                <a:solidFill>
                  <a:srgbClr val="053B5C"/>
                </a:solidFill>
              </a:defRPr>
            </a:lvl9pPr>
          </a:lstStyle>
          <a:p>
            <a:endParaRPr/>
          </a:p>
        </p:txBody>
      </p:sp>
      <p:sp>
        <p:nvSpPr>
          <p:cNvPr id="261" name="Google Shape;261;p24"/>
          <p:cNvSpPr txBox="1">
            <a:spLocks noGrp="1"/>
          </p:cNvSpPr>
          <p:nvPr>
            <p:ph type="title" idx="9"/>
          </p:nvPr>
        </p:nvSpPr>
        <p:spPr>
          <a:xfrm>
            <a:off x="4772803" y="4204633"/>
            <a:ext cx="26464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solidFill>
                  <a:srgbClr val="053B5C"/>
                </a:solidFill>
              </a:defRPr>
            </a:lvl1pPr>
            <a:lvl2pPr lvl="1" algn="ctr" rtl="0">
              <a:spcBef>
                <a:spcPts val="0"/>
              </a:spcBef>
              <a:spcAft>
                <a:spcPts val="0"/>
              </a:spcAft>
              <a:buNone/>
              <a:defRPr sz="2400">
                <a:solidFill>
                  <a:srgbClr val="053B5C"/>
                </a:solidFill>
              </a:defRPr>
            </a:lvl2pPr>
            <a:lvl3pPr lvl="2" algn="ctr" rtl="0">
              <a:spcBef>
                <a:spcPts val="0"/>
              </a:spcBef>
              <a:spcAft>
                <a:spcPts val="0"/>
              </a:spcAft>
              <a:buNone/>
              <a:defRPr sz="2400">
                <a:solidFill>
                  <a:srgbClr val="053B5C"/>
                </a:solidFill>
              </a:defRPr>
            </a:lvl3pPr>
            <a:lvl4pPr lvl="3" algn="ctr" rtl="0">
              <a:spcBef>
                <a:spcPts val="0"/>
              </a:spcBef>
              <a:spcAft>
                <a:spcPts val="0"/>
              </a:spcAft>
              <a:buNone/>
              <a:defRPr sz="2400">
                <a:solidFill>
                  <a:srgbClr val="053B5C"/>
                </a:solidFill>
              </a:defRPr>
            </a:lvl4pPr>
            <a:lvl5pPr lvl="4" algn="ctr" rtl="0">
              <a:spcBef>
                <a:spcPts val="0"/>
              </a:spcBef>
              <a:spcAft>
                <a:spcPts val="0"/>
              </a:spcAft>
              <a:buNone/>
              <a:defRPr sz="2400">
                <a:solidFill>
                  <a:srgbClr val="053B5C"/>
                </a:solidFill>
              </a:defRPr>
            </a:lvl5pPr>
            <a:lvl6pPr lvl="5" algn="ctr" rtl="0">
              <a:spcBef>
                <a:spcPts val="0"/>
              </a:spcBef>
              <a:spcAft>
                <a:spcPts val="0"/>
              </a:spcAft>
              <a:buNone/>
              <a:defRPr sz="2400">
                <a:solidFill>
                  <a:srgbClr val="053B5C"/>
                </a:solidFill>
              </a:defRPr>
            </a:lvl6pPr>
            <a:lvl7pPr lvl="6" algn="ctr" rtl="0">
              <a:spcBef>
                <a:spcPts val="0"/>
              </a:spcBef>
              <a:spcAft>
                <a:spcPts val="0"/>
              </a:spcAft>
              <a:buNone/>
              <a:defRPr sz="2400">
                <a:solidFill>
                  <a:srgbClr val="053B5C"/>
                </a:solidFill>
              </a:defRPr>
            </a:lvl7pPr>
            <a:lvl8pPr lvl="7" algn="ctr" rtl="0">
              <a:spcBef>
                <a:spcPts val="0"/>
              </a:spcBef>
              <a:spcAft>
                <a:spcPts val="0"/>
              </a:spcAft>
              <a:buNone/>
              <a:defRPr sz="2400">
                <a:solidFill>
                  <a:srgbClr val="053B5C"/>
                </a:solidFill>
              </a:defRPr>
            </a:lvl8pPr>
            <a:lvl9pPr lvl="8" algn="ctr" rtl="0">
              <a:spcBef>
                <a:spcPts val="0"/>
              </a:spcBef>
              <a:spcAft>
                <a:spcPts val="0"/>
              </a:spcAft>
              <a:buNone/>
              <a:defRPr sz="2400">
                <a:solidFill>
                  <a:srgbClr val="053B5C"/>
                </a:solidFill>
              </a:defRPr>
            </a:lvl9pPr>
          </a:lstStyle>
          <a:p>
            <a:endParaRPr/>
          </a:p>
        </p:txBody>
      </p:sp>
      <p:sp>
        <p:nvSpPr>
          <p:cNvPr id="262" name="Google Shape;262;p24"/>
          <p:cNvSpPr txBox="1">
            <a:spLocks noGrp="1"/>
          </p:cNvSpPr>
          <p:nvPr>
            <p:ph type="subTitle" idx="13"/>
          </p:nvPr>
        </p:nvSpPr>
        <p:spPr>
          <a:xfrm>
            <a:off x="4772817" y="4742367"/>
            <a:ext cx="2646400" cy="1032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solidFill>
                  <a:srgbClr val="053B5C"/>
                </a:solidFill>
              </a:defRPr>
            </a:lvl1pPr>
            <a:lvl2pPr lvl="1" algn="ctr" rtl="0">
              <a:spcBef>
                <a:spcPts val="2133"/>
              </a:spcBef>
              <a:spcAft>
                <a:spcPts val="0"/>
              </a:spcAft>
              <a:buNone/>
              <a:defRPr sz="1600">
                <a:solidFill>
                  <a:srgbClr val="053B5C"/>
                </a:solidFill>
              </a:defRPr>
            </a:lvl2pPr>
            <a:lvl3pPr lvl="2" algn="ctr" rtl="0">
              <a:spcBef>
                <a:spcPts val="2133"/>
              </a:spcBef>
              <a:spcAft>
                <a:spcPts val="0"/>
              </a:spcAft>
              <a:buNone/>
              <a:defRPr sz="1600">
                <a:solidFill>
                  <a:srgbClr val="053B5C"/>
                </a:solidFill>
              </a:defRPr>
            </a:lvl3pPr>
            <a:lvl4pPr lvl="3" algn="ctr" rtl="0">
              <a:spcBef>
                <a:spcPts val="2133"/>
              </a:spcBef>
              <a:spcAft>
                <a:spcPts val="0"/>
              </a:spcAft>
              <a:buNone/>
              <a:defRPr sz="1600">
                <a:solidFill>
                  <a:srgbClr val="053B5C"/>
                </a:solidFill>
              </a:defRPr>
            </a:lvl4pPr>
            <a:lvl5pPr lvl="4" algn="ctr" rtl="0">
              <a:spcBef>
                <a:spcPts val="2133"/>
              </a:spcBef>
              <a:spcAft>
                <a:spcPts val="0"/>
              </a:spcAft>
              <a:buNone/>
              <a:defRPr sz="1600">
                <a:solidFill>
                  <a:srgbClr val="053B5C"/>
                </a:solidFill>
              </a:defRPr>
            </a:lvl5pPr>
            <a:lvl6pPr lvl="5" algn="ctr" rtl="0">
              <a:spcBef>
                <a:spcPts val="2133"/>
              </a:spcBef>
              <a:spcAft>
                <a:spcPts val="0"/>
              </a:spcAft>
              <a:buNone/>
              <a:defRPr sz="1600">
                <a:solidFill>
                  <a:srgbClr val="053B5C"/>
                </a:solidFill>
              </a:defRPr>
            </a:lvl6pPr>
            <a:lvl7pPr lvl="6" algn="ctr" rtl="0">
              <a:spcBef>
                <a:spcPts val="2133"/>
              </a:spcBef>
              <a:spcAft>
                <a:spcPts val="0"/>
              </a:spcAft>
              <a:buNone/>
              <a:defRPr sz="1600">
                <a:solidFill>
                  <a:srgbClr val="053B5C"/>
                </a:solidFill>
              </a:defRPr>
            </a:lvl7pPr>
            <a:lvl8pPr lvl="7" algn="ctr" rtl="0">
              <a:spcBef>
                <a:spcPts val="2133"/>
              </a:spcBef>
              <a:spcAft>
                <a:spcPts val="0"/>
              </a:spcAft>
              <a:buNone/>
              <a:defRPr sz="1600">
                <a:solidFill>
                  <a:srgbClr val="053B5C"/>
                </a:solidFill>
              </a:defRPr>
            </a:lvl8pPr>
            <a:lvl9pPr lvl="8" algn="ctr" rtl="0">
              <a:spcBef>
                <a:spcPts val="2133"/>
              </a:spcBef>
              <a:spcAft>
                <a:spcPts val="2133"/>
              </a:spcAft>
              <a:buNone/>
              <a:defRPr sz="1600">
                <a:solidFill>
                  <a:srgbClr val="053B5C"/>
                </a:solidFill>
              </a:defRPr>
            </a:lvl9pPr>
          </a:lstStyle>
          <a:p>
            <a:endParaRPr/>
          </a:p>
        </p:txBody>
      </p:sp>
      <p:sp>
        <p:nvSpPr>
          <p:cNvPr id="263" name="Google Shape;263;p24"/>
          <p:cNvSpPr txBox="1">
            <a:spLocks noGrp="1"/>
          </p:cNvSpPr>
          <p:nvPr>
            <p:ph type="title" idx="14"/>
          </p:nvPr>
        </p:nvSpPr>
        <p:spPr>
          <a:xfrm>
            <a:off x="8029089" y="4204633"/>
            <a:ext cx="26464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400">
                <a:solidFill>
                  <a:srgbClr val="053B5C"/>
                </a:solidFill>
              </a:defRPr>
            </a:lvl1pPr>
            <a:lvl2pPr lvl="1" algn="ctr" rtl="0">
              <a:spcBef>
                <a:spcPts val="0"/>
              </a:spcBef>
              <a:spcAft>
                <a:spcPts val="0"/>
              </a:spcAft>
              <a:buNone/>
              <a:defRPr sz="2400">
                <a:solidFill>
                  <a:srgbClr val="053B5C"/>
                </a:solidFill>
              </a:defRPr>
            </a:lvl2pPr>
            <a:lvl3pPr lvl="2" algn="ctr" rtl="0">
              <a:spcBef>
                <a:spcPts val="0"/>
              </a:spcBef>
              <a:spcAft>
                <a:spcPts val="0"/>
              </a:spcAft>
              <a:buNone/>
              <a:defRPr sz="2400">
                <a:solidFill>
                  <a:srgbClr val="053B5C"/>
                </a:solidFill>
              </a:defRPr>
            </a:lvl3pPr>
            <a:lvl4pPr lvl="3" algn="ctr" rtl="0">
              <a:spcBef>
                <a:spcPts val="0"/>
              </a:spcBef>
              <a:spcAft>
                <a:spcPts val="0"/>
              </a:spcAft>
              <a:buNone/>
              <a:defRPr sz="2400">
                <a:solidFill>
                  <a:srgbClr val="053B5C"/>
                </a:solidFill>
              </a:defRPr>
            </a:lvl4pPr>
            <a:lvl5pPr lvl="4" algn="ctr" rtl="0">
              <a:spcBef>
                <a:spcPts val="0"/>
              </a:spcBef>
              <a:spcAft>
                <a:spcPts val="0"/>
              </a:spcAft>
              <a:buNone/>
              <a:defRPr sz="2400">
                <a:solidFill>
                  <a:srgbClr val="053B5C"/>
                </a:solidFill>
              </a:defRPr>
            </a:lvl5pPr>
            <a:lvl6pPr lvl="5" algn="ctr" rtl="0">
              <a:spcBef>
                <a:spcPts val="0"/>
              </a:spcBef>
              <a:spcAft>
                <a:spcPts val="0"/>
              </a:spcAft>
              <a:buNone/>
              <a:defRPr sz="2400">
                <a:solidFill>
                  <a:srgbClr val="053B5C"/>
                </a:solidFill>
              </a:defRPr>
            </a:lvl6pPr>
            <a:lvl7pPr lvl="6" algn="ctr" rtl="0">
              <a:spcBef>
                <a:spcPts val="0"/>
              </a:spcBef>
              <a:spcAft>
                <a:spcPts val="0"/>
              </a:spcAft>
              <a:buNone/>
              <a:defRPr sz="2400">
                <a:solidFill>
                  <a:srgbClr val="053B5C"/>
                </a:solidFill>
              </a:defRPr>
            </a:lvl7pPr>
            <a:lvl8pPr lvl="7" algn="ctr" rtl="0">
              <a:spcBef>
                <a:spcPts val="0"/>
              </a:spcBef>
              <a:spcAft>
                <a:spcPts val="0"/>
              </a:spcAft>
              <a:buNone/>
              <a:defRPr sz="2400">
                <a:solidFill>
                  <a:srgbClr val="053B5C"/>
                </a:solidFill>
              </a:defRPr>
            </a:lvl8pPr>
            <a:lvl9pPr lvl="8" algn="ctr" rtl="0">
              <a:spcBef>
                <a:spcPts val="0"/>
              </a:spcBef>
              <a:spcAft>
                <a:spcPts val="0"/>
              </a:spcAft>
              <a:buNone/>
              <a:defRPr sz="2400">
                <a:solidFill>
                  <a:srgbClr val="053B5C"/>
                </a:solidFill>
              </a:defRPr>
            </a:lvl9pPr>
          </a:lstStyle>
          <a:p>
            <a:endParaRPr/>
          </a:p>
        </p:txBody>
      </p:sp>
      <p:sp>
        <p:nvSpPr>
          <p:cNvPr id="264" name="Google Shape;264;p24"/>
          <p:cNvSpPr txBox="1">
            <a:spLocks noGrp="1"/>
          </p:cNvSpPr>
          <p:nvPr>
            <p:ph type="subTitle" idx="15"/>
          </p:nvPr>
        </p:nvSpPr>
        <p:spPr>
          <a:xfrm>
            <a:off x="8029101" y="4742367"/>
            <a:ext cx="2646400" cy="1032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solidFill>
                  <a:srgbClr val="053B5C"/>
                </a:solidFill>
              </a:defRPr>
            </a:lvl1pPr>
            <a:lvl2pPr lvl="1" algn="ctr" rtl="0">
              <a:spcBef>
                <a:spcPts val="2133"/>
              </a:spcBef>
              <a:spcAft>
                <a:spcPts val="0"/>
              </a:spcAft>
              <a:buNone/>
              <a:defRPr sz="1600">
                <a:solidFill>
                  <a:srgbClr val="053B5C"/>
                </a:solidFill>
              </a:defRPr>
            </a:lvl2pPr>
            <a:lvl3pPr lvl="2" algn="ctr" rtl="0">
              <a:spcBef>
                <a:spcPts val="2133"/>
              </a:spcBef>
              <a:spcAft>
                <a:spcPts val="0"/>
              </a:spcAft>
              <a:buNone/>
              <a:defRPr sz="1600">
                <a:solidFill>
                  <a:srgbClr val="053B5C"/>
                </a:solidFill>
              </a:defRPr>
            </a:lvl3pPr>
            <a:lvl4pPr lvl="3" algn="ctr" rtl="0">
              <a:spcBef>
                <a:spcPts val="2133"/>
              </a:spcBef>
              <a:spcAft>
                <a:spcPts val="0"/>
              </a:spcAft>
              <a:buNone/>
              <a:defRPr sz="1600">
                <a:solidFill>
                  <a:srgbClr val="053B5C"/>
                </a:solidFill>
              </a:defRPr>
            </a:lvl4pPr>
            <a:lvl5pPr lvl="4" algn="ctr" rtl="0">
              <a:spcBef>
                <a:spcPts val="2133"/>
              </a:spcBef>
              <a:spcAft>
                <a:spcPts val="0"/>
              </a:spcAft>
              <a:buNone/>
              <a:defRPr sz="1600">
                <a:solidFill>
                  <a:srgbClr val="053B5C"/>
                </a:solidFill>
              </a:defRPr>
            </a:lvl5pPr>
            <a:lvl6pPr lvl="5" algn="ctr" rtl="0">
              <a:spcBef>
                <a:spcPts val="2133"/>
              </a:spcBef>
              <a:spcAft>
                <a:spcPts val="0"/>
              </a:spcAft>
              <a:buNone/>
              <a:defRPr sz="1600">
                <a:solidFill>
                  <a:srgbClr val="053B5C"/>
                </a:solidFill>
              </a:defRPr>
            </a:lvl6pPr>
            <a:lvl7pPr lvl="6" algn="ctr" rtl="0">
              <a:spcBef>
                <a:spcPts val="2133"/>
              </a:spcBef>
              <a:spcAft>
                <a:spcPts val="0"/>
              </a:spcAft>
              <a:buNone/>
              <a:defRPr sz="1600">
                <a:solidFill>
                  <a:srgbClr val="053B5C"/>
                </a:solidFill>
              </a:defRPr>
            </a:lvl7pPr>
            <a:lvl8pPr lvl="7" algn="ctr" rtl="0">
              <a:spcBef>
                <a:spcPts val="2133"/>
              </a:spcBef>
              <a:spcAft>
                <a:spcPts val="0"/>
              </a:spcAft>
              <a:buNone/>
              <a:defRPr sz="1600">
                <a:solidFill>
                  <a:srgbClr val="053B5C"/>
                </a:solidFill>
              </a:defRPr>
            </a:lvl8pPr>
            <a:lvl9pPr lvl="8" algn="ctr" rtl="0">
              <a:spcBef>
                <a:spcPts val="2133"/>
              </a:spcBef>
              <a:spcAft>
                <a:spcPts val="2133"/>
              </a:spcAft>
              <a:buNone/>
              <a:defRPr sz="1600">
                <a:solidFill>
                  <a:srgbClr val="053B5C"/>
                </a:solidFill>
              </a:defRPr>
            </a:lvl9pPr>
          </a:lstStyle>
          <a:p>
            <a:endParaRPr/>
          </a:p>
        </p:txBody>
      </p:sp>
      <p:sp>
        <p:nvSpPr>
          <p:cNvPr id="265" name="Google Shape;265;p24"/>
          <p:cNvSpPr/>
          <p:nvPr/>
        </p:nvSpPr>
        <p:spPr>
          <a:xfrm>
            <a:off x="2" y="5453386"/>
            <a:ext cx="3232497" cy="1404620"/>
          </a:xfrm>
          <a:custGeom>
            <a:avLst/>
            <a:gdLst/>
            <a:ahLst/>
            <a:cxnLst/>
            <a:rect l="l" t="t" r="r" b="b"/>
            <a:pathLst>
              <a:path w="75058" h="32615" extrusionOk="0">
                <a:moveTo>
                  <a:pt x="26971" y="1"/>
                </a:moveTo>
                <a:cubicBezTo>
                  <a:pt x="16792" y="1"/>
                  <a:pt x="7040" y="5763"/>
                  <a:pt x="2429" y="15589"/>
                </a:cubicBezTo>
                <a:cubicBezTo>
                  <a:pt x="2382" y="15684"/>
                  <a:pt x="2358" y="15779"/>
                  <a:pt x="2310" y="15875"/>
                </a:cubicBezTo>
                <a:cubicBezTo>
                  <a:pt x="1453" y="16946"/>
                  <a:pt x="679" y="18065"/>
                  <a:pt x="0" y="19244"/>
                </a:cubicBezTo>
                <a:lnTo>
                  <a:pt x="0" y="32615"/>
                </a:lnTo>
                <a:lnTo>
                  <a:pt x="75057" y="32615"/>
                </a:lnTo>
                <a:cubicBezTo>
                  <a:pt x="73819" y="28007"/>
                  <a:pt x="70640" y="23959"/>
                  <a:pt x="65985" y="21768"/>
                </a:cubicBezTo>
                <a:cubicBezTo>
                  <a:pt x="63680" y="20692"/>
                  <a:pt x="61256" y="20183"/>
                  <a:pt x="58871" y="20183"/>
                </a:cubicBezTo>
                <a:cubicBezTo>
                  <a:pt x="56981" y="20183"/>
                  <a:pt x="55116" y="20503"/>
                  <a:pt x="53352" y="21113"/>
                </a:cubicBezTo>
                <a:cubicBezTo>
                  <a:pt x="51566" y="13255"/>
                  <a:pt x="46328" y="6266"/>
                  <a:pt x="38470" y="2575"/>
                </a:cubicBezTo>
                <a:cubicBezTo>
                  <a:pt x="34746" y="828"/>
                  <a:pt x="30828" y="1"/>
                  <a:pt x="26971" y="1"/>
                </a:cubicBezTo>
                <a:close/>
              </a:path>
            </a:pathLst>
          </a:custGeom>
          <a:solidFill>
            <a:srgbClr val="FFFFFF">
              <a:alpha val="446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24"/>
          <p:cNvSpPr/>
          <p:nvPr/>
        </p:nvSpPr>
        <p:spPr>
          <a:xfrm>
            <a:off x="2681246" y="6190644"/>
            <a:ext cx="2583311" cy="667361"/>
          </a:xfrm>
          <a:custGeom>
            <a:avLst/>
            <a:gdLst/>
            <a:ahLst/>
            <a:cxnLst/>
            <a:rect l="l" t="t" r="r" b="b"/>
            <a:pathLst>
              <a:path w="59984" h="15496" extrusionOk="0">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rgbClr val="FFFFFF">
              <a:alpha val="446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7" name="Google Shape;267;p24"/>
          <p:cNvGrpSpPr/>
          <p:nvPr/>
        </p:nvGrpSpPr>
        <p:grpSpPr>
          <a:xfrm flipH="1">
            <a:off x="10783851" y="4409901"/>
            <a:ext cx="1247333" cy="2498433"/>
            <a:chOff x="8208488" y="3307425"/>
            <a:chExt cx="935500" cy="1873825"/>
          </a:xfrm>
        </p:grpSpPr>
        <p:sp>
          <p:nvSpPr>
            <p:cNvPr id="268" name="Google Shape;268;p24"/>
            <p:cNvSpPr/>
            <p:nvPr/>
          </p:nvSpPr>
          <p:spPr>
            <a:xfrm>
              <a:off x="8644188" y="3606050"/>
              <a:ext cx="499800" cy="1162300"/>
            </a:xfrm>
            <a:custGeom>
              <a:avLst/>
              <a:gdLst/>
              <a:ahLst/>
              <a:cxnLst/>
              <a:rect l="l" t="t" r="r" b="b"/>
              <a:pathLst>
                <a:path w="19992" h="46492" extrusionOk="0">
                  <a:moveTo>
                    <a:pt x="10035" y="0"/>
                  </a:moveTo>
                  <a:cubicBezTo>
                    <a:pt x="8386" y="0"/>
                    <a:pt x="6741" y="963"/>
                    <a:pt x="6002" y="2441"/>
                  </a:cubicBezTo>
                  <a:cubicBezTo>
                    <a:pt x="4954" y="4548"/>
                    <a:pt x="5740" y="7120"/>
                    <a:pt x="5025" y="9358"/>
                  </a:cubicBezTo>
                  <a:cubicBezTo>
                    <a:pt x="4120" y="12204"/>
                    <a:pt x="930" y="14026"/>
                    <a:pt x="489" y="16978"/>
                  </a:cubicBezTo>
                  <a:cubicBezTo>
                    <a:pt x="1" y="20181"/>
                    <a:pt x="2906" y="22848"/>
                    <a:pt x="3668" y="25991"/>
                  </a:cubicBezTo>
                  <a:cubicBezTo>
                    <a:pt x="4370" y="28861"/>
                    <a:pt x="3227" y="31814"/>
                    <a:pt x="2227" y="34600"/>
                  </a:cubicBezTo>
                  <a:cubicBezTo>
                    <a:pt x="1811" y="35719"/>
                    <a:pt x="1418" y="36874"/>
                    <a:pt x="1418" y="38076"/>
                  </a:cubicBezTo>
                  <a:cubicBezTo>
                    <a:pt x="1430" y="39624"/>
                    <a:pt x="2108" y="41112"/>
                    <a:pt x="3049" y="42339"/>
                  </a:cubicBezTo>
                  <a:cubicBezTo>
                    <a:pt x="4951" y="44839"/>
                    <a:pt x="7973" y="46492"/>
                    <a:pt x="11087" y="46492"/>
                  </a:cubicBezTo>
                  <a:cubicBezTo>
                    <a:pt x="12242" y="46492"/>
                    <a:pt x="13410" y="46264"/>
                    <a:pt x="14538" y="45768"/>
                  </a:cubicBezTo>
                  <a:cubicBezTo>
                    <a:pt x="16979" y="44696"/>
                    <a:pt x="18741" y="42351"/>
                    <a:pt x="19360" y="39755"/>
                  </a:cubicBezTo>
                  <a:cubicBezTo>
                    <a:pt x="19991" y="37171"/>
                    <a:pt x="19539" y="34397"/>
                    <a:pt x="18396" y="31992"/>
                  </a:cubicBezTo>
                  <a:cubicBezTo>
                    <a:pt x="17813" y="30766"/>
                    <a:pt x="17051" y="29635"/>
                    <a:pt x="16527" y="28385"/>
                  </a:cubicBezTo>
                  <a:cubicBezTo>
                    <a:pt x="15991" y="27134"/>
                    <a:pt x="15717" y="25706"/>
                    <a:pt x="16146" y="24420"/>
                  </a:cubicBezTo>
                  <a:cubicBezTo>
                    <a:pt x="16562" y="23182"/>
                    <a:pt x="17575" y="22253"/>
                    <a:pt x="18194" y="21110"/>
                  </a:cubicBezTo>
                  <a:cubicBezTo>
                    <a:pt x="18968" y="19717"/>
                    <a:pt x="19134" y="18086"/>
                    <a:pt x="19134" y="16502"/>
                  </a:cubicBezTo>
                  <a:cubicBezTo>
                    <a:pt x="19134" y="15502"/>
                    <a:pt x="19075" y="14478"/>
                    <a:pt x="18670" y="13561"/>
                  </a:cubicBezTo>
                  <a:cubicBezTo>
                    <a:pt x="17991" y="12002"/>
                    <a:pt x="16432" y="10990"/>
                    <a:pt x="15681" y="9466"/>
                  </a:cubicBezTo>
                  <a:cubicBezTo>
                    <a:pt x="14693" y="7477"/>
                    <a:pt x="15253" y="5013"/>
                    <a:pt x="14407" y="2977"/>
                  </a:cubicBezTo>
                  <a:cubicBezTo>
                    <a:pt x="13729" y="1346"/>
                    <a:pt x="12110" y="143"/>
                    <a:pt x="10347" y="12"/>
                  </a:cubicBezTo>
                  <a:cubicBezTo>
                    <a:pt x="10244" y="4"/>
                    <a:pt x="10139" y="0"/>
                    <a:pt x="10035" y="0"/>
                  </a:cubicBezTo>
                  <a:close/>
                </a:path>
              </a:pathLst>
            </a:custGeom>
            <a:solidFill>
              <a:srgbClr val="59D0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4"/>
            <p:cNvSpPr/>
            <p:nvPr/>
          </p:nvSpPr>
          <p:spPr>
            <a:xfrm>
              <a:off x="8896613" y="3682825"/>
              <a:ext cx="25" cy="1498425"/>
            </a:xfrm>
            <a:custGeom>
              <a:avLst/>
              <a:gdLst/>
              <a:ahLst/>
              <a:cxnLst/>
              <a:rect l="l" t="t" r="r" b="b"/>
              <a:pathLst>
                <a:path w="1" h="59937" fill="none" extrusionOk="0">
                  <a:moveTo>
                    <a:pt x="0" y="1"/>
                  </a:moveTo>
                  <a:lnTo>
                    <a:pt x="0" y="59937"/>
                  </a:lnTo>
                </a:path>
              </a:pathLst>
            </a:custGeom>
            <a:noFill/>
            <a:ln w="22025" cap="flat" cmpd="sng">
              <a:solidFill>
                <a:srgbClr val="439D8A"/>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4"/>
            <p:cNvSpPr/>
            <p:nvPr/>
          </p:nvSpPr>
          <p:spPr>
            <a:xfrm>
              <a:off x="8896613" y="3917975"/>
              <a:ext cx="161650" cy="150650"/>
            </a:xfrm>
            <a:custGeom>
              <a:avLst/>
              <a:gdLst/>
              <a:ahLst/>
              <a:cxnLst/>
              <a:rect l="l" t="t" r="r" b="b"/>
              <a:pathLst>
                <a:path w="6466" h="6026" fill="none" extrusionOk="0">
                  <a:moveTo>
                    <a:pt x="6465" y="1"/>
                  </a:moveTo>
                  <a:lnTo>
                    <a:pt x="0" y="6025"/>
                  </a:lnTo>
                </a:path>
              </a:pathLst>
            </a:custGeom>
            <a:noFill/>
            <a:ln w="22025" cap="flat" cmpd="sng">
              <a:solidFill>
                <a:srgbClr val="439D8A"/>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4"/>
            <p:cNvSpPr/>
            <p:nvPr/>
          </p:nvSpPr>
          <p:spPr>
            <a:xfrm>
              <a:off x="8766238" y="4362375"/>
              <a:ext cx="130400" cy="108375"/>
            </a:xfrm>
            <a:custGeom>
              <a:avLst/>
              <a:gdLst/>
              <a:ahLst/>
              <a:cxnLst/>
              <a:rect l="l" t="t" r="r" b="b"/>
              <a:pathLst>
                <a:path w="5216" h="4335" fill="none" extrusionOk="0">
                  <a:moveTo>
                    <a:pt x="0" y="1"/>
                  </a:moveTo>
                  <a:lnTo>
                    <a:pt x="5215" y="4335"/>
                  </a:lnTo>
                </a:path>
              </a:pathLst>
            </a:custGeom>
            <a:noFill/>
            <a:ln w="22025" cap="flat" cmpd="sng">
              <a:solidFill>
                <a:srgbClr val="439D8A"/>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4"/>
            <p:cNvSpPr/>
            <p:nvPr/>
          </p:nvSpPr>
          <p:spPr>
            <a:xfrm>
              <a:off x="8896613" y="4544250"/>
              <a:ext cx="136050" cy="139325"/>
            </a:xfrm>
            <a:custGeom>
              <a:avLst/>
              <a:gdLst/>
              <a:ahLst/>
              <a:cxnLst/>
              <a:rect l="l" t="t" r="r" b="b"/>
              <a:pathLst>
                <a:path w="5442" h="5573" fill="none" extrusionOk="0">
                  <a:moveTo>
                    <a:pt x="5442" y="1"/>
                  </a:moveTo>
                  <a:lnTo>
                    <a:pt x="0" y="5573"/>
                  </a:lnTo>
                </a:path>
              </a:pathLst>
            </a:custGeom>
            <a:noFill/>
            <a:ln w="22025" cap="flat" cmpd="sng">
              <a:solidFill>
                <a:srgbClr val="439D8A"/>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4"/>
            <p:cNvSpPr/>
            <p:nvPr/>
          </p:nvSpPr>
          <p:spPr>
            <a:xfrm>
              <a:off x="8898388" y="4490975"/>
              <a:ext cx="114025" cy="110150"/>
            </a:xfrm>
            <a:custGeom>
              <a:avLst/>
              <a:gdLst/>
              <a:ahLst/>
              <a:cxnLst/>
              <a:rect l="l" t="t" r="r" b="b"/>
              <a:pathLst>
                <a:path w="4561" h="4406" fill="none" extrusionOk="0">
                  <a:moveTo>
                    <a:pt x="4561" y="0"/>
                  </a:moveTo>
                  <a:lnTo>
                    <a:pt x="1" y="4406"/>
                  </a:lnTo>
                </a:path>
              </a:pathLst>
            </a:custGeom>
            <a:noFill/>
            <a:ln w="22025" cap="flat" cmpd="sng">
              <a:solidFill>
                <a:srgbClr val="439D8A"/>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4"/>
            <p:cNvSpPr/>
            <p:nvPr/>
          </p:nvSpPr>
          <p:spPr>
            <a:xfrm>
              <a:off x="8208488" y="3307425"/>
              <a:ext cx="634325" cy="1474725"/>
            </a:xfrm>
            <a:custGeom>
              <a:avLst/>
              <a:gdLst/>
              <a:ahLst/>
              <a:cxnLst/>
              <a:rect l="l" t="t" r="r" b="b"/>
              <a:pathLst>
                <a:path w="25373" h="58989" extrusionOk="0">
                  <a:moveTo>
                    <a:pt x="12734" y="0"/>
                  </a:moveTo>
                  <a:cubicBezTo>
                    <a:pt x="10638" y="0"/>
                    <a:pt x="8561" y="1218"/>
                    <a:pt x="7620" y="3099"/>
                  </a:cubicBezTo>
                  <a:cubicBezTo>
                    <a:pt x="6287" y="5766"/>
                    <a:pt x="7287" y="9040"/>
                    <a:pt x="6382" y="11874"/>
                  </a:cubicBezTo>
                  <a:cubicBezTo>
                    <a:pt x="5227" y="15481"/>
                    <a:pt x="1191" y="17791"/>
                    <a:pt x="619" y="21542"/>
                  </a:cubicBezTo>
                  <a:cubicBezTo>
                    <a:pt x="0" y="25602"/>
                    <a:pt x="3679" y="28983"/>
                    <a:pt x="4655" y="32972"/>
                  </a:cubicBezTo>
                  <a:cubicBezTo>
                    <a:pt x="5548" y="36615"/>
                    <a:pt x="4108" y="40365"/>
                    <a:pt x="2822" y="43901"/>
                  </a:cubicBezTo>
                  <a:cubicBezTo>
                    <a:pt x="2310" y="45318"/>
                    <a:pt x="1810" y="46795"/>
                    <a:pt x="1810" y="48307"/>
                  </a:cubicBezTo>
                  <a:cubicBezTo>
                    <a:pt x="1810" y="50271"/>
                    <a:pt x="2667" y="52152"/>
                    <a:pt x="3870" y="53724"/>
                  </a:cubicBezTo>
                  <a:cubicBezTo>
                    <a:pt x="6282" y="56900"/>
                    <a:pt x="10111" y="58988"/>
                    <a:pt x="14062" y="58988"/>
                  </a:cubicBezTo>
                  <a:cubicBezTo>
                    <a:pt x="15532" y="58988"/>
                    <a:pt x="17018" y="58699"/>
                    <a:pt x="18455" y="58070"/>
                  </a:cubicBezTo>
                  <a:cubicBezTo>
                    <a:pt x="21539" y="56701"/>
                    <a:pt x="23777" y="53724"/>
                    <a:pt x="24575" y="50450"/>
                  </a:cubicBezTo>
                  <a:cubicBezTo>
                    <a:pt x="25372" y="47164"/>
                    <a:pt x="24801" y="43640"/>
                    <a:pt x="23348" y="40592"/>
                  </a:cubicBezTo>
                  <a:cubicBezTo>
                    <a:pt x="22598" y="39044"/>
                    <a:pt x="21634" y="37591"/>
                    <a:pt x="20967" y="36008"/>
                  </a:cubicBezTo>
                  <a:cubicBezTo>
                    <a:pt x="20300" y="34424"/>
                    <a:pt x="19943" y="32614"/>
                    <a:pt x="20491" y="30983"/>
                  </a:cubicBezTo>
                  <a:cubicBezTo>
                    <a:pt x="21027" y="29412"/>
                    <a:pt x="22301" y="28233"/>
                    <a:pt x="23098" y="26780"/>
                  </a:cubicBezTo>
                  <a:cubicBezTo>
                    <a:pt x="24063" y="25018"/>
                    <a:pt x="24277" y="22946"/>
                    <a:pt x="24289" y="20934"/>
                  </a:cubicBezTo>
                  <a:cubicBezTo>
                    <a:pt x="24289" y="19660"/>
                    <a:pt x="24206" y="18363"/>
                    <a:pt x="23694" y="17196"/>
                  </a:cubicBezTo>
                  <a:cubicBezTo>
                    <a:pt x="22824" y="15231"/>
                    <a:pt x="20848" y="13933"/>
                    <a:pt x="19895" y="12005"/>
                  </a:cubicBezTo>
                  <a:cubicBezTo>
                    <a:pt x="18645" y="9481"/>
                    <a:pt x="19360" y="6361"/>
                    <a:pt x="18276" y="3766"/>
                  </a:cubicBezTo>
                  <a:cubicBezTo>
                    <a:pt x="17419" y="1706"/>
                    <a:pt x="15359" y="170"/>
                    <a:pt x="13133" y="15"/>
                  </a:cubicBezTo>
                  <a:cubicBezTo>
                    <a:pt x="13000" y="5"/>
                    <a:pt x="12867" y="0"/>
                    <a:pt x="12734" y="0"/>
                  </a:cubicBezTo>
                  <a:close/>
                </a:path>
              </a:pathLst>
            </a:custGeom>
            <a:solidFill>
              <a:srgbClr val="74D8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4"/>
            <p:cNvSpPr/>
            <p:nvPr/>
          </p:nvSpPr>
          <p:spPr>
            <a:xfrm>
              <a:off x="8523388" y="3349450"/>
              <a:ext cx="25" cy="1830325"/>
            </a:xfrm>
            <a:custGeom>
              <a:avLst/>
              <a:gdLst/>
              <a:ahLst/>
              <a:cxnLst/>
              <a:rect l="l" t="t" r="r" b="b"/>
              <a:pathLst>
                <a:path w="1" h="73213" fill="none" extrusionOk="0">
                  <a:moveTo>
                    <a:pt x="1" y="1"/>
                  </a:moveTo>
                  <a:lnTo>
                    <a:pt x="1" y="73212"/>
                  </a:lnTo>
                </a:path>
              </a:pathLst>
            </a:custGeom>
            <a:noFill/>
            <a:ln w="22025" cap="flat" cmpd="sng">
              <a:solidFill>
                <a:srgbClr val="439D8A"/>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4"/>
            <p:cNvSpPr/>
            <p:nvPr/>
          </p:nvSpPr>
          <p:spPr>
            <a:xfrm>
              <a:off x="8389763" y="3590575"/>
              <a:ext cx="133650" cy="130975"/>
            </a:xfrm>
            <a:custGeom>
              <a:avLst/>
              <a:gdLst/>
              <a:ahLst/>
              <a:cxnLst/>
              <a:rect l="l" t="t" r="r" b="b"/>
              <a:pathLst>
                <a:path w="5346" h="5239" fill="none" extrusionOk="0">
                  <a:moveTo>
                    <a:pt x="0" y="0"/>
                  </a:moveTo>
                  <a:lnTo>
                    <a:pt x="5346" y="5239"/>
                  </a:lnTo>
                </a:path>
              </a:pathLst>
            </a:custGeom>
            <a:noFill/>
            <a:ln w="22025" cap="flat" cmpd="sng">
              <a:solidFill>
                <a:srgbClr val="439D8A"/>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4"/>
            <p:cNvSpPr/>
            <p:nvPr/>
          </p:nvSpPr>
          <p:spPr>
            <a:xfrm>
              <a:off x="8351063" y="3656650"/>
              <a:ext cx="170875" cy="154200"/>
            </a:xfrm>
            <a:custGeom>
              <a:avLst/>
              <a:gdLst/>
              <a:ahLst/>
              <a:cxnLst/>
              <a:rect l="l" t="t" r="r" b="b"/>
              <a:pathLst>
                <a:path w="6835" h="6168" fill="none" extrusionOk="0">
                  <a:moveTo>
                    <a:pt x="0" y="0"/>
                  </a:moveTo>
                  <a:lnTo>
                    <a:pt x="6834" y="6168"/>
                  </a:lnTo>
                </a:path>
              </a:pathLst>
            </a:custGeom>
            <a:noFill/>
            <a:ln w="22025" cap="flat" cmpd="sng">
              <a:solidFill>
                <a:srgbClr val="439D8A"/>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4"/>
            <p:cNvSpPr/>
            <p:nvPr/>
          </p:nvSpPr>
          <p:spPr>
            <a:xfrm>
              <a:off x="8290638" y="3992700"/>
              <a:ext cx="231300" cy="143200"/>
            </a:xfrm>
            <a:custGeom>
              <a:avLst/>
              <a:gdLst/>
              <a:ahLst/>
              <a:cxnLst/>
              <a:rect l="l" t="t" r="r" b="b"/>
              <a:pathLst>
                <a:path w="9252" h="5728" fill="none" extrusionOk="0">
                  <a:moveTo>
                    <a:pt x="0" y="0"/>
                  </a:moveTo>
                  <a:lnTo>
                    <a:pt x="9251" y="5727"/>
                  </a:lnTo>
                </a:path>
              </a:pathLst>
            </a:custGeom>
            <a:noFill/>
            <a:ln w="22025" cap="flat" cmpd="sng">
              <a:solidFill>
                <a:srgbClr val="439D8A"/>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4"/>
            <p:cNvSpPr/>
            <p:nvPr/>
          </p:nvSpPr>
          <p:spPr>
            <a:xfrm>
              <a:off x="8305813" y="4392150"/>
              <a:ext cx="214625" cy="136350"/>
            </a:xfrm>
            <a:custGeom>
              <a:avLst/>
              <a:gdLst/>
              <a:ahLst/>
              <a:cxnLst/>
              <a:rect l="l" t="t" r="r" b="b"/>
              <a:pathLst>
                <a:path w="8585" h="5454" fill="none" extrusionOk="0">
                  <a:moveTo>
                    <a:pt x="0" y="0"/>
                  </a:moveTo>
                  <a:lnTo>
                    <a:pt x="8585" y="5454"/>
                  </a:lnTo>
                </a:path>
              </a:pathLst>
            </a:custGeom>
            <a:noFill/>
            <a:ln w="22025" cap="flat" cmpd="sng">
              <a:solidFill>
                <a:srgbClr val="439D8A"/>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4"/>
            <p:cNvSpPr/>
            <p:nvPr/>
          </p:nvSpPr>
          <p:spPr>
            <a:xfrm>
              <a:off x="8279613" y="4477575"/>
              <a:ext cx="240825" cy="159875"/>
            </a:xfrm>
            <a:custGeom>
              <a:avLst/>
              <a:gdLst/>
              <a:ahLst/>
              <a:cxnLst/>
              <a:rect l="l" t="t" r="r" b="b"/>
              <a:pathLst>
                <a:path w="9633" h="6395" fill="none" extrusionOk="0">
                  <a:moveTo>
                    <a:pt x="1" y="1"/>
                  </a:moveTo>
                  <a:lnTo>
                    <a:pt x="9633" y="6394"/>
                  </a:lnTo>
                </a:path>
              </a:pathLst>
            </a:custGeom>
            <a:noFill/>
            <a:ln w="22025" cap="flat" cmpd="sng">
              <a:solidFill>
                <a:srgbClr val="439D8A"/>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24"/>
            <p:cNvSpPr/>
            <p:nvPr/>
          </p:nvSpPr>
          <p:spPr>
            <a:xfrm>
              <a:off x="8523388" y="3753075"/>
              <a:ext cx="206600" cy="175050"/>
            </a:xfrm>
            <a:custGeom>
              <a:avLst/>
              <a:gdLst/>
              <a:ahLst/>
              <a:cxnLst/>
              <a:rect l="l" t="t" r="r" b="b"/>
              <a:pathLst>
                <a:path w="8264" h="7002" fill="none" extrusionOk="0">
                  <a:moveTo>
                    <a:pt x="1" y="7002"/>
                  </a:moveTo>
                  <a:lnTo>
                    <a:pt x="8264" y="1"/>
                  </a:lnTo>
                </a:path>
              </a:pathLst>
            </a:custGeom>
            <a:noFill/>
            <a:ln w="22025" cap="flat" cmpd="sng">
              <a:solidFill>
                <a:srgbClr val="439D8A"/>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24"/>
            <p:cNvSpPr/>
            <p:nvPr/>
          </p:nvSpPr>
          <p:spPr>
            <a:xfrm>
              <a:off x="8519238" y="4193900"/>
              <a:ext cx="205100" cy="108675"/>
            </a:xfrm>
            <a:custGeom>
              <a:avLst/>
              <a:gdLst/>
              <a:ahLst/>
              <a:cxnLst/>
              <a:rect l="l" t="t" r="r" b="b"/>
              <a:pathLst>
                <a:path w="8204" h="4347" fill="none" extrusionOk="0">
                  <a:moveTo>
                    <a:pt x="0" y="4347"/>
                  </a:moveTo>
                  <a:lnTo>
                    <a:pt x="8204" y="1"/>
                  </a:lnTo>
                </a:path>
              </a:pathLst>
            </a:custGeom>
            <a:noFill/>
            <a:ln w="22025" cap="flat" cmpd="sng">
              <a:solidFill>
                <a:srgbClr val="439D8A"/>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4"/>
            <p:cNvSpPr/>
            <p:nvPr/>
          </p:nvSpPr>
          <p:spPr>
            <a:xfrm>
              <a:off x="8521913" y="4248975"/>
              <a:ext cx="220275" cy="118500"/>
            </a:xfrm>
            <a:custGeom>
              <a:avLst/>
              <a:gdLst/>
              <a:ahLst/>
              <a:cxnLst/>
              <a:rect l="l" t="t" r="r" b="b"/>
              <a:pathLst>
                <a:path w="8811" h="4740" fill="none" extrusionOk="0">
                  <a:moveTo>
                    <a:pt x="0" y="4739"/>
                  </a:moveTo>
                  <a:lnTo>
                    <a:pt x="8811" y="1"/>
                  </a:lnTo>
                </a:path>
              </a:pathLst>
            </a:custGeom>
            <a:noFill/>
            <a:ln w="22025" cap="flat" cmpd="sng">
              <a:solidFill>
                <a:srgbClr val="439D8A"/>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0190706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284"/>
        <p:cNvGrpSpPr/>
        <p:nvPr/>
      </p:nvGrpSpPr>
      <p:grpSpPr>
        <a:xfrm>
          <a:off x="0" y="0"/>
          <a:ext cx="0" cy="0"/>
          <a:chOff x="0" y="0"/>
          <a:chExt cx="0" cy="0"/>
        </a:xfrm>
      </p:grpSpPr>
      <p:sp>
        <p:nvSpPr>
          <p:cNvPr id="285" name="Google Shape;285;p25"/>
          <p:cNvSpPr txBox="1">
            <a:spLocks noGrp="1"/>
          </p:cNvSpPr>
          <p:nvPr>
            <p:ph type="title"/>
          </p:nvPr>
        </p:nvSpPr>
        <p:spPr>
          <a:xfrm>
            <a:off x="956700" y="723667"/>
            <a:ext cx="10278400" cy="64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grpSp>
        <p:nvGrpSpPr>
          <p:cNvPr id="286" name="Google Shape;286;p25"/>
          <p:cNvGrpSpPr/>
          <p:nvPr/>
        </p:nvGrpSpPr>
        <p:grpSpPr>
          <a:xfrm>
            <a:off x="2" y="3805396"/>
            <a:ext cx="12192001" cy="3052608"/>
            <a:chOff x="271750" y="2423875"/>
            <a:chExt cx="7077400" cy="1772025"/>
          </a:xfrm>
        </p:grpSpPr>
        <p:sp>
          <p:nvSpPr>
            <p:cNvPr id="287" name="Google Shape;287;p25"/>
            <p:cNvSpPr/>
            <p:nvPr/>
          </p:nvSpPr>
          <p:spPr>
            <a:xfrm>
              <a:off x="277700" y="2423875"/>
              <a:ext cx="7071450" cy="1772025"/>
            </a:xfrm>
            <a:custGeom>
              <a:avLst/>
              <a:gdLst/>
              <a:ahLst/>
              <a:cxnLst/>
              <a:rect l="l" t="t" r="r" b="b"/>
              <a:pathLst>
                <a:path w="282858" h="70881" extrusionOk="0">
                  <a:moveTo>
                    <a:pt x="57528" y="1"/>
                  </a:moveTo>
                  <a:cubicBezTo>
                    <a:pt x="37107" y="1"/>
                    <a:pt x="17867" y="6326"/>
                    <a:pt x="1" y="16029"/>
                  </a:cubicBezTo>
                  <a:lnTo>
                    <a:pt x="1" y="70881"/>
                  </a:lnTo>
                  <a:lnTo>
                    <a:pt x="282857" y="70881"/>
                  </a:lnTo>
                  <a:lnTo>
                    <a:pt x="282857" y="53831"/>
                  </a:lnTo>
                  <a:cubicBezTo>
                    <a:pt x="276183" y="53941"/>
                    <a:pt x="269511" y="54030"/>
                    <a:pt x="262852" y="54030"/>
                  </a:cubicBezTo>
                  <a:cubicBezTo>
                    <a:pt x="230491" y="54030"/>
                    <a:pt x="198425" y="51930"/>
                    <a:pt x="167736" y="39913"/>
                  </a:cubicBezTo>
                  <a:cubicBezTo>
                    <a:pt x="131005" y="25530"/>
                    <a:pt x="101025" y="967"/>
                    <a:pt x="59794" y="27"/>
                  </a:cubicBezTo>
                  <a:cubicBezTo>
                    <a:pt x="59037" y="10"/>
                    <a:pt x="58282" y="1"/>
                    <a:pt x="57528" y="1"/>
                  </a:cubicBezTo>
                  <a:close/>
                </a:path>
              </a:pathLst>
            </a:custGeom>
            <a:solidFill>
              <a:srgbClr val="A0E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5"/>
            <p:cNvSpPr/>
            <p:nvPr/>
          </p:nvSpPr>
          <p:spPr>
            <a:xfrm>
              <a:off x="271750" y="3380525"/>
              <a:ext cx="1876450" cy="815375"/>
            </a:xfrm>
            <a:custGeom>
              <a:avLst/>
              <a:gdLst/>
              <a:ahLst/>
              <a:cxnLst/>
              <a:rect l="l" t="t" r="r" b="b"/>
              <a:pathLst>
                <a:path w="75058" h="32615" extrusionOk="0">
                  <a:moveTo>
                    <a:pt x="26971" y="1"/>
                  </a:moveTo>
                  <a:cubicBezTo>
                    <a:pt x="16792" y="1"/>
                    <a:pt x="7040" y="5763"/>
                    <a:pt x="2429" y="15589"/>
                  </a:cubicBezTo>
                  <a:cubicBezTo>
                    <a:pt x="2382" y="15684"/>
                    <a:pt x="2358" y="15779"/>
                    <a:pt x="2310" y="15875"/>
                  </a:cubicBezTo>
                  <a:cubicBezTo>
                    <a:pt x="1453" y="16946"/>
                    <a:pt x="679" y="18065"/>
                    <a:pt x="0" y="19244"/>
                  </a:cubicBezTo>
                  <a:lnTo>
                    <a:pt x="0" y="32615"/>
                  </a:lnTo>
                  <a:lnTo>
                    <a:pt x="75057" y="32615"/>
                  </a:lnTo>
                  <a:cubicBezTo>
                    <a:pt x="73819" y="28007"/>
                    <a:pt x="70640" y="23959"/>
                    <a:pt x="65985" y="21768"/>
                  </a:cubicBezTo>
                  <a:cubicBezTo>
                    <a:pt x="63680" y="20692"/>
                    <a:pt x="61256" y="20183"/>
                    <a:pt x="58871" y="20183"/>
                  </a:cubicBezTo>
                  <a:cubicBezTo>
                    <a:pt x="56981" y="20183"/>
                    <a:pt x="55116" y="20503"/>
                    <a:pt x="53352" y="21113"/>
                  </a:cubicBezTo>
                  <a:cubicBezTo>
                    <a:pt x="51566" y="13255"/>
                    <a:pt x="46328" y="6266"/>
                    <a:pt x="38470" y="2575"/>
                  </a:cubicBezTo>
                  <a:cubicBezTo>
                    <a:pt x="34746" y="828"/>
                    <a:pt x="30828" y="1"/>
                    <a:pt x="26971" y="1"/>
                  </a:cubicBezTo>
                  <a:close/>
                </a:path>
              </a:pathLst>
            </a:custGeom>
            <a:solidFill>
              <a:srgbClr val="FFFFFF">
                <a:alpha val="44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5"/>
            <p:cNvSpPr/>
            <p:nvPr/>
          </p:nvSpPr>
          <p:spPr>
            <a:xfrm>
              <a:off x="1828200" y="3808500"/>
              <a:ext cx="1499600" cy="387400"/>
            </a:xfrm>
            <a:custGeom>
              <a:avLst/>
              <a:gdLst/>
              <a:ahLst/>
              <a:cxnLst/>
              <a:rect l="l" t="t" r="r" b="b"/>
              <a:pathLst>
                <a:path w="59984" h="15496" extrusionOk="0">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rgbClr val="FFFFFF">
                <a:alpha val="44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277145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290"/>
        <p:cNvGrpSpPr/>
        <p:nvPr/>
      </p:nvGrpSpPr>
      <p:grpSpPr>
        <a:xfrm>
          <a:off x="0" y="0"/>
          <a:ext cx="0" cy="0"/>
          <a:chOff x="0" y="0"/>
          <a:chExt cx="0" cy="0"/>
        </a:xfrm>
      </p:grpSpPr>
      <p:sp>
        <p:nvSpPr>
          <p:cNvPr id="291" name="Google Shape;291;p26"/>
          <p:cNvSpPr txBox="1">
            <a:spLocks noGrp="1"/>
          </p:cNvSpPr>
          <p:nvPr>
            <p:ph type="title"/>
          </p:nvPr>
        </p:nvSpPr>
        <p:spPr>
          <a:xfrm>
            <a:off x="956700" y="737320"/>
            <a:ext cx="10278400" cy="64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grpSp>
        <p:nvGrpSpPr>
          <p:cNvPr id="292" name="Google Shape;292;p26"/>
          <p:cNvGrpSpPr/>
          <p:nvPr/>
        </p:nvGrpSpPr>
        <p:grpSpPr>
          <a:xfrm rot="-3108865">
            <a:off x="503825" y="5715485"/>
            <a:ext cx="598591" cy="948329"/>
            <a:chOff x="-1904298" y="1056455"/>
            <a:chExt cx="581725" cy="921611"/>
          </a:xfrm>
        </p:grpSpPr>
        <p:sp>
          <p:nvSpPr>
            <p:cNvPr id="293" name="Google Shape;293;p26"/>
            <p:cNvSpPr/>
            <p:nvPr/>
          </p:nvSpPr>
          <p:spPr>
            <a:xfrm>
              <a:off x="-1904298" y="1056455"/>
              <a:ext cx="581725" cy="887132"/>
            </a:xfrm>
            <a:custGeom>
              <a:avLst/>
              <a:gdLst/>
              <a:ahLst/>
              <a:cxnLst/>
              <a:rect l="l" t="t" r="r" b="b"/>
              <a:pathLst>
                <a:path w="38196" h="58249" extrusionOk="0">
                  <a:moveTo>
                    <a:pt x="34903" y="0"/>
                  </a:moveTo>
                  <a:cubicBezTo>
                    <a:pt x="34867" y="0"/>
                    <a:pt x="34830" y="5"/>
                    <a:pt x="34790" y="15"/>
                  </a:cubicBezTo>
                  <a:cubicBezTo>
                    <a:pt x="28206" y="1801"/>
                    <a:pt x="22396" y="5385"/>
                    <a:pt x="17002" y="9468"/>
                  </a:cubicBezTo>
                  <a:cubicBezTo>
                    <a:pt x="11918" y="13326"/>
                    <a:pt x="6870" y="17434"/>
                    <a:pt x="3929" y="23232"/>
                  </a:cubicBezTo>
                  <a:cubicBezTo>
                    <a:pt x="1143" y="28733"/>
                    <a:pt x="179" y="34983"/>
                    <a:pt x="83" y="41103"/>
                  </a:cubicBezTo>
                  <a:cubicBezTo>
                    <a:pt x="0" y="46771"/>
                    <a:pt x="310" y="52998"/>
                    <a:pt x="4120" y="57534"/>
                  </a:cubicBezTo>
                  <a:cubicBezTo>
                    <a:pt x="4191" y="57635"/>
                    <a:pt x="4287" y="57668"/>
                    <a:pt x="4373" y="57668"/>
                  </a:cubicBezTo>
                  <a:cubicBezTo>
                    <a:pt x="4388" y="57668"/>
                    <a:pt x="4403" y="57667"/>
                    <a:pt x="4417" y="57665"/>
                  </a:cubicBezTo>
                  <a:lnTo>
                    <a:pt x="4417" y="57665"/>
                  </a:lnTo>
                  <a:cubicBezTo>
                    <a:pt x="4322" y="57903"/>
                    <a:pt x="4429" y="58248"/>
                    <a:pt x="4774" y="58248"/>
                  </a:cubicBezTo>
                  <a:cubicBezTo>
                    <a:pt x="16324" y="58213"/>
                    <a:pt x="26372" y="48259"/>
                    <a:pt x="31444" y="38674"/>
                  </a:cubicBezTo>
                  <a:cubicBezTo>
                    <a:pt x="37648" y="26983"/>
                    <a:pt x="38195" y="13278"/>
                    <a:pt x="35874" y="467"/>
                  </a:cubicBezTo>
                  <a:cubicBezTo>
                    <a:pt x="35836" y="265"/>
                    <a:pt x="35686" y="176"/>
                    <a:pt x="35526" y="176"/>
                  </a:cubicBezTo>
                  <a:cubicBezTo>
                    <a:pt x="35432" y="176"/>
                    <a:pt x="35334" y="207"/>
                    <a:pt x="35254" y="265"/>
                  </a:cubicBezTo>
                  <a:cubicBezTo>
                    <a:pt x="35205" y="116"/>
                    <a:pt x="35081" y="0"/>
                    <a:pt x="34903" y="0"/>
                  </a:cubicBezTo>
                  <a:close/>
                </a:path>
              </a:pathLst>
            </a:custGeom>
            <a:solidFill>
              <a:srgbClr val="5AD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6"/>
            <p:cNvSpPr/>
            <p:nvPr/>
          </p:nvSpPr>
          <p:spPr>
            <a:xfrm>
              <a:off x="-1862965" y="1216748"/>
              <a:ext cx="442995" cy="761317"/>
            </a:xfrm>
            <a:custGeom>
              <a:avLst/>
              <a:gdLst/>
              <a:ahLst/>
              <a:cxnLst/>
              <a:rect l="l" t="t" r="r" b="b"/>
              <a:pathLst>
                <a:path w="29087" h="49988" extrusionOk="0">
                  <a:moveTo>
                    <a:pt x="21381" y="0"/>
                  </a:moveTo>
                  <a:cubicBezTo>
                    <a:pt x="21179" y="0"/>
                    <a:pt x="20962" y="128"/>
                    <a:pt x="20932" y="384"/>
                  </a:cubicBezTo>
                  <a:cubicBezTo>
                    <a:pt x="20491" y="4468"/>
                    <a:pt x="20277" y="13386"/>
                    <a:pt x="20325" y="13540"/>
                  </a:cubicBezTo>
                  <a:cubicBezTo>
                    <a:pt x="17836" y="17624"/>
                    <a:pt x="15348" y="21696"/>
                    <a:pt x="12871" y="25780"/>
                  </a:cubicBezTo>
                  <a:cubicBezTo>
                    <a:pt x="12657" y="26137"/>
                    <a:pt x="12443" y="26494"/>
                    <a:pt x="12228" y="26852"/>
                  </a:cubicBezTo>
                  <a:cubicBezTo>
                    <a:pt x="10454" y="22565"/>
                    <a:pt x="9609" y="18065"/>
                    <a:pt x="9728" y="13433"/>
                  </a:cubicBezTo>
                  <a:cubicBezTo>
                    <a:pt x="9740" y="13171"/>
                    <a:pt x="9544" y="13040"/>
                    <a:pt x="9343" y="13040"/>
                  </a:cubicBezTo>
                  <a:cubicBezTo>
                    <a:pt x="9142" y="13040"/>
                    <a:pt x="8936" y="13171"/>
                    <a:pt x="8930" y="13433"/>
                  </a:cubicBezTo>
                  <a:cubicBezTo>
                    <a:pt x="8799" y="18196"/>
                    <a:pt x="9669" y="22839"/>
                    <a:pt x="11526" y="27245"/>
                  </a:cubicBezTo>
                  <a:cubicBezTo>
                    <a:pt x="11585" y="27387"/>
                    <a:pt x="11716" y="27471"/>
                    <a:pt x="11847" y="27495"/>
                  </a:cubicBezTo>
                  <a:cubicBezTo>
                    <a:pt x="8859" y="32483"/>
                    <a:pt x="6001" y="37567"/>
                    <a:pt x="3692" y="42889"/>
                  </a:cubicBezTo>
                  <a:cubicBezTo>
                    <a:pt x="1668" y="38996"/>
                    <a:pt x="834" y="34745"/>
                    <a:pt x="1227" y="30364"/>
                  </a:cubicBezTo>
                  <a:cubicBezTo>
                    <a:pt x="1251" y="30108"/>
                    <a:pt x="1063" y="29980"/>
                    <a:pt x="864" y="29980"/>
                  </a:cubicBezTo>
                  <a:cubicBezTo>
                    <a:pt x="664" y="29980"/>
                    <a:pt x="453" y="30108"/>
                    <a:pt x="429" y="30364"/>
                  </a:cubicBezTo>
                  <a:cubicBezTo>
                    <a:pt x="1" y="35019"/>
                    <a:pt x="953" y="39556"/>
                    <a:pt x="3180" y="43675"/>
                  </a:cubicBezTo>
                  <a:cubicBezTo>
                    <a:pt x="3215" y="43723"/>
                    <a:pt x="3251" y="43770"/>
                    <a:pt x="3299" y="43806"/>
                  </a:cubicBezTo>
                  <a:cubicBezTo>
                    <a:pt x="2513" y="45663"/>
                    <a:pt x="1799" y="47557"/>
                    <a:pt x="1167" y="49497"/>
                  </a:cubicBezTo>
                  <a:cubicBezTo>
                    <a:pt x="1074" y="49793"/>
                    <a:pt x="1320" y="49988"/>
                    <a:pt x="1563" y="49988"/>
                  </a:cubicBezTo>
                  <a:cubicBezTo>
                    <a:pt x="1722" y="49988"/>
                    <a:pt x="1880" y="49904"/>
                    <a:pt x="1941" y="49712"/>
                  </a:cubicBezTo>
                  <a:cubicBezTo>
                    <a:pt x="3323" y="45449"/>
                    <a:pt x="5132" y="41389"/>
                    <a:pt x="7168" y="37436"/>
                  </a:cubicBezTo>
                  <a:cubicBezTo>
                    <a:pt x="7216" y="37532"/>
                    <a:pt x="7287" y="37603"/>
                    <a:pt x="7430" y="37627"/>
                  </a:cubicBezTo>
                  <a:cubicBezTo>
                    <a:pt x="8398" y="37795"/>
                    <a:pt x="9366" y="37879"/>
                    <a:pt x="10324" y="37879"/>
                  </a:cubicBezTo>
                  <a:cubicBezTo>
                    <a:pt x="13834" y="37879"/>
                    <a:pt x="17225" y="36758"/>
                    <a:pt x="20087" y="34579"/>
                  </a:cubicBezTo>
                  <a:cubicBezTo>
                    <a:pt x="20431" y="34323"/>
                    <a:pt x="20214" y="33799"/>
                    <a:pt x="19894" y="33799"/>
                  </a:cubicBezTo>
                  <a:cubicBezTo>
                    <a:pt x="19826" y="33799"/>
                    <a:pt x="19754" y="33822"/>
                    <a:pt x="19682" y="33876"/>
                  </a:cubicBezTo>
                  <a:cubicBezTo>
                    <a:pt x="16937" y="35970"/>
                    <a:pt x="13691" y="37085"/>
                    <a:pt x="10318" y="37085"/>
                  </a:cubicBezTo>
                  <a:cubicBezTo>
                    <a:pt x="9433" y="37085"/>
                    <a:pt x="8540" y="37009"/>
                    <a:pt x="7644" y="36853"/>
                  </a:cubicBezTo>
                  <a:cubicBezTo>
                    <a:pt x="7615" y="36847"/>
                    <a:pt x="7585" y="36844"/>
                    <a:pt x="7557" y="36844"/>
                  </a:cubicBezTo>
                  <a:cubicBezTo>
                    <a:pt x="7528" y="36844"/>
                    <a:pt x="7502" y="36847"/>
                    <a:pt x="7478" y="36853"/>
                  </a:cubicBezTo>
                  <a:cubicBezTo>
                    <a:pt x="9478" y="33019"/>
                    <a:pt x="11693" y="29281"/>
                    <a:pt x="13943" y="25578"/>
                  </a:cubicBezTo>
                  <a:cubicBezTo>
                    <a:pt x="14872" y="24042"/>
                    <a:pt x="15812" y="22518"/>
                    <a:pt x="16741" y="20982"/>
                  </a:cubicBezTo>
                  <a:cubicBezTo>
                    <a:pt x="16788" y="21006"/>
                    <a:pt x="16848" y="21018"/>
                    <a:pt x="16919" y="21018"/>
                  </a:cubicBezTo>
                  <a:cubicBezTo>
                    <a:pt x="20956" y="20768"/>
                    <a:pt x="24861" y="19946"/>
                    <a:pt x="28659" y="18553"/>
                  </a:cubicBezTo>
                  <a:cubicBezTo>
                    <a:pt x="29087" y="18393"/>
                    <a:pt x="28967" y="17753"/>
                    <a:pt x="28585" y="17753"/>
                  </a:cubicBezTo>
                  <a:cubicBezTo>
                    <a:pt x="28542" y="17753"/>
                    <a:pt x="28495" y="17761"/>
                    <a:pt x="28445" y="17779"/>
                  </a:cubicBezTo>
                  <a:cubicBezTo>
                    <a:pt x="24813" y="19113"/>
                    <a:pt x="21087" y="19910"/>
                    <a:pt x="17229" y="20184"/>
                  </a:cubicBezTo>
                  <a:cubicBezTo>
                    <a:pt x="21075" y="13874"/>
                    <a:pt x="24944" y="7564"/>
                    <a:pt x="28790" y="1265"/>
                  </a:cubicBezTo>
                  <a:cubicBezTo>
                    <a:pt x="28979" y="953"/>
                    <a:pt x="28702" y="663"/>
                    <a:pt x="28427" y="663"/>
                  </a:cubicBezTo>
                  <a:cubicBezTo>
                    <a:pt x="28303" y="663"/>
                    <a:pt x="28180" y="721"/>
                    <a:pt x="28099" y="860"/>
                  </a:cubicBezTo>
                  <a:cubicBezTo>
                    <a:pt x="25790" y="4635"/>
                    <a:pt x="23468" y="8409"/>
                    <a:pt x="21158" y="12183"/>
                  </a:cubicBezTo>
                  <a:cubicBezTo>
                    <a:pt x="21134" y="8242"/>
                    <a:pt x="21313" y="4313"/>
                    <a:pt x="21741" y="384"/>
                  </a:cubicBezTo>
                  <a:cubicBezTo>
                    <a:pt x="21771" y="128"/>
                    <a:pt x="21584" y="0"/>
                    <a:pt x="21381" y="0"/>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5" name="Google Shape;295;p26"/>
          <p:cNvGrpSpPr/>
          <p:nvPr/>
        </p:nvGrpSpPr>
        <p:grpSpPr>
          <a:xfrm rot="-2014239">
            <a:off x="805384" y="5614608"/>
            <a:ext cx="916288" cy="846885"/>
            <a:chOff x="-1855532" y="1600966"/>
            <a:chExt cx="890361" cy="822923"/>
          </a:xfrm>
        </p:grpSpPr>
        <p:sp>
          <p:nvSpPr>
            <p:cNvPr id="296" name="Google Shape;296;p26"/>
            <p:cNvSpPr/>
            <p:nvPr/>
          </p:nvSpPr>
          <p:spPr>
            <a:xfrm>
              <a:off x="-1855532" y="1600966"/>
              <a:ext cx="890361" cy="822923"/>
            </a:xfrm>
            <a:custGeom>
              <a:avLst/>
              <a:gdLst/>
              <a:ahLst/>
              <a:cxnLst/>
              <a:rect l="l" t="t" r="r" b="b"/>
              <a:pathLst>
                <a:path w="58461" h="54033" extrusionOk="0">
                  <a:moveTo>
                    <a:pt x="47321" y="1"/>
                  </a:moveTo>
                  <a:cubicBezTo>
                    <a:pt x="40441" y="1"/>
                    <a:pt x="37679" y="10881"/>
                    <a:pt x="33040" y="10881"/>
                  </a:cubicBezTo>
                  <a:cubicBezTo>
                    <a:pt x="32537" y="10881"/>
                    <a:pt x="32012" y="10754"/>
                    <a:pt x="31457" y="10470"/>
                  </a:cubicBezTo>
                  <a:cubicBezTo>
                    <a:pt x="28833" y="9132"/>
                    <a:pt x="29046" y="767"/>
                    <a:pt x="24301" y="767"/>
                  </a:cubicBezTo>
                  <a:cubicBezTo>
                    <a:pt x="23556" y="767"/>
                    <a:pt x="22689" y="973"/>
                    <a:pt x="21670" y="1445"/>
                  </a:cubicBezTo>
                  <a:cubicBezTo>
                    <a:pt x="14944" y="4554"/>
                    <a:pt x="18014" y="15188"/>
                    <a:pt x="14423" y="15188"/>
                  </a:cubicBezTo>
                  <a:cubicBezTo>
                    <a:pt x="14149" y="15188"/>
                    <a:pt x="13837" y="15126"/>
                    <a:pt x="13479" y="14994"/>
                  </a:cubicBezTo>
                  <a:cubicBezTo>
                    <a:pt x="13466" y="14995"/>
                    <a:pt x="13454" y="14995"/>
                    <a:pt x="13442" y="14995"/>
                  </a:cubicBezTo>
                  <a:cubicBezTo>
                    <a:pt x="13056" y="14995"/>
                    <a:pt x="12597" y="14648"/>
                    <a:pt x="12193" y="14601"/>
                  </a:cubicBezTo>
                  <a:cubicBezTo>
                    <a:pt x="11921" y="14565"/>
                    <a:pt x="11656" y="14547"/>
                    <a:pt x="11398" y="14547"/>
                  </a:cubicBezTo>
                  <a:cubicBezTo>
                    <a:pt x="5868" y="14547"/>
                    <a:pt x="3575" y="22683"/>
                    <a:pt x="2596" y="26960"/>
                  </a:cubicBezTo>
                  <a:cubicBezTo>
                    <a:pt x="1" y="38140"/>
                    <a:pt x="3632" y="48629"/>
                    <a:pt x="3704" y="48677"/>
                  </a:cubicBezTo>
                  <a:cubicBezTo>
                    <a:pt x="8356" y="51599"/>
                    <a:pt x="14802" y="54033"/>
                    <a:pt x="20602" y="54033"/>
                  </a:cubicBezTo>
                  <a:cubicBezTo>
                    <a:pt x="22862" y="54033"/>
                    <a:pt x="25025" y="53663"/>
                    <a:pt x="26945" y="52809"/>
                  </a:cubicBezTo>
                  <a:cubicBezTo>
                    <a:pt x="34374" y="49499"/>
                    <a:pt x="30564" y="43272"/>
                    <a:pt x="30445" y="42355"/>
                  </a:cubicBezTo>
                  <a:cubicBezTo>
                    <a:pt x="30087" y="39653"/>
                    <a:pt x="31775" y="39051"/>
                    <a:pt x="33805" y="39051"/>
                  </a:cubicBezTo>
                  <a:cubicBezTo>
                    <a:pt x="35353" y="39051"/>
                    <a:pt x="37101" y="39402"/>
                    <a:pt x="38291" y="39438"/>
                  </a:cubicBezTo>
                  <a:cubicBezTo>
                    <a:pt x="38426" y="39442"/>
                    <a:pt x="38560" y="39444"/>
                    <a:pt x="38694" y="39444"/>
                  </a:cubicBezTo>
                  <a:cubicBezTo>
                    <a:pt x="43697" y="39444"/>
                    <a:pt x="48722" y="36430"/>
                    <a:pt x="47864" y="30830"/>
                  </a:cubicBezTo>
                  <a:cubicBezTo>
                    <a:pt x="47185" y="26484"/>
                    <a:pt x="43578" y="24353"/>
                    <a:pt x="49531" y="18495"/>
                  </a:cubicBezTo>
                  <a:cubicBezTo>
                    <a:pt x="58461" y="9708"/>
                    <a:pt x="54186" y="695"/>
                    <a:pt x="48043" y="40"/>
                  </a:cubicBezTo>
                  <a:cubicBezTo>
                    <a:pt x="47797" y="14"/>
                    <a:pt x="47556" y="1"/>
                    <a:pt x="47321" y="1"/>
                  </a:cubicBezTo>
                  <a:close/>
                </a:path>
              </a:pathLst>
            </a:custGeom>
            <a:solidFill>
              <a:srgbClr val="75D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6"/>
            <p:cNvSpPr/>
            <p:nvPr/>
          </p:nvSpPr>
          <p:spPr>
            <a:xfrm>
              <a:off x="-1801299" y="1673750"/>
              <a:ext cx="648448" cy="672557"/>
            </a:xfrm>
            <a:custGeom>
              <a:avLst/>
              <a:gdLst/>
              <a:ahLst/>
              <a:cxnLst/>
              <a:rect l="l" t="t" r="r" b="b"/>
              <a:pathLst>
                <a:path w="42577" h="44160" extrusionOk="0">
                  <a:moveTo>
                    <a:pt x="20562" y="1"/>
                  </a:moveTo>
                  <a:cubicBezTo>
                    <a:pt x="20402" y="1"/>
                    <a:pt x="20242" y="87"/>
                    <a:pt x="20181" y="286"/>
                  </a:cubicBezTo>
                  <a:cubicBezTo>
                    <a:pt x="19014" y="4024"/>
                    <a:pt x="18645" y="7906"/>
                    <a:pt x="18645" y="11823"/>
                  </a:cubicBezTo>
                  <a:cubicBezTo>
                    <a:pt x="18645" y="16121"/>
                    <a:pt x="19026" y="20431"/>
                    <a:pt x="17776" y="24622"/>
                  </a:cubicBezTo>
                  <a:cubicBezTo>
                    <a:pt x="17752" y="24705"/>
                    <a:pt x="17752" y="24789"/>
                    <a:pt x="17776" y="24848"/>
                  </a:cubicBezTo>
                  <a:cubicBezTo>
                    <a:pt x="12656" y="28956"/>
                    <a:pt x="7822" y="33397"/>
                    <a:pt x="3762" y="38528"/>
                  </a:cubicBezTo>
                  <a:cubicBezTo>
                    <a:pt x="4298" y="35540"/>
                    <a:pt x="3631" y="32516"/>
                    <a:pt x="3465" y="29492"/>
                  </a:cubicBezTo>
                  <a:cubicBezTo>
                    <a:pt x="3262" y="25693"/>
                    <a:pt x="3607" y="21931"/>
                    <a:pt x="5060" y="18395"/>
                  </a:cubicBezTo>
                  <a:cubicBezTo>
                    <a:pt x="5175" y="18100"/>
                    <a:pt x="4939" y="17910"/>
                    <a:pt x="4689" y="17910"/>
                  </a:cubicBezTo>
                  <a:cubicBezTo>
                    <a:pt x="4524" y="17910"/>
                    <a:pt x="4354" y="17992"/>
                    <a:pt x="4274" y="18181"/>
                  </a:cubicBezTo>
                  <a:cubicBezTo>
                    <a:pt x="2988" y="21348"/>
                    <a:pt x="2548" y="24693"/>
                    <a:pt x="2607" y="28098"/>
                  </a:cubicBezTo>
                  <a:cubicBezTo>
                    <a:pt x="2679" y="31885"/>
                    <a:pt x="3822" y="35814"/>
                    <a:pt x="2703" y="39517"/>
                  </a:cubicBezTo>
                  <a:cubicBezTo>
                    <a:pt x="2667" y="39659"/>
                    <a:pt x="2691" y="39767"/>
                    <a:pt x="2762" y="39862"/>
                  </a:cubicBezTo>
                  <a:cubicBezTo>
                    <a:pt x="1869" y="41064"/>
                    <a:pt x="1000" y="42291"/>
                    <a:pt x="190" y="43565"/>
                  </a:cubicBezTo>
                  <a:cubicBezTo>
                    <a:pt x="0" y="43871"/>
                    <a:pt x="281" y="44160"/>
                    <a:pt x="562" y="44160"/>
                  </a:cubicBezTo>
                  <a:cubicBezTo>
                    <a:pt x="686" y="44160"/>
                    <a:pt x="809" y="44104"/>
                    <a:pt x="893" y="43969"/>
                  </a:cubicBezTo>
                  <a:cubicBezTo>
                    <a:pt x="1988" y="42219"/>
                    <a:pt x="3203" y="40540"/>
                    <a:pt x="4477" y="38933"/>
                  </a:cubicBezTo>
                  <a:cubicBezTo>
                    <a:pt x="4665" y="38923"/>
                    <a:pt x="4852" y="38919"/>
                    <a:pt x="5039" y="38919"/>
                  </a:cubicBezTo>
                  <a:cubicBezTo>
                    <a:pt x="8447" y="38919"/>
                    <a:pt x="11650" y="40492"/>
                    <a:pt x="15025" y="40910"/>
                  </a:cubicBezTo>
                  <a:cubicBezTo>
                    <a:pt x="15977" y="41029"/>
                    <a:pt x="16929" y="41086"/>
                    <a:pt x="17878" y="41086"/>
                  </a:cubicBezTo>
                  <a:cubicBezTo>
                    <a:pt x="19862" y="41086"/>
                    <a:pt x="21836" y="40837"/>
                    <a:pt x="23777" y="40386"/>
                  </a:cubicBezTo>
                  <a:cubicBezTo>
                    <a:pt x="24256" y="40274"/>
                    <a:pt x="24099" y="39590"/>
                    <a:pt x="23657" y="39590"/>
                  </a:cubicBezTo>
                  <a:cubicBezTo>
                    <a:pt x="23627" y="39590"/>
                    <a:pt x="23595" y="39593"/>
                    <a:pt x="23562" y="39600"/>
                  </a:cubicBezTo>
                  <a:cubicBezTo>
                    <a:pt x="21684" y="40042"/>
                    <a:pt x="19777" y="40275"/>
                    <a:pt x="17868" y="40275"/>
                  </a:cubicBezTo>
                  <a:cubicBezTo>
                    <a:pt x="16281" y="40275"/>
                    <a:pt x="14694" y="40114"/>
                    <a:pt x="13120" y="39778"/>
                  </a:cubicBezTo>
                  <a:cubicBezTo>
                    <a:pt x="10418" y="39207"/>
                    <a:pt x="7882" y="38147"/>
                    <a:pt x="5119" y="38124"/>
                  </a:cubicBezTo>
                  <a:cubicBezTo>
                    <a:pt x="9632" y="32647"/>
                    <a:pt x="15037" y="27991"/>
                    <a:pt x="20657" y="23622"/>
                  </a:cubicBezTo>
                  <a:cubicBezTo>
                    <a:pt x="20693" y="23634"/>
                    <a:pt x="20717" y="23657"/>
                    <a:pt x="20764" y="23669"/>
                  </a:cubicBezTo>
                  <a:cubicBezTo>
                    <a:pt x="23741" y="24158"/>
                    <a:pt x="26479" y="25479"/>
                    <a:pt x="29503" y="25872"/>
                  </a:cubicBezTo>
                  <a:cubicBezTo>
                    <a:pt x="30510" y="26003"/>
                    <a:pt x="31519" y="26065"/>
                    <a:pt x="32526" y="26065"/>
                  </a:cubicBezTo>
                  <a:cubicBezTo>
                    <a:pt x="34258" y="26065"/>
                    <a:pt x="35986" y="25882"/>
                    <a:pt x="37695" y="25551"/>
                  </a:cubicBezTo>
                  <a:cubicBezTo>
                    <a:pt x="38177" y="25461"/>
                    <a:pt x="38015" y="24769"/>
                    <a:pt x="37566" y="24769"/>
                  </a:cubicBezTo>
                  <a:cubicBezTo>
                    <a:pt x="37539" y="24769"/>
                    <a:pt x="37510" y="24771"/>
                    <a:pt x="37481" y="24777"/>
                  </a:cubicBezTo>
                  <a:cubicBezTo>
                    <a:pt x="35839" y="25091"/>
                    <a:pt x="34184" y="25260"/>
                    <a:pt x="32529" y="25260"/>
                  </a:cubicBezTo>
                  <a:cubicBezTo>
                    <a:pt x="31109" y="25260"/>
                    <a:pt x="29689" y="25136"/>
                    <a:pt x="28277" y="24872"/>
                  </a:cubicBezTo>
                  <a:cubicBezTo>
                    <a:pt x="25955" y="24431"/>
                    <a:pt x="23788" y="23455"/>
                    <a:pt x="21479" y="22991"/>
                  </a:cubicBezTo>
                  <a:cubicBezTo>
                    <a:pt x="21872" y="22693"/>
                    <a:pt x="22253" y="22395"/>
                    <a:pt x="22645" y="22098"/>
                  </a:cubicBezTo>
                  <a:cubicBezTo>
                    <a:pt x="29956" y="16538"/>
                    <a:pt x="37481" y="10965"/>
                    <a:pt x="42386" y="3036"/>
                  </a:cubicBezTo>
                  <a:cubicBezTo>
                    <a:pt x="42576" y="2730"/>
                    <a:pt x="42301" y="2441"/>
                    <a:pt x="42023" y="2441"/>
                  </a:cubicBezTo>
                  <a:cubicBezTo>
                    <a:pt x="41901" y="2441"/>
                    <a:pt x="41779" y="2497"/>
                    <a:pt x="41695" y="2631"/>
                  </a:cubicBezTo>
                  <a:cubicBezTo>
                    <a:pt x="36385" y="11192"/>
                    <a:pt x="27991" y="16954"/>
                    <a:pt x="20145" y="22991"/>
                  </a:cubicBezTo>
                  <a:cubicBezTo>
                    <a:pt x="19681" y="23360"/>
                    <a:pt x="19216" y="23717"/>
                    <a:pt x="18740" y="24086"/>
                  </a:cubicBezTo>
                  <a:cubicBezTo>
                    <a:pt x="19645" y="20538"/>
                    <a:pt x="19514" y="16919"/>
                    <a:pt x="19467" y="13263"/>
                  </a:cubicBezTo>
                  <a:cubicBezTo>
                    <a:pt x="19395" y="8941"/>
                    <a:pt x="19669" y="4655"/>
                    <a:pt x="20955" y="500"/>
                  </a:cubicBezTo>
                  <a:cubicBezTo>
                    <a:pt x="21048" y="199"/>
                    <a:pt x="20804" y="1"/>
                    <a:pt x="20562" y="1"/>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6"/>
          <p:cNvSpPr/>
          <p:nvPr/>
        </p:nvSpPr>
        <p:spPr>
          <a:xfrm flipH="1">
            <a:off x="771951" y="5922371"/>
            <a:ext cx="3756143" cy="958803"/>
          </a:xfrm>
          <a:custGeom>
            <a:avLst/>
            <a:gdLst/>
            <a:ahLst/>
            <a:cxnLst/>
            <a:rect l="l" t="t" r="r" b="b"/>
            <a:pathLst>
              <a:path w="90025" h="22980" extrusionOk="0">
                <a:moveTo>
                  <a:pt x="45816" y="1"/>
                </a:moveTo>
                <a:cubicBezTo>
                  <a:pt x="39946" y="1"/>
                  <a:pt x="34946" y="4358"/>
                  <a:pt x="32934" y="10502"/>
                </a:cubicBezTo>
                <a:cubicBezTo>
                  <a:pt x="30469" y="8097"/>
                  <a:pt x="27100" y="6609"/>
                  <a:pt x="23373" y="6609"/>
                </a:cubicBezTo>
                <a:cubicBezTo>
                  <a:pt x="16634" y="6609"/>
                  <a:pt x="11038" y="11490"/>
                  <a:pt x="9907" y="17920"/>
                </a:cubicBezTo>
                <a:cubicBezTo>
                  <a:pt x="8990" y="17467"/>
                  <a:pt x="7966" y="17193"/>
                  <a:pt x="6871" y="17193"/>
                </a:cubicBezTo>
                <a:cubicBezTo>
                  <a:pt x="3430" y="17193"/>
                  <a:pt x="584" y="19694"/>
                  <a:pt x="1" y="22980"/>
                </a:cubicBezTo>
                <a:lnTo>
                  <a:pt x="90012" y="22980"/>
                </a:lnTo>
                <a:cubicBezTo>
                  <a:pt x="90012" y="22968"/>
                  <a:pt x="90024" y="22956"/>
                  <a:pt x="90024" y="22956"/>
                </a:cubicBezTo>
                <a:cubicBezTo>
                  <a:pt x="90024" y="17574"/>
                  <a:pt x="85655" y="13205"/>
                  <a:pt x="80273" y="13205"/>
                </a:cubicBezTo>
                <a:cubicBezTo>
                  <a:pt x="78916" y="13205"/>
                  <a:pt x="77618" y="13491"/>
                  <a:pt x="76439" y="14002"/>
                </a:cubicBezTo>
                <a:cubicBezTo>
                  <a:pt x="74879" y="8407"/>
                  <a:pt x="69772" y="4299"/>
                  <a:pt x="63688" y="4299"/>
                </a:cubicBezTo>
                <a:cubicBezTo>
                  <a:pt x="61116" y="4299"/>
                  <a:pt x="58723" y="5049"/>
                  <a:pt x="56699" y="6311"/>
                </a:cubicBezTo>
                <a:cubicBezTo>
                  <a:pt x="54163" y="2477"/>
                  <a:pt x="50233" y="1"/>
                  <a:pt x="45816" y="1"/>
                </a:cubicBezTo>
                <a:close/>
              </a:path>
            </a:pathLst>
          </a:custGeom>
          <a:solidFill>
            <a:srgbClr val="9FEA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26"/>
          <p:cNvSpPr/>
          <p:nvPr/>
        </p:nvSpPr>
        <p:spPr>
          <a:xfrm flipH="1">
            <a:off x="205893" y="6422592"/>
            <a:ext cx="1796356" cy="458581"/>
          </a:xfrm>
          <a:custGeom>
            <a:avLst/>
            <a:gdLst/>
            <a:ahLst/>
            <a:cxnLst/>
            <a:rect l="l" t="t" r="r" b="b"/>
            <a:pathLst>
              <a:path w="43054" h="10991" extrusionOk="0">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rgbClr val="40B4E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26"/>
          <p:cNvSpPr/>
          <p:nvPr/>
        </p:nvSpPr>
        <p:spPr>
          <a:xfrm flipH="1">
            <a:off x="2396896" y="6503501"/>
            <a:ext cx="1479336" cy="377651"/>
          </a:xfrm>
          <a:custGeom>
            <a:avLst/>
            <a:gdLst/>
            <a:ahLst/>
            <a:cxnLst/>
            <a:rect l="l" t="t" r="r" b="b"/>
            <a:pathLst>
              <a:path w="43054" h="10991" extrusionOk="0">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rgbClr val="40B4E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710971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Only Title 4">
  <p:cSld name="Only Title 4">
    <p:spTree>
      <p:nvGrpSpPr>
        <p:cNvPr id="1" name="Shape 301"/>
        <p:cNvGrpSpPr/>
        <p:nvPr/>
      </p:nvGrpSpPr>
      <p:grpSpPr>
        <a:xfrm>
          <a:off x="0" y="0"/>
          <a:ext cx="0" cy="0"/>
          <a:chOff x="0" y="0"/>
          <a:chExt cx="0" cy="0"/>
        </a:xfrm>
      </p:grpSpPr>
      <p:sp>
        <p:nvSpPr>
          <p:cNvPr id="302" name="Google Shape;302;p27"/>
          <p:cNvSpPr txBox="1">
            <a:spLocks noGrp="1"/>
          </p:cNvSpPr>
          <p:nvPr>
            <p:ph type="title"/>
          </p:nvPr>
        </p:nvSpPr>
        <p:spPr>
          <a:xfrm>
            <a:off x="956700" y="737320"/>
            <a:ext cx="10278400" cy="64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grpSp>
        <p:nvGrpSpPr>
          <p:cNvPr id="303" name="Google Shape;303;p27"/>
          <p:cNvGrpSpPr/>
          <p:nvPr/>
        </p:nvGrpSpPr>
        <p:grpSpPr>
          <a:xfrm>
            <a:off x="7971392" y="5280308"/>
            <a:ext cx="4220603" cy="1572699"/>
            <a:chOff x="5978544" y="3960231"/>
            <a:chExt cx="3165452" cy="1179524"/>
          </a:xfrm>
        </p:grpSpPr>
        <p:sp>
          <p:nvSpPr>
            <p:cNvPr id="304" name="Google Shape;304;p27"/>
            <p:cNvSpPr/>
            <p:nvPr/>
          </p:nvSpPr>
          <p:spPr>
            <a:xfrm flipH="1">
              <a:off x="6326888" y="4420653"/>
              <a:ext cx="2817107" cy="719102"/>
            </a:xfrm>
            <a:custGeom>
              <a:avLst/>
              <a:gdLst/>
              <a:ahLst/>
              <a:cxnLst/>
              <a:rect l="l" t="t" r="r" b="b"/>
              <a:pathLst>
                <a:path w="90025" h="22980" extrusionOk="0">
                  <a:moveTo>
                    <a:pt x="45816" y="1"/>
                  </a:moveTo>
                  <a:cubicBezTo>
                    <a:pt x="39946" y="1"/>
                    <a:pt x="34946" y="4358"/>
                    <a:pt x="32934" y="10502"/>
                  </a:cubicBezTo>
                  <a:cubicBezTo>
                    <a:pt x="30469" y="8097"/>
                    <a:pt x="27100" y="6609"/>
                    <a:pt x="23373" y="6609"/>
                  </a:cubicBezTo>
                  <a:cubicBezTo>
                    <a:pt x="16634" y="6609"/>
                    <a:pt x="11038" y="11490"/>
                    <a:pt x="9907" y="17920"/>
                  </a:cubicBezTo>
                  <a:cubicBezTo>
                    <a:pt x="8990" y="17467"/>
                    <a:pt x="7966" y="17193"/>
                    <a:pt x="6871" y="17193"/>
                  </a:cubicBezTo>
                  <a:cubicBezTo>
                    <a:pt x="3430" y="17193"/>
                    <a:pt x="584" y="19694"/>
                    <a:pt x="1" y="22980"/>
                  </a:cubicBezTo>
                  <a:lnTo>
                    <a:pt x="90012" y="22980"/>
                  </a:lnTo>
                  <a:cubicBezTo>
                    <a:pt x="90012" y="22968"/>
                    <a:pt x="90024" y="22956"/>
                    <a:pt x="90024" y="22956"/>
                  </a:cubicBezTo>
                  <a:cubicBezTo>
                    <a:pt x="90024" y="17574"/>
                    <a:pt x="85655" y="13205"/>
                    <a:pt x="80273" y="13205"/>
                  </a:cubicBezTo>
                  <a:cubicBezTo>
                    <a:pt x="78916" y="13205"/>
                    <a:pt x="77618" y="13491"/>
                    <a:pt x="76439" y="14002"/>
                  </a:cubicBezTo>
                  <a:cubicBezTo>
                    <a:pt x="74879" y="8407"/>
                    <a:pt x="69772" y="4299"/>
                    <a:pt x="63688" y="4299"/>
                  </a:cubicBezTo>
                  <a:cubicBezTo>
                    <a:pt x="61116" y="4299"/>
                    <a:pt x="58723" y="5049"/>
                    <a:pt x="56699" y="6311"/>
                  </a:cubicBezTo>
                  <a:cubicBezTo>
                    <a:pt x="54163" y="2477"/>
                    <a:pt x="50233" y="1"/>
                    <a:pt x="45816" y="1"/>
                  </a:cubicBezTo>
                  <a:close/>
                </a:path>
              </a:pathLst>
            </a:custGeom>
            <a:solidFill>
              <a:srgbClr val="9FE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7"/>
            <p:cNvSpPr/>
            <p:nvPr/>
          </p:nvSpPr>
          <p:spPr>
            <a:xfrm>
              <a:off x="7325802" y="3960231"/>
              <a:ext cx="1548095" cy="1179524"/>
            </a:xfrm>
            <a:custGeom>
              <a:avLst/>
              <a:gdLst/>
              <a:ahLst/>
              <a:cxnLst/>
              <a:rect l="l" t="t" r="r" b="b"/>
              <a:pathLst>
                <a:path w="48156" h="36691" extrusionOk="0">
                  <a:moveTo>
                    <a:pt x="25980" y="13116"/>
                  </a:moveTo>
                  <a:cubicBezTo>
                    <a:pt x="26313" y="13211"/>
                    <a:pt x="26635" y="13306"/>
                    <a:pt x="26968" y="13425"/>
                  </a:cubicBezTo>
                  <a:cubicBezTo>
                    <a:pt x="27040" y="13842"/>
                    <a:pt x="27087" y="14271"/>
                    <a:pt x="27040" y="14687"/>
                  </a:cubicBezTo>
                  <a:cubicBezTo>
                    <a:pt x="27004" y="15021"/>
                    <a:pt x="26897" y="15330"/>
                    <a:pt x="26790" y="15628"/>
                  </a:cubicBezTo>
                  <a:cubicBezTo>
                    <a:pt x="26183" y="15616"/>
                    <a:pt x="25968" y="15354"/>
                    <a:pt x="25932" y="14604"/>
                  </a:cubicBezTo>
                  <a:cubicBezTo>
                    <a:pt x="25921" y="14259"/>
                    <a:pt x="25944" y="13925"/>
                    <a:pt x="25956" y="13604"/>
                  </a:cubicBezTo>
                  <a:cubicBezTo>
                    <a:pt x="25968" y="13437"/>
                    <a:pt x="25980" y="13283"/>
                    <a:pt x="25980" y="13116"/>
                  </a:cubicBezTo>
                  <a:close/>
                  <a:moveTo>
                    <a:pt x="19551" y="13854"/>
                  </a:moveTo>
                  <a:lnTo>
                    <a:pt x="19551" y="13854"/>
                  </a:lnTo>
                  <a:cubicBezTo>
                    <a:pt x="19444" y="14604"/>
                    <a:pt x="19444" y="15378"/>
                    <a:pt x="19622" y="16235"/>
                  </a:cubicBezTo>
                  <a:cubicBezTo>
                    <a:pt x="19646" y="16378"/>
                    <a:pt x="19706" y="16521"/>
                    <a:pt x="19765" y="16664"/>
                  </a:cubicBezTo>
                  <a:cubicBezTo>
                    <a:pt x="19848" y="16866"/>
                    <a:pt x="19932" y="17081"/>
                    <a:pt x="19872" y="17200"/>
                  </a:cubicBezTo>
                  <a:cubicBezTo>
                    <a:pt x="19860" y="17223"/>
                    <a:pt x="19825" y="17259"/>
                    <a:pt x="19789" y="17283"/>
                  </a:cubicBezTo>
                  <a:cubicBezTo>
                    <a:pt x="19706" y="17176"/>
                    <a:pt x="19622" y="17069"/>
                    <a:pt x="19527" y="16962"/>
                  </a:cubicBezTo>
                  <a:cubicBezTo>
                    <a:pt x="19325" y="16712"/>
                    <a:pt x="19122" y="16461"/>
                    <a:pt x="18991" y="16188"/>
                  </a:cubicBezTo>
                  <a:cubicBezTo>
                    <a:pt x="18765" y="15676"/>
                    <a:pt x="18682" y="15045"/>
                    <a:pt x="18717" y="14426"/>
                  </a:cubicBezTo>
                  <a:cubicBezTo>
                    <a:pt x="19003" y="14211"/>
                    <a:pt x="19277" y="14021"/>
                    <a:pt x="19551" y="13854"/>
                  </a:cubicBezTo>
                  <a:close/>
                  <a:moveTo>
                    <a:pt x="27409" y="13580"/>
                  </a:moveTo>
                  <a:lnTo>
                    <a:pt x="27409" y="13580"/>
                  </a:lnTo>
                  <a:cubicBezTo>
                    <a:pt x="27885" y="13747"/>
                    <a:pt x="28361" y="13937"/>
                    <a:pt x="28861" y="14140"/>
                  </a:cubicBezTo>
                  <a:cubicBezTo>
                    <a:pt x="28814" y="15188"/>
                    <a:pt x="28730" y="16223"/>
                    <a:pt x="28480" y="17152"/>
                  </a:cubicBezTo>
                  <a:cubicBezTo>
                    <a:pt x="28385" y="17485"/>
                    <a:pt x="28278" y="17747"/>
                    <a:pt x="28159" y="17974"/>
                  </a:cubicBezTo>
                  <a:cubicBezTo>
                    <a:pt x="27611" y="17950"/>
                    <a:pt x="27254" y="17819"/>
                    <a:pt x="27064" y="17593"/>
                  </a:cubicBezTo>
                  <a:cubicBezTo>
                    <a:pt x="26873" y="17354"/>
                    <a:pt x="26837" y="16985"/>
                    <a:pt x="26956" y="16473"/>
                  </a:cubicBezTo>
                  <a:cubicBezTo>
                    <a:pt x="27004" y="16247"/>
                    <a:pt x="27075" y="16033"/>
                    <a:pt x="27159" y="15807"/>
                  </a:cubicBezTo>
                  <a:cubicBezTo>
                    <a:pt x="27278" y="15473"/>
                    <a:pt x="27397" y="15128"/>
                    <a:pt x="27445" y="14735"/>
                  </a:cubicBezTo>
                  <a:cubicBezTo>
                    <a:pt x="27492" y="14342"/>
                    <a:pt x="27456" y="13949"/>
                    <a:pt x="27409" y="13580"/>
                  </a:cubicBezTo>
                  <a:close/>
                  <a:moveTo>
                    <a:pt x="24147" y="12771"/>
                  </a:moveTo>
                  <a:lnTo>
                    <a:pt x="24147" y="12771"/>
                  </a:lnTo>
                  <a:cubicBezTo>
                    <a:pt x="24623" y="12818"/>
                    <a:pt x="25099" y="12902"/>
                    <a:pt x="25575" y="13021"/>
                  </a:cubicBezTo>
                  <a:cubicBezTo>
                    <a:pt x="25575" y="13199"/>
                    <a:pt x="25563" y="13390"/>
                    <a:pt x="25551" y="13580"/>
                  </a:cubicBezTo>
                  <a:cubicBezTo>
                    <a:pt x="25528" y="13914"/>
                    <a:pt x="25516" y="14259"/>
                    <a:pt x="25528" y="14616"/>
                  </a:cubicBezTo>
                  <a:cubicBezTo>
                    <a:pt x="25551" y="15247"/>
                    <a:pt x="25718" y="15938"/>
                    <a:pt x="26659" y="16021"/>
                  </a:cubicBezTo>
                  <a:cubicBezTo>
                    <a:pt x="26611" y="16140"/>
                    <a:pt x="26587" y="16259"/>
                    <a:pt x="26552" y="16378"/>
                  </a:cubicBezTo>
                  <a:cubicBezTo>
                    <a:pt x="26409" y="17033"/>
                    <a:pt x="26480" y="17509"/>
                    <a:pt x="26754" y="17843"/>
                  </a:cubicBezTo>
                  <a:cubicBezTo>
                    <a:pt x="26992" y="18140"/>
                    <a:pt x="27361" y="18307"/>
                    <a:pt x="27921" y="18366"/>
                  </a:cubicBezTo>
                  <a:cubicBezTo>
                    <a:pt x="27754" y="18605"/>
                    <a:pt x="27564" y="18807"/>
                    <a:pt x="27361" y="19021"/>
                  </a:cubicBezTo>
                  <a:cubicBezTo>
                    <a:pt x="27111" y="19307"/>
                    <a:pt x="26849" y="19593"/>
                    <a:pt x="26587" y="19974"/>
                  </a:cubicBezTo>
                  <a:cubicBezTo>
                    <a:pt x="26575" y="19998"/>
                    <a:pt x="26564" y="20010"/>
                    <a:pt x="26552" y="20033"/>
                  </a:cubicBezTo>
                  <a:cubicBezTo>
                    <a:pt x="26538" y="20031"/>
                    <a:pt x="26524" y="20029"/>
                    <a:pt x="26510" y="20029"/>
                  </a:cubicBezTo>
                  <a:cubicBezTo>
                    <a:pt x="26461" y="20029"/>
                    <a:pt x="26410" y="20047"/>
                    <a:pt x="26373" y="20093"/>
                  </a:cubicBezTo>
                  <a:cubicBezTo>
                    <a:pt x="26244" y="20222"/>
                    <a:pt x="26077" y="20289"/>
                    <a:pt x="25873" y="20289"/>
                  </a:cubicBezTo>
                  <a:cubicBezTo>
                    <a:pt x="25795" y="20289"/>
                    <a:pt x="25712" y="20279"/>
                    <a:pt x="25623" y="20260"/>
                  </a:cubicBezTo>
                  <a:cubicBezTo>
                    <a:pt x="24932" y="20105"/>
                    <a:pt x="24194" y="19414"/>
                    <a:pt x="24051" y="18938"/>
                  </a:cubicBezTo>
                  <a:cubicBezTo>
                    <a:pt x="23885" y="18414"/>
                    <a:pt x="24004" y="17866"/>
                    <a:pt x="24123" y="17271"/>
                  </a:cubicBezTo>
                  <a:cubicBezTo>
                    <a:pt x="24194" y="16962"/>
                    <a:pt x="24254" y="16640"/>
                    <a:pt x="24278" y="16319"/>
                  </a:cubicBezTo>
                  <a:cubicBezTo>
                    <a:pt x="24349" y="15366"/>
                    <a:pt x="24385" y="13949"/>
                    <a:pt x="24147" y="12771"/>
                  </a:cubicBezTo>
                  <a:close/>
                  <a:moveTo>
                    <a:pt x="18301" y="14759"/>
                  </a:moveTo>
                  <a:cubicBezTo>
                    <a:pt x="18312" y="15342"/>
                    <a:pt x="18420" y="15914"/>
                    <a:pt x="18622" y="16366"/>
                  </a:cubicBezTo>
                  <a:cubicBezTo>
                    <a:pt x="18777" y="16688"/>
                    <a:pt x="19003" y="16962"/>
                    <a:pt x="19217" y="17223"/>
                  </a:cubicBezTo>
                  <a:cubicBezTo>
                    <a:pt x="19313" y="17331"/>
                    <a:pt x="19396" y="17438"/>
                    <a:pt x="19479" y="17557"/>
                  </a:cubicBezTo>
                  <a:cubicBezTo>
                    <a:pt x="19479" y="17581"/>
                    <a:pt x="19479" y="17616"/>
                    <a:pt x="19491" y="17640"/>
                  </a:cubicBezTo>
                  <a:cubicBezTo>
                    <a:pt x="19503" y="17700"/>
                    <a:pt x="19563" y="17735"/>
                    <a:pt x="19622" y="17759"/>
                  </a:cubicBezTo>
                  <a:cubicBezTo>
                    <a:pt x="19717" y="17914"/>
                    <a:pt x="19801" y="18069"/>
                    <a:pt x="19848" y="18236"/>
                  </a:cubicBezTo>
                  <a:cubicBezTo>
                    <a:pt x="19944" y="18628"/>
                    <a:pt x="19884" y="18998"/>
                    <a:pt x="19646" y="19367"/>
                  </a:cubicBezTo>
                  <a:cubicBezTo>
                    <a:pt x="19325" y="19867"/>
                    <a:pt x="18682" y="20271"/>
                    <a:pt x="18039" y="20402"/>
                  </a:cubicBezTo>
                  <a:cubicBezTo>
                    <a:pt x="17848" y="20283"/>
                    <a:pt x="17670" y="20141"/>
                    <a:pt x="17479" y="19962"/>
                  </a:cubicBezTo>
                  <a:cubicBezTo>
                    <a:pt x="17110" y="19605"/>
                    <a:pt x="16598" y="18164"/>
                    <a:pt x="16265" y="16676"/>
                  </a:cubicBezTo>
                  <a:cubicBezTo>
                    <a:pt x="16788" y="16152"/>
                    <a:pt x="17324" y="15628"/>
                    <a:pt x="17860" y="15140"/>
                  </a:cubicBezTo>
                  <a:cubicBezTo>
                    <a:pt x="18003" y="15009"/>
                    <a:pt x="18158" y="14878"/>
                    <a:pt x="18301" y="14759"/>
                  </a:cubicBezTo>
                  <a:close/>
                  <a:moveTo>
                    <a:pt x="29266" y="14306"/>
                  </a:moveTo>
                  <a:cubicBezTo>
                    <a:pt x="29742" y="14509"/>
                    <a:pt x="30231" y="14711"/>
                    <a:pt x="30731" y="14926"/>
                  </a:cubicBezTo>
                  <a:cubicBezTo>
                    <a:pt x="30778" y="14937"/>
                    <a:pt x="30826" y="14961"/>
                    <a:pt x="30874" y="14973"/>
                  </a:cubicBezTo>
                  <a:cubicBezTo>
                    <a:pt x="30433" y="15664"/>
                    <a:pt x="30052" y="16426"/>
                    <a:pt x="29778" y="17223"/>
                  </a:cubicBezTo>
                  <a:cubicBezTo>
                    <a:pt x="29314" y="18569"/>
                    <a:pt x="28814" y="19831"/>
                    <a:pt x="27718" y="20533"/>
                  </a:cubicBezTo>
                  <a:cubicBezTo>
                    <a:pt x="27606" y="20601"/>
                    <a:pt x="27494" y="20689"/>
                    <a:pt x="27362" y="20689"/>
                  </a:cubicBezTo>
                  <a:cubicBezTo>
                    <a:pt x="27354" y="20689"/>
                    <a:pt x="27346" y="20689"/>
                    <a:pt x="27337" y="20688"/>
                  </a:cubicBezTo>
                  <a:cubicBezTo>
                    <a:pt x="27135" y="20688"/>
                    <a:pt x="26968" y="20486"/>
                    <a:pt x="26873" y="20283"/>
                  </a:cubicBezTo>
                  <a:cubicBezTo>
                    <a:pt x="26897" y="20260"/>
                    <a:pt x="26909" y="20236"/>
                    <a:pt x="26921" y="20212"/>
                  </a:cubicBezTo>
                  <a:cubicBezTo>
                    <a:pt x="27171" y="19843"/>
                    <a:pt x="27421" y="19569"/>
                    <a:pt x="27671" y="19295"/>
                  </a:cubicBezTo>
                  <a:cubicBezTo>
                    <a:pt x="27921" y="19021"/>
                    <a:pt x="28171" y="18747"/>
                    <a:pt x="28397" y="18390"/>
                  </a:cubicBezTo>
                  <a:lnTo>
                    <a:pt x="28469" y="18390"/>
                  </a:lnTo>
                  <a:cubicBezTo>
                    <a:pt x="28588" y="18390"/>
                    <a:pt x="28671" y="18295"/>
                    <a:pt x="28671" y="18176"/>
                  </a:cubicBezTo>
                  <a:cubicBezTo>
                    <a:pt x="28671" y="18116"/>
                    <a:pt x="28635" y="18057"/>
                    <a:pt x="28588" y="18021"/>
                  </a:cubicBezTo>
                  <a:cubicBezTo>
                    <a:pt x="28695" y="17807"/>
                    <a:pt x="28790" y="17557"/>
                    <a:pt x="28873" y="17259"/>
                  </a:cubicBezTo>
                  <a:cubicBezTo>
                    <a:pt x="29123" y="16331"/>
                    <a:pt x="29207" y="15318"/>
                    <a:pt x="29266" y="14306"/>
                  </a:cubicBezTo>
                  <a:close/>
                  <a:moveTo>
                    <a:pt x="15919" y="17045"/>
                  </a:moveTo>
                  <a:cubicBezTo>
                    <a:pt x="16265" y="18497"/>
                    <a:pt x="16777" y="19867"/>
                    <a:pt x="17205" y="20260"/>
                  </a:cubicBezTo>
                  <a:cubicBezTo>
                    <a:pt x="17384" y="20438"/>
                    <a:pt x="17562" y="20581"/>
                    <a:pt x="17753" y="20712"/>
                  </a:cubicBezTo>
                  <a:cubicBezTo>
                    <a:pt x="17789" y="20783"/>
                    <a:pt x="17860" y="20843"/>
                    <a:pt x="17943" y="20843"/>
                  </a:cubicBezTo>
                  <a:lnTo>
                    <a:pt x="17955" y="20843"/>
                  </a:lnTo>
                  <a:cubicBezTo>
                    <a:pt x="18384" y="21105"/>
                    <a:pt x="18836" y="21272"/>
                    <a:pt x="19301" y="21379"/>
                  </a:cubicBezTo>
                  <a:cubicBezTo>
                    <a:pt x="18920" y="21700"/>
                    <a:pt x="18581" y="21860"/>
                    <a:pt x="18270" y="21860"/>
                  </a:cubicBezTo>
                  <a:cubicBezTo>
                    <a:pt x="18212" y="21860"/>
                    <a:pt x="18155" y="21854"/>
                    <a:pt x="18098" y="21843"/>
                  </a:cubicBezTo>
                  <a:cubicBezTo>
                    <a:pt x="17289" y="21700"/>
                    <a:pt x="16717" y="20438"/>
                    <a:pt x="16157" y="19224"/>
                  </a:cubicBezTo>
                  <a:cubicBezTo>
                    <a:pt x="15896" y="18640"/>
                    <a:pt x="15634" y="18081"/>
                    <a:pt x="15348" y="17628"/>
                  </a:cubicBezTo>
                  <a:cubicBezTo>
                    <a:pt x="15538" y="17426"/>
                    <a:pt x="15729" y="17235"/>
                    <a:pt x="15919" y="17045"/>
                  </a:cubicBezTo>
                  <a:close/>
                  <a:moveTo>
                    <a:pt x="23358" y="12738"/>
                  </a:moveTo>
                  <a:cubicBezTo>
                    <a:pt x="23478" y="12738"/>
                    <a:pt x="23598" y="12741"/>
                    <a:pt x="23718" y="12747"/>
                  </a:cubicBezTo>
                  <a:cubicBezTo>
                    <a:pt x="23992" y="14021"/>
                    <a:pt x="23920" y="15664"/>
                    <a:pt x="23873" y="16295"/>
                  </a:cubicBezTo>
                  <a:cubicBezTo>
                    <a:pt x="23849" y="16581"/>
                    <a:pt x="23789" y="16878"/>
                    <a:pt x="23730" y="17188"/>
                  </a:cubicBezTo>
                  <a:cubicBezTo>
                    <a:pt x="23599" y="17807"/>
                    <a:pt x="23468" y="18438"/>
                    <a:pt x="23658" y="19057"/>
                  </a:cubicBezTo>
                  <a:cubicBezTo>
                    <a:pt x="23861" y="19724"/>
                    <a:pt x="24754" y="20486"/>
                    <a:pt x="25528" y="20664"/>
                  </a:cubicBezTo>
                  <a:cubicBezTo>
                    <a:pt x="25659" y="20688"/>
                    <a:pt x="25766" y="20700"/>
                    <a:pt x="25885" y="20700"/>
                  </a:cubicBezTo>
                  <a:cubicBezTo>
                    <a:pt x="25980" y="20700"/>
                    <a:pt x="26075" y="20688"/>
                    <a:pt x="26171" y="20664"/>
                  </a:cubicBezTo>
                  <a:lnTo>
                    <a:pt x="26171" y="20664"/>
                  </a:lnTo>
                  <a:cubicBezTo>
                    <a:pt x="25778" y="21403"/>
                    <a:pt x="25635" y="21998"/>
                    <a:pt x="25599" y="22605"/>
                  </a:cubicBezTo>
                  <a:cubicBezTo>
                    <a:pt x="25528" y="22641"/>
                    <a:pt x="25480" y="22700"/>
                    <a:pt x="25468" y="22772"/>
                  </a:cubicBezTo>
                  <a:cubicBezTo>
                    <a:pt x="25051" y="21795"/>
                    <a:pt x="24206" y="21355"/>
                    <a:pt x="22003" y="21236"/>
                  </a:cubicBezTo>
                  <a:cubicBezTo>
                    <a:pt x="21825" y="21224"/>
                    <a:pt x="21634" y="21212"/>
                    <a:pt x="21456" y="21212"/>
                  </a:cubicBezTo>
                  <a:cubicBezTo>
                    <a:pt x="20396" y="21164"/>
                    <a:pt x="19432" y="21117"/>
                    <a:pt x="18539" y="20688"/>
                  </a:cubicBezTo>
                  <a:cubicBezTo>
                    <a:pt x="19134" y="20474"/>
                    <a:pt x="19670" y="20081"/>
                    <a:pt x="19991" y="19593"/>
                  </a:cubicBezTo>
                  <a:cubicBezTo>
                    <a:pt x="20289" y="19128"/>
                    <a:pt x="20372" y="18628"/>
                    <a:pt x="20241" y="18128"/>
                  </a:cubicBezTo>
                  <a:cubicBezTo>
                    <a:pt x="20182" y="17950"/>
                    <a:pt x="20110" y="17783"/>
                    <a:pt x="20015" y="17628"/>
                  </a:cubicBezTo>
                  <a:cubicBezTo>
                    <a:pt x="20122" y="17557"/>
                    <a:pt x="20194" y="17474"/>
                    <a:pt x="20241" y="17366"/>
                  </a:cubicBezTo>
                  <a:cubicBezTo>
                    <a:pt x="20372" y="17093"/>
                    <a:pt x="20253" y="16795"/>
                    <a:pt x="20146" y="16521"/>
                  </a:cubicBezTo>
                  <a:cubicBezTo>
                    <a:pt x="20098" y="16390"/>
                    <a:pt x="20039" y="16259"/>
                    <a:pt x="20015" y="16152"/>
                  </a:cubicBezTo>
                  <a:cubicBezTo>
                    <a:pt x="19825" y="15223"/>
                    <a:pt x="19848" y="14414"/>
                    <a:pt x="20003" y="13604"/>
                  </a:cubicBezTo>
                  <a:cubicBezTo>
                    <a:pt x="21142" y="12992"/>
                    <a:pt x="22252" y="12738"/>
                    <a:pt x="23358" y="12738"/>
                  </a:cubicBezTo>
                  <a:close/>
                  <a:moveTo>
                    <a:pt x="35065" y="1"/>
                  </a:moveTo>
                  <a:cubicBezTo>
                    <a:pt x="33061" y="1"/>
                    <a:pt x="29825" y="4743"/>
                    <a:pt x="27908" y="4743"/>
                  </a:cubicBezTo>
                  <a:cubicBezTo>
                    <a:pt x="27835" y="4743"/>
                    <a:pt x="27764" y="4736"/>
                    <a:pt x="27695" y="4722"/>
                  </a:cubicBezTo>
                  <a:cubicBezTo>
                    <a:pt x="25442" y="4255"/>
                    <a:pt x="24493" y="1437"/>
                    <a:pt x="22431" y="1437"/>
                  </a:cubicBezTo>
                  <a:cubicBezTo>
                    <a:pt x="21811" y="1437"/>
                    <a:pt x="21091" y="1691"/>
                    <a:pt x="20206" y="2341"/>
                  </a:cubicBezTo>
                  <a:cubicBezTo>
                    <a:pt x="17574" y="4281"/>
                    <a:pt x="19682" y="7056"/>
                    <a:pt x="18158" y="9068"/>
                  </a:cubicBezTo>
                  <a:cubicBezTo>
                    <a:pt x="17682" y="9692"/>
                    <a:pt x="16979" y="9932"/>
                    <a:pt x="16137" y="9932"/>
                  </a:cubicBezTo>
                  <a:cubicBezTo>
                    <a:pt x="13390" y="9932"/>
                    <a:pt x="9163" y="7384"/>
                    <a:pt x="6534" y="7384"/>
                  </a:cubicBezTo>
                  <a:cubicBezTo>
                    <a:pt x="6299" y="7384"/>
                    <a:pt x="6077" y="7404"/>
                    <a:pt x="5870" y="7448"/>
                  </a:cubicBezTo>
                  <a:cubicBezTo>
                    <a:pt x="203" y="8663"/>
                    <a:pt x="1" y="16557"/>
                    <a:pt x="3596" y="19890"/>
                  </a:cubicBezTo>
                  <a:cubicBezTo>
                    <a:pt x="5319" y="21493"/>
                    <a:pt x="6853" y="22130"/>
                    <a:pt x="8267" y="22130"/>
                  </a:cubicBezTo>
                  <a:cubicBezTo>
                    <a:pt x="10782" y="22130"/>
                    <a:pt x="12916" y="20113"/>
                    <a:pt x="15050" y="17926"/>
                  </a:cubicBezTo>
                  <a:cubicBezTo>
                    <a:pt x="15312" y="18355"/>
                    <a:pt x="15550" y="18878"/>
                    <a:pt x="15788" y="19390"/>
                  </a:cubicBezTo>
                  <a:cubicBezTo>
                    <a:pt x="16384" y="20700"/>
                    <a:pt x="17015" y="22057"/>
                    <a:pt x="18027" y="22248"/>
                  </a:cubicBezTo>
                  <a:cubicBezTo>
                    <a:pt x="18098" y="22260"/>
                    <a:pt x="18182" y="22272"/>
                    <a:pt x="18265" y="22272"/>
                  </a:cubicBezTo>
                  <a:cubicBezTo>
                    <a:pt x="18741" y="22272"/>
                    <a:pt x="19241" y="22010"/>
                    <a:pt x="19801" y="21486"/>
                  </a:cubicBezTo>
                  <a:cubicBezTo>
                    <a:pt x="20325" y="21569"/>
                    <a:pt x="20872" y="21593"/>
                    <a:pt x="21432" y="21617"/>
                  </a:cubicBezTo>
                  <a:cubicBezTo>
                    <a:pt x="21622" y="21629"/>
                    <a:pt x="21801" y="21629"/>
                    <a:pt x="21980" y="21641"/>
                  </a:cubicBezTo>
                  <a:cubicBezTo>
                    <a:pt x="24944" y="21807"/>
                    <a:pt x="25159" y="22379"/>
                    <a:pt x="25456" y="24677"/>
                  </a:cubicBezTo>
                  <a:cubicBezTo>
                    <a:pt x="25623" y="26058"/>
                    <a:pt x="25456" y="27570"/>
                    <a:pt x="25456" y="28951"/>
                  </a:cubicBezTo>
                  <a:cubicBezTo>
                    <a:pt x="25456" y="31392"/>
                    <a:pt x="25456" y="33821"/>
                    <a:pt x="25456" y="36262"/>
                  </a:cubicBezTo>
                  <a:cubicBezTo>
                    <a:pt x="25456" y="36440"/>
                    <a:pt x="25504" y="36678"/>
                    <a:pt x="25682" y="36690"/>
                  </a:cubicBezTo>
                  <a:cubicBezTo>
                    <a:pt x="25687" y="36690"/>
                    <a:pt x="25691" y="36691"/>
                    <a:pt x="25696" y="36691"/>
                  </a:cubicBezTo>
                  <a:cubicBezTo>
                    <a:pt x="25887" y="36691"/>
                    <a:pt x="25944" y="36436"/>
                    <a:pt x="25944" y="36250"/>
                  </a:cubicBezTo>
                  <a:cubicBezTo>
                    <a:pt x="25956" y="33464"/>
                    <a:pt x="25968" y="30666"/>
                    <a:pt x="25980" y="27880"/>
                  </a:cubicBezTo>
                  <a:cubicBezTo>
                    <a:pt x="25992" y="26487"/>
                    <a:pt x="26016" y="25093"/>
                    <a:pt x="26004" y="23700"/>
                  </a:cubicBezTo>
                  <a:cubicBezTo>
                    <a:pt x="25992" y="22593"/>
                    <a:pt x="26052" y="21665"/>
                    <a:pt x="26635" y="20676"/>
                  </a:cubicBezTo>
                  <a:cubicBezTo>
                    <a:pt x="26802" y="20903"/>
                    <a:pt x="27028" y="21093"/>
                    <a:pt x="27337" y="21093"/>
                  </a:cubicBezTo>
                  <a:cubicBezTo>
                    <a:pt x="27576" y="21093"/>
                    <a:pt x="27778" y="20986"/>
                    <a:pt x="27945" y="20879"/>
                  </a:cubicBezTo>
                  <a:cubicBezTo>
                    <a:pt x="29147" y="20105"/>
                    <a:pt x="29683" y="18771"/>
                    <a:pt x="30159" y="17366"/>
                  </a:cubicBezTo>
                  <a:cubicBezTo>
                    <a:pt x="30445" y="16557"/>
                    <a:pt x="30814" y="15807"/>
                    <a:pt x="31266" y="15116"/>
                  </a:cubicBezTo>
                  <a:cubicBezTo>
                    <a:pt x="32581" y="15594"/>
                    <a:pt x="33923" y="15826"/>
                    <a:pt x="35239" y="15826"/>
                  </a:cubicBezTo>
                  <a:cubicBezTo>
                    <a:pt x="38680" y="15826"/>
                    <a:pt x="41953" y="14239"/>
                    <a:pt x="44149" y="11294"/>
                  </a:cubicBezTo>
                  <a:cubicBezTo>
                    <a:pt x="48156" y="5945"/>
                    <a:pt x="43939" y="1151"/>
                    <a:pt x="38630" y="1151"/>
                  </a:cubicBezTo>
                  <a:cubicBezTo>
                    <a:pt x="37912" y="1151"/>
                    <a:pt x="37174" y="1238"/>
                    <a:pt x="36434" y="1424"/>
                  </a:cubicBezTo>
                  <a:cubicBezTo>
                    <a:pt x="36122" y="398"/>
                    <a:pt x="35645" y="1"/>
                    <a:pt x="35065" y="1"/>
                  </a:cubicBez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7"/>
            <p:cNvSpPr/>
            <p:nvPr/>
          </p:nvSpPr>
          <p:spPr>
            <a:xfrm flipH="1">
              <a:off x="5978544" y="4795819"/>
              <a:ext cx="1347267" cy="343936"/>
            </a:xfrm>
            <a:custGeom>
              <a:avLst/>
              <a:gdLst/>
              <a:ahLst/>
              <a:cxnLst/>
              <a:rect l="l" t="t" r="r" b="b"/>
              <a:pathLst>
                <a:path w="43054" h="10991" extrusionOk="0">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rgbClr val="40B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7"/>
            <p:cNvSpPr/>
            <p:nvPr/>
          </p:nvSpPr>
          <p:spPr>
            <a:xfrm flipH="1">
              <a:off x="7621797" y="4856501"/>
              <a:ext cx="1109502" cy="283238"/>
            </a:xfrm>
            <a:custGeom>
              <a:avLst/>
              <a:gdLst/>
              <a:ahLst/>
              <a:cxnLst/>
              <a:rect l="l" t="t" r="r" b="b"/>
              <a:pathLst>
                <a:path w="43054" h="10991" extrusionOk="0">
                  <a:moveTo>
                    <a:pt x="21920" y="1"/>
                  </a:moveTo>
                  <a:cubicBezTo>
                    <a:pt x="19110" y="1"/>
                    <a:pt x="16717" y="2084"/>
                    <a:pt x="15753" y="5025"/>
                  </a:cubicBezTo>
                  <a:cubicBezTo>
                    <a:pt x="14574" y="3882"/>
                    <a:pt x="12967" y="3168"/>
                    <a:pt x="11181" y="3168"/>
                  </a:cubicBezTo>
                  <a:cubicBezTo>
                    <a:pt x="7954" y="3168"/>
                    <a:pt x="5275" y="5502"/>
                    <a:pt x="4739" y="8573"/>
                  </a:cubicBezTo>
                  <a:cubicBezTo>
                    <a:pt x="4299" y="8359"/>
                    <a:pt x="3811" y="8228"/>
                    <a:pt x="3287" y="8228"/>
                  </a:cubicBezTo>
                  <a:cubicBezTo>
                    <a:pt x="1644" y="8228"/>
                    <a:pt x="275" y="9419"/>
                    <a:pt x="1" y="10990"/>
                  </a:cubicBezTo>
                  <a:lnTo>
                    <a:pt x="43054" y="10990"/>
                  </a:lnTo>
                  <a:cubicBezTo>
                    <a:pt x="43054" y="10990"/>
                    <a:pt x="43054" y="10990"/>
                    <a:pt x="43054" y="10978"/>
                  </a:cubicBezTo>
                  <a:cubicBezTo>
                    <a:pt x="43054" y="8407"/>
                    <a:pt x="40970" y="6323"/>
                    <a:pt x="38398" y="6323"/>
                  </a:cubicBezTo>
                  <a:cubicBezTo>
                    <a:pt x="37744" y="6323"/>
                    <a:pt x="37124" y="6454"/>
                    <a:pt x="36565" y="6704"/>
                  </a:cubicBezTo>
                  <a:cubicBezTo>
                    <a:pt x="35815" y="4025"/>
                    <a:pt x="33374" y="2061"/>
                    <a:pt x="30469" y="2061"/>
                  </a:cubicBezTo>
                  <a:cubicBezTo>
                    <a:pt x="29231" y="2061"/>
                    <a:pt x="28088" y="2418"/>
                    <a:pt x="27123" y="3025"/>
                  </a:cubicBezTo>
                  <a:cubicBezTo>
                    <a:pt x="25909" y="1191"/>
                    <a:pt x="24028" y="1"/>
                    <a:pt x="21920" y="1"/>
                  </a:cubicBezTo>
                  <a:close/>
                </a:path>
              </a:pathLst>
            </a:custGeom>
            <a:solidFill>
              <a:srgbClr val="40B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9679397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hanks + Credits">
  <p:cSld name="Thanks + Credits">
    <p:spTree>
      <p:nvGrpSpPr>
        <p:cNvPr id="1" name="Shape 308"/>
        <p:cNvGrpSpPr/>
        <p:nvPr/>
      </p:nvGrpSpPr>
      <p:grpSpPr>
        <a:xfrm>
          <a:off x="0" y="0"/>
          <a:ext cx="0" cy="0"/>
          <a:chOff x="0" y="0"/>
          <a:chExt cx="0" cy="0"/>
        </a:xfrm>
      </p:grpSpPr>
      <p:sp>
        <p:nvSpPr>
          <p:cNvPr id="309" name="Google Shape;309;p28"/>
          <p:cNvSpPr txBox="1">
            <a:spLocks noGrp="1"/>
          </p:cNvSpPr>
          <p:nvPr>
            <p:ph type="title"/>
          </p:nvPr>
        </p:nvSpPr>
        <p:spPr>
          <a:xfrm>
            <a:off x="7532767" y="841921"/>
            <a:ext cx="3702400" cy="122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9333">
                <a:solidFill>
                  <a:srgbClr val="053B5C"/>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endParaRPr/>
          </a:p>
        </p:txBody>
      </p:sp>
      <p:sp>
        <p:nvSpPr>
          <p:cNvPr id="310" name="Google Shape;310;p28"/>
          <p:cNvSpPr txBox="1">
            <a:spLocks noGrp="1"/>
          </p:cNvSpPr>
          <p:nvPr>
            <p:ph type="subTitle" idx="1"/>
          </p:nvPr>
        </p:nvSpPr>
        <p:spPr>
          <a:xfrm>
            <a:off x="8055200" y="2833533"/>
            <a:ext cx="3180000" cy="110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a:solidFill>
                  <a:srgbClr val="053B5C"/>
                </a:solidFill>
              </a:defRPr>
            </a:lvl1pPr>
            <a:lvl2pPr lvl="1" algn="r" rtl="0">
              <a:lnSpc>
                <a:spcPct val="100000"/>
              </a:lnSpc>
              <a:spcBef>
                <a:spcPts val="2133"/>
              </a:spcBef>
              <a:spcAft>
                <a:spcPts val="0"/>
              </a:spcAft>
              <a:buNone/>
              <a:defRPr>
                <a:solidFill>
                  <a:srgbClr val="053B5C"/>
                </a:solidFill>
              </a:defRPr>
            </a:lvl2pPr>
            <a:lvl3pPr lvl="2" algn="r" rtl="0">
              <a:lnSpc>
                <a:spcPct val="100000"/>
              </a:lnSpc>
              <a:spcBef>
                <a:spcPts val="2133"/>
              </a:spcBef>
              <a:spcAft>
                <a:spcPts val="0"/>
              </a:spcAft>
              <a:buNone/>
              <a:defRPr>
                <a:solidFill>
                  <a:srgbClr val="053B5C"/>
                </a:solidFill>
              </a:defRPr>
            </a:lvl3pPr>
            <a:lvl4pPr lvl="3" algn="r" rtl="0">
              <a:lnSpc>
                <a:spcPct val="100000"/>
              </a:lnSpc>
              <a:spcBef>
                <a:spcPts val="2133"/>
              </a:spcBef>
              <a:spcAft>
                <a:spcPts val="0"/>
              </a:spcAft>
              <a:buNone/>
              <a:defRPr>
                <a:solidFill>
                  <a:srgbClr val="053B5C"/>
                </a:solidFill>
              </a:defRPr>
            </a:lvl4pPr>
            <a:lvl5pPr lvl="4" algn="r" rtl="0">
              <a:lnSpc>
                <a:spcPct val="100000"/>
              </a:lnSpc>
              <a:spcBef>
                <a:spcPts val="2133"/>
              </a:spcBef>
              <a:spcAft>
                <a:spcPts val="0"/>
              </a:spcAft>
              <a:buNone/>
              <a:defRPr>
                <a:solidFill>
                  <a:srgbClr val="053B5C"/>
                </a:solidFill>
              </a:defRPr>
            </a:lvl5pPr>
            <a:lvl6pPr lvl="5" algn="r" rtl="0">
              <a:lnSpc>
                <a:spcPct val="100000"/>
              </a:lnSpc>
              <a:spcBef>
                <a:spcPts val="2133"/>
              </a:spcBef>
              <a:spcAft>
                <a:spcPts val="0"/>
              </a:spcAft>
              <a:buNone/>
              <a:defRPr>
                <a:solidFill>
                  <a:srgbClr val="053B5C"/>
                </a:solidFill>
              </a:defRPr>
            </a:lvl6pPr>
            <a:lvl7pPr lvl="6" algn="r" rtl="0">
              <a:lnSpc>
                <a:spcPct val="100000"/>
              </a:lnSpc>
              <a:spcBef>
                <a:spcPts val="2133"/>
              </a:spcBef>
              <a:spcAft>
                <a:spcPts val="0"/>
              </a:spcAft>
              <a:buNone/>
              <a:defRPr>
                <a:solidFill>
                  <a:srgbClr val="053B5C"/>
                </a:solidFill>
              </a:defRPr>
            </a:lvl7pPr>
            <a:lvl8pPr lvl="7" algn="r" rtl="0">
              <a:lnSpc>
                <a:spcPct val="100000"/>
              </a:lnSpc>
              <a:spcBef>
                <a:spcPts val="2133"/>
              </a:spcBef>
              <a:spcAft>
                <a:spcPts val="0"/>
              </a:spcAft>
              <a:buNone/>
              <a:defRPr>
                <a:solidFill>
                  <a:srgbClr val="053B5C"/>
                </a:solidFill>
              </a:defRPr>
            </a:lvl8pPr>
            <a:lvl9pPr lvl="8" algn="r" rtl="0">
              <a:lnSpc>
                <a:spcPct val="100000"/>
              </a:lnSpc>
              <a:spcBef>
                <a:spcPts val="2133"/>
              </a:spcBef>
              <a:spcAft>
                <a:spcPts val="2133"/>
              </a:spcAft>
              <a:buNone/>
              <a:defRPr>
                <a:solidFill>
                  <a:srgbClr val="053B5C"/>
                </a:solidFill>
              </a:defRPr>
            </a:lvl9pPr>
          </a:lstStyle>
          <a:p>
            <a:endParaRPr/>
          </a:p>
        </p:txBody>
      </p:sp>
      <p:sp>
        <p:nvSpPr>
          <p:cNvPr id="311" name="Google Shape;311;p28"/>
          <p:cNvSpPr txBox="1">
            <a:spLocks noGrp="1"/>
          </p:cNvSpPr>
          <p:nvPr>
            <p:ph type="title" idx="2"/>
          </p:nvPr>
        </p:nvSpPr>
        <p:spPr>
          <a:xfrm>
            <a:off x="7986933" y="2461900"/>
            <a:ext cx="3248400" cy="5120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2267">
                <a:solidFill>
                  <a:srgbClr val="053B5C"/>
                </a:solidFill>
              </a:defRPr>
            </a:lvl1pPr>
            <a:lvl2pPr lvl="1" rtl="0">
              <a:spcBef>
                <a:spcPts val="0"/>
              </a:spcBef>
              <a:spcAft>
                <a:spcPts val="0"/>
              </a:spcAft>
              <a:buNone/>
              <a:defRPr>
                <a:solidFill>
                  <a:srgbClr val="053B5C"/>
                </a:solidFill>
                <a:latin typeface="Open Sans"/>
                <a:ea typeface="Open Sans"/>
                <a:cs typeface="Open Sans"/>
                <a:sym typeface="Open Sans"/>
              </a:defRPr>
            </a:lvl2pPr>
            <a:lvl3pPr lvl="2" rtl="0">
              <a:spcBef>
                <a:spcPts val="0"/>
              </a:spcBef>
              <a:spcAft>
                <a:spcPts val="0"/>
              </a:spcAft>
              <a:buNone/>
              <a:defRPr>
                <a:solidFill>
                  <a:srgbClr val="053B5C"/>
                </a:solidFill>
                <a:latin typeface="Open Sans"/>
                <a:ea typeface="Open Sans"/>
                <a:cs typeface="Open Sans"/>
                <a:sym typeface="Open Sans"/>
              </a:defRPr>
            </a:lvl3pPr>
            <a:lvl4pPr lvl="3" rtl="0">
              <a:spcBef>
                <a:spcPts val="0"/>
              </a:spcBef>
              <a:spcAft>
                <a:spcPts val="0"/>
              </a:spcAft>
              <a:buNone/>
              <a:defRPr>
                <a:solidFill>
                  <a:srgbClr val="053B5C"/>
                </a:solidFill>
                <a:latin typeface="Open Sans"/>
                <a:ea typeface="Open Sans"/>
                <a:cs typeface="Open Sans"/>
                <a:sym typeface="Open Sans"/>
              </a:defRPr>
            </a:lvl4pPr>
            <a:lvl5pPr lvl="4" rtl="0">
              <a:spcBef>
                <a:spcPts val="0"/>
              </a:spcBef>
              <a:spcAft>
                <a:spcPts val="0"/>
              </a:spcAft>
              <a:buNone/>
              <a:defRPr>
                <a:solidFill>
                  <a:srgbClr val="053B5C"/>
                </a:solidFill>
                <a:latin typeface="Open Sans"/>
                <a:ea typeface="Open Sans"/>
                <a:cs typeface="Open Sans"/>
                <a:sym typeface="Open Sans"/>
              </a:defRPr>
            </a:lvl5pPr>
            <a:lvl6pPr lvl="5" rtl="0">
              <a:spcBef>
                <a:spcPts val="0"/>
              </a:spcBef>
              <a:spcAft>
                <a:spcPts val="0"/>
              </a:spcAft>
              <a:buNone/>
              <a:defRPr>
                <a:solidFill>
                  <a:srgbClr val="053B5C"/>
                </a:solidFill>
                <a:latin typeface="Open Sans"/>
                <a:ea typeface="Open Sans"/>
                <a:cs typeface="Open Sans"/>
                <a:sym typeface="Open Sans"/>
              </a:defRPr>
            </a:lvl6pPr>
            <a:lvl7pPr lvl="6" rtl="0">
              <a:spcBef>
                <a:spcPts val="0"/>
              </a:spcBef>
              <a:spcAft>
                <a:spcPts val="0"/>
              </a:spcAft>
              <a:buNone/>
              <a:defRPr>
                <a:solidFill>
                  <a:srgbClr val="053B5C"/>
                </a:solidFill>
                <a:latin typeface="Open Sans"/>
                <a:ea typeface="Open Sans"/>
                <a:cs typeface="Open Sans"/>
                <a:sym typeface="Open Sans"/>
              </a:defRPr>
            </a:lvl7pPr>
            <a:lvl8pPr lvl="7" rtl="0">
              <a:spcBef>
                <a:spcPts val="0"/>
              </a:spcBef>
              <a:spcAft>
                <a:spcPts val="0"/>
              </a:spcAft>
              <a:buNone/>
              <a:defRPr>
                <a:solidFill>
                  <a:srgbClr val="053B5C"/>
                </a:solidFill>
                <a:latin typeface="Open Sans"/>
                <a:ea typeface="Open Sans"/>
                <a:cs typeface="Open Sans"/>
                <a:sym typeface="Open Sans"/>
              </a:defRPr>
            </a:lvl8pPr>
            <a:lvl9pPr lvl="8" rtl="0">
              <a:spcBef>
                <a:spcPts val="0"/>
              </a:spcBef>
              <a:spcAft>
                <a:spcPts val="0"/>
              </a:spcAft>
              <a:buNone/>
              <a:defRPr>
                <a:solidFill>
                  <a:srgbClr val="053B5C"/>
                </a:solidFill>
                <a:latin typeface="Open Sans"/>
                <a:ea typeface="Open Sans"/>
                <a:cs typeface="Open Sans"/>
                <a:sym typeface="Open Sans"/>
              </a:defRPr>
            </a:lvl9pPr>
          </a:lstStyle>
          <a:p>
            <a:endParaRPr/>
          </a:p>
        </p:txBody>
      </p:sp>
      <p:sp>
        <p:nvSpPr>
          <p:cNvPr id="312" name="Google Shape;312;p28"/>
          <p:cNvSpPr txBox="1"/>
          <p:nvPr/>
        </p:nvSpPr>
        <p:spPr>
          <a:xfrm>
            <a:off x="956700" y="723667"/>
            <a:ext cx="3768400" cy="10784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333">
                <a:solidFill>
                  <a:srgbClr val="053B5C"/>
                </a:solidFill>
                <a:latin typeface="Open Sans"/>
                <a:ea typeface="Open Sans"/>
                <a:cs typeface="Open Sans"/>
                <a:sym typeface="Open Sans"/>
              </a:rPr>
              <a:t>CREDITS: This presentation template was created by </a:t>
            </a:r>
            <a:r>
              <a:rPr lang="en" sz="1333" b="1">
                <a:solidFill>
                  <a:srgbClr val="053B5C"/>
                </a:solidFill>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 sz="1333">
                <a:solidFill>
                  <a:srgbClr val="053B5C"/>
                </a:solidFill>
                <a:latin typeface="Open Sans"/>
                <a:ea typeface="Open Sans"/>
                <a:cs typeface="Open Sans"/>
                <a:sym typeface="Open Sans"/>
              </a:rPr>
              <a:t>, including icons by </a:t>
            </a:r>
            <a:r>
              <a:rPr lang="en" sz="1333" b="1">
                <a:solidFill>
                  <a:srgbClr val="053B5C"/>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 sz="1333">
                <a:solidFill>
                  <a:srgbClr val="053B5C"/>
                </a:solidFill>
                <a:latin typeface="Open Sans"/>
                <a:ea typeface="Open Sans"/>
                <a:cs typeface="Open Sans"/>
                <a:sym typeface="Open Sans"/>
              </a:rPr>
              <a:t>, infographics &amp; images by </a:t>
            </a:r>
            <a:r>
              <a:rPr lang="en" sz="1333" b="1">
                <a:solidFill>
                  <a:srgbClr val="053B5C"/>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r>
              <a:rPr lang="en" sz="1333">
                <a:solidFill>
                  <a:srgbClr val="053B5C"/>
                </a:solidFill>
                <a:latin typeface="Open Sans"/>
                <a:ea typeface="Open Sans"/>
                <a:cs typeface="Open Sans"/>
                <a:sym typeface="Open Sans"/>
              </a:rPr>
              <a:t> and illustrations by </a:t>
            </a:r>
            <a:r>
              <a:rPr lang="en" sz="1333" b="1">
                <a:solidFill>
                  <a:srgbClr val="053B5C"/>
                </a:solidFill>
                <a:uFill>
                  <a:noFill/>
                </a:u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Stories</a:t>
            </a:r>
            <a:endParaRPr sz="1200">
              <a:solidFill>
                <a:srgbClr val="053B5C"/>
              </a:solidFill>
              <a:latin typeface="Open Sans"/>
              <a:ea typeface="Open Sans"/>
              <a:cs typeface="Open Sans"/>
              <a:sym typeface="Open Sans"/>
            </a:endParaRPr>
          </a:p>
        </p:txBody>
      </p:sp>
    </p:spTree>
    <p:extLst>
      <p:ext uri="{BB962C8B-B14F-4D97-AF65-F5344CB8AC3E}">
        <p14:creationId xmlns:p14="http://schemas.microsoft.com/office/powerpoint/2010/main" val="16878384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313"/>
        <p:cNvGrpSpPr/>
        <p:nvPr/>
      </p:nvGrpSpPr>
      <p:grpSpPr>
        <a:xfrm>
          <a:off x="0" y="0"/>
          <a:ext cx="0" cy="0"/>
          <a:chOff x="0" y="0"/>
          <a:chExt cx="0" cy="0"/>
        </a:xfrm>
      </p:grpSpPr>
    </p:spTree>
    <p:extLst>
      <p:ext uri="{BB962C8B-B14F-4D97-AF65-F5344CB8AC3E}">
        <p14:creationId xmlns:p14="http://schemas.microsoft.com/office/powerpoint/2010/main" val="1664323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5BB54EE-DF0D-4FA1-B48F-C292469C25C4}"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9837572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A6098B-B1D0-4A53-BD36-8F2E26791992}"/>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944486A-EECC-4157-AADC-6EB672927D5D}"/>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0C98D07F-BF25-48E7-942E-F334CA6026B4}"/>
              </a:ext>
            </a:extLst>
          </p:cNvPr>
          <p:cNvSpPr>
            <a:spLocks noGrp="1"/>
          </p:cNvSpPr>
          <p:nvPr>
            <p:ph type="sldNum" sz="quarter" idx="12"/>
          </p:nvPr>
        </p:nvSpPr>
        <p:spPr/>
        <p:txBody>
          <a:bodyPr/>
          <a:lstStyle>
            <a:lvl1pPr>
              <a:defRPr smtClean="0"/>
            </a:lvl1pPr>
          </a:lstStyle>
          <a:p>
            <a:pPr>
              <a:defRPr/>
            </a:pPr>
            <a:fld id="{65ED6FCA-3A93-4583-A17A-48AC011CD6ED}" type="slidenum">
              <a:rPr lang="ar-SA" altLang="en-US"/>
              <a:pPr>
                <a:defRPr/>
              </a:pPr>
              <a:t>‹#›</a:t>
            </a:fld>
            <a:endParaRPr lang="en-US" altLang="en-US"/>
          </a:p>
        </p:txBody>
      </p:sp>
    </p:spTree>
    <p:extLst>
      <p:ext uri="{BB962C8B-B14F-4D97-AF65-F5344CB8AC3E}">
        <p14:creationId xmlns:p14="http://schemas.microsoft.com/office/powerpoint/2010/main" val="3952935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3962565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5BB54EE-DF0D-4FA1-B48F-C292469C25C4}"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5192616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BB54EE-DF0D-4FA1-B48F-C292469C25C4}" type="datetimeFigureOut">
              <a:rPr lang="en-US" smtClean="0"/>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616776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BB54EE-DF0D-4FA1-B48F-C292469C25C4}" type="datetimeFigureOut">
              <a:rPr lang="en-US" smtClean="0"/>
              <a:t>6/6/2022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0140014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BB54EE-DF0D-4FA1-B48F-C292469C25C4}" type="datetimeFigureOut">
              <a:rPr lang="en-US" smtClean="0"/>
              <a:t>6/6/2022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978129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BB54EE-DF0D-4FA1-B48F-C292469C25C4}" type="datetimeFigureOut">
              <a:rPr lang="en-US" smtClean="0"/>
              <a:t>6/6/2022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8372774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BB54EE-DF0D-4FA1-B48F-C292469C25C4}" type="datetimeFigureOut">
              <a:rPr lang="en-US" smtClean="0"/>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588103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41077490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BB54EE-DF0D-4FA1-B48F-C292469C25C4}" type="datetimeFigureOut">
              <a:rPr lang="en-US" smtClean="0"/>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4177767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960975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4084508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BB54EE-DF0D-4FA1-B48F-C292469C25C4}" type="datetimeFigureOut">
              <a:rPr lang="en-US" smtClean="0"/>
              <a:t>6/6/2022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41206917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5BB54EE-DF0D-4FA1-B48F-C292469C25C4}"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29632835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0196446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5BB54EE-DF0D-4FA1-B48F-C292469C25C4}"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6590612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BB54EE-DF0D-4FA1-B48F-C292469C25C4}" type="datetimeFigureOut">
              <a:rPr lang="en-US" smtClean="0"/>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21885493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BB54EE-DF0D-4FA1-B48F-C292469C25C4}" type="datetimeFigureOut">
              <a:rPr lang="en-US" smtClean="0"/>
              <a:t>6/6/2022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8211288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BB54EE-DF0D-4FA1-B48F-C292469C25C4}" type="datetimeFigureOut">
              <a:rPr lang="en-US" smtClean="0"/>
              <a:t>6/6/2022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597462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5BB54EE-DF0D-4FA1-B48F-C292469C25C4}"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581707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BB54EE-DF0D-4FA1-B48F-C292469C25C4}" type="datetimeFigureOut">
              <a:rPr lang="en-US" smtClean="0"/>
              <a:t>6/6/2022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4292155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BB54EE-DF0D-4FA1-B48F-C292469C25C4}" type="datetimeFigureOut">
              <a:rPr lang="en-US" smtClean="0"/>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29368537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BB54EE-DF0D-4FA1-B48F-C292469C25C4}" type="datetimeFigureOut">
              <a:rPr lang="en-US" smtClean="0"/>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9372639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28327401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1992908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4AC4E35-A684-4ABC-A11E-9E34D72B588C}"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CD1D8-AE36-4793-803B-2C7680853899}" type="slidenum">
              <a:rPr lang="en-US" smtClean="0"/>
              <a:t>‹#›</a:t>
            </a:fld>
            <a:endParaRPr lang="en-US"/>
          </a:p>
        </p:txBody>
      </p:sp>
    </p:spTree>
    <p:extLst>
      <p:ext uri="{BB962C8B-B14F-4D97-AF65-F5344CB8AC3E}">
        <p14:creationId xmlns:p14="http://schemas.microsoft.com/office/powerpoint/2010/main" val="9981394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AC4E35-A684-4ABC-A11E-9E34D72B588C}"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CD1D8-AE36-4793-803B-2C7680853899}" type="slidenum">
              <a:rPr lang="en-US" smtClean="0"/>
              <a:t>‹#›</a:t>
            </a:fld>
            <a:endParaRPr lang="en-US"/>
          </a:p>
        </p:txBody>
      </p:sp>
    </p:spTree>
    <p:extLst>
      <p:ext uri="{BB962C8B-B14F-4D97-AF65-F5344CB8AC3E}">
        <p14:creationId xmlns:p14="http://schemas.microsoft.com/office/powerpoint/2010/main" val="25183844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4AC4E35-A684-4ABC-A11E-9E34D72B588C}"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CD1D8-AE36-4793-803B-2C7680853899}" type="slidenum">
              <a:rPr lang="en-US" smtClean="0"/>
              <a:t>‹#›</a:t>
            </a:fld>
            <a:endParaRPr lang="en-US"/>
          </a:p>
        </p:txBody>
      </p:sp>
    </p:spTree>
    <p:extLst>
      <p:ext uri="{BB962C8B-B14F-4D97-AF65-F5344CB8AC3E}">
        <p14:creationId xmlns:p14="http://schemas.microsoft.com/office/powerpoint/2010/main" val="20229408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AC4E35-A684-4ABC-A11E-9E34D72B588C}" type="datetimeFigureOut">
              <a:rPr lang="en-US" smtClean="0"/>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DCD1D8-AE36-4793-803B-2C7680853899}" type="slidenum">
              <a:rPr lang="en-US" smtClean="0"/>
              <a:t>‹#›</a:t>
            </a:fld>
            <a:endParaRPr lang="en-US"/>
          </a:p>
        </p:txBody>
      </p:sp>
    </p:spTree>
    <p:extLst>
      <p:ext uri="{BB962C8B-B14F-4D97-AF65-F5344CB8AC3E}">
        <p14:creationId xmlns:p14="http://schemas.microsoft.com/office/powerpoint/2010/main" val="13083043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AC4E35-A684-4ABC-A11E-9E34D72B588C}" type="datetimeFigureOut">
              <a:rPr lang="en-US" smtClean="0"/>
              <a:t>6/6/2022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DCD1D8-AE36-4793-803B-2C7680853899}" type="slidenum">
              <a:rPr lang="en-US" smtClean="0"/>
              <a:t>‹#›</a:t>
            </a:fld>
            <a:endParaRPr lang="en-US"/>
          </a:p>
        </p:txBody>
      </p:sp>
    </p:spTree>
    <p:extLst>
      <p:ext uri="{BB962C8B-B14F-4D97-AF65-F5344CB8AC3E}">
        <p14:creationId xmlns:p14="http://schemas.microsoft.com/office/powerpoint/2010/main" val="3943680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BB54EE-DF0D-4FA1-B48F-C292469C25C4}" type="datetimeFigureOut">
              <a:rPr lang="en-US" smtClean="0"/>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9345611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AC4E35-A684-4ABC-A11E-9E34D72B588C}" type="datetimeFigureOut">
              <a:rPr lang="en-US" smtClean="0"/>
              <a:t>6/6/2022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DCD1D8-AE36-4793-803B-2C7680853899}" type="slidenum">
              <a:rPr lang="en-US" smtClean="0"/>
              <a:t>‹#›</a:t>
            </a:fld>
            <a:endParaRPr lang="en-US"/>
          </a:p>
        </p:txBody>
      </p:sp>
    </p:spTree>
    <p:extLst>
      <p:ext uri="{BB962C8B-B14F-4D97-AF65-F5344CB8AC3E}">
        <p14:creationId xmlns:p14="http://schemas.microsoft.com/office/powerpoint/2010/main" val="16710886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AC4E35-A684-4ABC-A11E-9E34D72B588C}" type="datetimeFigureOut">
              <a:rPr lang="en-US" smtClean="0"/>
              <a:t>6/6/2022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DCD1D8-AE36-4793-803B-2C7680853899}" type="slidenum">
              <a:rPr lang="en-US" smtClean="0"/>
              <a:t>‹#›</a:t>
            </a:fld>
            <a:endParaRPr lang="en-US"/>
          </a:p>
        </p:txBody>
      </p:sp>
    </p:spTree>
    <p:extLst>
      <p:ext uri="{BB962C8B-B14F-4D97-AF65-F5344CB8AC3E}">
        <p14:creationId xmlns:p14="http://schemas.microsoft.com/office/powerpoint/2010/main" val="29092955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AC4E35-A684-4ABC-A11E-9E34D72B588C}" type="datetimeFigureOut">
              <a:rPr lang="en-US" smtClean="0"/>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DCD1D8-AE36-4793-803B-2C7680853899}" type="slidenum">
              <a:rPr lang="en-US" smtClean="0"/>
              <a:t>‹#›</a:t>
            </a:fld>
            <a:endParaRPr lang="en-US"/>
          </a:p>
        </p:txBody>
      </p:sp>
    </p:spTree>
    <p:extLst>
      <p:ext uri="{BB962C8B-B14F-4D97-AF65-F5344CB8AC3E}">
        <p14:creationId xmlns:p14="http://schemas.microsoft.com/office/powerpoint/2010/main" val="31379590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AC4E35-A684-4ABC-A11E-9E34D72B588C}" type="datetimeFigureOut">
              <a:rPr lang="en-US" smtClean="0"/>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DCD1D8-AE36-4793-803B-2C7680853899}" type="slidenum">
              <a:rPr lang="en-US" smtClean="0"/>
              <a:t>‹#›</a:t>
            </a:fld>
            <a:endParaRPr lang="en-US"/>
          </a:p>
        </p:txBody>
      </p:sp>
    </p:spTree>
    <p:extLst>
      <p:ext uri="{BB962C8B-B14F-4D97-AF65-F5344CB8AC3E}">
        <p14:creationId xmlns:p14="http://schemas.microsoft.com/office/powerpoint/2010/main" val="38183041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AC4E35-A684-4ABC-A11E-9E34D72B588C}"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CD1D8-AE36-4793-803B-2C7680853899}" type="slidenum">
              <a:rPr lang="en-US" smtClean="0"/>
              <a:t>‹#›</a:t>
            </a:fld>
            <a:endParaRPr lang="en-US"/>
          </a:p>
        </p:txBody>
      </p:sp>
    </p:spTree>
    <p:extLst>
      <p:ext uri="{BB962C8B-B14F-4D97-AF65-F5344CB8AC3E}">
        <p14:creationId xmlns:p14="http://schemas.microsoft.com/office/powerpoint/2010/main" val="16530473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AC4E35-A684-4ABC-A11E-9E34D72B588C}"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CD1D8-AE36-4793-803B-2C7680853899}" type="slidenum">
              <a:rPr lang="en-US" smtClean="0"/>
              <a:t>‹#›</a:t>
            </a:fld>
            <a:endParaRPr lang="en-US"/>
          </a:p>
        </p:txBody>
      </p:sp>
    </p:spTree>
    <p:extLst>
      <p:ext uri="{BB962C8B-B14F-4D97-AF65-F5344CB8AC3E}">
        <p14:creationId xmlns:p14="http://schemas.microsoft.com/office/powerpoint/2010/main" val="29878518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1524000" y="1122363"/>
            <a:ext cx="9144000" cy="2387600"/>
          </a:xfrm>
        </p:spPr>
        <p:txBody>
          <a:bodyPr anchor="b"/>
          <a:lstStyle>
            <a:lvl1pPr algn="ctr">
              <a:defRPr sz="4500"/>
            </a:lvl1pPr>
          </a:lstStyle>
          <a:p>
            <a:r>
              <a:rPr lang="ar-SA"/>
              <a:t>انقر لتحرير نمط العنوان الرئيسي</a:t>
            </a:r>
            <a:endParaRPr lang="en-US"/>
          </a:p>
        </p:txBody>
      </p:sp>
      <p:sp>
        <p:nvSpPr>
          <p:cNvPr id="3" name="عنوان فرعي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ar-SA"/>
              <a:t>انقر لتحرير نمط العنوان الثانوي الرئيسي</a:t>
            </a:r>
            <a:endParaRPr lang="en-US"/>
          </a:p>
        </p:txBody>
      </p:sp>
      <p:sp>
        <p:nvSpPr>
          <p:cNvPr id="4" name="عنصر نائب للتاريخ 3"/>
          <p:cNvSpPr>
            <a:spLocks noGrp="1"/>
          </p:cNvSpPr>
          <p:nvPr>
            <p:ph type="dt" sz="half" idx="10"/>
          </p:nvPr>
        </p:nvSpPr>
        <p:spPr/>
        <p:txBody>
          <a:bodyPr/>
          <a:lstStyle/>
          <a:p>
            <a:fld id="{1BDBC594-43A5-45D7-9E44-C74A839BE82C}" type="datetimeFigureOut">
              <a:rPr lang="en-US" smtClean="0"/>
              <a:t>6/6/2022</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DABD0EDE-0F1A-478A-80B1-B5D57213E52B}" type="slidenum">
              <a:rPr lang="en-US" smtClean="0"/>
              <a:t>‹#›</a:t>
            </a:fld>
            <a:endParaRPr lang="en-US"/>
          </a:p>
        </p:txBody>
      </p:sp>
    </p:spTree>
    <p:extLst>
      <p:ext uri="{BB962C8B-B14F-4D97-AF65-F5344CB8AC3E}">
        <p14:creationId xmlns:p14="http://schemas.microsoft.com/office/powerpoint/2010/main" val="40135573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محتوى 2"/>
          <p:cNvSpPr>
            <a:spLocks noGrp="1"/>
          </p:cNvSpPr>
          <p:nvPr>
            <p:ph idx="1"/>
          </p:nvPr>
        </p:nvSpPr>
        <p:spPr/>
        <p:txBody>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p:cNvSpPr>
            <a:spLocks noGrp="1"/>
          </p:cNvSpPr>
          <p:nvPr>
            <p:ph type="dt" sz="half" idx="10"/>
          </p:nvPr>
        </p:nvSpPr>
        <p:spPr/>
        <p:txBody>
          <a:bodyPr/>
          <a:lstStyle/>
          <a:p>
            <a:fld id="{1BDBC594-43A5-45D7-9E44-C74A839BE82C}" type="datetimeFigureOut">
              <a:rPr lang="en-US" smtClean="0"/>
              <a:t>6/6/2022</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DABD0EDE-0F1A-478A-80B1-B5D57213E52B}" type="slidenum">
              <a:rPr lang="en-US" smtClean="0"/>
              <a:t>‹#›</a:t>
            </a:fld>
            <a:endParaRPr lang="en-US"/>
          </a:p>
        </p:txBody>
      </p:sp>
    </p:spTree>
    <p:extLst>
      <p:ext uri="{BB962C8B-B14F-4D97-AF65-F5344CB8AC3E}">
        <p14:creationId xmlns:p14="http://schemas.microsoft.com/office/powerpoint/2010/main" val="15181857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831851" y="1709740"/>
            <a:ext cx="10515600" cy="2852737"/>
          </a:xfrm>
        </p:spPr>
        <p:txBody>
          <a:bodyPr anchor="b"/>
          <a:lstStyle>
            <a:lvl1pPr>
              <a:defRPr sz="4500"/>
            </a:lvl1pPr>
          </a:lstStyle>
          <a:p>
            <a:r>
              <a:rPr lang="ar-SA"/>
              <a:t>انقر لتحرير نمط العنوان الرئيسي</a:t>
            </a:r>
            <a:endParaRPr lang="en-US"/>
          </a:p>
        </p:txBody>
      </p:sp>
      <p:sp>
        <p:nvSpPr>
          <p:cNvPr id="3" name="عنصر نائب للنص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ar-SA"/>
              <a:t>تحرير أنماط النص الرئيسي</a:t>
            </a:r>
          </a:p>
        </p:txBody>
      </p:sp>
      <p:sp>
        <p:nvSpPr>
          <p:cNvPr id="4" name="عنصر نائب للتاريخ 3"/>
          <p:cNvSpPr>
            <a:spLocks noGrp="1"/>
          </p:cNvSpPr>
          <p:nvPr>
            <p:ph type="dt" sz="half" idx="10"/>
          </p:nvPr>
        </p:nvSpPr>
        <p:spPr/>
        <p:txBody>
          <a:bodyPr/>
          <a:lstStyle/>
          <a:p>
            <a:fld id="{1BDBC594-43A5-45D7-9E44-C74A839BE82C}" type="datetimeFigureOut">
              <a:rPr lang="en-US" smtClean="0"/>
              <a:t>6/6/2022</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DABD0EDE-0F1A-478A-80B1-B5D57213E52B}" type="slidenum">
              <a:rPr lang="en-US" smtClean="0"/>
              <a:t>‹#›</a:t>
            </a:fld>
            <a:endParaRPr lang="en-US"/>
          </a:p>
        </p:txBody>
      </p:sp>
    </p:spTree>
    <p:extLst>
      <p:ext uri="{BB962C8B-B14F-4D97-AF65-F5344CB8AC3E}">
        <p14:creationId xmlns:p14="http://schemas.microsoft.com/office/powerpoint/2010/main" val="41171555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محتوى 2"/>
          <p:cNvSpPr>
            <a:spLocks noGrp="1"/>
          </p:cNvSpPr>
          <p:nvPr>
            <p:ph sz="half" idx="1"/>
          </p:nvPr>
        </p:nvSpPr>
        <p:spPr>
          <a:xfrm>
            <a:off x="838200" y="1825625"/>
            <a:ext cx="5181600" cy="4351338"/>
          </a:xfrm>
        </p:spPr>
        <p:txBody>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محتوى 3"/>
          <p:cNvSpPr>
            <a:spLocks noGrp="1"/>
          </p:cNvSpPr>
          <p:nvPr>
            <p:ph sz="half" idx="2"/>
          </p:nvPr>
        </p:nvSpPr>
        <p:spPr>
          <a:xfrm>
            <a:off x="6172200" y="1825625"/>
            <a:ext cx="5181600" cy="4351338"/>
          </a:xfrm>
        </p:spPr>
        <p:txBody>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تاريخ 4"/>
          <p:cNvSpPr>
            <a:spLocks noGrp="1"/>
          </p:cNvSpPr>
          <p:nvPr>
            <p:ph type="dt" sz="half" idx="10"/>
          </p:nvPr>
        </p:nvSpPr>
        <p:spPr/>
        <p:txBody>
          <a:bodyPr/>
          <a:lstStyle/>
          <a:p>
            <a:fld id="{1BDBC594-43A5-45D7-9E44-C74A839BE82C}" type="datetimeFigureOut">
              <a:rPr lang="en-US" smtClean="0"/>
              <a:t>6/6/2022</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DABD0EDE-0F1A-478A-80B1-B5D57213E52B}" type="slidenum">
              <a:rPr lang="en-US" smtClean="0"/>
              <a:t>‹#›</a:t>
            </a:fld>
            <a:endParaRPr lang="en-US"/>
          </a:p>
        </p:txBody>
      </p:sp>
    </p:spTree>
    <p:extLst>
      <p:ext uri="{BB962C8B-B14F-4D97-AF65-F5344CB8AC3E}">
        <p14:creationId xmlns:p14="http://schemas.microsoft.com/office/powerpoint/2010/main" val="3735901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BB54EE-DF0D-4FA1-B48F-C292469C25C4}" type="datetimeFigureOut">
              <a:rPr lang="en-US" smtClean="0"/>
              <a:t>6/6/2022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29223078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365127"/>
            <a:ext cx="10515600" cy="1325563"/>
          </a:xfrm>
        </p:spPr>
        <p:txBody>
          <a:bodyPr/>
          <a:lstStyle/>
          <a:p>
            <a:r>
              <a:rPr lang="ar-SA"/>
              <a:t>انقر لتحرير نمط العنوان الرئيسي</a:t>
            </a:r>
            <a:endParaRPr lang="en-US"/>
          </a:p>
        </p:txBody>
      </p:sp>
      <p:sp>
        <p:nvSpPr>
          <p:cNvPr id="3" name="عنصر نائب للنص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تحرير أنماط النص الرئيسي</a:t>
            </a:r>
          </a:p>
        </p:txBody>
      </p:sp>
      <p:sp>
        <p:nvSpPr>
          <p:cNvPr id="4" name="عنصر نائب للمحتوى 3"/>
          <p:cNvSpPr>
            <a:spLocks noGrp="1"/>
          </p:cNvSpPr>
          <p:nvPr>
            <p:ph sz="half" idx="2"/>
          </p:nvPr>
        </p:nvSpPr>
        <p:spPr>
          <a:xfrm>
            <a:off x="839789" y="2505075"/>
            <a:ext cx="5157787" cy="3684588"/>
          </a:xfrm>
        </p:spPr>
        <p:txBody>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نص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تحرير أنماط النص الرئيسي</a:t>
            </a:r>
          </a:p>
        </p:txBody>
      </p:sp>
      <p:sp>
        <p:nvSpPr>
          <p:cNvPr id="6" name="عنصر نائب للمحتوى 5"/>
          <p:cNvSpPr>
            <a:spLocks noGrp="1"/>
          </p:cNvSpPr>
          <p:nvPr>
            <p:ph sz="quarter" idx="4"/>
          </p:nvPr>
        </p:nvSpPr>
        <p:spPr>
          <a:xfrm>
            <a:off x="6172201" y="2505075"/>
            <a:ext cx="5183188" cy="3684588"/>
          </a:xfrm>
        </p:spPr>
        <p:txBody>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7" name="عنصر نائب للتاريخ 6"/>
          <p:cNvSpPr>
            <a:spLocks noGrp="1"/>
          </p:cNvSpPr>
          <p:nvPr>
            <p:ph type="dt" sz="half" idx="10"/>
          </p:nvPr>
        </p:nvSpPr>
        <p:spPr/>
        <p:txBody>
          <a:bodyPr/>
          <a:lstStyle/>
          <a:p>
            <a:fld id="{1BDBC594-43A5-45D7-9E44-C74A839BE82C}" type="datetimeFigureOut">
              <a:rPr lang="en-US" smtClean="0"/>
              <a:t>6/6/2022</a:t>
            </a:fld>
            <a:endParaRPr lang="en-US"/>
          </a:p>
        </p:txBody>
      </p:sp>
      <p:sp>
        <p:nvSpPr>
          <p:cNvPr id="8" name="عنصر نائب للتذييل 7"/>
          <p:cNvSpPr>
            <a:spLocks noGrp="1"/>
          </p:cNvSpPr>
          <p:nvPr>
            <p:ph type="ftr" sz="quarter" idx="11"/>
          </p:nvPr>
        </p:nvSpPr>
        <p:spPr/>
        <p:txBody>
          <a:bodyPr/>
          <a:lstStyle/>
          <a:p>
            <a:endParaRPr lang="en-US"/>
          </a:p>
        </p:txBody>
      </p:sp>
      <p:sp>
        <p:nvSpPr>
          <p:cNvPr id="9" name="عنصر نائب لرقم الشريحة 8"/>
          <p:cNvSpPr>
            <a:spLocks noGrp="1"/>
          </p:cNvSpPr>
          <p:nvPr>
            <p:ph type="sldNum" sz="quarter" idx="12"/>
          </p:nvPr>
        </p:nvSpPr>
        <p:spPr/>
        <p:txBody>
          <a:bodyPr/>
          <a:lstStyle/>
          <a:p>
            <a:fld id="{DABD0EDE-0F1A-478A-80B1-B5D57213E52B}" type="slidenum">
              <a:rPr lang="en-US" smtClean="0"/>
              <a:t>‹#›</a:t>
            </a:fld>
            <a:endParaRPr lang="en-US"/>
          </a:p>
        </p:txBody>
      </p:sp>
    </p:spTree>
    <p:extLst>
      <p:ext uri="{BB962C8B-B14F-4D97-AF65-F5344CB8AC3E}">
        <p14:creationId xmlns:p14="http://schemas.microsoft.com/office/powerpoint/2010/main" val="31448123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تاريخ 2"/>
          <p:cNvSpPr>
            <a:spLocks noGrp="1"/>
          </p:cNvSpPr>
          <p:nvPr>
            <p:ph type="dt" sz="half" idx="10"/>
          </p:nvPr>
        </p:nvSpPr>
        <p:spPr/>
        <p:txBody>
          <a:bodyPr/>
          <a:lstStyle/>
          <a:p>
            <a:fld id="{1BDBC594-43A5-45D7-9E44-C74A839BE82C}" type="datetimeFigureOut">
              <a:rPr lang="en-US" smtClean="0"/>
              <a:t>6/6/2022</a:t>
            </a:fld>
            <a:endParaRPr lang="en-US"/>
          </a:p>
        </p:txBody>
      </p:sp>
      <p:sp>
        <p:nvSpPr>
          <p:cNvPr id="4" name="عنصر نائب للتذييل 3"/>
          <p:cNvSpPr>
            <a:spLocks noGrp="1"/>
          </p:cNvSpPr>
          <p:nvPr>
            <p:ph type="ftr" sz="quarter" idx="11"/>
          </p:nvPr>
        </p:nvSpPr>
        <p:spPr/>
        <p:txBody>
          <a:bodyPr/>
          <a:lstStyle/>
          <a:p>
            <a:endParaRPr lang="en-US"/>
          </a:p>
        </p:txBody>
      </p:sp>
      <p:sp>
        <p:nvSpPr>
          <p:cNvPr id="5" name="عنصر نائب لرقم الشريحة 4"/>
          <p:cNvSpPr>
            <a:spLocks noGrp="1"/>
          </p:cNvSpPr>
          <p:nvPr>
            <p:ph type="sldNum" sz="quarter" idx="12"/>
          </p:nvPr>
        </p:nvSpPr>
        <p:spPr/>
        <p:txBody>
          <a:bodyPr/>
          <a:lstStyle/>
          <a:p>
            <a:fld id="{DABD0EDE-0F1A-478A-80B1-B5D57213E52B}" type="slidenum">
              <a:rPr lang="en-US" smtClean="0"/>
              <a:t>‹#›</a:t>
            </a:fld>
            <a:endParaRPr lang="en-US"/>
          </a:p>
        </p:txBody>
      </p:sp>
    </p:spTree>
    <p:extLst>
      <p:ext uri="{BB962C8B-B14F-4D97-AF65-F5344CB8AC3E}">
        <p14:creationId xmlns:p14="http://schemas.microsoft.com/office/powerpoint/2010/main" val="22562447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1BDBC594-43A5-45D7-9E44-C74A839BE82C}" type="datetimeFigureOut">
              <a:rPr lang="en-US" smtClean="0"/>
              <a:t>6/6/2022</a:t>
            </a:fld>
            <a:endParaRPr lang="en-US"/>
          </a:p>
        </p:txBody>
      </p:sp>
      <p:sp>
        <p:nvSpPr>
          <p:cNvPr id="3" name="عنصر نائب للتذييل 2"/>
          <p:cNvSpPr>
            <a:spLocks noGrp="1"/>
          </p:cNvSpPr>
          <p:nvPr>
            <p:ph type="ftr" sz="quarter" idx="11"/>
          </p:nvPr>
        </p:nvSpPr>
        <p:spPr/>
        <p:txBody>
          <a:bodyPr/>
          <a:lstStyle/>
          <a:p>
            <a:endParaRPr lang="en-US"/>
          </a:p>
        </p:txBody>
      </p:sp>
      <p:sp>
        <p:nvSpPr>
          <p:cNvPr id="4" name="عنصر نائب لرقم الشريحة 3"/>
          <p:cNvSpPr>
            <a:spLocks noGrp="1"/>
          </p:cNvSpPr>
          <p:nvPr>
            <p:ph type="sldNum" sz="quarter" idx="12"/>
          </p:nvPr>
        </p:nvSpPr>
        <p:spPr/>
        <p:txBody>
          <a:bodyPr/>
          <a:lstStyle/>
          <a:p>
            <a:fld id="{DABD0EDE-0F1A-478A-80B1-B5D57213E52B}" type="slidenum">
              <a:rPr lang="en-US" smtClean="0"/>
              <a:t>‹#›</a:t>
            </a:fld>
            <a:endParaRPr lang="en-US"/>
          </a:p>
        </p:txBody>
      </p:sp>
    </p:spTree>
    <p:extLst>
      <p:ext uri="{BB962C8B-B14F-4D97-AF65-F5344CB8AC3E}">
        <p14:creationId xmlns:p14="http://schemas.microsoft.com/office/powerpoint/2010/main" val="11416817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2400"/>
            </a:lvl1pPr>
          </a:lstStyle>
          <a:p>
            <a:r>
              <a:rPr lang="ar-SA"/>
              <a:t>انقر لتحرير نمط العنوان الرئيسي</a:t>
            </a:r>
            <a:endParaRPr lang="en-US"/>
          </a:p>
        </p:txBody>
      </p:sp>
      <p:sp>
        <p:nvSpPr>
          <p:cNvPr id="3" name="عنصر نائب للمحتوى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ar-SA"/>
              <a:t>تحرير أنماط النص الرئيسي</a:t>
            </a:r>
          </a:p>
        </p:txBody>
      </p:sp>
      <p:sp>
        <p:nvSpPr>
          <p:cNvPr id="5" name="عنصر نائب للتاريخ 4"/>
          <p:cNvSpPr>
            <a:spLocks noGrp="1"/>
          </p:cNvSpPr>
          <p:nvPr>
            <p:ph type="dt" sz="half" idx="10"/>
          </p:nvPr>
        </p:nvSpPr>
        <p:spPr/>
        <p:txBody>
          <a:bodyPr/>
          <a:lstStyle/>
          <a:p>
            <a:fld id="{1BDBC594-43A5-45D7-9E44-C74A839BE82C}" type="datetimeFigureOut">
              <a:rPr lang="en-US" smtClean="0"/>
              <a:t>6/6/2022</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DABD0EDE-0F1A-478A-80B1-B5D57213E52B}" type="slidenum">
              <a:rPr lang="en-US" smtClean="0"/>
              <a:t>‹#›</a:t>
            </a:fld>
            <a:endParaRPr lang="en-US"/>
          </a:p>
        </p:txBody>
      </p:sp>
    </p:spTree>
    <p:extLst>
      <p:ext uri="{BB962C8B-B14F-4D97-AF65-F5344CB8AC3E}">
        <p14:creationId xmlns:p14="http://schemas.microsoft.com/office/powerpoint/2010/main" val="31490777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2400"/>
            </a:lvl1pPr>
          </a:lstStyle>
          <a:p>
            <a:r>
              <a:rPr lang="ar-SA"/>
              <a:t>انقر لتحرير نمط العنوان الرئيسي</a:t>
            </a:r>
            <a:endParaRPr lang="en-US"/>
          </a:p>
        </p:txBody>
      </p:sp>
      <p:sp>
        <p:nvSpPr>
          <p:cNvPr id="3" name="عنصر نائب للصورة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ar-SA"/>
              <a:t>تحرير أنماط النص الرئيسي</a:t>
            </a:r>
          </a:p>
        </p:txBody>
      </p:sp>
      <p:sp>
        <p:nvSpPr>
          <p:cNvPr id="5" name="عنصر نائب للتاريخ 4"/>
          <p:cNvSpPr>
            <a:spLocks noGrp="1"/>
          </p:cNvSpPr>
          <p:nvPr>
            <p:ph type="dt" sz="half" idx="10"/>
          </p:nvPr>
        </p:nvSpPr>
        <p:spPr/>
        <p:txBody>
          <a:bodyPr/>
          <a:lstStyle/>
          <a:p>
            <a:fld id="{1BDBC594-43A5-45D7-9E44-C74A839BE82C}" type="datetimeFigureOut">
              <a:rPr lang="en-US" smtClean="0"/>
              <a:t>6/6/2022</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DABD0EDE-0F1A-478A-80B1-B5D57213E52B}" type="slidenum">
              <a:rPr lang="en-US" smtClean="0"/>
              <a:t>‹#›</a:t>
            </a:fld>
            <a:endParaRPr lang="en-US"/>
          </a:p>
        </p:txBody>
      </p:sp>
    </p:spTree>
    <p:extLst>
      <p:ext uri="{BB962C8B-B14F-4D97-AF65-F5344CB8AC3E}">
        <p14:creationId xmlns:p14="http://schemas.microsoft.com/office/powerpoint/2010/main" val="34266211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en-US"/>
          </a:p>
        </p:txBody>
      </p:sp>
      <p:sp>
        <p:nvSpPr>
          <p:cNvPr id="3" name="عنصر نائب للعنوان العمودي 2"/>
          <p:cNvSpPr>
            <a:spLocks noGrp="1"/>
          </p:cNvSpPr>
          <p:nvPr>
            <p:ph type="body" orient="vert" idx="1"/>
          </p:nvPr>
        </p:nvSpPr>
        <p:spPr/>
        <p:txBody>
          <a:bodyPr vert="eaVert"/>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p:cNvSpPr>
            <a:spLocks noGrp="1"/>
          </p:cNvSpPr>
          <p:nvPr>
            <p:ph type="dt" sz="half" idx="10"/>
          </p:nvPr>
        </p:nvSpPr>
        <p:spPr/>
        <p:txBody>
          <a:bodyPr/>
          <a:lstStyle/>
          <a:p>
            <a:fld id="{1BDBC594-43A5-45D7-9E44-C74A839BE82C}" type="datetimeFigureOut">
              <a:rPr lang="en-US" smtClean="0"/>
              <a:t>6/6/2022</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DABD0EDE-0F1A-478A-80B1-B5D57213E52B}" type="slidenum">
              <a:rPr lang="en-US" smtClean="0"/>
              <a:t>‹#›</a:t>
            </a:fld>
            <a:endParaRPr lang="en-US"/>
          </a:p>
        </p:txBody>
      </p:sp>
    </p:spTree>
    <p:extLst>
      <p:ext uri="{BB962C8B-B14F-4D97-AF65-F5344CB8AC3E}">
        <p14:creationId xmlns:p14="http://schemas.microsoft.com/office/powerpoint/2010/main" val="20616809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724901" y="365125"/>
            <a:ext cx="2628900" cy="5811838"/>
          </a:xfrm>
        </p:spPr>
        <p:txBody>
          <a:bodyPr vert="eaVert"/>
          <a:lstStyle/>
          <a:p>
            <a:r>
              <a:rPr lang="ar-SA"/>
              <a:t>انقر لتحرير نمط العنوان الرئيسي</a:t>
            </a:r>
            <a:endParaRPr lang="en-US"/>
          </a:p>
        </p:txBody>
      </p:sp>
      <p:sp>
        <p:nvSpPr>
          <p:cNvPr id="3" name="عنصر نائب للعنوان العمودي 2"/>
          <p:cNvSpPr>
            <a:spLocks noGrp="1"/>
          </p:cNvSpPr>
          <p:nvPr>
            <p:ph type="body" orient="vert" idx="1"/>
          </p:nvPr>
        </p:nvSpPr>
        <p:spPr>
          <a:xfrm>
            <a:off x="838201" y="365125"/>
            <a:ext cx="7734300" cy="5811838"/>
          </a:xfrm>
        </p:spPr>
        <p:txBody>
          <a:bodyPr vert="eaVert"/>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p:cNvSpPr>
            <a:spLocks noGrp="1"/>
          </p:cNvSpPr>
          <p:nvPr>
            <p:ph type="dt" sz="half" idx="10"/>
          </p:nvPr>
        </p:nvSpPr>
        <p:spPr/>
        <p:txBody>
          <a:bodyPr/>
          <a:lstStyle/>
          <a:p>
            <a:fld id="{1BDBC594-43A5-45D7-9E44-C74A839BE82C}" type="datetimeFigureOut">
              <a:rPr lang="en-US" smtClean="0"/>
              <a:t>6/6/2022</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DABD0EDE-0F1A-478A-80B1-B5D57213E52B}" type="slidenum">
              <a:rPr lang="en-US" smtClean="0"/>
              <a:t>‹#›</a:t>
            </a:fld>
            <a:endParaRPr lang="en-US"/>
          </a:p>
        </p:txBody>
      </p:sp>
    </p:spTree>
    <p:extLst>
      <p:ext uri="{BB962C8B-B14F-4D97-AF65-F5344CB8AC3E}">
        <p14:creationId xmlns:p14="http://schemas.microsoft.com/office/powerpoint/2010/main" val="2738643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73"/>
        <p:cNvGrpSpPr/>
        <p:nvPr/>
      </p:nvGrpSpPr>
      <p:grpSpPr>
        <a:xfrm>
          <a:off x="0" y="0"/>
          <a:ext cx="0" cy="0"/>
          <a:chOff x="0" y="0"/>
          <a:chExt cx="0" cy="0"/>
        </a:xfrm>
      </p:grpSpPr>
      <p:sp>
        <p:nvSpPr>
          <p:cNvPr id="774" name="Google Shape;774;p29"/>
          <p:cNvSpPr/>
          <p:nvPr/>
        </p:nvSpPr>
        <p:spPr>
          <a:xfrm flipH="1">
            <a:off x="7285114" y="-228666"/>
            <a:ext cx="4954655" cy="2527372"/>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rgbClr val="CCB1FE">
              <a:alpha val="4860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5" name="Google Shape;775;p29"/>
          <p:cNvSpPr/>
          <p:nvPr/>
        </p:nvSpPr>
        <p:spPr>
          <a:xfrm flipH="1">
            <a:off x="8413543" y="4454001"/>
            <a:ext cx="4176324" cy="2766635"/>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rgbClr val="FF6EA7">
              <a:alpha val="491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6" name="Google Shape;776;p29"/>
          <p:cNvSpPr/>
          <p:nvPr/>
        </p:nvSpPr>
        <p:spPr>
          <a:xfrm flipH="1">
            <a:off x="-406706" y="4668132"/>
            <a:ext cx="4669340" cy="2423544"/>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rgbClr val="B2F7EF">
              <a:alpha val="4972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7" name="Google Shape;777;p29"/>
          <p:cNvSpPr/>
          <p:nvPr/>
        </p:nvSpPr>
        <p:spPr>
          <a:xfrm flipH="1">
            <a:off x="-230622" y="-461966"/>
            <a:ext cx="5169956" cy="2672269"/>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rgbClr val="FFE652">
              <a:alpha val="502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778" name="Google Shape;778;p29"/>
          <p:cNvGrpSpPr/>
          <p:nvPr/>
        </p:nvGrpSpPr>
        <p:grpSpPr>
          <a:xfrm rot="899994">
            <a:off x="1355297" y="269178"/>
            <a:ext cx="605555" cy="548555"/>
            <a:chOff x="1640475" y="1197075"/>
            <a:chExt cx="55475" cy="50250"/>
          </a:xfrm>
        </p:grpSpPr>
        <p:sp>
          <p:nvSpPr>
            <p:cNvPr id="779" name="Google Shape;77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0" name="Google Shape;78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1" name="Google Shape;78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82" name="Google Shape;782;p29"/>
          <p:cNvGrpSpPr/>
          <p:nvPr/>
        </p:nvGrpSpPr>
        <p:grpSpPr>
          <a:xfrm rot="-765977">
            <a:off x="11002652" y="2028968"/>
            <a:ext cx="372821" cy="337725"/>
            <a:chOff x="1640475" y="1197075"/>
            <a:chExt cx="55475" cy="50250"/>
          </a:xfrm>
        </p:grpSpPr>
        <p:sp>
          <p:nvSpPr>
            <p:cNvPr id="783" name="Google Shape;783;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4" name="Google Shape;784;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5" name="Google Shape;785;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786" name="Google Shape;786;p29"/>
          <p:cNvSpPr/>
          <p:nvPr/>
        </p:nvSpPr>
        <p:spPr>
          <a:xfrm rot="-1686808" flipH="1">
            <a:off x="4259115" y="6095818"/>
            <a:ext cx="926732"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7" name="Google Shape;787;p29"/>
          <p:cNvSpPr/>
          <p:nvPr/>
        </p:nvSpPr>
        <p:spPr>
          <a:xfrm rot="117" flipH="1">
            <a:off x="10498934" y="200181"/>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788" name="Google Shape;788;p29"/>
          <p:cNvGrpSpPr/>
          <p:nvPr/>
        </p:nvGrpSpPr>
        <p:grpSpPr>
          <a:xfrm rot="-4475517">
            <a:off x="9910324" y="5922909"/>
            <a:ext cx="263693" cy="285080"/>
            <a:chOff x="1640475" y="1197075"/>
            <a:chExt cx="55475" cy="50250"/>
          </a:xfrm>
        </p:grpSpPr>
        <p:sp>
          <p:nvSpPr>
            <p:cNvPr id="789" name="Google Shape;78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0" name="Google Shape;79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1" name="Google Shape;79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792" name="Google Shape;792;p29"/>
          <p:cNvSpPr/>
          <p:nvPr/>
        </p:nvSpPr>
        <p:spPr>
          <a:xfrm>
            <a:off x="1188816" y="5495986"/>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3" name="Google Shape;793;p29"/>
          <p:cNvSpPr/>
          <p:nvPr/>
        </p:nvSpPr>
        <p:spPr>
          <a:xfrm rot="368157">
            <a:off x="11025492" y="5660187"/>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794" name="Google Shape;794;p29"/>
          <p:cNvGrpSpPr/>
          <p:nvPr/>
        </p:nvGrpSpPr>
        <p:grpSpPr>
          <a:xfrm rot="-765935">
            <a:off x="366173" y="4065180"/>
            <a:ext cx="295683" cy="267847"/>
            <a:chOff x="1640475" y="1197075"/>
            <a:chExt cx="55475" cy="50250"/>
          </a:xfrm>
        </p:grpSpPr>
        <p:sp>
          <p:nvSpPr>
            <p:cNvPr id="795" name="Google Shape;795;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6" name="Google Shape;796;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7" name="Google Shape;797;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7238115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52F80-C6D5-4958-A9DE-205CF9B317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D38F8F-9739-45D2-8F5A-561EF5C532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922F46-3C8B-44D5-B455-F65289ABAB1C}"/>
              </a:ext>
            </a:extLst>
          </p:cNvPr>
          <p:cNvSpPr>
            <a:spLocks noGrp="1"/>
          </p:cNvSpPr>
          <p:nvPr>
            <p:ph type="dt" sz="half" idx="10"/>
          </p:nvPr>
        </p:nvSpPr>
        <p:spPr/>
        <p:txBody>
          <a:bodyPr/>
          <a:lstStyle/>
          <a:p>
            <a:fld id="{CF484236-3AD0-4F65-A41F-CE48E42D36E7}" type="datetimeFigureOut">
              <a:rPr lang="en-US" smtClean="0"/>
              <a:t>6/6/2022</a:t>
            </a:fld>
            <a:endParaRPr lang="en-US"/>
          </a:p>
        </p:txBody>
      </p:sp>
      <p:sp>
        <p:nvSpPr>
          <p:cNvPr id="5" name="Footer Placeholder 4">
            <a:extLst>
              <a:ext uri="{FF2B5EF4-FFF2-40B4-BE49-F238E27FC236}">
                <a16:creationId xmlns:a16="http://schemas.microsoft.com/office/drawing/2014/main" id="{44C8528A-B699-45C6-9BCC-20403D5D64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1368E3-12BB-4899-866B-B7695D1B4E5B}"/>
              </a:ext>
            </a:extLst>
          </p:cNvPr>
          <p:cNvSpPr>
            <a:spLocks noGrp="1"/>
          </p:cNvSpPr>
          <p:nvPr>
            <p:ph type="sldNum" sz="quarter" idx="12"/>
          </p:nvPr>
        </p:nvSpPr>
        <p:spPr/>
        <p:txBody>
          <a:bodyPr/>
          <a:lstStyle/>
          <a:p>
            <a:fld id="{CAC619B0-61CF-4522-B285-AB7851005D9A}" type="slidenum">
              <a:rPr lang="en-US" smtClean="0"/>
              <a:t>‹#›</a:t>
            </a:fld>
            <a:endParaRPr lang="en-US"/>
          </a:p>
        </p:txBody>
      </p:sp>
    </p:spTree>
    <p:extLst>
      <p:ext uri="{BB962C8B-B14F-4D97-AF65-F5344CB8AC3E}">
        <p14:creationId xmlns:p14="http://schemas.microsoft.com/office/powerpoint/2010/main" val="21174283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8AB28-5948-42EF-98D6-895BF89062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3ABDA0-132C-462B-AE5B-3078B1D4FA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D1DD0-DBF3-4C72-9AE6-1541D2A02AEB}"/>
              </a:ext>
            </a:extLst>
          </p:cNvPr>
          <p:cNvSpPr>
            <a:spLocks noGrp="1"/>
          </p:cNvSpPr>
          <p:nvPr>
            <p:ph type="dt" sz="half" idx="10"/>
          </p:nvPr>
        </p:nvSpPr>
        <p:spPr/>
        <p:txBody>
          <a:bodyPr/>
          <a:lstStyle/>
          <a:p>
            <a:fld id="{CF484236-3AD0-4F65-A41F-CE48E42D36E7}" type="datetimeFigureOut">
              <a:rPr lang="en-US" smtClean="0"/>
              <a:t>6/6/2022</a:t>
            </a:fld>
            <a:endParaRPr lang="en-US"/>
          </a:p>
        </p:txBody>
      </p:sp>
      <p:sp>
        <p:nvSpPr>
          <p:cNvPr id="5" name="Footer Placeholder 4">
            <a:extLst>
              <a:ext uri="{FF2B5EF4-FFF2-40B4-BE49-F238E27FC236}">
                <a16:creationId xmlns:a16="http://schemas.microsoft.com/office/drawing/2014/main" id="{18C63C4F-7C32-4D28-BBCD-DC57F51BDB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AD042-587C-496B-A7D4-776BA3457334}"/>
              </a:ext>
            </a:extLst>
          </p:cNvPr>
          <p:cNvSpPr>
            <a:spLocks noGrp="1"/>
          </p:cNvSpPr>
          <p:nvPr>
            <p:ph type="sldNum" sz="quarter" idx="12"/>
          </p:nvPr>
        </p:nvSpPr>
        <p:spPr/>
        <p:txBody>
          <a:bodyPr/>
          <a:lstStyle/>
          <a:p>
            <a:fld id="{CAC619B0-61CF-4522-B285-AB7851005D9A}" type="slidenum">
              <a:rPr lang="en-US" smtClean="0"/>
              <a:t>‹#›</a:t>
            </a:fld>
            <a:endParaRPr lang="en-US"/>
          </a:p>
        </p:txBody>
      </p:sp>
    </p:spTree>
    <p:extLst>
      <p:ext uri="{BB962C8B-B14F-4D97-AF65-F5344CB8AC3E}">
        <p14:creationId xmlns:p14="http://schemas.microsoft.com/office/powerpoint/2010/main" val="3111583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BB54EE-DF0D-4FA1-B48F-C292469C25C4}" type="datetimeFigureOut">
              <a:rPr lang="en-US" smtClean="0"/>
              <a:t>6/6/2022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0950306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D0B51-F740-4ECF-B0F9-8B5E4AC2AF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9CDD7D-6545-454B-9F31-8902BC6226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E73505-E5E5-4347-8F07-AA6A711DAEE9}"/>
              </a:ext>
            </a:extLst>
          </p:cNvPr>
          <p:cNvSpPr>
            <a:spLocks noGrp="1"/>
          </p:cNvSpPr>
          <p:nvPr>
            <p:ph type="dt" sz="half" idx="10"/>
          </p:nvPr>
        </p:nvSpPr>
        <p:spPr/>
        <p:txBody>
          <a:bodyPr/>
          <a:lstStyle/>
          <a:p>
            <a:fld id="{CF484236-3AD0-4F65-A41F-CE48E42D36E7}" type="datetimeFigureOut">
              <a:rPr lang="en-US" smtClean="0"/>
              <a:t>6/6/2022</a:t>
            </a:fld>
            <a:endParaRPr lang="en-US"/>
          </a:p>
        </p:txBody>
      </p:sp>
      <p:sp>
        <p:nvSpPr>
          <p:cNvPr id="5" name="Footer Placeholder 4">
            <a:extLst>
              <a:ext uri="{FF2B5EF4-FFF2-40B4-BE49-F238E27FC236}">
                <a16:creationId xmlns:a16="http://schemas.microsoft.com/office/drawing/2014/main" id="{649A589A-B46C-40FE-A45C-B84035E791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15C37C-0E4E-4D2A-9AB9-0DA9C4924735}"/>
              </a:ext>
            </a:extLst>
          </p:cNvPr>
          <p:cNvSpPr>
            <a:spLocks noGrp="1"/>
          </p:cNvSpPr>
          <p:nvPr>
            <p:ph type="sldNum" sz="quarter" idx="12"/>
          </p:nvPr>
        </p:nvSpPr>
        <p:spPr/>
        <p:txBody>
          <a:bodyPr/>
          <a:lstStyle/>
          <a:p>
            <a:fld id="{CAC619B0-61CF-4522-B285-AB7851005D9A}" type="slidenum">
              <a:rPr lang="en-US" smtClean="0"/>
              <a:t>‹#›</a:t>
            </a:fld>
            <a:endParaRPr lang="en-US"/>
          </a:p>
        </p:txBody>
      </p:sp>
    </p:spTree>
    <p:extLst>
      <p:ext uri="{BB962C8B-B14F-4D97-AF65-F5344CB8AC3E}">
        <p14:creationId xmlns:p14="http://schemas.microsoft.com/office/powerpoint/2010/main" val="39731459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35D3A-8870-43C9-8FD8-C38BE1386B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D673F5-6991-421E-8A70-D9E498456B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347330-39DD-468A-B015-D60CBCB7B0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1E0C71-AC99-4241-8D0B-F73A9BB76901}"/>
              </a:ext>
            </a:extLst>
          </p:cNvPr>
          <p:cNvSpPr>
            <a:spLocks noGrp="1"/>
          </p:cNvSpPr>
          <p:nvPr>
            <p:ph type="dt" sz="half" idx="10"/>
          </p:nvPr>
        </p:nvSpPr>
        <p:spPr/>
        <p:txBody>
          <a:bodyPr/>
          <a:lstStyle/>
          <a:p>
            <a:fld id="{CF484236-3AD0-4F65-A41F-CE48E42D36E7}" type="datetimeFigureOut">
              <a:rPr lang="en-US" smtClean="0"/>
              <a:t>6/6/2022</a:t>
            </a:fld>
            <a:endParaRPr lang="en-US"/>
          </a:p>
        </p:txBody>
      </p:sp>
      <p:sp>
        <p:nvSpPr>
          <p:cNvPr id="6" name="Footer Placeholder 5">
            <a:extLst>
              <a:ext uri="{FF2B5EF4-FFF2-40B4-BE49-F238E27FC236}">
                <a16:creationId xmlns:a16="http://schemas.microsoft.com/office/drawing/2014/main" id="{4E02C643-807A-412D-973B-277BEAE7EE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5E7662-E1C5-4F5A-97EF-90593FAF66B8}"/>
              </a:ext>
            </a:extLst>
          </p:cNvPr>
          <p:cNvSpPr>
            <a:spLocks noGrp="1"/>
          </p:cNvSpPr>
          <p:nvPr>
            <p:ph type="sldNum" sz="quarter" idx="12"/>
          </p:nvPr>
        </p:nvSpPr>
        <p:spPr/>
        <p:txBody>
          <a:bodyPr/>
          <a:lstStyle/>
          <a:p>
            <a:fld id="{CAC619B0-61CF-4522-B285-AB7851005D9A}" type="slidenum">
              <a:rPr lang="en-US" smtClean="0"/>
              <a:t>‹#›</a:t>
            </a:fld>
            <a:endParaRPr lang="en-US"/>
          </a:p>
        </p:txBody>
      </p:sp>
    </p:spTree>
    <p:extLst>
      <p:ext uri="{BB962C8B-B14F-4D97-AF65-F5344CB8AC3E}">
        <p14:creationId xmlns:p14="http://schemas.microsoft.com/office/powerpoint/2010/main" val="32150444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BEA89-79C9-4C6B-A7BC-61F86528B9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79FA8C-DAD4-4980-9E4E-D12DE0620E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D5CA1D-2980-4B4B-A0D3-3B6025BE51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910D6B-E676-4E7B-9496-E002DBFF18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78C0CC-9E3C-4710-B8E9-C2C6BEC779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3024C6-AEE0-4C2F-8F18-45E2BD0DC586}"/>
              </a:ext>
            </a:extLst>
          </p:cNvPr>
          <p:cNvSpPr>
            <a:spLocks noGrp="1"/>
          </p:cNvSpPr>
          <p:nvPr>
            <p:ph type="dt" sz="half" idx="10"/>
          </p:nvPr>
        </p:nvSpPr>
        <p:spPr/>
        <p:txBody>
          <a:bodyPr/>
          <a:lstStyle/>
          <a:p>
            <a:fld id="{CF484236-3AD0-4F65-A41F-CE48E42D36E7}" type="datetimeFigureOut">
              <a:rPr lang="en-US" smtClean="0"/>
              <a:t>6/6/2022</a:t>
            </a:fld>
            <a:endParaRPr lang="en-US"/>
          </a:p>
        </p:txBody>
      </p:sp>
      <p:sp>
        <p:nvSpPr>
          <p:cNvPr id="8" name="Footer Placeholder 7">
            <a:extLst>
              <a:ext uri="{FF2B5EF4-FFF2-40B4-BE49-F238E27FC236}">
                <a16:creationId xmlns:a16="http://schemas.microsoft.com/office/drawing/2014/main" id="{E56509FE-18DC-4704-8403-5A6FE1CABD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2C5EB3-6F7F-451F-9482-6A064486F823}"/>
              </a:ext>
            </a:extLst>
          </p:cNvPr>
          <p:cNvSpPr>
            <a:spLocks noGrp="1"/>
          </p:cNvSpPr>
          <p:nvPr>
            <p:ph type="sldNum" sz="quarter" idx="12"/>
          </p:nvPr>
        </p:nvSpPr>
        <p:spPr/>
        <p:txBody>
          <a:bodyPr/>
          <a:lstStyle/>
          <a:p>
            <a:fld id="{CAC619B0-61CF-4522-B285-AB7851005D9A}" type="slidenum">
              <a:rPr lang="en-US" smtClean="0"/>
              <a:t>‹#›</a:t>
            </a:fld>
            <a:endParaRPr lang="en-US"/>
          </a:p>
        </p:txBody>
      </p:sp>
    </p:spTree>
    <p:extLst>
      <p:ext uri="{BB962C8B-B14F-4D97-AF65-F5344CB8AC3E}">
        <p14:creationId xmlns:p14="http://schemas.microsoft.com/office/powerpoint/2010/main" val="1952673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0C76E-4576-475C-B464-4AA46E3D39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E3B935-E7AB-47DF-AAAD-C0B57B348E8A}"/>
              </a:ext>
            </a:extLst>
          </p:cNvPr>
          <p:cNvSpPr>
            <a:spLocks noGrp="1"/>
          </p:cNvSpPr>
          <p:nvPr>
            <p:ph type="dt" sz="half" idx="10"/>
          </p:nvPr>
        </p:nvSpPr>
        <p:spPr/>
        <p:txBody>
          <a:bodyPr/>
          <a:lstStyle/>
          <a:p>
            <a:fld id="{CF484236-3AD0-4F65-A41F-CE48E42D36E7}" type="datetimeFigureOut">
              <a:rPr lang="en-US" smtClean="0"/>
              <a:t>6/6/2022</a:t>
            </a:fld>
            <a:endParaRPr lang="en-US"/>
          </a:p>
        </p:txBody>
      </p:sp>
      <p:sp>
        <p:nvSpPr>
          <p:cNvPr id="4" name="Footer Placeholder 3">
            <a:extLst>
              <a:ext uri="{FF2B5EF4-FFF2-40B4-BE49-F238E27FC236}">
                <a16:creationId xmlns:a16="http://schemas.microsoft.com/office/drawing/2014/main" id="{67F9F001-2F73-4691-9BC2-92E4BEF720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227BF2-0120-4555-8C17-FB7D77C078A4}"/>
              </a:ext>
            </a:extLst>
          </p:cNvPr>
          <p:cNvSpPr>
            <a:spLocks noGrp="1"/>
          </p:cNvSpPr>
          <p:nvPr>
            <p:ph type="sldNum" sz="quarter" idx="12"/>
          </p:nvPr>
        </p:nvSpPr>
        <p:spPr/>
        <p:txBody>
          <a:bodyPr/>
          <a:lstStyle/>
          <a:p>
            <a:fld id="{CAC619B0-61CF-4522-B285-AB7851005D9A}" type="slidenum">
              <a:rPr lang="en-US" smtClean="0"/>
              <a:t>‹#›</a:t>
            </a:fld>
            <a:endParaRPr lang="en-US"/>
          </a:p>
        </p:txBody>
      </p:sp>
    </p:spTree>
    <p:extLst>
      <p:ext uri="{BB962C8B-B14F-4D97-AF65-F5344CB8AC3E}">
        <p14:creationId xmlns:p14="http://schemas.microsoft.com/office/powerpoint/2010/main" val="42758637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629DC6-7AE5-412A-ADF2-081E1CB0E714}"/>
              </a:ext>
            </a:extLst>
          </p:cNvPr>
          <p:cNvSpPr>
            <a:spLocks noGrp="1"/>
          </p:cNvSpPr>
          <p:nvPr>
            <p:ph type="dt" sz="half" idx="10"/>
          </p:nvPr>
        </p:nvSpPr>
        <p:spPr/>
        <p:txBody>
          <a:bodyPr/>
          <a:lstStyle/>
          <a:p>
            <a:fld id="{CF484236-3AD0-4F65-A41F-CE48E42D36E7}" type="datetimeFigureOut">
              <a:rPr lang="en-US" smtClean="0"/>
              <a:t>6/6/2022</a:t>
            </a:fld>
            <a:endParaRPr lang="en-US"/>
          </a:p>
        </p:txBody>
      </p:sp>
      <p:sp>
        <p:nvSpPr>
          <p:cNvPr id="3" name="Footer Placeholder 2">
            <a:extLst>
              <a:ext uri="{FF2B5EF4-FFF2-40B4-BE49-F238E27FC236}">
                <a16:creationId xmlns:a16="http://schemas.microsoft.com/office/drawing/2014/main" id="{52B3F9AF-291B-4508-8E56-4E4E413B8D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09D3BE-750B-4D4C-85F1-F22DEE491E63}"/>
              </a:ext>
            </a:extLst>
          </p:cNvPr>
          <p:cNvSpPr>
            <a:spLocks noGrp="1"/>
          </p:cNvSpPr>
          <p:nvPr>
            <p:ph type="sldNum" sz="quarter" idx="12"/>
          </p:nvPr>
        </p:nvSpPr>
        <p:spPr/>
        <p:txBody>
          <a:bodyPr/>
          <a:lstStyle/>
          <a:p>
            <a:fld id="{CAC619B0-61CF-4522-B285-AB7851005D9A}" type="slidenum">
              <a:rPr lang="en-US" smtClean="0"/>
              <a:t>‹#›</a:t>
            </a:fld>
            <a:endParaRPr lang="en-US"/>
          </a:p>
        </p:txBody>
      </p:sp>
    </p:spTree>
    <p:extLst>
      <p:ext uri="{BB962C8B-B14F-4D97-AF65-F5344CB8AC3E}">
        <p14:creationId xmlns:p14="http://schemas.microsoft.com/office/powerpoint/2010/main" val="18585785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3AC72-4E79-470E-B57F-08886E667A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BA9976-A556-4B43-9EBB-635F185267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C45FFE-7767-41C5-BF0A-F1DD4C0594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DF42D1-659E-4119-B052-F89C343D5FAF}"/>
              </a:ext>
            </a:extLst>
          </p:cNvPr>
          <p:cNvSpPr>
            <a:spLocks noGrp="1"/>
          </p:cNvSpPr>
          <p:nvPr>
            <p:ph type="dt" sz="half" idx="10"/>
          </p:nvPr>
        </p:nvSpPr>
        <p:spPr/>
        <p:txBody>
          <a:bodyPr/>
          <a:lstStyle/>
          <a:p>
            <a:fld id="{CF484236-3AD0-4F65-A41F-CE48E42D36E7}" type="datetimeFigureOut">
              <a:rPr lang="en-US" smtClean="0"/>
              <a:t>6/6/2022</a:t>
            </a:fld>
            <a:endParaRPr lang="en-US"/>
          </a:p>
        </p:txBody>
      </p:sp>
      <p:sp>
        <p:nvSpPr>
          <p:cNvPr id="6" name="Footer Placeholder 5">
            <a:extLst>
              <a:ext uri="{FF2B5EF4-FFF2-40B4-BE49-F238E27FC236}">
                <a16:creationId xmlns:a16="http://schemas.microsoft.com/office/drawing/2014/main" id="{C325D31E-0755-46BF-B5AF-63FE1029F4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B2013B-7DDE-4596-B316-4BE7BC50F75F}"/>
              </a:ext>
            </a:extLst>
          </p:cNvPr>
          <p:cNvSpPr>
            <a:spLocks noGrp="1"/>
          </p:cNvSpPr>
          <p:nvPr>
            <p:ph type="sldNum" sz="quarter" idx="12"/>
          </p:nvPr>
        </p:nvSpPr>
        <p:spPr/>
        <p:txBody>
          <a:bodyPr/>
          <a:lstStyle/>
          <a:p>
            <a:fld id="{CAC619B0-61CF-4522-B285-AB7851005D9A}" type="slidenum">
              <a:rPr lang="en-US" smtClean="0"/>
              <a:t>‹#›</a:t>
            </a:fld>
            <a:endParaRPr lang="en-US"/>
          </a:p>
        </p:txBody>
      </p:sp>
    </p:spTree>
    <p:extLst>
      <p:ext uri="{BB962C8B-B14F-4D97-AF65-F5344CB8AC3E}">
        <p14:creationId xmlns:p14="http://schemas.microsoft.com/office/powerpoint/2010/main" val="27821364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27557-634F-44DF-ADA1-3A0592B202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CE1520-CAE5-489A-94B7-BDF9BA14FF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D0CAF8-A95C-4C55-9C48-52D8A6C671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7D6500-3DD8-4570-8B27-798420C0DB43}"/>
              </a:ext>
            </a:extLst>
          </p:cNvPr>
          <p:cNvSpPr>
            <a:spLocks noGrp="1"/>
          </p:cNvSpPr>
          <p:nvPr>
            <p:ph type="dt" sz="half" idx="10"/>
          </p:nvPr>
        </p:nvSpPr>
        <p:spPr/>
        <p:txBody>
          <a:bodyPr/>
          <a:lstStyle/>
          <a:p>
            <a:fld id="{CF484236-3AD0-4F65-A41F-CE48E42D36E7}" type="datetimeFigureOut">
              <a:rPr lang="en-US" smtClean="0"/>
              <a:t>6/6/2022</a:t>
            </a:fld>
            <a:endParaRPr lang="en-US"/>
          </a:p>
        </p:txBody>
      </p:sp>
      <p:sp>
        <p:nvSpPr>
          <p:cNvPr id="6" name="Footer Placeholder 5">
            <a:extLst>
              <a:ext uri="{FF2B5EF4-FFF2-40B4-BE49-F238E27FC236}">
                <a16:creationId xmlns:a16="http://schemas.microsoft.com/office/drawing/2014/main" id="{D11A0241-A348-4307-A2A1-06B4ADAAE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C20689-9C46-4110-A4F5-7A8A90668B4E}"/>
              </a:ext>
            </a:extLst>
          </p:cNvPr>
          <p:cNvSpPr>
            <a:spLocks noGrp="1"/>
          </p:cNvSpPr>
          <p:nvPr>
            <p:ph type="sldNum" sz="quarter" idx="12"/>
          </p:nvPr>
        </p:nvSpPr>
        <p:spPr/>
        <p:txBody>
          <a:bodyPr/>
          <a:lstStyle/>
          <a:p>
            <a:fld id="{CAC619B0-61CF-4522-B285-AB7851005D9A}" type="slidenum">
              <a:rPr lang="en-US" smtClean="0"/>
              <a:t>‹#›</a:t>
            </a:fld>
            <a:endParaRPr lang="en-US"/>
          </a:p>
        </p:txBody>
      </p:sp>
    </p:spTree>
    <p:extLst>
      <p:ext uri="{BB962C8B-B14F-4D97-AF65-F5344CB8AC3E}">
        <p14:creationId xmlns:p14="http://schemas.microsoft.com/office/powerpoint/2010/main" val="21020525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C2E5B-9860-4C9A-A23D-7DC034C440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0D8A26-E38A-4DCD-BCE1-B048D02C7D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750EFF-6CE7-43D6-AB20-988140DDB749}"/>
              </a:ext>
            </a:extLst>
          </p:cNvPr>
          <p:cNvSpPr>
            <a:spLocks noGrp="1"/>
          </p:cNvSpPr>
          <p:nvPr>
            <p:ph type="dt" sz="half" idx="10"/>
          </p:nvPr>
        </p:nvSpPr>
        <p:spPr/>
        <p:txBody>
          <a:bodyPr/>
          <a:lstStyle/>
          <a:p>
            <a:fld id="{CF484236-3AD0-4F65-A41F-CE48E42D36E7}" type="datetimeFigureOut">
              <a:rPr lang="en-US" smtClean="0"/>
              <a:t>6/6/2022</a:t>
            </a:fld>
            <a:endParaRPr lang="en-US"/>
          </a:p>
        </p:txBody>
      </p:sp>
      <p:sp>
        <p:nvSpPr>
          <p:cNvPr id="5" name="Footer Placeholder 4">
            <a:extLst>
              <a:ext uri="{FF2B5EF4-FFF2-40B4-BE49-F238E27FC236}">
                <a16:creationId xmlns:a16="http://schemas.microsoft.com/office/drawing/2014/main" id="{FFA84087-EA28-4C37-A7B2-6B5FFFDCD8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92032B-EB19-4F3C-9504-87BF7DE11E97}"/>
              </a:ext>
            </a:extLst>
          </p:cNvPr>
          <p:cNvSpPr>
            <a:spLocks noGrp="1"/>
          </p:cNvSpPr>
          <p:nvPr>
            <p:ph type="sldNum" sz="quarter" idx="12"/>
          </p:nvPr>
        </p:nvSpPr>
        <p:spPr/>
        <p:txBody>
          <a:bodyPr/>
          <a:lstStyle/>
          <a:p>
            <a:fld id="{CAC619B0-61CF-4522-B285-AB7851005D9A}" type="slidenum">
              <a:rPr lang="en-US" smtClean="0"/>
              <a:t>‹#›</a:t>
            </a:fld>
            <a:endParaRPr lang="en-US"/>
          </a:p>
        </p:txBody>
      </p:sp>
    </p:spTree>
    <p:extLst>
      <p:ext uri="{BB962C8B-B14F-4D97-AF65-F5344CB8AC3E}">
        <p14:creationId xmlns:p14="http://schemas.microsoft.com/office/powerpoint/2010/main" val="822546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BD4B8E-741D-4B44-9F1B-1A88168F7C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155C0E-13E3-4A13-B0A0-DD0E2D77C3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535DFC-7830-4101-945C-0A2882F3A5C5}"/>
              </a:ext>
            </a:extLst>
          </p:cNvPr>
          <p:cNvSpPr>
            <a:spLocks noGrp="1"/>
          </p:cNvSpPr>
          <p:nvPr>
            <p:ph type="dt" sz="half" idx="10"/>
          </p:nvPr>
        </p:nvSpPr>
        <p:spPr/>
        <p:txBody>
          <a:bodyPr/>
          <a:lstStyle/>
          <a:p>
            <a:fld id="{CF484236-3AD0-4F65-A41F-CE48E42D36E7}" type="datetimeFigureOut">
              <a:rPr lang="en-US" smtClean="0"/>
              <a:t>6/6/2022</a:t>
            </a:fld>
            <a:endParaRPr lang="en-US"/>
          </a:p>
        </p:txBody>
      </p:sp>
      <p:sp>
        <p:nvSpPr>
          <p:cNvPr id="5" name="Footer Placeholder 4">
            <a:extLst>
              <a:ext uri="{FF2B5EF4-FFF2-40B4-BE49-F238E27FC236}">
                <a16:creationId xmlns:a16="http://schemas.microsoft.com/office/drawing/2014/main" id="{442A96A1-A059-4BCC-B7A5-CFCFD14DC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77BD50-EAC0-45D0-B39F-6E6EBC78EB34}"/>
              </a:ext>
            </a:extLst>
          </p:cNvPr>
          <p:cNvSpPr>
            <a:spLocks noGrp="1"/>
          </p:cNvSpPr>
          <p:nvPr>
            <p:ph type="sldNum" sz="quarter" idx="12"/>
          </p:nvPr>
        </p:nvSpPr>
        <p:spPr/>
        <p:txBody>
          <a:bodyPr/>
          <a:lstStyle/>
          <a:p>
            <a:fld id="{CAC619B0-61CF-4522-B285-AB7851005D9A}" type="slidenum">
              <a:rPr lang="en-US" smtClean="0"/>
              <a:t>‹#›</a:t>
            </a:fld>
            <a:endParaRPr lang="en-US"/>
          </a:p>
        </p:txBody>
      </p:sp>
    </p:spTree>
    <p:extLst>
      <p:ext uri="{BB962C8B-B14F-4D97-AF65-F5344CB8AC3E}">
        <p14:creationId xmlns:p14="http://schemas.microsoft.com/office/powerpoint/2010/main" val="41903189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5BB54EE-DF0D-4FA1-B48F-C292469C25C4}"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241600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BB54EE-DF0D-4FA1-B48F-C292469C25C4}" type="datetimeFigureOut">
              <a:rPr lang="en-US" smtClean="0"/>
              <a:t>6/6/2022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2155930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7777258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5BB54EE-DF0D-4FA1-B48F-C292469C25C4}"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0295798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BB54EE-DF0D-4FA1-B48F-C292469C25C4}" type="datetimeFigureOut">
              <a:rPr lang="en-US" smtClean="0"/>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6196020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BB54EE-DF0D-4FA1-B48F-C292469C25C4}" type="datetimeFigureOut">
              <a:rPr lang="en-US" smtClean="0"/>
              <a:t>6/6/2022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3134085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BB54EE-DF0D-4FA1-B48F-C292469C25C4}" type="datetimeFigureOut">
              <a:rPr lang="en-US" smtClean="0"/>
              <a:t>6/6/2022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40071011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BB54EE-DF0D-4FA1-B48F-C292469C25C4}" type="datetimeFigureOut">
              <a:rPr lang="en-US" smtClean="0"/>
              <a:t>6/6/2022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7642148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5BB54EE-DF0D-4FA1-B48F-C292469C25C4}" type="datetimeFigureOut">
              <a:rPr lang="en-US" smtClean="0"/>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8850697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5BB54EE-DF0D-4FA1-B48F-C292469C25C4}" type="datetimeFigureOut">
              <a:rPr lang="en-US" smtClean="0"/>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9613427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24308109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486366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BB54EE-DF0D-4FA1-B48F-C292469C25C4}" type="datetimeFigureOut">
              <a:rPr lang="en-US" smtClean="0"/>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28105181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7"/>
        <p:cNvGrpSpPr/>
        <p:nvPr/>
      </p:nvGrpSpPr>
      <p:grpSpPr>
        <a:xfrm>
          <a:off x="0" y="0"/>
          <a:ext cx="0" cy="0"/>
          <a:chOff x="0" y="0"/>
          <a:chExt cx="0" cy="0"/>
        </a:xfrm>
      </p:grpSpPr>
      <p:sp>
        <p:nvSpPr>
          <p:cNvPr id="228" name="Google Shape;228;p10"/>
          <p:cNvSpPr txBox="1">
            <a:spLocks noGrp="1"/>
          </p:cNvSpPr>
          <p:nvPr>
            <p:ph type="ctrTitle"/>
          </p:nvPr>
        </p:nvSpPr>
        <p:spPr>
          <a:xfrm rot="248135" flipH="1">
            <a:off x="4999629" y="1807684"/>
            <a:ext cx="5457811" cy="2053768"/>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000" b="0">
                <a:solidFill>
                  <a:schemeClr val="accent1"/>
                </a:solidFill>
                <a:latin typeface="Chelsea Market"/>
                <a:ea typeface="Chelsea Market"/>
                <a:cs typeface="Chelsea Market"/>
                <a:sym typeface="Chelsea Market"/>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29" name="Google Shape;229;p10"/>
          <p:cNvSpPr txBox="1">
            <a:spLocks noGrp="1"/>
          </p:cNvSpPr>
          <p:nvPr>
            <p:ph type="subTitle" idx="1"/>
          </p:nvPr>
        </p:nvSpPr>
        <p:spPr>
          <a:xfrm rot="248338" flipH="1">
            <a:off x="5361019" y="3752892"/>
            <a:ext cx="4561096" cy="1373159"/>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26038344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5BB54EE-DF0D-4FA1-B48F-C292469C25C4}"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40965665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27935103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5BB54EE-DF0D-4FA1-B48F-C292469C25C4}"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568038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BB54EE-DF0D-4FA1-B48F-C292469C25C4}" type="datetimeFigureOut">
              <a:rPr lang="en-US" smtClean="0"/>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3921830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BB54EE-DF0D-4FA1-B48F-C292469C25C4}" type="datetimeFigureOut">
              <a:rPr lang="en-US" smtClean="0"/>
              <a:t>6/6/2022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5744848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BB54EE-DF0D-4FA1-B48F-C292469C25C4}" type="datetimeFigureOut">
              <a:rPr lang="en-US" smtClean="0"/>
              <a:t>6/6/2022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40013625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BB54EE-DF0D-4FA1-B48F-C292469C25C4}" type="datetimeFigureOut">
              <a:rPr lang="en-US" smtClean="0"/>
              <a:t>6/6/2022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42412257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BB54EE-DF0D-4FA1-B48F-C292469C25C4}" type="datetimeFigureOut">
              <a:rPr lang="en-US" smtClean="0"/>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9529160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BB54EE-DF0D-4FA1-B48F-C292469C25C4}" type="datetimeFigureOut">
              <a:rPr lang="en-US" smtClean="0"/>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8207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BB54EE-DF0D-4FA1-B48F-C292469C25C4}" type="datetimeFigureOut">
              <a:rPr lang="en-US" smtClean="0"/>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8054275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3605540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6967082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ig title and text">
  <p:cSld name="Big title and text">
    <p:spTree>
      <p:nvGrpSpPr>
        <p:cNvPr id="1" name="Shape 672"/>
        <p:cNvGrpSpPr/>
        <p:nvPr/>
      </p:nvGrpSpPr>
      <p:grpSpPr>
        <a:xfrm>
          <a:off x="0" y="0"/>
          <a:ext cx="0" cy="0"/>
          <a:chOff x="0" y="0"/>
          <a:chExt cx="0" cy="0"/>
        </a:xfrm>
      </p:grpSpPr>
      <p:grpSp>
        <p:nvGrpSpPr>
          <p:cNvPr id="673" name="Google Shape;673;p27"/>
          <p:cNvGrpSpPr/>
          <p:nvPr/>
        </p:nvGrpSpPr>
        <p:grpSpPr>
          <a:xfrm rot="243592">
            <a:off x="1457076" y="1138285"/>
            <a:ext cx="9198101" cy="4742232"/>
            <a:chOff x="2016900" y="1269275"/>
            <a:chExt cx="6591250" cy="2916825"/>
          </a:xfrm>
        </p:grpSpPr>
        <p:sp>
          <p:nvSpPr>
            <p:cNvPr id="674" name="Google Shape;674;p27"/>
            <p:cNvSpPr/>
            <p:nvPr/>
          </p:nvSpPr>
          <p:spPr>
            <a:xfrm>
              <a:off x="2028525" y="1278000"/>
              <a:ext cx="6579625" cy="2908100"/>
            </a:xfrm>
            <a:custGeom>
              <a:avLst/>
              <a:gdLst/>
              <a:ahLst/>
              <a:cxnLst/>
              <a:rect l="l" t="t" r="r" b="b"/>
              <a:pathLst>
                <a:path w="263185" h="116324" extrusionOk="0">
                  <a:moveTo>
                    <a:pt x="1" y="0"/>
                  </a:moveTo>
                  <a:lnTo>
                    <a:pt x="1" y="116324"/>
                  </a:lnTo>
                  <a:lnTo>
                    <a:pt x="263184" y="116324"/>
                  </a:lnTo>
                  <a:lnTo>
                    <a:pt x="263184" y="0"/>
                  </a:lnTo>
                  <a:close/>
                </a:path>
              </a:pathLst>
            </a:custGeom>
            <a:solidFill>
              <a:srgbClr val="FFFFFF"/>
            </a:solidFill>
            <a:ln>
              <a:noFill/>
            </a:ln>
            <a:effectLst>
              <a:outerShdw blurRad="100013" dist="19050" dir="5400000" algn="bl" rotWithShape="0">
                <a:srgbClr val="783F04">
                  <a:alpha val="50000"/>
                </a:srgbClr>
              </a:outerShdw>
            </a:effectLst>
          </p:spPr>
          <p:txBody>
            <a:bodyPr spcFirstLastPara="1" wrap="square" lIns="91425" tIns="91425" rIns="91425" bIns="91425" anchor="ctr" anchorCtr="0">
              <a:noAutofit/>
            </a:bodyPr>
            <a:lstStyle/>
            <a:p>
              <a:endParaRPr sz="1800">
                <a:solidFill>
                  <a:srgbClr val="040404"/>
                </a:solidFill>
              </a:endParaRPr>
            </a:p>
          </p:txBody>
        </p:sp>
        <p:sp>
          <p:nvSpPr>
            <p:cNvPr id="675" name="Google Shape;675;p27"/>
            <p:cNvSpPr/>
            <p:nvPr/>
          </p:nvSpPr>
          <p:spPr>
            <a:xfrm>
              <a:off x="2016900" y="1730200"/>
              <a:ext cx="6591250" cy="25"/>
            </a:xfrm>
            <a:custGeom>
              <a:avLst/>
              <a:gdLst/>
              <a:ahLst/>
              <a:cxnLst/>
              <a:rect l="l" t="t" r="r" b="b"/>
              <a:pathLst>
                <a:path w="263650" h="1" fill="none" extrusionOk="0">
                  <a:moveTo>
                    <a:pt x="1" y="1"/>
                  </a:moveTo>
                  <a:lnTo>
                    <a:pt x="263649" y="1"/>
                  </a:lnTo>
                </a:path>
              </a:pathLst>
            </a:custGeom>
            <a:solidFill>
              <a:srgbClr val="A1DAF8"/>
            </a:solidFill>
            <a:ln w="9525" cap="flat" cmpd="sng">
              <a:solidFill>
                <a:srgbClr val="D1EAF7"/>
              </a:solidFill>
              <a:prstDash val="solid"/>
              <a:miter lim="58162"/>
              <a:headEnd type="none" w="sm" len="sm"/>
              <a:tailEnd type="none" w="sm" len="sm"/>
            </a:ln>
          </p:spPr>
          <p:txBody>
            <a:bodyPr spcFirstLastPara="1" wrap="square" lIns="91425" tIns="91425" rIns="91425" bIns="91425" anchor="ctr" anchorCtr="0">
              <a:noAutofit/>
            </a:bodyPr>
            <a:lstStyle/>
            <a:p>
              <a:endParaRPr sz="1800">
                <a:solidFill>
                  <a:srgbClr val="040404"/>
                </a:solidFill>
              </a:endParaRPr>
            </a:p>
          </p:txBody>
        </p:sp>
        <p:sp>
          <p:nvSpPr>
            <p:cNvPr id="676" name="Google Shape;676;p27"/>
            <p:cNvSpPr/>
            <p:nvPr/>
          </p:nvSpPr>
          <p:spPr>
            <a:xfrm>
              <a:off x="2016900" y="1875600"/>
              <a:ext cx="6591250" cy="25"/>
            </a:xfrm>
            <a:custGeom>
              <a:avLst/>
              <a:gdLst/>
              <a:ahLst/>
              <a:cxnLst/>
              <a:rect l="l" t="t" r="r" b="b"/>
              <a:pathLst>
                <a:path w="263650" h="1" fill="none" extrusionOk="0">
                  <a:moveTo>
                    <a:pt x="1" y="1"/>
                  </a:moveTo>
                  <a:lnTo>
                    <a:pt x="263649" y="1"/>
                  </a:lnTo>
                </a:path>
              </a:pathLst>
            </a:custGeom>
            <a:solidFill>
              <a:srgbClr val="A1DAF8"/>
            </a:solidFill>
            <a:ln w="9525" cap="flat" cmpd="sng">
              <a:solidFill>
                <a:srgbClr val="D1EAF7"/>
              </a:solidFill>
              <a:prstDash val="solid"/>
              <a:miter lim="58162"/>
              <a:headEnd type="none" w="sm" len="sm"/>
              <a:tailEnd type="none" w="sm" len="sm"/>
            </a:ln>
          </p:spPr>
          <p:txBody>
            <a:bodyPr spcFirstLastPara="1" wrap="square" lIns="91425" tIns="91425" rIns="91425" bIns="91425" anchor="ctr" anchorCtr="0">
              <a:noAutofit/>
            </a:bodyPr>
            <a:lstStyle/>
            <a:p>
              <a:endParaRPr sz="1800">
                <a:solidFill>
                  <a:srgbClr val="040404"/>
                </a:solidFill>
              </a:endParaRPr>
            </a:p>
          </p:txBody>
        </p:sp>
        <p:sp>
          <p:nvSpPr>
            <p:cNvPr id="677" name="Google Shape;677;p27"/>
            <p:cNvSpPr/>
            <p:nvPr/>
          </p:nvSpPr>
          <p:spPr>
            <a:xfrm>
              <a:off x="2016900" y="2162050"/>
              <a:ext cx="6591250" cy="25"/>
            </a:xfrm>
            <a:custGeom>
              <a:avLst/>
              <a:gdLst/>
              <a:ahLst/>
              <a:cxnLst/>
              <a:rect l="l" t="t" r="r" b="b"/>
              <a:pathLst>
                <a:path w="263650" h="1" fill="none" extrusionOk="0">
                  <a:moveTo>
                    <a:pt x="1" y="1"/>
                  </a:moveTo>
                  <a:lnTo>
                    <a:pt x="263649" y="1"/>
                  </a:lnTo>
                </a:path>
              </a:pathLst>
            </a:custGeom>
            <a:solidFill>
              <a:srgbClr val="A1DAF8"/>
            </a:solidFill>
            <a:ln w="9525" cap="flat" cmpd="sng">
              <a:solidFill>
                <a:srgbClr val="D1EAF7"/>
              </a:solidFill>
              <a:prstDash val="solid"/>
              <a:miter lim="58162"/>
              <a:headEnd type="none" w="sm" len="sm"/>
              <a:tailEnd type="none" w="sm" len="sm"/>
            </a:ln>
          </p:spPr>
          <p:txBody>
            <a:bodyPr spcFirstLastPara="1" wrap="square" lIns="91425" tIns="91425" rIns="91425" bIns="91425" anchor="ctr" anchorCtr="0">
              <a:noAutofit/>
            </a:bodyPr>
            <a:lstStyle/>
            <a:p>
              <a:endParaRPr sz="1800">
                <a:solidFill>
                  <a:srgbClr val="040404"/>
                </a:solidFill>
              </a:endParaRPr>
            </a:p>
          </p:txBody>
        </p:sp>
        <p:sp>
          <p:nvSpPr>
            <p:cNvPr id="678" name="Google Shape;678;p27"/>
            <p:cNvSpPr/>
            <p:nvPr/>
          </p:nvSpPr>
          <p:spPr>
            <a:xfrm>
              <a:off x="2016900" y="2307450"/>
              <a:ext cx="6591250" cy="25"/>
            </a:xfrm>
            <a:custGeom>
              <a:avLst/>
              <a:gdLst/>
              <a:ahLst/>
              <a:cxnLst/>
              <a:rect l="l" t="t" r="r" b="b"/>
              <a:pathLst>
                <a:path w="263650" h="1" fill="none" extrusionOk="0">
                  <a:moveTo>
                    <a:pt x="1" y="1"/>
                  </a:moveTo>
                  <a:lnTo>
                    <a:pt x="263649" y="1"/>
                  </a:lnTo>
                </a:path>
              </a:pathLst>
            </a:custGeom>
            <a:solidFill>
              <a:srgbClr val="A1DAF8"/>
            </a:solidFill>
            <a:ln w="9525" cap="flat" cmpd="sng">
              <a:solidFill>
                <a:srgbClr val="D1EAF7"/>
              </a:solidFill>
              <a:prstDash val="solid"/>
              <a:miter lim="58162"/>
              <a:headEnd type="none" w="sm" len="sm"/>
              <a:tailEnd type="none" w="sm" len="sm"/>
            </a:ln>
          </p:spPr>
          <p:txBody>
            <a:bodyPr spcFirstLastPara="1" wrap="square" lIns="91425" tIns="91425" rIns="91425" bIns="91425" anchor="ctr" anchorCtr="0">
              <a:noAutofit/>
            </a:bodyPr>
            <a:lstStyle/>
            <a:p>
              <a:endParaRPr sz="1800">
                <a:solidFill>
                  <a:srgbClr val="040404"/>
                </a:solidFill>
              </a:endParaRPr>
            </a:p>
          </p:txBody>
        </p:sp>
        <p:sp>
          <p:nvSpPr>
            <p:cNvPr id="679" name="Google Shape;679;p27"/>
            <p:cNvSpPr/>
            <p:nvPr/>
          </p:nvSpPr>
          <p:spPr>
            <a:xfrm>
              <a:off x="2016900" y="2595350"/>
              <a:ext cx="6591250" cy="25"/>
            </a:xfrm>
            <a:custGeom>
              <a:avLst/>
              <a:gdLst/>
              <a:ahLst/>
              <a:cxnLst/>
              <a:rect l="l" t="t" r="r" b="b"/>
              <a:pathLst>
                <a:path w="263650" h="1" fill="none" extrusionOk="0">
                  <a:moveTo>
                    <a:pt x="1" y="1"/>
                  </a:moveTo>
                  <a:lnTo>
                    <a:pt x="263649" y="1"/>
                  </a:lnTo>
                </a:path>
              </a:pathLst>
            </a:custGeom>
            <a:solidFill>
              <a:srgbClr val="A1DAF8"/>
            </a:solidFill>
            <a:ln w="9525" cap="flat" cmpd="sng">
              <a:solidFill>
                <a:srgbClr val="D1EAF7"/>
              </a:solidFill>
              <a:prstDash val="solid"/>
              <a:miter lim="58162"/>
              <a:headEnd type="none" w="sm" len="sm"/>
              <a:tailEnd type="none" w="sm" len="sm"/>
            </a:ln>
          </p:spPr>
          <p:txBody>
            <a:bodyPr spcFirstLastPara="1" wrap="square" lIns="91425" tIns="91425" rIns="91425" bIns="91425" anchor="ctr" anchorCtr="0">
              <a:noAutofit/>
            </a:bodyPr>
            <a:lstStyle/>
            <a:p>
              <a:endParaRPr sz="1800">
                <a:solidFill>
                  <a:srgbClr val="040404"/>
                </a:solidFill>
              </a:endParaRPr>
            </a:p>
          </p:txBody>
        </p:sp>
        <p:sp>
          <p:nvSpPr>
            <p:cNvPr id="680" name="Google Shape;680;p27"/>
            <p:cNvSpPr/>
            <p:nvPr/>
          </p:nvSpPr>
          <p:spPr>
            <a:xfrm>
              <a:off x="2016900" y="2740750"/>
              <a:ext cx="6591250" cy="25"/>
            </a:xfrm>
            <a:custGeom>
              <a:avLst/>
              <a:gdLst/>
              <a:ahLst/>
              <a:cxnLst/>
              <a:rect l="l" t="t" r="r" b="b"/>
              <a:pathLst>
                <a:path w="263650" h="1" fill="none" extrusionOk="0">
                  <a:moveTo>
                    <a:pt x="1" y="1"/>
                  </a:moveTo>
                  <a:lnTo>
                    <a:pt x="263649" y="1"/>
                  </a:lnTo>
                </a:path>
              </a:pathLst>
            </a:custGeom>
            <a:solidFill>
              <a:srgbClr val="A1DAF8"/>
            </a:solidFill>
            <a:ln w="9525" cap="flat" cmpd="sng">
              <a:solidFill>
                <a:srgbClr val="D1EAF7"/>
              </a:solidFill>
              <a:prstDash val="solid"/>
              <a:miter lim="58162"/>
              <a:headEnd type="none" w="sm" len="sm"/>
              <a:tailEnd type="none" w="sm" len="sm"/>
            </a:ln>
          </p:spPr>
          <p:txBody>
            <a:bodyPr spcFirstLastPara="1" wrap="square" lIns="91425" tIns="91425" rIns="91425" bIns="91425" anchor="ctr" anchorCtr="0">
              <a:noAutofit/>
            </a:bodyPr>
            <a:lstStyle/>
            <a:p>
              <a:endParaRPr sz="1800">
                <a:solidFill>
                  <a:srgbClr val="040404"/>
                </a:solidFill>
              </a:endParaRPr>
            </a:p>
          </p:txBody>
        </p:sp>
        <p:sp>
          <p:nvSpPr>
            <p:cNvPr id="681" name="Google Shape;681;p27"/>
            <p:cNvSpPr/>
            <p:nvPr/>
          </p:nvSpPr>
          <p:spPr>
            <a:xfrm>
              <a:off x="2016900" y="3027200"/>
              <a:ext cx="6591250" cy="25"/>
            </a:xfrm>
            <a:custGeom>
              <a:avLst/>
              <a:gdLst/>
              <a:ahLst/>
              <a:cxnLst/>
              <a:rect l="l" t="t" r="r" b="b"/>
              <a:pathLst>
                <a:path w="263650" h="1" fill="none" extrusionOk="0">
                  <a:moveTo>
                    <a:pt x="1" y="1"/>
                  </a:moveTo>
                  <a:lnTo>
                    <a:pt x="263649" y="1"/>
                  </a:lnTo>
                </a:path>
              </a:pathLst>
            </a:custGeom>
            <a:solidFill>
              <a:srgbClr val="A1DAF8"/>
            </a:solidFill>
            <a:ln w="9525" cap="flat" cmpd="sng">
              <a:solidFill>
                <a:srgbClr val="D1EAF7"/>
              </a:solidFill>
              <a:prstDash val="solid"/>
              <a:miter lim="58162"/>
              <a:headEnd type="none" w="sm" len="sm"/>
              <a:tailEnd type="none" w="sm" len="sm"/>
            </a:ln>
          </p:spPr>
          <p:txBody>
            <a:bodyPr spcFirstLastPara="1" wrap="square" lIns="91425" tIns="91425" rIns="91425" bIns="91425" anchor="ctr" anchorCtr="0">
              <a:noAutofit/>
            </a:bodyPr>
            <a:lstStyle/>
            <a:p>
              <a:endParaRPr sz="1800">
                <a:solidFill>
                  <a:srgbClr val="040404"/>
                </a:solidFill>
              </a:endParaRPr>
            </a:p>
          </p:txBody>
        </p:sp>
        <p:sp>
          <p:nvSpPr>
            <p:cNvPr id="682" name="Google Shape;682;p27"/>
            <p:cNvSpPr/>
            <p:nvPr/>
          </p:nvSpPr>
          <p:spPr>
            <a:xfrm>
              <a:off x="2016900" y="3172600"/>
              <a:ext cx="6591250" cy="25"/>
            </a:xfrm>
            <a:custGeom>
              <a:avLst/>
              <a:gdLst/>
              <a:ahLst/>
              <a:cxnLst/>
              <a:rect l="l" t="t" r="r" b="b"/>
              <a:pathLst>
                <a:path w="263650" h="1" fill="none" extrusionOk="0">
                  <a:moveTo>
                    <a:pt x="1" y="1"/>
                  </a:moveTo>
                  <a:lnTo>
                    <a:pt x="263649" y="1"/>
                  </a:lnTo>
                </a:path>
              </a:pathLst>
            </a:custGeom>
            <a:solidFill>
              <a:srgbClr val="A1DAF8"/>
            </a:solidFill>
            <a:ln w="9525" cap="flat" cmpd="sng">
              <a:solidFill>
                <a:srgbClr val="D1EAF7"/>
              </a:solidFill>
              <a:prstDash val="solid"/>
              <a:miter lim="58162"/>
              <a:headEnd type="none" w="sm" len="sm"/>
              <a:tailEnd type="none" w="sm" len="sm"/>
            </a:ln>
          </p:spPr>
          <p:txBody>
            <a:bodyPr spcFirstLastPara="1" wrap="square" lIns="91425" tIns="91425" rIns="91425" bIns="91425" anchor="ctr" anchorCtr="0">
              <a:noAutofit/>
            </a:bodyPr>
            <a:lstStyle/>
            <a:p>
              <a:endParaRPr sz="1800">
                <a:solidFill>
                  <a:srgbClr val="040404"/>
                </a:solidFill>
              </a:endParaRPr>
            </a:p>
          </p:txBody>
        </p:sp>
        <p:sp>
          <p:nvSpPr>
            <p:cNvPr id="683" name="Google Shape;683;p27"/>
            <p:cNvSpPr/>
            <p:nvPr/>
          </p:nvSpPr>
          <p:spPr>
            <a:xfrm>
              <a:off x="2016900" y="3460500"/>
              <a:ext cx="6591250" cy="25"/>
            </a:xfrm>
            <a:custGeom>
              <a:avLst/>
              <a:gdLst/>
              <a:ahLst/>
              <a:cxnLst/>
              <a:rect l="l" t="t" r="r" b="b"/>
              <a:pathLst>
                <a:path w="263650" h="1" fill="none" extrusionOk="0">
                  <a:moveTo>
                    <a:pt x="1" y="1"/>
                  </a:moveTo>
                  <a:lnTo>
                    <a:pt x="263649" y="1"/>
                  </a:lnTo>
                </a:path>
              </a:pathLst>
            </a:custGeom>
            <a:solidFill>
              <a:srgbClr val="A1DAF8"/>
            </a:solidFill>
            <a:ln w="9525" cap="flat" cmpd="sng">
              <a:solidFill>
                <a:srgbClr val="D1EAF7"/>
              </a:solidFill>
              <a:prstDash val="solid"/>
              <a:miter lim="58162"/>
              <a:headEnd type="none" w="sm" len="sm"/>
              <a:tailEnd type="none" w="sm" len="sm"/>
            </a:ln>
          </p:spPr>
          <p:txBody>
            <a:bodyPr spcFirstLastPara="1" wrap="square" lIns="91425" tIns="91425" rIns="91425" bIns="91425" anchor="ctr" anchorCtr="0">
              <a:noAutofit/>
            </a:bodyPr>
            <a:lstStyle/>
            <a:p>
              <a:endParaRPr sz="1800">
                <a:solidFill>
                  <a:srgbClr val="040404"/>
                </a:solidFill>
              </a:endParaRPr>
            </a:p>
          </p:txBody>
        </p:sp>
        <p:sp>
          <p:nvSpPr>
            <p:cNvPr id="684" name="Google Shape;684;p27"/>
            <p:cNvSpPr/>
            <p:nvPr/>
          </p:nvSpPr>
          <p:spPr>
            <a:xfrm>
              <a:off x="2016900" y="3605925"/>
              <a:ext cx="6591250" cy="25"/>
            </a:xfrm>
            <a:custGeom>
              <a:avLst/>
              <a:gdLst/>
              <a:ahLst/>
              <a:cxnLst/>
              <a:rect l="l" t="t" r="r" b="b"/>
              <a:pathLst>
                <a:path w="263650" h="1" fill="none" extrusionOk="0">
                  <a:moveTo>
                    <a:pt x="1" y="0"/>
                  </a:moveTo>
                  <a:lnTo>
                    <a:pt x="263649" y="0"/>
                  </a:lnTo>
                </a:path>
              </a:pathLst>
            </a:custGeom>
            <a:solidFill>
              <a:srgbClr val="A1DAF8"/>
            </a:solidFill>
            <a:ln w="9525" cap="flat" cmpd="sng">
              <a:solidFill>
                <a:srgbClr val="D1EAF7"/>
              </a:solidFill>
              <a:prstDash val="solid"/>
              <a:miter lim="58162"/>
              <a:headEnd type="none" w="sm" len="sm"/>
              <a:tailEnd type="none" w="sm" len="sm"/>
            </a:ln>
          </p:spPr>
          <p:txBody>
            <a:bodyPr spcFirstLastPara="1" wrap="square" lIns="91425" tIns="91425" rIns="91425" bIns="91425" anchor="ctr" anchorCtr="0">
              <a:noAutofit/>
            </a:bodyPr>
            <a:lstStyle/>
            <a:p>
              <a:endParaRPr sz="1800">
                <a:solidFill>
                  <a:srgbClr val="040404"/>
                </a:solidFill>
              </a:endParaRPr>
            </a:p>
          </p:txBody>
        </p:sp>
        <p:sp>
          <p:nvSpPr>
            <p:cNvPr id="685" name="Google Shape;685;p27"/>
            <p:cNvSpPr/>
            <p:nvPr/>
          </p:nvSpPr>
          <p:spPr>
            <a:xfrm>
              <a:off x="2016900" y="3892350"/>
              <a:ext cx="6591250" cy="25"/>
            </a:xfrm>
            <a:custGeom>
              <a:avLst/>
              <a:gdLst/>
              <a:ahLst/>
              <a:cxnLst/>
              <a:rect l="l" t="t" r="r" b="b"/>
              <a:pathLst>
                <a:path w="263650" h="1" fill="none" extrusionOk="0">
                  <a:moveTo>
                    <a:pt x="1" y="1"/>
                  </a:moveTo>
                  <a:lnTo>
                    <a:pt x="263649" y="1"/>
                  </a:lnTo>
                </a:path>
              </a:pathLst>
            </a:custGeom>
            <a:solidFill>
              <a:srgbClr val="A1DAF8"/>
            </a:solidFill>
            <a:ln w="9525" cap="flat" cmpd="sng">
              <a:solidFill>
                <a:srgbClr val="D1EAF7"/>
              </a:solidFill>
              <a:prstDash val="solid"/>
              <a:miter lim="58162"/>
              <a:headEnd type="none" w="sm" len="sm"/>
              <a:tailEnd type="none" w="sm" len="sm"/>
            </a:ln>
          </p:spPr>
          <p:txBody>
            <a:bodyPr spcFirstLastPara="1" wrap="square" lIns="91425" tIns="91425" rIns="91425" bIns="91425" anchor="ctr" anchorCtr="0">
              <a:noAutofit/>
            </a:bodyPr>
            <a:lstStyle/>
            <a:p>
              <a:endParaRPr sz="1800">
                <a:solidFill>
                  <a:srgbClr val="040404"/>
                </a:solidFill>
              </a:endParaRPr>
            </a:p>
          </p:txBody>
        </p:sp>
        <p:sp>
          <p:nvSpPr>
            <p:cNvPr id="686" name="Google Shape;686;p27"/>
            <p:cNvSpPr/>
            <p:nvPr/>
          </p:nvSpPr>
          <p:spPr>
            <a:xfrm>
              <a:off x="2016900" y="4037775"/>
              <a:ext cx="6591250" cy="25"/>
            </a:xfrm>
            <a:custGeom>
              <a:avLst/>
              <a:gdLst/>
              <a:ahLst/>
              <a:cxnLst/>
              <a:rect l="l" t="t" r="r" b="b"/>
              <a:pathLst>
                <a:path w="263650" h="1" fill="none" extrusionOk="0">
                  <a:moveTo>
                    <a:pt x="1" y="0"/>
                  </a:moveTo>
                  <a:lnTo>
                    <a:pt x="263649" y="0"/>
                  </a:lnTo>
                </a:path>
              </a:pathLst>
            </a:custGeom>
            <a:solidFill>
              <a:srgbClr val="A1DAF8"/>
            </a:solidFill>
            <a:ln w="9525" cap="flat" cmpd="sng">
              <a:solidFill>
                <a:srgbClr val="D1EAF7"/>
              </a:solidFill>
              <a:prstDash val="solid"/>
              <a:miter lim="58162"/>
              <a:headEnd type="none" w="sm" len="sm"/>
              <a:tailEnd type="none" w="sm" len="sm"/>
            </a:ln>
          </p:spPr>
          <p:txBody>
            <a:bodyPr spcFirstLastPara="1" wrap="square" lIns="91425" tIns="91425" rIns="91425" bIns="91425" anchor="ctr" anchorCtr="0">
              <a:noAutofit/>
            </a:bodyPr>
            <a:lstStyle/>
            <a:p>
              <a:endParaRPr sz="1800">
                <a:solidFill>
                  <a:srgbClr val="040404"/>
                </a:solidFill>
              </a:endParaRPr>
            </a:p>
          </p:txBody>
        </p:sp>
        <p:sp>
          <p:nvSpPr>
            <p:cNvPr id="687" name="Google Shape;687;p27"/>
            <p:cNvSpPr/>
            <p:nvPr/>
          </p:nvSpPr>
          <p:spPr>
            <a:xfrm>
              <a:off x="2892250" y="1269275"/>
              <a:ext cx="25" cy="2916825"/>
            </a:xfrm>
            <a:custGeom>
              <a:avLst/>
              <a:gdLst/>
              <a:ahLst/>
              <a:cxnLst/>
              <a:rect l="l" t="t" r="r" b="b"/>
              <a:pathLst>
                <a:path w="1" h="116673" fill="none" extrusionOk="0">
                  <a:moveTo>
                    <a:pt x="0" y="0"/>
                  </a:moveTo>
                  <a:lnTo>
                    <a:pt x="0" y="116673"/>
                  </a:lnTo>
                </a:path>
              </a:pathLst>
            </a:custGeom>
            <a:solidFill>
              <a:srgbClr val="E72D53"/>
            </a:solidFill>
            <a:ln w="18900" cap="flat" cmpd="sng">
              <a:solidFill>
                <a:srgbClr val="E72D53"/>
              </a:solidFill>
              <a:prstDash val="solid"/>
              <a:miter lim="58162"/>
              <a:headEnd type="none" w="sm" len="sm"/>
              <a:tailEnd type="none" w="sm" len="sm"/>
            </a:ln>
          </p:spPr>
          <p:txBody>
            <a:bodyPr spcFirstLastPara="1" wrap="square" lIns="91425" tIns="91425" rIns="91425" bIns="91425" anchor="ctr" anchorCtr="0">
              <a:noAutofit/>
            </a:bodyPr>
            <a:lstStyle/>
            <a:p>
              <a:endParaRPr sz="1800">
                <a:solidFill>
                  <a:srgbClr val="040404"/>
                </a:solidFill>
              </a:endParaRPr>
            </a:p>
          </p:txBody>
        </p:sp>
      </p:grpSp>
      <p:sp>
        <p:nvSpPr>
          <p:cNvPr id="688" name="Google Shape;688;p27"/>
          <p:cNvSpPr txBox="1">
            <a:spLocks noGrp="1"/>
          </p:cNvSpPr>
          <p:nvPr>
            <p:ph type="title"/>
          </p:nvPr>
        </p:nvSpPr>
        <p:spPr>
          <a:xfrm rot="-261720">
            <a:off x="1544505" y="1265285"/>
            <a:ext cx="3113419" cy="1773899"/>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b="0">
                <a:solidFill>
                  <a:schemeClr val="accent1"/>
                </a:solidFill>
                <a:latin typeface="Chelsea Market"/>
                <a:ea typeface="Chelsea Market"/>
                <a:cs typeface="Chelsea Market"/>
                <a:sym typeface="Chelsea Market"/>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89" name="Google Shape;689;p27"/>
          <p:cNvSpPr txBox="1">
            <a:spLocks noGrp="1"/>
          </p:cNvSpPr>
          <p:nvPr>
            <p:ph type="subTitle" idx="1"/>
          </p:nvPr>
        </p:nvSpPr>
        <p:spPr>
          <a:xfrm rot="251627" flipH="1">
            <a:off x="5272733" y="2205224"/>
            <a:ext cx="3834267" cy="26839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Tree>
    <p:extLst>
      <p:ext uri="{BB962C8B-B14F-4D97-AF65-F5344CB8AC3E}">
        <p14:creationId xmlns:p14="http://schemas.microsoft.com/office/powerpoint/2010/main" val="24407443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5026168" y="0"/>
            <a:ext cx="7165785" cy="6329061"/>
          </a:xfrm>
          <a:custGeom>
            <a:avLst/>
            <a:gdLst/>
            <a:ahLst/>
            <a:cxnLst/>
            <a:rect l="l" t="t" r="r" b="b"/>
            <a:pathLst>
              <a:path w="176309" h="155722" extrusionOk="0">
                <a:moveTo>
                  <a:pt x="63247" y="0"/>
                </a:moveTo>
                <a:cubicBezTo>
                  <a:pt x="63247" y="0"/>
                  <a:pt x="80642" y="24848"/>
                  <a:pt x="37077" y="41672"/>
                </a:cubicBezTo>
                <a:cubicBezTo>
                  <a:pt x="1" y="55983"/>
                  <a:pt x="5335" y="88511"/>
                  <a:pt x="27957" y="97286"/>
                </a:cubicBezTo>
                <a:cubicBezTo>
                  <a:pt x="27849" y="97834"/>
                  <a:pt x="27742" y="98381"/>
                  <a:pt x="27659" y="98929"/>
                </a:cubicBezTo>
                <a:cubicBezTo>
                  <a:pt x="23670" y="124623"/>
                  <a:pt x="47626" y="125194"/>
                  <a:pt x="58960" y="130445"/>
                </a:cubicBezTo>
                <a:cubicBezTo>
                  <a:pt x="60782" y="131290"/>
                  <a:pt x="62425" y="132326"/>
                  <a:pt x="63997" y="133457"/>
                </a:cubicBezTo>
                <a:cubicBezTo>
                  <a:pt x="65985" y="140732"/>
                  <a:pt x="70795" y="147709"/>
                  <a:pt x="78010" y="151757"/>
                </a:cubicBezTo>
                <a:cubicBezTo>
                  <a:pt x="81701" y="153840"/>
                  <a:pt x="86071" y="154971"/>
                  <a:pt x="89976" y="155341"/>
                </a:cubicBezTo>
                <a:cubicBezTo>
                  <a:pt x="92794" y="155602"/>
                  <a:pt x="95482" y="155722"/>
                  <a:pt x="98053" y="155722"/>
                </a:cubicBezTo>
                <a:cubicBezTo>
                  <a:pt x="124611" y="155722"/>
                  <a:pt x="138682" y="142939"/>
                  <a:pt x="155020" y="141756"/>
                </a:cubicBezTo>
                <a:cubicBezTo>
                  <a:pt x="155811" y="141699"/>
                  <a:pt x="156608" y="141669"/>
                  <a:pt x="157412" y="141669"/>
                </a:cubicBezTo>
                <a:cubicBezTo>
                  <a:pt x="163153" y="141669"/>
                  <a:pt x="169259" y="143194"/>
                  <a:pt x="176308" y="147256"/>
                </a:cubicBezTo>
                <a:lnTo>
                  <a:pt x="176308" y="0"/>
                </a:lnTo>
                <a:close/>
              </a:path>
            </a:pathLst>
          </a:custGeom>
          <a:solidFill>
            <a:srgbClr val="A0EB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rot="10800000">
            <a:off x="-14271" y="3131840"/>
            <a:ext cx="4366203" cy="3730161"/>
          </a:xfrm>
          <a:custGeom>
            <a:avLst/>
            <a:gdLst/>
            <a:ahLst/>
            <a:cxnLst/>
            <a:rect l="l" t="t" r="r" b="b"/>
            <a:pathLst>
              <a:path w="545094" h="465688" extrusionOk="0">
                <a:moveTo>
                  <a:pt x="207028" y="1"/>
                </a:moveTo>
                <a:cubicBezTo>
                  <a:pt x="207028" y="1"/>
                  <a:pt x="259058" y="74319"/>
                  <a:pt x="128756" y="124647"/>
                </a:cubicBezTo>
                <a:cubicBezTo>
                  <a:pt x="1" y="174354"/>
                  <a:pt x="42285" y="297550"/>
                  <a:pt x="138002" y="297550"/>
                </a:cubicBezTo>
                <a:cubicBezTo>
                  <a:pt x="146029" y="297550"/>
                  <a:pt x="154432" y="296683"/>
                  <a:pt x="163141" y="294834"/>
                </a:cubicBezTo>
                <a:cubicBezTo>
                  <a:pt x="173520" y="292632"/>
                  <a:pt x="182326" y="291602"/>
                  <a:pt x="189704" y="291602"/>
                </a:cubicBezTo>
                <a:cubicBezTo>
                  <a:pt x="225753" y="291602"/>
                  <a:pt x="227678" y="316202"/>
                  <a:pt x="212112" y="348817"/>
                </a:cubicBezTo>
                <a:cubicBezTo>
                  <a:pt x="196610" y="381274"/>
                  <a:pt x="212112" y="431899"/>
                  <a:pt x="251176" y="453854"/>
                </a:cubicBezTo>
                <a:cubicBezTo>
                  <a:pt x="262225" y="460057"/>
                  <a:pt x="275286" y="463462"/>
                  <a:pt x="286978" y="464546"/>
                </a:cubicBezTo>
                <a:cubicBezTo>
                  <a:pt x="295411" y="465329"/>
                  <a:pt x="303454" y="465688"/>
                  <a:pt x="311146" y="465688"/>
                </a:cubicBezTo>
                <a:cubicBezTo>
                  <a:pt x="390544" y="465688"/>
                  <a:pt x="432621" y="427483"/>
                  <a:pt x="481467" y="423934"/>
                </a:cubicBezTo>
                <a:cubicBezTo>
                  <a:pt x="483856" y="423759"/>
                  <a:pt x="486261" y="423668"/>
                  <a:pt x="488687" y="423668"/>
                </a:cubicBezTo>
                <a:cubicBezTo>
                  <a:pt x="505818" y="423668"/>
                  <a:pt x="524017" y="428226"/>
                  <a:pt x="545094" y="440376"/>
                </a:cubicBezTo>
                <a:lnTo>
                  <a:pt x="545094" y="1"/>
                </a:lnTo>
                <a:close/>
              </a:path>
            </a:pathLst>
          </a:custGeom>
          <a:solidFill>
            <a:srgbClr val="A0EB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956705" y="2248567"/>
            <a:ext cx="6112400" cy="2736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53B5C"/>
              </a:buClr>
              <a:buSzPts val="6000"/>
              <a:buNone/>
              <a:defRPr sz="8000">
                <a:solidFill>
                  <a:srgbClr val="053B5C"/>
                </a:solidFill>
              </a:defRPr>
            </a:lvl1pPr>
            <a:lvl2pPr lvl="1" rtl="0">
              <a:spcBef>
                <a:spcPts val="0"/>
              </a:spcBef>
              <a:spcAft>
                <a:spcPts val="0"/>
              </a:spcAft>
              <a:buClr>
                <a:srgbClr val="053B5C"/>
              </a:buClr>
              <a:buSzPts val="6000"/>
              <a:buNone/>
              <a:defRPr sz="8000">
                <a:solidFill>
                  <a:srgbClr val="053B5C"/>
                </a:solidFill>
              </a:defRPr>
            </a:lvl2pPr>
            <a:lvl3pPr lvl="2" rtl="0">
              <a:spcBef>
                <a:spcPts val="0"/>
              </a:spcBef>
              <a:spcAft>
                <a:spcPts val="0"/>
              </a:spcAft>
              <a:buClr>
                <a:srgbClr val="053B5C"/>
              </a:buClr>
              <a:buSzPts val="6000"/>
              <a:buNone/>
              <a:defRPr sz="8000">
                <a:solidFill>
                  <a:srgbClr val="053B5C"/>
                </a:solidFill>
              </a:defRPr>
            </a:lvl3pPr>
            <a:lvl4pPr lvl="3" rtl="0">
              <a:spcBef>
                <a:spcPts val="0"/>
              </a:spcBef>
              <a:spcAft>
                <a:spcPts val="0"/>
              </a:spcAft>
              <a:buClr>
                <a:srgbClr val="053B5C"/>
              </a:buClr>
              <a:buSzPts val="6000"/>
              <a:buNone/>
              <a:defRPr sz="8000">
                <a:solidFill>
                  <a:srgbClr val="053B5C"/>
                </a:solidFill>
              </a:defRPr>
            </a:lvl4pPr>
            <a:lvl5pPr lvl="4" rtl="0">
              <a:spcBef>
                <a:spcPts val="0"/>
              </a:spcBef>
              <a:spcAft>
                <a:spcPts val="0"/>
              </a:spcAft>
              <a:buClr>
                <a:srgbClr val="053B5C"/>
              </a:buClr>
              <a:buSzPts val="6000"/>
              <a:buNone/>
              <a:defRPr sz="8000">
                <a:solidFill>
                  <a:srgbClr val="053B5C"/>
                </a:solidFill>
              </a:defRPr>
            </a:lvl5pPr>
            <a:lvl6pPr lvl="5" rtl="0">
              <a:spcBef>
                <a:spcPts val="0"/>
              </a:spcBef>
              <a:spcAft>
                <a:spcPts val="0"/>
              </a:spcAft>
              <a:buClr>
                <a:srgbClr val="053B5C"/>
              </a:buClr>
              <a:buSzPts val="6000"/>
              <a:buNone/>
              <a:defRPr sz="8000">
                <a:solidFill>
                  <a:srgbClr val="053B5C"/>
                </a:solidFill>
              </a:defRPr>
            </a:lvl6pPr>
            <a:lvl7pPr lvl="6" rtl="0">
              <a:spcBef>
                <a:spcPts val="0"/>
              </a:spcBef>
              <a:spcAft>
                <a:spcPts val="0"/>
              </a:spcAft>
              <a:buClr>
                <a:srgbClr val="053B5C"/>
              </a:buClr>
              <a:buSzPts val="6000"/>
              <a:buNone/>
              <a:defRPr sz="8000">
                <a:solidFill>
                  <a:srgbClr val="053B5C"/>
                </a:solidFill>
              </a:defRPr>
            </a:lvl7pPr>
            <a:lvl8pPr lvl="7" rtl="0">
              <a:spcBef>
                <a:spcPts val="0"/>
              </a:spcBef>
              <a:spcAft>
                <a:spcPts val="0"/>
              </a:spcAft>
              <a:buClr>
                <a:srgbClr val="053B5C"/>
              </a:buClr>
              <a:buSzPts val="6000"/>
              <a:buNone/>
              <a:defRPr sz="8000">
                <a:solidFill>
                  <a:srgbClr val="053B5C"/>
                </a:solidFill>
              </a:defRPr>
            </a:lvl8pPr>
            <a:lvl9pPr lvl="8" rtl="0">
              <a:spcBef>
                <a:spcPts val="0"/>
              </a:spcBef>
              <a:spcAft>
                <a:spcPts val="0"/>
              </a:spcAft>
              <a:buClr>
                <a:srgbClr val="053B5C"/>
              </a:buClr>
              <a:buSzPts val="6000"/>
              <a:buNone/>
              <a:defRPr sz="8000">
                <a:solidFill>
                  <a:srgbClr val="053B5C"/>
                </a:solidFill>
              </a:defRPr>
            </a:lvl9pPr>
          </a:lstStyle>
          <a:p>
            <a:endParaRPr/>
          </a:p>
        </p:txBody>
      </p:sp>
      <p:sp>
        <p:nvSpPr>
          <p:cNvPr id="12" name="Google Shape;12;p2"/>
          <p:cNvSpPr txBox="1">
            <a:spLocks noGrp="1"/>
          </p:cNvSpPr>
          <p:nvPr>
            <p:ph type="subTitle" idx="1"/>
          </p:nvPr>
        </p:nvSpPr>
        <p:spPr>
          <a:xfrm>
            <a:off x="915752" y="4406300"/>
            <a:ext cx="5432800" cy="59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53B5C"/>
              </a:buClr>
              <a:buSzPts val="1700"/>
              <a:buNone/>
              <a:defRPr sz="2133">
                <a:solidFill>
                  <a:srgbClr val="053B5C"/>
                </a:solidFill>
              </a:defRPr>
            </a:lvl1pPr>
            <a:lvl2pPr lvl="1" rtl="0">
              <a:lnSpc>
                <a:spcPct val="100000"/>
              </a:lnSpc>
              <a:spcBef>
                <a:spcPts val="0"/>
              </a:spcBef>
              <a:spcAft>
                <a:spcPts val="0"/>
              </a:spcAft>
              <a:buClr>
                <a:srgbClr val="053B5C"/>
              </a:buClr>
              <a:buSzPts val="1700"/>
              <a:buNone/>
              <a:defRPr sz="2267">
                <a:solidFill>
                  <a:srgbClr val="053B5C"/>
                </a:solidFill>
              </a:defRPr>
            </a:lvl2pPr>
            <a:lvl3pPr lvl="2" rtl="0">
              <a:lnSpc>
                <a:spcPct val="100000"/>
              </a:lnSpc>
              <a:spcBef>
                <a:spcPts val="0"/>
              </a:spcBef>
              <a:spcAft>
                <a:spcPts val="0"/>
              </a:spcAft>
              <a:buClr>
                <a:srgbClr val="053B5C"/>
              </a:buClr>
              <a:buSzPts val="1700"/>
              <a:buNone/>
              <a:defRPr sz="2267">
                <a:solidFill>
                  <a:srgbClr val="053B5C"/>
                </a:solidFill>
              </a:defRPr>
            </a:lvl3pPr>
            <a:lvl4pPr lvl="3" rtl="0">
              <a:lnSpc>
                <a:spcPct val="100000"/>
              </a:lnSpc>
              <a:spcBef>
                <a:spcPts val="0"/>
              </a:spcBef>
              <a:spcAft>
                <a:spcPts val="0"/>
              </a:spcAft>
              <a:buClr>
                <a:srgbClr val="053B5C"/>
              </a:buClr>
              <a:buSzPts val="1700"/>
              <a:buNone/>
              <a:defRPr sz="2267">
                <a:solidFill>
                  <a:srgbClr val="053B5C"/>
                </a:solidFill>
              </a:defRPr>
            </a:lvl4pPr>
            <a:lvl5pPr lvl="4" rtl="0">
              <a:lnSpc>
                <a:spcPct val="100000"/>
              </a:lnSpc>
              <a:spcBef>
                <a:spcPts val="0"/>
              </a:spcBef>
              <a:spcAft>
                <a:spcPts val="0"/>
              </a:spcAft>
              <a:buClr>
                <a:srgbClr val="053B5C"/>
              </a:buClr>
              <a:buSzPts val="1700"/>
              <a:buNone/>
              <a:defRPr sz="2267">
                <a:solidFill>
                  <a:srgbClr val="053B5C"/>
                </a:solidFill>
              </a:defRPr>
            </a:lvl5pPr>
            <a:lvl6pPr lvl="5" rtl="0">
              <a:lnSpc>
                <a:spcPct val="100000"/>
              </a:lnSpc>
              <a:spcBef>
                <a:spcPts val="0"/>
              </a:spcBef>
              <a:spcAft>
                <a:spcPts val="0"/>
              </a:spcAft>
              <a:buClr>
                <a:srgbClr val="053B5C"/>
              </a:buClr>
              <a:buSzPts val="1700"/>
              <a:buNone/>
              <a:defRPr sz="2267">
                <a:solidFill>
                  <a:srgbClr val="053B5C"/>
                </a:solidFill>
              </a:defRPr>
            </a:lvl6pPr>
            <a:lvl7pPr lvl="6" rtl="0">
              <a:lnSpc>
                <a:spcPct val="100000"/>
              </a:lnSpc>
              <a:spcBef>
                <a:spcPts val="0"/>
              </a:spcBef>
              <a:spcAft>
                <a:spcPts val="0"/>
              </a:spcAft>
              <a:buClr>
                <a:srgbClr val="053B5C"/>
              </a:buClr>
              <a:buSzPts val="1700"/>
              <a:buNone/>
              <a:defRPr sz="2267">
                <a:solidFill>
                  <a:srgbClr val="053B5C"/>
                </a:solidFill>
              </a:defRPr>
            </a:lvl7pPr>
            <a:lvl8pPr lvl="7" rtl="0">
              <a:lnSpc>
                <a:spcPct val="100000"/>
              </a:lnSpc>
              <a:spcBef>
                <a:spcPts val="0"/>
              </a:spcBef>
              <a:spcAft>
                <a:spcPts val="0"/>
              </a:spcAft>
              <a:buClr>
                <a:srgbClr val="053B5C"/>
              </a:buClr>
              <a:buSzPts val="1700"/>
              <a:buNone/>
              <a:defRPr sz="2267">
                <a:solidFill>
                  <a:srgbClr val="053B5C"/>
                </a:solidFill>
              </a:defRPr>
            </a:lvl8pPr>
            <a:lvl9pPr lvl="8" rtl="0">
              <a:lnSpc>
                <a:spcPct val="100000"/>
              </a:lnSpc>
              <a:spcBef>
                <a:spcPts val="0"/>
              </a:spcBef>
              <a:spcAft>
                <a:spcPts val="0"/>
              </a:spcAft>
              <a:buClr>
                <a:srgbClr val="053B5C"/>
              </a:buClr>
              <a:buSzPts val="1700"/>
              <a:buNone/>
              <a:defRPr sz="2267">
                <a:solidFill>
                  <a:srgbClr val="053B5C"/>
                </a:solidFill>
              </a:defRPr>
            </a:lvl9pPr>
          </a:lstStyle>
          <a:p>
            <a:endParaRPr/>
          </a:p>
        </p:txBody>
      </p:sp>
    </p:spTree>
    <p:extLst>
      <p:ext uri="{BB962C8B-B14F-4D97-AF65-F5344CB8AC3E}">
        <p14:creationId xmlns:p14="http://schemas.microsoft.com/office/powerpoint/2010/main" val="6245224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2"/>
        </a:solid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1986567" y="3431633"/>
            <a:ext cx="3051200" cy="1039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5333"/>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15" name="Google Shape;15;p3"/>
          <p:cNvSpPr txBox="1">
            <a:spLocks noGrp="1"/>
          </p:cNvSpPr>
          <p:nvPr>
            <p:ph type="title" idx="2" hasCustomPrompt="1"/>
          </p:nvPr>
        </p:nvSpPr>
        <p:spPr>
          <a:xfrm>
            <a:off x="1986567" y="1626817"/>
            <a:ext cx="1509600" cy="1825200"/>
          </a:xfrm>
          <a:prstGeom prst="rect">
            <a:avLst/>
          </a:prstGeom>
        </p:spPr>
        <p:txBody>
          <a:bodyPr spcFirstLastPara="1" wrap="square" lIns="91425" tIns="91425" rIns="91425" bIns="91425" anchor="b" anchorCtr="0">
            <a:noAutofit/>
          </a:bodyPr>
          <a:lstStyle>
            <a:lvl1pPr lvl="0" rtl="0">
              <a:spcBef>
                <a:spcPts val="0"/>
              </a:spcBef>
              <a:spcAft>
                <a:spcPts val="0"/>
              </a:spcAft>
              <a:buSzPts val="8000"/>
              <a:buNone/>
              <a:defRPr sz="10666"/>
            </a:lvl1pPr>
            <a:lvl2pPr lvl="1" rtl="0">
              <a:spcBef>
                <a:spcPts val="0"/>
              </a:spcBef>
              <a:spcAft>
                <a:spcPts val="0"/>
              </a:spcAft>
              <a:buSzPts val="8000"/>
              <a:buNone/>
              <a:defRPr sz="10666"/>
            </a:lvl2pPr>
            <a:lvl3pPr lvl="2" rtl="0">
              <a:spcBef>
                <a:spcPts val="0"/>
              </a:spcBef>
              <a:spcAft>
                <a:spcPts val="0"/>
              </a:spcAft>
              <a:buSzPts val="8000"/>
              <a:buNone/>
              <a:defRPr sz="10666"/>
            </a:lvl3pPr>
            <a:lvl4pPr lvl="3" rtl="0">
              <a:spcBef>
                <a:spcPts val="0"/>
              </a:spcBef>
              <a:spcAft>
                <a:spcPts val="0"/>
              </a:spcAft>
              <a:buSzPts val="8000"/>
              <a:buNone/>
              <a:defRPr sz="10666"/>
            </a:lvl4pPr>
            <a:lvl5pPr lvl="4" rtl="0">
              <a:spcBef>
                <a:spcPts val="0"/>
              </a:spcBef>
              <a:spcAft>
                <a:spcPts val="0"/>
              </a:spcAft>
              <a:buSzPts val="8000"/>
              <a:buNone/>
              <a:defRPr sz="10666"/>
            </a:lvl5pPr>
            <a:lvl6pPr lvl="5" rtl="0">
              <a:spcBef>
                <a:spcPts val="0"/>
              </a:spcBef>
              <a:spcAft>
                <a:spcPts val="0"/>
              </a:spcAft>
              <a:buSzPts val="8000"/>
              <a:buNone/>
              <a:defRPr sz="10666"/>
            </a:lvl6pPr>
            <a:lvl7pPr lvl="6" rtl="0">
              <a:spcBef>
                <a:spcPts val="0"/>
              </a:spcBef>
              <a:spcAft>
                <a:spcPts val="0"/>
              </a:spcAft>
              <a:buSzPts val="8000"/>
              <a:buNone/>
              <a:defRPr sz="10666"/>
            </a:lvl7pPr>
            <a:lvl8pPr lvl="7" rtl="0">
              <a:spcBef>
                <a:spcPts val="0"/>
              </a:spcBef>
              <a:spcAft>
                <a:spcPts val="0"/>
              </a:spcAft>
              <a:buSzPts val="8000"/>
              <a:buNone/>
              <a:defRPr sz="10666"/>
            </a:lvl8pPr>
            <a:lvl9pPr lvl="8" rtl="0">
              <a:spcBef>
                <a:spcPts val="0"/>
              </a:spcBef>
              <a:spcAft>
                <a:spcPts val="0"/>
              </a:spcAft>
              <a:buSzPts val="8000"/>
              <a:buNone/>
              <a:defRPr sz="10666"/>
            </a:lvl9pPr>
          </a:lstStyle>
          <a:p>
            <a:r>
              <a:t>xx%</a:t>
            </a:r>
          </a:p>
        </p:txBody>
      </p:sp>
      <p:sp>
        <p:nvSpPr>
          <p:cNvPr id="16" name="Google Shape;16;p3"/>
          <p:cNvSpPr txBox="1">
            <a:spLocks noGrp="1"/>
          </p:cNvSpPr>
          <p:nvPr>
            <p:ph type="subTitle" idx="1"/>
          </p:nvPr>
        </p:nvSpPr>
        <p:spPr>
          <a:xfrm>
            <a:off x="1986567" y="4274000"/>
            <a:ext cx="3269600" cy="8304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053B5C"/>
                </a:solidFill>
              </a:defRPr>
            </a:lvl1pPr>
            <a:lvl2pPr lvl="1" rtl="0">
              <a:spcBef>
                <a:spcPts val="2133"/>
              </a:spcBef>
              <a:spcAft>
                <a:spcPts val="0"/>
              </a:spcAft>
              <a:buNone/>
              <a:defRPr>
                <a:solidFill>
                  <a:srgbClr val="053B5C"/>
                </a:solidFill>
              </a:defRPr>
            </a:lvl2pPr>
            <a:lvl3pPr lvl="2" rtl="0">
              <a:spcBef>
                <a:spcPts val="2133"/>
              </a:spcBef>
              <a:spcAft>
                <a:spcPts val="0"/>
              </a:spcAft>
              <a:buNone/>
              <a:defRPr>
                <a:solidFill>
                  <a:srgbClr val="053B5C"/>
                </a:solidFill>
              </a:defRPr>
            </a:lvl3pPr>
            <a:lvl4pPr lvl="3" rtl="0">
              <a:spcBef>
                <a:spcPts val="2133"/>
              </a:spcBef>
              <a:spcAft>
                <a:spcPts val="0"/>
              </a:spcAft>
              <a:buNone/>
              <a:defRPr>
                <a:solidFill>
                  <a:srgbClr val="053B5C"/>
                </a:solidFill>
              </a:defRPr>
            </a:lvl4pPr>
            <a:lvl5pPr lvl="4" rtl="0">
              <a:spcBef>
                <a:spcPts val="2133"/>
              </a:spcBef>
              <a:spcAft>
                <a:spcPts val="0"/>
              </a:spcAft>
              <a:buNone/>
              <a:defRPr>
                <a:solidFill>
                  <a:srgbClr val="053B5C"/>
                </a:solidFill>
              </a:defRPr>
            </a:lvl5pPr>
            <a:lvl6pPr lvl="5" rtl="0">
              <a:spcBef>
                <a:spcPts val="2133"/>
              </a:spcBef>
              <a:spcAft>
                <a:spcPts val="0"/>
              </a:spcAft>
              <a:buNone/>
              <a:defRPr>
                <a:solidFill>
                  <a:srgbClr val="053B5C"/>
                </a:solidFill>
              </a:defRPr>
            </a:lvl6pPr>
            <a:lvl7pPr lvl="6" rtl="0">
              <a:spcBef>
                <a:spcPts val="2133"/>
              </a:spcBef>
              <a:spcAft>
                <a:spcPts val="0"/>
              </a:spcAft>
              <a:buNone/>
              <a:defRPr>
                <a:solidFill>
                  <a:srgbClr val="053B5C"/>
                </a:solidFill>
              </a:defRPr>
            </a:lvl7pPr>
            <a:lvl8pPr lvl="7" rtl="0">
              <a:spcBef>
                <a:spcPts val="2133"/>
              </a:spcBef>
              <a:spcAft>
                <a:spcPts val="0"/>
              </a:spcAft>
              <a:buNone/>
              <a:defRPr>
                <a:solidFill>
                  <a:srgbClr val="053B5C"/>
                </a:solidFill>
              </a:defRPr>
            </a:lvl8pPr>
            <a:lvl9pPr lvl="8" rtl="0">
              <a:spcBef>
                <a:spcPts val="2133"/>
              </a:spcBef>
              <a:spcAft>
                <a:spcPts val="2133"/>
              </a:spcAft>
              <a:buNone/>
              <a:defRPr>
                <a:solidFill>
                  <a:srgbClr val="053B5C"/>
                </a:solidFill>
              </a:defRPr>
            </a:lvl9pPr>
          </a:lstStyle>
          <a:p>
            <a:endParaRPr/>
          </a:p>
        </p:txBody>
      </p:sp>
    </p:spTree>
    <p:extLst>
      <p:ext uri="{BB962C8B-B14F-4D97-AF65-F5344CB8AC3E}">
        <p14:creationId xmlns:p14="http://schemas.microsoft.com/office/powerpoint/2010/main" val="367685593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956700" y="731661"/>
            <a:ext cx="6138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9" name="Google Shape;19;p4"/>
          <p:cNvSpPr txBox="1">
            <a:spLocks noGrp="1"/>
          </p:cNvSpPr>
          <p:nvPr>
            <p:ph type="body" idx="1"/>
          </p:nvPr>
        </p:nvSpPr>
        <p:spPr>
          <a:xfrm>
            <a:off x="956700" y="1698205"/>
            <a:ext cx="10278800" cy="4161600"/>
          </a:xfrm>
          <a:prstGeom prst="rect">
            <a:avLst/>
          </a:prstGeom>
        </p:spPr>
        <p:txBody>
          <a:bodyPr spcFirstLastPara="1" wrap="square" lIns="91425" tIns="91425" rIns="91425" bIns="91425" anchor="t" anchorCtr="0">
            <a:noAutofit/>
          </a:bodyPr>
          <a:lstStyle>
            <a:lvl1pPr marL="609585" lvl="0" indent="-397923" rtl="0">
              <a:lnSpc>
                <a:spcPct val="100000"/>
              </a:lnSpc>
              <a:spcBef>
                <a:spcPts val="0"/>
              </a:spcBef>
              <a:spcAft>
                <a:spcPts val="0"/>
              </a:spcAft>
              <a:buSzPts val="1100"/>
              <a:buChar char="●"/>
              <a:defRPr sz="1467"/>
            </a:lvl1pPr>
            <a:lvl2pPr marL="1219170" lvl="1" indent="-397923" rtl="0">
              <a:spcBef>
                <a:spcPts val="0"/>
              </a:spcBef>
              <a:spcAft>
                <a:spcPts val="0"/>
              </a:spcAft>
              <a:buSzPts val="1100"/>
              <a:buChar char="○"/>
              <a:defRPr sz="1467"/>
            </a:lvl2pPr>
            <a:lvl3pPr marL="1828754" lvl="2" indent="-397923" rtl="0">
              <a:spcBef>
                <a:spcPts val="2133"/>
              </a:spcBef>
              <a:spcAft>
                <a:spcPts val="0"/>
              </a:spcAft>
              <a:buSzPts val="1100"/>
              <a:buChar char="■"/>
              <a:defRPr sz="1467"/>
            </a:lvl3pPr>
            <a:lvl4pPr marL="2438339" lvl="3" indent="-397923" rtl="0">
              <a:spcBef>
                <a:spcPts val="2133"/>
              </a:spcBef>
              <a:spcAft>
                <a:spcPts val="0"/>
              </a:spcAft>
              <a:buSzPts val="1100"/>
              <a:buChar char="●"/>
              <a:defRPr sz="1467"/>
            </a:lvl4pPr>
            <a:lvl5pPr marL="3047924" lvl="4" indent="-397923" rtl="0">
              <a:spcBef>
                <a:spcPts val="2133"/>
              </a:spcBef>
              <a:spcAft>
                <a:spcPts val="0"/>
              </a:spcAft>
              <a:buSzPts val="1100"/>
              <a:buChar char="○"/>
              <a:defRPr sz="1467"/>
            </a:lvl5pPr>
            <a:lvl6pPr marL="3657509" lvl="5" indent="-397923" rtl="0">
              <a:spcBef>
                <a:spcPts val="2133"/>
              </a:spcBef>
              <a:spcAft>
                <a:spcPts val="0"/>
              </a:spcAft>
              <a:buSzPts val="1100"/>
              <a:buChar char="■"/>
              <a:defRPr sz="1467"/>
            </a:lvl6pPr>
            <a:lvl7pPr marL="4267093" lvl="6" indent="-397923" rtl="0">
              <a:spcBef>
                <a:spcPts val="2133"/>
              </a:spcBef>
              <a:spcAft>
                <a:spcPts val="0"/>
              </a:spcAft>
              <a:buSzPts val="1100"/>
              <a:buChar char="●"/>
              <a:defRPr sz="1467"/>
            </a:lvl7pPr>
            <a:lvl8pPr marL="4876678" lvl="7" indent="-397923" rtl="0">
              <a:spcBef>
                <a:spcPts val="2133"/>
              </a:spcBef>
              <a:spcAft>
                <a:spcPts val="0"/>
              </a:spcAft>
              <a:buSzPts val="1100"/>
              <a:buChar char="○"/>
              <a:defRPr sz="1467"/>
            </a:lvl8pPr>
            <a:lvl9pPr marL="5486263" lvl="8" indent="-397923" rtl="0">
              <a:spcBef>
                <a:spcPts val="2133"/>
              </a:spcBef>
              <a:spcAft>
                <a:spcPts val="2133"/>
              </a:spcAft>
              <a:buSzPts val="1100"/>
              <a:buChar char="■"/>
              <a:defRPr sz="1467"/>
            </a:lvl9pPr>
          </a:lstStyle>
          <a:p>
            <a:endParaRPr/>
          </a:p>
        </p:txBody>
      </p:sp>
      <p:sp>
        <p:nvSpPr>
          <p:cNvPr id="20" name="Google Shape;20;p4"/>
          <p:cNvSpPr/>
          <p:nvPr/>
        </p:nvSpPr>
        <p:spPr>
          <a:xfrm>
            <a:off x="8636767" y="-532467"/>
            <a:ext cx="4033696" cy="3446091"/>
          </a:xfrm>
          <a:custGeom>
            <a:avLst/>
            <a:gdLst/>
            <a:ahLst/>
            <a:cxnLst/>
            <a:rect l="l" t="t" r="r" b="b"/>
            <a:pathLst>
              <a:path w="545094" h="465688" extrusionOk="0">
                <a:moveTo>
                  <a:pt x="207028" y="1"/>
                </a:moveTo>
                <a:cubicBezTo>
                  <a:pt x="207028" y="1"/>
                  <a:pt x="259058" y="74319"/>
                  <a:pt x="128756" y="124647"/>
                </a:cubicBezTo>
                <a:cubicBezTo>
                  <a:pt x="1" y="174354"/>
                  <a:pt x="42285" y="297550"/>
                  <a:pt x="138002" y="297550"/>
                </a:cubicBezTo>
                <a:cubicBezTo>
                  <a:pt x="146029" y="297550"/>
                  <a:pt x="154432" y="296683"/>
                  <a:pt x="163141" y="294834"/>
                </a:cubicBezTo>
                <a:cubicBezTo>
                  <a:pt x="173520" y="292632"/>
                  <a:pt x="182326" y="291602"/>
                  <a:pt x="189704" y="291602"/>
                </a:cubicBezTo>
                <a:cubicBezTo>
                  <a:pt x="225753" y="291602"/>
                  <a:pt x="227678" y="316202"/>
                  <a:pt x="212112" y="348817"/>
                </a:cubicBezTo>
                <a:cubicBezTo>
                  <a:pt x="196610" y="381274"/>
                  <a:pt x="212112" y="431899"/>
                  <a:pt x="251176" y="453854"/>
                </a:cubicBezTo>
                <a:cubicBezTo>
                  <a:pt x="262225" y="460057"/>
                  <a:pt x="275286" y="463462"/>
                  <a:pt x="286978" y="464546"/>
                </a:cubicBezTo>
                <a:cubicBezTo>
                  <a:pt x="295411" y="465329"/>
                  <a:pt x="303454" y="465688"/>
                  <a:pt x="311146" y="465688"/>
                </a:cubicBezTo>
                <a:cubicBezTo>
                  <a:pt x="390544" y="465688"/>
                  <a:pt x="432621" y="427483"/>
                  <a:pt x="481467" y="423934"/>
                </a:cubicBezTo>
                <a:cubicBezTo>
                  <a:pt x="483856" y="423759"/>
                  <a:pt x="486261" y="423668"/>
                  <a:pt x="488687" y="423668"/>
                </a:cubicBezTo>
                <a:cubicBezTo>
                  <a:pt x="505818" y="423668"/>
                  <a:pt x="524017" y="428226"/>
                  <a:pt x="545094" y="440376"/>
                </a:cubicBezTo>
                <a:lnTo>
                  <a:pt x="545094" y="1"/>
                </a:lnTo>
                <a:close/>
              </a:path>
            </a:pathLst>
          </a:custGeom>
          <a:solidFill>
            <a:srgbClr val="A0EB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855886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956700" y="737320"/>
            <a:ext cx="10278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1216744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
        <p:cNvGrpSpPr/>
        <p:nvPr/>
      </p:nvGrpSpPr>
      <p:grpSpPr>
        <a:xfrm>
          <a:off x="0" y="0"/>
          <a:ext cx="0" cy="0"/>
          <a:chOff x="0" y="0"/>
          <a:chExt cx="0" cy="0"/>
        </a:xfrm>
      </p:grpSpPr>
      <p:grpSp>
        <p:nvGrpSpPr>
          <p:cNvPr id="38" name="Google Shape;38;p7"/>
          <p:cNvGrpSpPr/>
          <p:nvPr/>
        </p:nvGrpSpPr>
        <p:grpSpPr>
          <a:xfrm>
            <a:off x="2217988" y="284157"/>
            <a:ext cx="7756013" cy="6475424"/>
            <a:chOff x="341100" y="783750"/>
            <a:chExt cx="6212100" cy="5186425"/>
          </a:xfrm>
        </p:grpSpPr>
        <p:sp>
          <p:nvSpPr>
            <p:cNvPr id="39" name="Google Shape;39;p7"/>
            <p:cNvSpPr/>
            <p:nvPr/>
          </p:nvSpPr>
          <p:spPr>
            <a:xfrm>
              <a:off x="341100" y="783750"/>
              <a:ext cx="6212100" cy="4828500"/>
            </a:xfrm>
            <a:custGeom>
              <a:avLst/>
              <a:gdLst/>
              <a:ahLst/>
              <a:cxnLst/>
              <a:rect l="l" t="t" r="r" b="b"/>
              <a:pathLst>
                <a:path w="248484" h="193140" extrusionOk="0">
                  <a:moveTo>
                    <a:pt x="193048" y="0"/>
                  </a:moveTo>
                  <a:cubicBezTo>
                    <a:pt x="172800" y="0"/>
                    <a:pt x="152013" y="12189"/>
                    <a:pt x="136422" y="15876"/>
                  </a:cubicBezTo>
                  <a:cubicBezTo>
                    <a:pt x="130552" y="17264"/>
                    <a:pt x="124754" y="17623"/>
                    <a:pt x="118977" y="17623"/>
                  </a:cubicBezTo>
                  <a:cubicBezTo>
                    <a:pt x="112798" y="17623"/>
                    <a:pt x="106643" y="17212"/>
                    <a:pt x="100452" y="17212"/>
                  </a:cubicBezTo>
                  <a:cubicBezTo>
                    <a:pt x="88065" y="17212"/>
                    <a:pt x="75531" y="18856"/>
                    <a:pt x="62354" y="28723"/>
                  </a:cubicBezTo>
                  <a:cubicBezTo>
                    <a:pt x="42042" y="43915"/>
                    <a:pt x="42137" y="61369"/>
                    <a:pt x="36196" y="73681"/>
                  </a:cubicBezTo>
                  <a:cubicBezTo>
                    <a:pt x="28611" y="89397"/>
                    <a:pt x="12728" y="100148"/>
                    <a:pt x="5787" y="116722"/>
                  </a:cubicBezTo>
                  <a:cubicBezTo>
                    <a:pt x="1132" y="127830"/>
                    <a:pt x="1" y="141379"/>
                    <a:pt x="4751" y="152654"/>
                  </a:cubicBezTo>
                  <a:cubicBezTo>
                    <a:pt x="13609" y="173705"/>
                    <a:pt x="35553" y="169133"/>
                    <a:pt x="63866" y="182265"/>
                  </a:cubicBezTo>
                  <a:cubicBezTo>
                    <a:pt x="78187" y="188911"/>
                    <a:pt x="85640" y="189269"/>
                    <a:pt x="95118" y="189269"/>
                  </a:cubicBezTo>
                  <a:cubicBezTo>
                    <a:pt x="96264" y="189269"/>
                    <a:pt x="97440" y="189264"/>
                    <a:pt x="98661" y="189264"/>
                  </a:cubicBezTo>
                  <a:cubicBezTo>
                    <a:pt x="106249" y="189264"/>
                    <a:pt x="115586" y="189466"/>
                    <a:pt x="130445" y="192386"/>
                  </a:cubicBezTo>
                  <a:cubicBezTo>
                    <a:pt x="131160" y="192646"/>
                    <a:pt x="135644" y="193140"/>
                    <a:pt x="141946" y="193140"/>
                  </a:cubicBezTo>
                  <a:cubicBezTo>
                    <a:pt x="152657" y="193140"/>
                    <a:pt x="168620" y="191713"/>
                    <a:pt x="180261" y="185289"/>
                  </a:cubicBezTo>
                  <a:cubicBezTo>
                    <a:pt x="214789" y="166216"/>
                    <a:pt x="207122" y="145987"/>
                    <a:pt x="214277" y="126187"/>
                  </a:cubicBezTo>
                  <a:cubicBezTo>
                    <a:pt x="218433" y="114721"/>
                    <a:pt x="227339" y="105994"/>
                    <a:pt x="234077" y="96076"/>
                  </a:cubicBezTo>
                  <a:cubicBezTo>
                    <a:pt x="248484" y="74883"/>
                    <a:pt x="246377" y="48987"/>
                    <a:pt x="234506" y="27913"/>
                  </a:cubicBezTo>
                  <a:cubicBezTo>
                    <a:pt x="222493" y="6573"/>
                    <a:pt x="207916" y="0"/>
                    <a:pt x="193048" y="0"/>
                  </a:cubicBezTo>
                  <a:close/>
                </a:path>
              </a:pathLst>
            </a:custGeom>
            <a:solidFill>
              <a:srgbClr val="A0E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7"/>
            <p:cNvSpPr/>
            <p:nvPr/>
          </p:nvSpPr>
          <p:spPr>
            <a:xfrm>
              <a:off x="524750" y="855925"/>
              <a:ext cx="5839450" cy="4648425"/>
            </a:xfrm>
            <a:custGeom>
              <a:avLst/>
              <a:gdLst/>
              <a:ahLst/>
              <a:cxnLst/>
              <a:rect l="l" t="t" r="r" b="b"/>
              <a:pathLst>
                <a:path w="233578" h="185937" extrusionOk="0">
                  <a:moveTo>
                    <a:pt x="121779" y="0"/>
                  </a:moveTo>
                  <a:cubicBezTo>
                    <a:pt x="109175" y="0"/>
                    <a:pt x="96563" y="3745"/>
                    <a:pt x="85785" y="11250"/>
                  </a:cubicBezTo>
                  <a:cubicBezTo>
                    <a:pt x="76082" y="18013"/>
                    <a:pt x="74105" y="21668"/>
                    <a:pt x="58091" y="27753"/>
                  </a:cubicBezTo>
                  <a:cubicBezTo>
                    <a:pt x="39827" y="34694"/>
                    <a:pt x="14943" y="36361"/>
                    <a:pt x="6359" y="57578"/>
                  </a:cubicBezTo>
                  <a:cubicBezTo>
                    <a:pt x="1" y="73294"/>
                    <a:pt x="2644" y="100107"/>
                    <a:pt x="15038" y="121228"/>
                  </a:cubicBezTo>
                  <a:cubicBezTo>
                    <a:pt x="26290" y="140409"/>
                    <a:pt x="41982" y="141814"/>
                    <a:pt x="54067" y="146589"/>
                  </a:cubicBezTo>
                  <a:cubicBezTo>
                    <a:pt x="70891" y="153232"/>
                    <a:pt x="82225" y="165662"/>
                    <a:pt x="99561" y="173735"/>
                  </a:cubicBezTo>
                  <a:cubicBezTo>
                    <a:pt x="114733" y="180786"/>
                    <a:pt x="135375" y="185937"/>
                    <a:pt x="155204" y="185937"/>
                  </a:cubicBezTo>
                  <a:cubicBezTo>
                    <a:pt x="170496" y="185937"/>
                    <a:pt x="185305" y="182874"/>
                    <a:pt x="196752" y="175259"/>
                  </a:cubicBezTo>
                  <a:cubicBezTo>
                    <a:pt x="233578" y="150780"/>
                    <a:pt x="213194" y="117061"/>
                    <a:pt x="201347" y="87891"/>
                  </a:cubicBezTo>
                  <a:cubicBezTo>
                    <a:pt x="186560" y="51517"/>
                    <a:pt x="181512" y="36944"/>
                    <a:pt x="171296" y="24014"/>
                  </a:cubicBezTo>
                  <a:cubicBezTo>
                    <a:pt x="158656" y="8021"/>
                    <a:pt x="140226" y="0"/>
                    <a:pt x="121779" y="0"/>
                  </a:cubicBezTo>
                  <a:close/>
                </a:path>
              </a:pathLst>
            </a:custGeom>
            <a:solidFill>
              <a:srgbClr val="FFFFFF">
                <a:alpha val="44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7"/>
            <p:cNvSpPr/>
            <p:nvPr/>
          </p:nvSpPr>
          <p:spPr>
            <a:xfrm>
              <a:off x="2342372" y="4406727"/>
              <a:ext cx="954900" cy="1456225"/>
            </a:xfrm>
            <a:custGeom>
              <a:avLst/>
              <a:gdLst/>
              <a:ahLst/>
              <a:cxnLst/>
              <a:rect l="l" t="t" r="r" b="b"/>
              <a:pathLst>
                <a:path w="38196" h="58249" extrusionOk="0">
                  <a:moveTo>
                    <a:pt x="34903" y="0"/>
                  </a:moveTo>
                  <a:cubicBezTo>
                    <a:pt x="34867" y="0"/>
                    <a:pt x="34830" y="5"/>
                    <a:pt x="34790" y="15"/>
                  </a:cubicBezTo>
                  <a:cubicBezTo>
                    <a:pt x="28206" y="1801"/>
                    <a:pt x="22396" y="5385"/>
                    <a:pt x="17002" y="9468"/>
                  </a:cubicBezTo>
                  <a:cubicBezTo>
                    <a:pt x="11918" y="13326"/>
                    <a:pt x="6870" y="17434"/>
                    <a:pt x="3929" y="23232"/>
                  </a:cubicBezTo>
                  <a:cubicBezTo>
                    <a:pt x="1143" y="28733"/>
                    <a:pt x="179" y="34983"/>
                    <a:pt x="83" y="41103"/>
                  </a:cubicBezTo>
                  <a:cubicBezTo>
                    <a:pt x="0" y="46771"/>
                    <a:pt x="310" y="52998"/>
                    <a:pt x="4120" y="57534"/>
                  </a:cubicBezTo>
                  <a:cubicBezTo>
                    <a:pt x="4191" y="57635"/>
                    <a:pt x="4287" y="57668"/>
                    <a:pt x="4373" y="57668"/>
                  </a:cubicBezTo>
                  <a:cubicBezTo>
                    <a:pt x="4388" y="57668"/>
                    <a:pt x="4403" y="57667"/>
                    <a:pt x="4417" y="57665"/>
                  </a:cubicBezTo>
                  <a:lnTo>
                    <a:pt x="4417" y="57665"/>
                  </a:lnTo>
                  <a:cubicBezTo>
                    <a:pt x="4322" y="57903"/>
                    <a:pt x="4429" y="58248"/>
                    <a:pt x="4774" y="58248"/>
                  </a:cubicBezTo>
                  <a:cubicBezTo>
                    <a:pt x="16324" y="58213"/>
                    <a:pt x="26372" y="48259"/>
                    <a:pt x="31444" y="38674"/>
                  </a:cubicBezTo>
                  <a:cubicBezTo>
                    <a:pt x="37648" y="26983"/>
                    <a:pt x="38195" y="13278"/>
                    <a:pt x="35874" y="467"/>
                  </a:cubicBezTo>
                  <a:cubicBezTo>
                    <a:pt x="35836" y="265"/>
                    <a:pt x="35686" y="176"/>
                    <a:pt x="35526" y="176"/>
                  </a:cubicBezTo>
                  <a:cubicBezTo>
                    <a:pt x="35432" y="176"/>
                    <a:pt x="35334" y="207"/>
                    <a:pt x="35254" y="265"/>
                  </a:cubicBezTo>
                  <a:cubicBezTo>
                    <a:pt x="35205" y="116"/>
                    <a:pt x="35081" y="0"/>
                    <a:pt x="34903" y="0"/>
                  </a:cubicBezTo>
                  <a:close/>
                </a:path>
              </a:pathLst>
            </a:custGeom>
            <a:solidFill>
              <a:srgbClr val="5AD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7"/>
            <p:cNvSpPr/>
            <p:nvPr/>
          </p:nvSpPr>
          <p:spPr>
            <a:xfrm>
              <a:off x="2410222" y="4669852"/>
              <a:ext cx="727175" cy="1249700"/>
            </a:xfrm>
            <a:custGeom>
              <a:avLst/>
              <a:gdLst/>
              <a:ahLst/>
              <a:cxnLst/>
              <a:rect l="l" t="t" r="r" b="b"/>
              <a:pathLst>
                <a:path w="29087" h="49988" extrusionOk="0">
                  <a:moveTo>
                    <a:pt x="21381" y="0"/>
                  </a:moveTo>
                  <a:cubicBezTo>
                    <a:pt x="21179" y="0"/>
                    <a:pt x="20962" y="128"/>
                    <a:pt x="20932" y="384"/>
                  </a:cubicBezTo>
                  <a:cubicBezTo>
                    <a:pt x="20491" y="4468"/>
                    <a:pt x="20277" y="13386"/>
                    <a:pt x="20325" y="13540"/>
                  </a:cubicBezTo>
                  <a:cubicBezTo>
                    <a:pt x="17836" y="17624"/>
                    <a:pt x="15348" y="21696"/>
                    <a:pt x="12871" y="25780"/>
                  </a:cubicBezTo>
                  <a:cubicBezTo>
                    <a:pt x="12657" y="26137"/>
                    <a:pt x="12443" y="26494"/>
                    <a:pt x="12228" y="26852"/>
                  </a:cubicBezTo>
                  <a:cubicBezTo>
                    <a:pt x="10454" y="22565"/>
                    <a:pt x="9609" y="18065"/>
                    <a:pt x="9728" y="13433"/>
                  </a:cubicBezTo>
                  <a:cubicBezTo>
                    <a:pt x="9740" y="13171"/>
                    <a:pt x="9544" y="13040"/>
                    <a:pt x="9343" y="13040"/>
                  </a:cubicBezTo>
                  <a:cubicBezTo>
                    <a:pt x="9142" y="13040"/>
                    <a:pt x="8936" y="13171"/>
                    <a:pt x="8930" y="13433"/>
                  </a:cubicBezTo>
                  <a:cubicBezTo>
                    <a:pt x="8799" y="18196"/>
                    <a:pt x="9669" y="22839"/>
                    <a:pt x="11526" y="27245"/>
                  </a:cubicBezTo>
                  <a:cubicBezTo>
                    <a:pt x="11585" y="27387"/>
                    <a:pt x="11716" y="27471"/>
                    <a:pt x="11847" y="27495"/>
                  </a:cubicBezTo>
                  <a:cubicBezTo>
                    <a:pt x="8859" y="32483"/>
                    <a:pt x="6001" y="37567"/>
                    <a:pt x="3692" y="42889"/>
                  </a:cubicBezTo>
                  <a:cubicBezTo>
                    <a:pt x="1668" y="38996"/>
                    <a:pt x="834" y="34745"/>
                    <a:pt x="1227" y="30364"/>
                  </a:cubicBezTo>
                  <a:cubicBezTo>
                    <a:pt x="1251" y="30108"/>
                    <a:pt x="1063" y="29980"/>
                    <a:pt x="864" y="29980"/>
                  </a:cubicBezTo>
                  <a:cubicBezTo>
                    <a:pt x="664" y="29980"/>
                    <a:pt x="453" y="30108"/>
                    <a:pt x="429" y="30364"/>
                  </a:cubicBezTo>
                  <a:cubicBezTo>
                    <a:pt x="1" y="35019"/>
                    <a:pt x="953" y="39556"/>
                    <a:pt x="3180" y="43675"/>
                  </a:cubicBezTo>
                  <a:cubicBezTo>
                    <a:pt x="3215" y="43723"/>
                    <a:pt x="3251" y="43770"/>
                    <a:pt x="3299" y="43806"/>
                  </a:cubicBezTo>
                  <a:cubicBezTo>
                    <a:pt x="2513" y="45663"/>
                    <a:pt x="1799" y="47557"/>
                    <a:pt x="1167" y="49497"/>
                  </a:cubicBezTo>
                  <a:cubicBezTo>
                    <a:pt x="1074" y="49793"/>
                    <a:pt x="1320" y="49988"/>
                    <a:pt x="1563" y="49988"/>
                  </a:cubicBezTo>
                  <a:cubicBezTo>
                    <a:pt x="1722" y="49988"/>
                    <a:pt x="1880" y="49904"/>
                    <a:pt x="1941" y="49712"/>
                  </a:cubicBezTo>
                  <a:cubicBezTo>
                    <a:pt x="3323" y="45449"/>
                    <a:pt x="5132" y="41389"/>
                    <a:pt x="7168" y="37436"/>
                  </a:cubicBezTo>
                  <a:cubicBezTo>
                    <a:pt x="7216" y="37532"/>
                    <a:pt x="7287" y="37603"/>
                    <a:pt x="7430" y="37627"/>
                  </a:cubicBezTo>
                  <a:cubicBezTo>
                    <a:pt x="8398" y="37795"/>
                    <a:pt x="9366" y="37879"/>
                    <a:pt x="10324" y="37879"/>
                  </a:cubicBezTo>
                  <a:cubicBezTo>
                    <a:pt x="13834" y="37879"/>
                    <a:pt x="17225" y="36758"/>
                    <a:pt x="20087" y="34579"/>
                  </a:cubicBezTo>
                  <a:cubicBezTo>
                    <a:pt x="20431" y="34323"/>
                    <a:pt x="20214" y="33799"/>
                    <a:pt x="19894" y="33799"/>
                  </a:cubicBezTo>
                  <a:cubicBezTo>
                    <a:pt x="19826" y="33799"/>
                    <a:pt x="19754" y="33822"/>
                    <a:pt x="19682" y="33876"/>
                  </a:cubicBezTo>
                  <a:cubicBezTo>
                    <a:pt x="16937" y="35970"/>
                    <a:pt x="13691" y="37085"/>
                    <a:pt x="10318" y="37085"/>
                  </a:cubicBezTo>
                  <a:cubicBezTo>
                    <a:pt x="9433" y="37085"/>
                    <a:pt x="8540" y="37009"/>
                    <a:pt x="7644" y="36853"/>
                  </a:cubicBezTo>
                  <a:cubicBezTo>
                    <a:pt x="7615" y="36847"/>
                    <a:pt x="7585" y="36844"/>
                    <a:pt x="7557" y="36844"/>
                  </a:cubicBezTo>
                  <a:cubicBezTo>
                    <a:pt x="7528" y="36844"/>
                    <a:pt x="7502" y="36847"/>
                    <a:pt x="7478" y="36853"/>
                  </a:cubicBezTo>
                  <a:cubicBezTo>
                    <a:pt x="9478" y="33019"/>
                    <a:pt x="11693" y="29281"/>
                    <a:pt x="13943" y="25578"/>
                  </a:cubicBezTo>
                  <a:cubicBezTo>
                    <a:pt x="14872" y="24042"/>
                    <a:pt x="15812" y="22518"/>
                    <a:pt x="16741" y="20982"/>
                  </a:cubicBezTo>
                  <a:cubicBezTo>
                    <a:pt x="16788" y="21006"/>
                    <a:pt x="16848" y="21018"/>
                    <a:pt x="16919" y="21018"/>
                  </a:cubicBezTo>
                  <a:cubicBezTo>
                    <a:pt x="20956" y="20768"/>
                    <a:pt x="24861" y="19946"/>
                    <a:pt x="28659" y="18553"/>
                  </a:cubicBezTo>
                  <a:cubicBezTo>
                    <a:pt x="29087" y="18393"/>
                    <a:pt x="28967" y="17753"/>
                    <a:pt x="28585" y="17753"/>
                  </a:cubicBezTo>
                  <a:cubicBezTo>
                    <a:pt x="28542" y="17753"/>
                    <a:pt x="28495" y="17761"/>
                    <a:pt x="28445" y="17779"/>
                  </a:cubicBezTo>
                  <a:cubicBezTo>
                    <a:pt x="24813" y="19113"/>
                    <a:pt x="21087" y="19910"/>
                    <a:pt x="17229" y="20184"/>
                  </a:cubicBezTo>
                  <a:cubicBezTo>
                    <a:pt x="21075" y="13874"/>
                    <a:pt x="24944" y="7564"/>
                    <a:pt x="28790" y="1265"/>
                  </a:cubicBezTo>
                  <a:cubicBezTo>
                    <a:pt x="28979" y="953"/>
                    <a:pt x="28702" y="663"/>
                    <a:pt x="28427" y="663"/>
                  </a:cubicBezTo>
                  <a:cubicBezTo>
                    <a:pt x="28303" y="663"/>
                    <a:pt x="28180" y="721"/>
                    <a:pt x="28099" y="860"/>
                  </a:cubicBezTo>
                  <a:cubicBezTo>
                    <a:pt x="25790" y="4635"/>
                    <a:pt x="23468" y="8409"/>
                    <a:pt x="21158" y="12183"/>
                  </a:cubicBezTo>
                  <a:cubicBezTo>
                    <a:pt x="21134" y="8242"/>
                    <a:pt x="21313" y="4313"/>
                    <a:pt x="21741" y="384"/>
                  </a:cubicBezTo>
                  <a:cubicBezTo>
                    <a:pt x="21771" y="128"/>
                    <a:pt x="21584" y="0"/>
                    <a:pt x="21381" y="0"/>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7"/>
            <p:cNvSpPr/>
            <p:nvPr/>
          </p:nvSpPr>
          <p:spPr>
            <a:xfrm>
              <a:off x="1167700" y="4550275"/>
              <a:ext cx="1247500" cy="1225725"/>
            </a:xfrm>
            <a:custGeom>
              <a:avLst/>
              <a:gdLst/>
              <a:ahLst/>
              <a:cxnLst/>
              <a:rect l="l" t="t" r="r" b="b"/>
              <a:pathLst>
                <a:path w="49900" h="49029" extrusionOk="0">
                  <a:moveTo>
                    <a:pt x="1057" y="0"/>
                  </a:moveTo>
                  <a:cubicBezTo>
                    <a:pt x="781" y="0"/>
                    <a:pt x="673" y="296"/>
                    <a:pt x="750" y="529"/>
                  </a:cubicBezTo>
                  <a:cubicBezTo>
                    <a:pt x="560" y="529"/>
                    <a:pt x="369" y="648"/>
                    <a:pt x="357" y="886"/>
                  </a:cubicBezTo>
                  <a:cubicBezTo>
                    <a:pt x="0" y="7708"/>
                    <a:pt x="1596" y="14340"/>
                    <a:pt x="3798" y="20746"/>
                  </a:cubicBezTo>
                  <a:cubicBezTo>
                    <a:pt x="5870" y="26770"/>
                    <a:pt x="8204" y="32854"/>
                    <a:pt x="12788" y="37450"/>
                  </a:cubicBezTo>
                  <a:cubicBezTo>
                    <a:pt x="17157" y="41820"/>
                    <a:pt x="22789" y="44689"/>
                    <a:pt x="28575" y="46678"/>
                  </a:cubicBezTo>
                  <a:cubicBezTo>
                    <a:pt x="32108" y="47894"/>
                    <a:pt x="35925" y="49028"/>
                    <a:pt x="39693" y="49028"/>
                  </a:cubicBezTo>
                  <a:cubicBezTo>
                    <a:pt x="41639" y="49028"/>
                    <a:pt x="43573" y="48726"/>
                    <a:pt x="45446" y="47975"/>
                  </a:cubicBezTo>
                  <a:cubicBezTo>
                    <a:pt x="45589" y="47916"/>
                    <a:pt x="45649" y="47821"/>
                    <a:pt x="45661" y="47725"/>
                  </a:cubicBezTo>
                  <a:cubicBezTo>
                    <a:pt x="45745" y="47795"/>
                    <a:pt x="45857" y="47836"/>
                    <a:pt x="45967" y="47836"/>
                  </a:cubicBezTo>
                  <a:cubicBezTo>
                    <a:pt x="46118" y="47836"/>
                    <a:pt x="46265" y="47757"/>
                    <a:pt x="46327" y="47571"/>
                  </a:cubicBezTo>
                  <a:cubicBezTo>
                    <a:pt x="49899" y="36581"/>
                    <a:pt x="43565" y="23937"/>
                    <a:pt x="36052" y="16126"/>
                  </a:cubicBezTo>
                  <a:cubicBezTo>
                    <a:pt x="26873" y="6589"/>
                    <a:pt x="14014" y="1791"/>
                    <a:pt x="1119" y="5"/>
                  </a:cubicBezTo>
                  <a:cubicBezTo>
                    <a:pt x="1098" y="2"/>
                    <a:pt x="1077" y="0"/>
                    <a:pt x="1057" y="0"/>
                  </a:cubicBezTo>
                  <a:close/>
                </a:path>
              </a:pathLst>
            </a:custGeom>
            <a:solidFill>
              <a:srgbClr val="75D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7"/>
            <p:cNvSpPr/>
            <p:nvPr/>
          </p:nvSpPr>
          <p:spPr>
            <a:xfrm>
              <a:off x="1338200" y="4738950"/>
              <a:ext cx="1042675" cy="1037425"/>
            </a:xfrm>
            <a:custGeom>
              <a:avLst/>
              <a:gdLst/>
              <a:ahLst/>
              <a:cxnLst/>
              <a:rect l="l" t="t" r="r" b="b"/>
              <a:pathLst>
                <a:path w="41707" h="41497" extrusionOk="0">
                  <a:moveTo>
                    <a:pt x="3415" y="0"/>
                  </a:moveTo>
                  <a:cubicBezTo>
                    <a:pt x="3118" y="0"/>
                    <a:pt x="2838" y="377"/>
                    <a:pt x="3098" y="673"/>
                  </a:cubicBezTo>
                  <a:cubicBezTo>
                    <a:pt x="5968" y="4043"/>
                    <a:pt x="8825" y="7424"/>
                    <a:pt x="11694" y="10794"/>
                  </a:cubicBezTo>
                  <a:cubicBezTo>
                    <a:pt x="7944" y="9591"/>
                    <a:pt x="4265" y="8186"/>
                    <a:pt x="669" y="6567"/>
                  </a:cubicBezTo>
                  <a:cubicBezTo>
                    <a:pt x="612" y="6541"/>
                    <a:pt x="557" y="6529"/>
                    <a:pt x="507" y="6529"/>
                  </a:cubicBezTo>
                  <a:cubicBezTo>
                    <a:pt x="143" y="6529"/>
                    <a:pt x="1" y="7141"/>
                    <a:pt x="419" y="7329"/>
                  </a:cubicBezTo>
                  <a:cubicBezTo>
                    <a:pt x="4158" y="9020"/>
                    <a:pt x="12564" y="12008"/>
                    <a:pt x="12730" y="12008"/>
                  </a:cubicBezTo>
                  <a:cubicBezTo>
                    <a:pt x="15826" y="15651"/>
                    <a:pt x="18922" y="19283"/>
                    <a:pt x="22029" y="22914"/>
                  </a:cubicBezTo>
                  <a:cubicBezTo>
                    <a:pt x="22303" y="23224"/>
                    <a:pt x="22577" y="23533"/>
                    <a:pt x="22851" y="23855"/>
                  </a:cubicBezTo>
                  <a:cubicBezTo>
                    <a:pt x="22003" y="23918"/>
                    <a:pt x="21159" y="23950"/>
                    <a:pt x="20319" y="23950"/>
                  </a:cubicBezTo>
                  <a:cubicBezTo>
                    <a:pt x="16565" y="23950"/>
                    <a:pt x="12884" y="23317"/>
                    <a:pt x="9313" y="22033"/>
                  </a:cubicBezTo>
                  <a:cubicBezTo>
                    <a:pt x="9266" y="22017"/>
                    <a:pt x="9220" y="22010"/>
                    <a:pt x="9178" y="22010"/>
                  </a:cubicBezTo>
                  <a:cubicBezTo>
                    <a:pt x="8783" y="22010"/>
                    <a:pt x="8623" y="22646"/>
                    <a:pt x="9063" y="22807"/>
                  </a:cubicBezTo>
                  <a:cubicBezTo>
                    <a:pt x="12688" y="24102"/>
                    <a:pt x="16421" y="24755"/>
                    <a:pt x="20225" y="24755"/>
                  </a:cubicBezTo>
                  <a:cubicBezTo>
                    <a:pt x="21144" y="24755"/>
                    <a:pt x="22067" y="24717"/>
                    <a:pt x="22993" y="24641"/>
                  </a:cubicBezTo>
                  <a:cubicBezTo>
                    <a:pt x="23160" y="24629"/>
                    <a:pt x="23267" y="24534"/>
                    <a:pt x="23339" y="24414"/>
                  </a:cubicBezTo>
                  <a:cubicBezTo>
                    <a:pt x="27149" y="28820"/>
                    <a:pt x="31090" y="33106"/>
                    <a:pt x="35424" y="36964"/>
                  </a:cubicBezTo>
                  <a:cubicBezTo>
                    <a:pt x="34186" y="37165"/>
                    <a:pt x="32949" y="37265"/>
                    <a:pt x="31719" y="37265"/>
                  </a:cubicBezTo>
                  <a:cubicBezTo>
                    <a:pt x="28655" y="37265"/>
                    <a:pt x="25636" y="36641"/>
                    <a:pt x="22755" y="35392"/>
                  </a:cubicBezTo>
                  <a:cubicBezTo>
                    <a:pt x="22701" y="35369"/>
                    <a:pt x="22650" y="35359"/>
                    <a:pt x="22602" y="35359"/>
                  </a:cubicBezTo>
                  <a:cubicBezTo>
                    <a:pt x="22232" y="35359"/>
                    <a:pt x="22083" y="35987"/>
                    <a:pt x="22505" y="36166"/>
                  </a:cubicBezTo>
                  <a:cubicBezTo>
                    <a:pt x="25470" y="37439"/>
                    <a:pt x="28583" y="38077"/>
                    <a:pt x="31737" y="38077"/>
                  </a:cubicBezTo>
                  <a:cubicBezTo>
                    <a:pt x="33155" y="38077"/>
                    <a:pt x="34582" y="37948"/>
                    <a:pt x="36007" y="37690"/>
                  </a:cubicBezTo>
                  <a:cubicBezTo>
                    <a:pt x="36078" y="37678"/>
                    <a:pt x="36126" y="37654"/>
                    <a:pt x="36174" y="37630"/>
                  </a:cubicBezTo>
                  <a:cubicBezTo>
                    <a:pt x="37698" y="38952"/>
                    <a:pt x="39269" y="40226"/>
                    <a:pt x="40912" y="41417"/>
                  </a:cubicBezTo>
                  <a:cubicBezTo>
                    <a:pt x="40988" y="41473"/>
                    <a:pt x="41064" y="41497"/>
                    <a:pt x="41137" y="41497"/>
                  </a:cubicBezTo>
                  <a:cubicBezTo>
                    <a:pt x="41464" y="41497"/>
                    <a:pt x="41706" y="41003"/>
                    <a:pt x="41365" y="40750"/>
                  </a:cubicBezTo>
                  <a:cubicBezTo>
                    <a:pt x="37745" y="38107"/>
                    <a:pt x="34447" y="35130"/>
                    <a:pt x="31328" y="31951"/>
                  </a:cubicBezTo>
                  <a:cubicBezTo>
                    <a:pt x="31423" y="31951"/>
                    <a:pt x="31530" y="31892"/>
                    <a:pt x="31590" y="31773"/>
                  </a:cubicBezTo>
                  <a:cubicBezTo>
                    <a:pt x="33745" y="27724"/>
                    <a:pt x="34150" y="23129"/>
                    <a:pt x="32638" y="18795"/>
                  </a:cubicBezTo>
                  <a:cubicBezTo>
                    <a:pt x="32568" y="18591"/>
                    <a:pt x="32389" y="18501"/>
                    <a:pt x="32216" y="18501"/>
                  </a:cubicBezTo>
                  <a:cubicBezTo>
                    <a:pt x="31975" y="18501"/>
                    <a:pt x="31748" y="18677"/>
                    <a:pt x="31852" y="18961"/>
                  </a:cubicBezTo>
                  <a:cubicBezTo>
                    <a:pt x="33280" y="23081"/>
                    <a:pt x="32971" y="27474"/>
                    <a:pt x="30923" y="31320"/>
                  </a:cubicBezTo>
                  <a:cubicBezTo>
                    <a:pt x="30887" y="31380"/>
                    <a:pt x="30875" y="31439"/>
                    <a:pt x="30875" y="31487"/>
                  </a:cubicBezTo>
                  <a:cubicBezTo>
                    <a:pt x="27851" y="28391"/>
                    <a:pt x="24982" y="25117"/>
                    <a:pt x="22172" y="21831"/>
                  </a:cubicBezTo>
                  <a:cubicBezTo>
                    <a:pt x="21005" y="20462"/>
                    <a:pt x="19838" y="19092"/>
                    <a:pt x="18683" y="17735"/>
                  </a:cubicBezTo>
                  <a:cubicBezTo>
                    <a:pt x="18719" y="17687"/>
                    <a:pt x="18743" y="17640"/>
                    <a:pt x="18767" y="17568"/>
                  </a:cubicBezTo>
                  <a:cubicBezTo>
                    <a:pt x="19779" y="13663"/>
                    <a:pt x="20231" y="9698"/>
                    <a:pt x="20088" y="5662"/>
                  </a:cubicBezTo>
                  <a:cubicBezTo>
                    <a:pt x="20076" y="5390"/>
                    <a:pt x="19854" y="5249"/>
                    <a:pt x="19646" y="5249"/>
                  </a:cubicBezTo>
                  <a:cubicBezTo>
                    <a:pt x="19454" y="5249"/>
                    <a:pt x="19273" y="5369"/>
                    <a:pt x="19279" y="5615"/>
                  </a:cubicBezTo>
                  <a:cubicBezTo>
                    <a:pt x="19422" y="9484"/>
                    <a:pt x="19017" y="13270"/>
                    <a:pt x="18064" y="17021"/>
                  </a:cubicBezTo>
                  <a:cubicBezTo>
                    <a:pt x="13278" y="11401"/>
                    <a:pt x="8492" y="5769"/>
                    <a:pt x="3693" y="138"/>
                  </a:cubicBezTo>
                  <a:cubicBezTo>
                    <a:pt x="3611" y="41"/>
                    <a:pt x="3512" y="0"/>
                    <a:pt x="3415" y="0"/>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7"/>
            <p:cNvSpPr/>
            <p:nvPr/>
          </p:nvSpPr>
          <p:spPr>
            <a:xfrm>
              <a:off x="4343975" y="4619350"/>
              <a:ext cx="1461525" cy="1350825"/>
            </a:xfrm>
            <a:custGeom>
              <a:avLst/>
              <a:gdLst/>
              <a:ahLst/>
              <a:cxnLst/>
              <a:rect l="l" t="t" r="r" b="b"/>
              <a:pathLst>
                <a:path w="58461" h="54033" extrusionOk="0">
                  <a:moveTo>
                    <a:pt x="47321" y="1"/>
                  </a:moveTo>
                  <a:cubicBezTo>
                    <a:pt x="40441" y="1"/>
                    <a:pt x="37679" y="10881"/>
                    <a:pt x="33040" y="10881"/>
                  </a:cubicBezTo>
                  <a:cubicBezTo>
                    <a:pt x="32537" y="10881"/>
                    <a:pt x="32012" y="10754"/>
                    <a:pt x="31457" y="10470"/>
                  </a:cubicBezTo>
                  <a:cubicBezTo>
                    <a:pt x="28833" y="9132"/>
                    <a:pt x="29046" y="767"/>
                    <a:pt x="24301" y="767"/>
                  </a:cubicBezTo>
                  <a:cubicBezTo>
                    <a:pt x="23556" y="767"/>
                    <a:pt x="22689" y="973"/>
                    <a:pt x="21670" y="1445"/>
                  </a:cubicBezTo>
                  <a:cubicBezTo>
                    <a:pt x="14944" y="4554"/>
                    <a:pt x="18014" y="15188"/>
                    <a:pt x="14423" y="15188"/>
                  </a:cubicBezTo>
                  <a:cubicBezTo>
                    <a:pt x="14149" y="15188"/>
                    <a:pt x="13837" y="15126"/>
                    <a:pt x="13479" y="14994"/>
                  </a:cubicBezTo>
                  <a:cubicBezTo>
                    <a:pt x="13466" y="14995"/>
                    <a:pt x="13454" y="14995"/>
                    <a:pt x="13442" y="14995"/>
                  </a:cubicBezTo>
                  <a:cubicBezTo>
                    <a:pt x="13056" y="14995"/>
                    <a:pt x="12597" y="14648"/>
                    <a:pt x="12193" y="14601"/>
                  </a:cubicBezTo>
                  <a:cubicBezTo>
                    <a:pt x="11921" y="14565"/>
                    <a:pt x="11656" y="14547"/>
                    <a:pt x="11398" y="14547"/>
                  </a:cubicBezTo>
                  <a:cubicBezTo>
                    <a:pt x="5868" y="14547"/>
                    <a:pt x="3575" y="22683"/>
                    <a:pt x="2596" y="26960"/>
                  </a:cubicBezTo>
                  <a:cubicBezTo>
                    <a:pt x="1" y="38140"/>
                    <a:pt x="3632" y="48629"/>
                    <a:pt x="3704" y="48677"/>
                  </a:cubicBezTo>
                  <a:cubicBezTo>
                    <a:pt x="8356" y="51599"/>
                    <a:pt x="14802" y="54033"/>
                    <a:pt x="20602" y="54033"/>
                  </a:cubicBezTo>
                  <a:cubicBezTo>
                    <a:pt x="22862" y="54033"/>
                    <a:pt x="25025" y="53663"/>
                    <a:pt x="26945" y="52809"/>
                  </a:cubicBezTo>
                  <a:cubicBezTo>
                    <a:pt x="34374" y="49499"/>
                    <a:pt x="30564" y="43272"/>
                    <a:pt x="30445" y="42355"/>
                  </a:cubicBezTo>
                  <a:cubicBezTo>
                    <a:pt x="30087" y="39653"/>
                    <a:pt x="31775" y="39051"/>
                    <a:pt x="33805" y="39051"/>
                  </a:cubicBezTo>
                  <a:cubicBezTo>
                    <a:pt x="35353" y="39051"/>
                    <a:pt x="37101" y="39402"/>
                    <a:pt x="38291" y="39438"/>
                  </a:cubicBezTo>
                  <a:cubicBezTo>
                    <a:pt x="38426" y="39442"/>
                    <a:pt x="38560" y="39444"/>
                    <a:pt x="38694" y="39444"/>
                  </a:cubicBezTo>
                  <a:cubicBezTo>
                    <a:pt x="43697" y="39444"/>
                    <a:pt x="48722" y="36430"/>
                    <a:pt x="47864" y="30830"/>
                  </a:cubicBezTo>
                  <a:cubicBezTo>
                    <a:pt x="47185" y="26484"/>
                    <a:pt x="43578" y="24353"/>
                    <a:pt x="49531" y="18495"/>
                  </a:cubicBezTo>
                  <a:cubicBezTo>
                    <a:pt x="58461" y="9708"/>
                    <a:pt x="54186" y="695"/>
                    <a:pt x="48043" y="40"/>
                  </a:cubicBezTo>
                  <a:cubicBezTo>
                    <a:pt x="47797" y="14"/>
                    <a:pt x="47556" y="1"/>
                    <a:pt x="47321" y="1"/>
                  </a:cubicBezTo>
                  <a:close/>
                </a:path>
              </a:pathLst>
            </a:custGeom>
            <a:solidFill>
              <a:srgbClr val="75D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7"/>
            <p:cNvSpPr/>
            <p:nvPr/>
          </p:nvSpPr>
          <p:spPr>
            <a:xfrm>
              <a:off x="4433000" y="4738825"/>
              <a:ext cx="1064425" cy="1104000"/>
            </a:xfrm>
            <a:custGeom>
              <a:avLst/>
              <a:gdLst/>
              <a:ahLst/>
              <a:cxnLst/>
              <a:rect l="l" t="t" r="r" b="b"/>
              <a:pathLst>
                <a:path w="42577" h="44160" extrusionOk="0">
                  <a:moveTo>
                    <a:pt x="20562" y="1"/>
                  </a:moveTo>
                  <a:cubicBezTo>
                    <a:pt x="20402" y="1"/>
                    <a:pt x="20242" y="87"/>
                    <a:pt x="20181" y="286"/>
                  </a:cubicBezTo>
                  <a:cubicBezTo>
                    <a:pt x="19014" y="4024"/>
                    <a:pt x="18645" y="7906"/>
                    <a:pt x="18645" y="11823"/>
                  </a:cubicBezTo>
                  <a:cubicBezTo>
                    <a:pt x="18645" y="16121"/>
                    <a:pt x="19026" y="20431"/>
                    <a:pt x="17776" y="24622"/>
                  </a:cubicBezTo>
                  <a:cubicBezTo>
                    <a:pt x="17752" y="24705"/>
                    <a:pt x="17752" y="24789"/>
                    <a:pt x="17776" y="24848"/>
                  </a:cubicBezTo>
                  <a:cubicBezTo>
                    <a:pt x="12656" y="28956"/>
                    <a:pt x="7822" y="33397"/>
                    <a:pt x="3762" y="38528"/>
                  </a:cubicBezTo>
                  <a:cubicBezTo>
                    <a:pt x="4298" y="35540"/>
                    <a:pt x="3631" y="32516"/>
                    <a:pt x="3465" y="29492"/>
                  </a:cubicBezTo>
                  <a:cubicBezTo>
                    <a:pt x="3262" y="25693"/>
                    <a:pt x="3607" y="21931"/>
                    <a:pt x="5060" y="18395"/>
                  </a:cubicBezTo>
                  <a:cubicBezTo>
                    <a:pt x="5175" y="18100"/>
                    <a:pt x="4939" y="17910"/>
                    <a:pt x="4689" y="17910"/>
                  </a:cubicBezTo>
                  <a:cubicBezTo>
                    <a:pt x="4524" y="17910"/>
                    <a:pt x="4354" y="17992"/>
                    <a:pt x="4274" y="18181"/>
                  </a:cubicBezTo>
                  <a:cubicBezTo>
                    <a:pt x="2988" y="21348"/>
                    <a:pt x="2548" y="24693"/>
                    <a:pt x="2607" y="28098"/>
                  </a:cubicBezTo>
                  <a:cubicBezTo>
                    <a:pt x="2679" y="31885"/>
                    <a:pt x="3822" y="35814"/>
                    <a:pt x="2703" y="39517"/>
                  </a:cubicBezTo>
                  <a:cubicBezTo>
                    <a:pt x="2667" y="39659"/>
                    <a:pt x="2691" y="39767"/>
                    <a:pt x="2762" y="39862"/>
                  </a:cubicBezTo>
                  <a:cubicBezTo>
                    <a:pt x="1869" y="41064"/>
                    <a:pt x="1000" y="42291"/>
                    <a:pt x="190" y="43565"/>
                  </a:cubicBezTo>
                  <a:cubicBezTo>
                    <a:pt x="0" y="43871"/>
                    <a:pt x="281" y="44160"/>
                    <a:pt x="562" y="44160"/>
                  </a:cubicBezTo>
                  <a:cubicBezTo>
                    <a:pt x="686" y="44160"/>
                    <a:pt x="809" y="44104"/>
                    <a:pt x="893" y="43969"/>
                  </a:cubicBezTo>
                  <a:cubicBezTo>
                    <a:pt x="1988" y="42219"/>
                    <a:pt x="3203" y="40540"/>
                    <a:pt x="4477" y="38933"/>
                  </a:cubicBezTo>
                  <a:cubicBezTo>
                    <a:pt x="4665" y="38923"/>
                    <a:pt x="4852" y="38919"/>
                    <a:pt x="5039" y="38919"/>
                  </a:cubicBezTo>
                  <a:cubicBezTo>
                    <a:pt x="8447" y="38919"/>
                    <a:pt x="11650" y="40492"/>
                    <a:pt x="15025" y="40910"/>
                  </a:cubicBezTo>
                  <a:cubicBezTo>
                    <a:pt x="15977" y="41029"/>
                    <a:pt x="16929" y="41086"/>
                    <a:pt x="17878" y="41086"/>
                  </a:cubicBezTo>
                  <a:cubicBezTo>
                    <a:pt x="19862" y="41086"/>
                    <a:pt x="21836" y="40837"/>
                    <a:pt x="23777" y="40386"/>
                  </a:cubicBezTo>
                  <a:cubicBezTo>
                    <a:pt x="24256" y="40274"/>
                    <a:pt x="24099" y="39590"/>
                    <a:pt x="23657" y="39590"/>
                  </a:cubicBezTo>
                  <a:cubicBezTo>
                    <a:pt x="23627" y="39590"/>
                    <a:pt x="23595" y="39593"/>
                    <a:pt x="23562" y="39600"/>
                  </a:cubicBezTo>
                  <a:cubicBezTo>
                    <a:pt x="21684" y="40042"/>
                    <a:pt x="19777" y="40275"/>
                    <a:pt x="17868" y="40275"/>
                  </a:cubicBezTo>
                  <a:cubicBezTo>
                    <a:pt x="16281" y="40275"/>
                    <a:pt x="14694" y="40114"/>
                    <a:pt x="13120" y="39778"/>
                  </a:cubicBezTo>
                  <a:cubicBezTo>
                    <a:pt x="10418" y="39207"/>
                    <a:pt x="7882" y="38147"/>
                    <a:pt x="5119" y="38124"/>
                  </a:cubicBezTo>
                  <a:cubicBezTo>
                    <a:pt x="9632" y="32647"/>
                    <a:pt x="15037" y="27991"/>
                    <a:pt x="20657" y="23622"/>
                  </a:cubicBezTo>
                  <a:cubicBezTo>
                    <a:pt x="20693" y="23634"/>
                    <a:pt x="20717" y="23657"/>
                    <a:pt x="20764" y="23669"/>
                  </a:cubicBezTo>
                  <a:cubicBezTo>
                    <a:pt x="23741" y="24158"/>
                    <a:pt x="26479" y="25479"/>
                    <a:pt x="29503" y="25872"/>
                  </a:cubicBezTo>
                  <a:cubicBezTo>
                    <a:pt x="30510" y="26003"/>
                    <a:pt x="31519" y="26065"/>
                    <a:pt x="32526" y="26065"/>
                  </a:cubicBezTo>
                  <a:cubicBezTo>
                    <a:pt x="34258" y="26065"/>
                    <a:pt x="35986" y="25882"/>
                    <a:pt x="37695" y="25551"/>
                  </a:cubicBezTo>
                  <a:cubicBezTo>
                    <a:pt x="38177" y="25461"/>
                    <a:pt x="38015" y="24769"/>
                    <a:pt x="37566" y="24769"/>
                  </a:cubicBezTo>
                  <a:cubicBezTo>
                    <a:pt x="37539" y="24769"/>
                    <a:pt x="37510" y="24771"/>
                    <a:pt x="37481" y="24777"/>
                  </a:cubicBezTo>
                  <a:cubicBezTo>
                    <a:pt x="35839" y="25091"/>
                    <a:pt x="34184" y="25260"/>
                    <a:pt x="32529" y="25260"/>
                  </a:cubicBezTo>
                  <a:cubicBezTo>
                    <a:pt x="31109" y="25260"/>
                    <a:pt x="29689" y="25136"/>
                    <a:pt x="28277" y="24872"/>
                  </a:cubicBezTo>
                  <a:cubicBezTo>
                    <a:pt x="25955" y="24431"/>
                    <a:pt x="23788" y="23455"/>
                    <a:pt x="21479" y="22991"/>
                  </a:cubicBezTo>
                  <a:cubicBezTo>
                    <a:pt x="21872" y="22693"/>
                    <a:pt x="22253" y="22395"/>
                    <a:pt x="22645" y="22098"/>
                  </a:cubicBezTo>
                  <a:cubicBezTo>
                    <a:pt x="29956" y="16538"/>
                    <a:pt x="37481" y="10965"/>
                    <a:pt x="42386" y="3036"/>
                  </a:cubicBezTo>
                  <a:cubicBezTo>
                    <a:pt x="42576" y="2730"/>
                    <a:pt x="42301" y="2441"/>
                    <a:pt x="42023" y="2441"/>
                  </a:cubicBezTo>
                  <a:cubicBezTo>
                    <a:pt x="41901" y="2441"/>
                    <a:pt x="41779" y="2497"/>
                    <a:pt x="41695" y="2631"/>
                  </a:cubicBezTo>
                  <a:cubicBezTo>
                    <a:pt x="36385" y="11192"/>
                    <a:pt x="27991" y="16954"/>
                    <a:pt x="20145" y="22991"/>
                  </a:cubicBezTo>
                  <a:cubicBezTo>
                    <a:pt x="19681" y="23360"/>
                    <a:pt x="19216" y="23717"/>
                    <a:pt x="18740" y="24086"/>
                  </a:cubicBezTo>
                  <a:cubicBezTo>
                    <a:pt x="19645" y="20538"/>
                    <a:pt x="19514" y="16919"/>
                    <a:pt x="19467" y="13263"/>
                  </a:cubicBezTo>
                  <a:cubicBezTo>
                    <a:pt x="19395" y="8941"/>
                    <a:pt x="19669" y="4655"/>
                    <a:pt x="20955" y="500"/>
                  </a:cubicBezTo>
                  <a:cubicBezTo>
                    <a:pt x="21048" y="199"/>
                    <a:pt x="20804" y="1"/>
                    <a:pt x="20562" y="1"/>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 name="Google Shape;47;p7"/>
          <p:cNvSpPr txBox="1">
            <a:spLocks noGrp="1"/>
          </p:cNvSpPr>
          <p:nvPr>
            <p:ph type="title"/>
          </p:nvPr>
        </p:nvSpPr>
        <p:spPr>
          <a:xfrm>
            <a:off x="3563600" y="1738800"/>
            <a:ext cx="5065200" cy="96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3">
                <a:solidFill>
                  <a:srgbClr val="053B5C"/>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48" name="Google Shape;48;p7"/>
          <p:cNvSpPr txBox="1">
            <a:spLocks noGrp="1"/>
          </p:cNvSpPr>
          <p:nvPr>
            <p:ph type="subTitle" idx="1"/>
          </p:nvPr>
        </p:nvSpPr>
        <p:spPr>
          <a:xfrm>
            <a:off x="3713700" y="2778067"/>
            <a:ext cx="4764800" cy="187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solidFill>
                  <a:srgbClr val="053B5C"/>
                </a:solidFill>
              </a:defRPr>
            </a:lvl1pPr>
            <a:lvl2pPr lvl="1" algn="ctr" rtl="0">
              <a:spcBef>
                <a:spcPts val="2133"/>
              </a:spcBef>
              <a:spcAft>
                <a:spcPts val="0"/>
              </a:spcAft>
              <a:buNone/>
              <a:defRPr sz="1867">
                <a:solidFill>
                  <a:srgbClr val="053B5C"/>
                </a:solidFill>
              </a:defRPr>
            </a:lvl2pPr>
            <a:lvl3pPr lvl="2" algn="ctr" rtl="0">
              <a:spcBef>
                <a:spcPts val="2133"/>
              </a:spcBef>
              <a:spcAft>
                <a:spcPts val="0"/>
              </a:spcAft>
              <a:buNone/>
              <a:defRPr sz="1867">
                <a:solidFill>
                  <a:srgbClr val="053B5C"/>
                </a:solidFill>
              </a:defRPr>
            </a:lvl3pPr>
            <a:lvl4pPr lvl="3" algn="ctr" rtl="0">
              <a:spcBef>
                <a:spcPts val="2133"/>
              </a:spcBef>
              <a:spcAft>
                <a:spcPts val="0"/>
              </a:spcAft>
              <a:buNone/>
              <a:defRPr sz="1867">
                <a:solidFill>
                  <a:srgbClr val="053B5C"/>
                </a:solidFill>
              </a:defRPr>
            </a:lvl4pPr>
            <a:lvl5pPr lvl="4" algn="ctr" rtl="0">
              <a:spcBef>
                <a:spcPts val="2133"/>
              </a:spcBef>
              <a:spcAft>
                <a:spcPts val="0"/>
              </a:spcAft>
              <a:buNone/>
              <a:defRPr sz="1867">
                <a:solidFill>
                  <a:srgbClr val="053B5C"/>
                </a:solidFill>
              </a:defRPr>
            </a:lvl5pPr>
            <a:lvl6pPr lvl="5" algn="ctr" rtl="0">
              <a:spcBef>
                <a:spcPts val="2133"/>
              </a:spcBef>
              <a:spcAft>
                <a:spcPts val="0"/>
              </a:spcAft>
              <a:buNone/>
              <a:defRPr sz="1867">
                <a:solidFill>
                  <a:srgbClr val="053B5C"/>
                </a:solidFill>
              </a:defRPr>
            </a:lvl6pPr>
            <a:lvl7pPr lvl="6" algn="ctr" rtl="0">
              <a:spcBef>
                <a:spcPts val="2133"/>
              </a:spcBef>
              <a:spcAft>
                <a:spcPts val="0"/>
              </a:spcAft>
              <a:buNone/>
              <a:defRPr sz="1867">
                <a:solidFill>
                  <a:srgbClr val="053B5C"/>
                </a:solidFill>
              </a:defRPr>
            </a:lvl7pPr>
            <a:lvl8pPr lvl="7" algn="ctr" rtl="0">
              <a:spcBef>
                <a:spcPts val="2133"/>
              </a:spcBef>
              <a:spcAft>
                <a:spcPts val="0"/>
              </a:spcAft>
              <a:buNone/>
              <a:defRPr sz="1867">
                <a:solidFill>
                  <a:srgbClr val="053B5C"/>
                </a:solidFill>
              </a:defRPr>
            </a:lvl8pPr>
            <a:lvl9pPr lvl="8" algn="ctr" rtl="0">
              <a:spcBef>
                <a:spcPts val="2133"/>
              </a:spcBef>
              <a:spcAft>
                <a:spcPts val="2133"/>
              </a:spcAft>
              <a:buNone/>
              <a:defRPr sz="1867">
                <a:solidFill>
                  <a:srgbClr val="053B5C"/>
                </a:solidFill>
              </a:defRPr>
            </a:lvl9pPr>
          </a:lstStyle>
          <a:p>
            <a:endParaRPr/>
          </a:p>
        </p:txBody>
      </p:sp>
    </p:spTree>
    <p:extLst>
      <p:ext uri="{BB962C8B-B14F-4D97-AF65-F5344CB8AC3E}">
        <p14:creationId xmlns:p14="http://schemas.microsoft.com/office/powerpoint/2010/main" val="32430770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2"/>
        </a:solidFill>
        <a:effectLst/>
      </p:bgPr>
    </p:bg>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5031900" y="676627"/>
            <a:ext cx="6222400" cy="1908400"/>
          </a:xfrm>
          <a:prstGeom prst="rect">
            <a:avLst/>
          </a:prstGeom>
        </p:spPr>
        <p:txBody>
          <a:bodyPr spcFirstLastPara="1" wrap="square" lIns="91425" tIns="91425" rIns="91425" bIns="91425" anchor="ctr" anchorCtr="0">
            <a:noAutofit/>
          </a:bodyPr>
          <a:lstStyle>
            <a:lvl1pPr lvl="0" algn="r">
              <a:spcBef>
                <a:spcPts val="0"/>
              </a:spcBef>
              <a:spcAft>
                <a:spcPts val="0"/>
              </a:spcAft>
              <a:buSzPts val="4800"/>
              <a:buNone/>
              <a:defRPr sz="5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6848835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
        <p:cNvGrpSpPr/>
        <p:nvPr/>
      </p:nvGrpSpPr>
      <p:grpSpPr>
        <a:xfrm>
          <a:off x="0" y="0"/>
          <a:ext cx="0" cy="0"/>
          <a:chOff x="0" y="0"/>
          <a:chExt cx="0" cy="0"/>
        </a:xfrm>
      </p:grpSpPr>
      <p:sp>
        <p:nvSpPr>
          <p:cNvPr id="52" name="Google Shape;52;p9"/>
          <p:cNvSpPr txBox="1">
            <a:spLocks noGrp="1"/>
          </p:cNvSpPr>
          <p:nvPr>
            <p:ph type="subTitle" idx="1"/>
          </p:nvPr>
        </p:nvSpPr>
        <p:spPr>
          <a:xfrm>
            <a:off x="967592" y="3936400"/>
            <a:ext cx="3815200" cy="15100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None/>
              <a:defRPr>
                <a:solidFill>
                  <a:srgbClr val="053B5C"/>
                </a:solidFill>
              </a:defRPr>
            </a:lvl1pPr>
            <a:lvl2pPr lvl="1" rtl="0">
              <a:spcBef>
                <a:spcPts val="2133"/>
              </a:spcBef>
              <a:spcAft>
                <a:spcPts val="0"/>
              </a:spcAft>
              <a:buNone/>
              <a:defRPr>
                <a:solidFill>
                  <a:srgbClr val="053B5C"/>
                </a:solidFill>
              </a:defRPr>
            </a:lvl2pPr>
            <a:lvl3pPr lvl="2" rtl="0">
              <a:spcBef>
                <a:spcPts val="2133"/>
              </a:spcBef>
              <a:spcAft>
                <a:spcPts val="0"/>
              </a:spcAft>
              <a:buNone/>
              <a:defRPr>
                <a:solidFill>
                  <a:srgbClr val="053B5C"/>
                </a:solidFill>
              </a:defRPr>
            </a:lvl3pPr>
            <a:lvl4pPr lvl="3" rtl="0">
              <a:spcBef>
                <a:spcPts val="2133"/>
              </a:spcBef>
              <a:spcAft>
                <a:spcPts val="0"/>
              </a:spcAft>
              <a:buNone/>
              <a:defRPr>
                <a:solidFill>
                  <a:srgbClr val="053B5C"/>
                </a:solidFill>
              </a:defRPr>
            </a:lvl4pPr>
            <a:lvl5pPr lvl="4" rtl="0">
              <a:spcBef>
                <a:spcPts val="2133"/>
              </a:spcBef>
              <a:spcAft>
                <a:spcPts val="0"/>
              </a:spcAft>
              <a:buNone/>
              <a:defRPr>
                <a:solidFill>
                  <a:srgbClr val="053B5C"/>
                </a:solidFill>
              </a:defRPr>
            </a:lvl5pPr>
            <a:lvl6pPr lvl="5" rtl="0">
              <a:spcBef>
                <a:spcPts val="2133"/>
              </a:spcBef>
              <a:spcAft>
                <a:spcPts val="0"/>
              </a:spcAft>
              <a:buNone/>
              <a:defRPr>
                <a:solidFill>
                  <a:srgbClr val="053B5C"/>
                </a:solidFill>
              </a:defRPr>
            </a:lvl6pPr>
            <a:lvl7pPr lvl="6" rtl="0">
              <a:spcBef>
                <a:spcPts val="2133"/>
              </a:spcBef>
              <a:spcAft>
                <a:spcPts val="0"/>
              </a:spcAft>
              <a:buNone/>
              <a:defRPr>
                <a:solidFill>
                  <a:srgbClr val="053B5C"/>
                </a:solidFill>
              </a:defRPr>
            </a:lvl7pPr>
            <a:lvl8pPr lvl="7" rtl="0">
              <a:spcBef>
                <a:spcPts val="2133"/>
              </a:spcBef>
              <a:spcAft>
                <a:spcPts val="0"/>
              </a:spcAft>
              <a:buNone/>
              <a:defRPr>
                <a:solidFill>
                  <a:srgbClr val="053B5C"/>
                </a:solidFill>
              </a:defRPr>
            </a:lvl8pPr>
            <a:lvl9pPr lvl="8" rtl="0">
              <a:spcBef>
                <a:spcPts val="2133"/>
              </a:spcBef>
              <a:spcAft>
                <a:spcPts val="2133"/>
              </a:spcAft>
              <a:buNone/>
              <a:defRPr>
                <a:solidFill>
                  <a:srgbClr val="053B5C"/>
                </a:solidFill>
              </a:defRPr>
            </a:lvl9pPr>
          </a:lstStyle>
          <a:p>
            <a:endParaRPr/>
          </a:p>
        </p:txBody>
      </p:sp>
      <p:sp>
        <p:nvSpPr>
          <p:cNvPr id="53" name="Google Shape;53;p9"/>
          <p:cNvSpPr txBox="1">
            <a:spLocks noGrp="1"/>
          </p:cNvSpPr>
          <p:nvPr>
            <p:ph type="title"/>
          </p:nvPr>
        </p:nvSpPr>
        <p:spPr>
          <a:xfrm>
            <a:off x="926641" y="2287633"/>
            <a:ext cx="2603600" cy="9248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3000"/>
              <a:buNone/>
              <a:defRPr sz="4533">
                <a:solidFill>
                  <a:srgbClr val="053B5C"/>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165418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slideLayout" Target="../slideLayouts/slideLayout118.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theme" Target="../theme/theme10.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6.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8.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9.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8000">
              <a:srgbClr val="ECECEC"/>
            </a:gs>
            <a:gs pos="39000">
              <a:schemeClr val="bg1"/>
            </a:gs>
            <a:gs pos="0">
              <a:schemeClr val="bg1">
                <a:lumMod val="95000"/>
              </a:schemeClr>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BB54EE-DF0D-4FA1-B48F-C292469C25C4}" type="datetimeFigureOut">
              <a:rPr lang="en-US" smtClean="0"/>
              <a:t>6/6/2022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F20112-F681-4D23-BAD6-386DBC2EFDE9}" type="slidenum">
              <a:rPr lang="en-US" smtClean="0"/>
              <a:t>‹#›</a:t>
            </a:fld>
            <a:endParaRPr lang="en-US"/>
          </a:p>
        </p:txBody>
      </p:sp>
    </p:spTree>
    <p:extLst>
      <p:ext uri="{BB962C8B-B14F-4D97-AF65-F5344CB8AC3E}">
        <p14:creationId xmlns:p14="http://schemas.microsoft.com/office/powerpoint/2010/main" val="4280765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1pPr>
            <a:lvl2pPr lvl="1">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2pPr>
            <a:lvl3pPr lvl="2">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3pPr>
            <a:lvl4pPr lvl="3">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4pPr>
            <a:lvl5pPr lvl="4">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5pPr>
            <a:lvl6pPr lvl="5">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6pPr>
            <a:lvl7pPr lvl="6">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7pPr>
            <a:lvl8pPr lvl="7">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8pPr>
            <a:lvl9pPr lvl="8">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804157882"/>
      </p:ext>
    </p:extLst>
  </p:cSld>
  <p:clrMap bg1="lt1" tx1="dk1" bg2="dk2"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 id="2147483801" r:id="rId20"/>
    <p:sldLayoutId id="2147483802" r:id="rId21"/>
    <p:sldLayoutId id="2147483803" r:id="rId22"/>
    <p:sldLayoutId id="2147483804" r:id="rId23"/>
    <p:sldLayoutId id="2147483805" r:id="rId24"/>
    <p:sldLayoutId id="2147483806" r:id="rId25"/>
    <p:sldLayoutId id="2147483807" r:id="rId26"/>
    <p:sldLayoutId id="2147483808"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2F7F65-5A0E-4D00-ABE0-08C569AABD18}"/>
              </a:ext>
            </a:extLst>
          </p:cNvPr>
          <p:cNvSpPr>
            <a:spLocks noGrp="1"/>
          </p:cNvSpPr>
          <p:nvPr>
            <p:ph type="title"/>
          </p:nvPr>
        </p:nvSpPr>
        <p:spPr>
          <a:xfrm>
            <a:off x="1024467" y="585788"/>
            <a:ext cx="9719733" cy="1498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27" name="Text Placeholder 2">
            <a:extLst>
              <a:ext uri="{FF2B5EF4-FFF2-40B4-BE49-F238E27FC236}">
                <a16:creationId xmlns:a16="http://schemas.microsoft.com/office/drawing/2014/main" id="{33915846-930D-4352-A288-57CA71247AB7}"/>
              </a:ext>
            </a:extLst>
          </p:cNvPr>
          <p:cNvSpPr>
            <a:spLocks noGrp="1"/>
          </p:cNvSpPr>
          <p:nvPr>
            <p:ph type="body" idx="1"/>
          </p:nvPr>
        </p:nvSpPr>
        <p:spPr bwMode="auto">
          <a:xfrm>
            <a:off x="1024467" y="2286001"/>
            <a:ext cx="9719733"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73ADF94-BB71-4597-9171-0AF4BA9D3954}"/>
              </a:ext>
            </a:extLst>
          </p:cNvPr>
          <p:cNvSpPr>
            <a:spLocks noGrp="1"/>
          </p:cNvSpPr>
          <p:nvPr>
            <p:ph type="dt" sz="half" idx="2"/>
          </p:nvPr>
        </p:nvSpPr>
        <p:spPr>
          <a:xfrm>
            <a:off x="1024467" y="6470650"/>
            <a:ext cx="2154767" cy="274638"/>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a:defRPr/>
            </a:pPr>
            <a:endParaRPr lang="en-US" altLang="en-US"/>
          </a:p>
        </p:txBody>
      </p:sp>
      <p:sp>
        <p:nvSpPr>
          <p:cNvPr id="5" name="Footer Placeholder 4">
            <a:extLst>
              <a:ext uri="{FF2B5EF4-FFF2-40B4-BE49-F238E27FC236}">
                <a16:creationId xmlns:a16="http://schemas.microsoft.com/office/drawing/2014/main" id="{087F78E4-3CEE-435B-BD4E-8AE161D6B7D6}"/>
              </a:ext>
            </a:extLst>
          </p:cNvPr>
          <p:cNvSpPr>
            <a:spLocks noGrp="1"/>
          </p:cNvSpPr>
          <p:nvPr>
            <p:ph type="ftr" sz="quarter" idx="3"/>
          </p:nvPr>
        </p:nvSpPr>
        <p:spPr>
          <a:xfrm>
            <a:off x="4842933" y="6470650"/>
            <a:ext cx="5901267" cy="274638"/>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a:defRPr/>
            </a:pPr>
            <a:endParaRPr lang="en-US" altLang="en-US"/>
          </a:p>
        </p:txBody>
      </p:sp>
      <p:sp>
        <p:nvSpPr>
          <p:cNvPr id="6" name="Slide Number Placeholder 5">
            <a:extLst>
              <a:ext uri="{FF2B5EF4-FFF2-40B4-BE49-F238E27FC236}">
                <a16:creationId xmlns:a16="http://schemas.microsoft.com/office/drawing/2014/main" id="{CD69C2B1-D2E4-4FDE-AE92-FB9108D2117A}"/>
              </a:ext>
            </a:extLst>
          </p:cNvPr>
          <p:cNvSpPr>
            <a:spLocks noGrp="1"/>
          </p:cNvSpPr>
          <p:nvPr>
            <p:ph type="sldNum" sz="quarter" idx="4"/>
          </p:nvPr>
        </p:nvSpPr>
        <p:spPr>
          <a:xfrm>
            <a:off x="10837333" y="6470650"/>
            <a:ext cx="973667" cy="274638"/>
          </a:xfrm>
          <a:prstGeom prst="rect">
            <a:avLst/>
          </a:prstGeom>
        </p:spPr>
        <p:txBody>
          <a:bodyPr vert="horz" wrap="square" lIns="91440" tIns="45720" rIns="91440" bIns="45720" numCol="1" anchor="ctr" anchorCtr="0" compatLnSpc="1">
            <a:prstTxWarp prst="textNoShape">
              <a:avLst/>
            </a:prstTxWarp>
          </a:bodyPr>
          <a:lstStyle>
            <a:lvl1pPr>
              <a:defRPr sz="1000" smtClean="0">
                <a:solidFill>
                  <a:srgbClr val="0D0D0D"/>
                </a:solidFill>
                <a:latin typeface="Tw Cen MT Condensed" panose="020B0606020104020203" pitchFamily="34" charset="0"/>
              </a:defRPr>
            </a:lvl1pPr>
          </a:lstStyle>
          <a:p>
            <a:pPr>
              <a:defRPr/>
            </a:pPr>
            <a:fld id="{32634E87-6B70-4113-B738-743B46CB4879}" type="slidenum">
              <a:rPr lang="ar-SA" altLang="en-US"/>
              <a:pPr>
                <a:defRPr/>
              </a:pPr>
              <a:t>‹#›</a:t>
            </a:fld>
            <a:endParaRPr lang="en-US" altLang="en-US"/>
          </a:p>
        </p:txBody>
      </p:sp>
      <p:cxnSp>
        <p:nvCxnSpPr>
          <p:cNvPr id="7" name="Straight Connector 6">
            <a:extLst>
              <a:ext uri="{FF2B5EF4-FFF2-40B4-BE49-F238E27FC236}">
                <a16:creationId xmlns:a16="http://schemas.microsoft.com/office/drawing/2014/main" id="{00F9137C-D0DB-4F82-8F2E-0AF37DE700D3}"/>
              </a:ext>
            </a:extLst>
          </p:cNvPr>
          <p:cNvCxnSpPr/>
          <p:nvPr/>
        </p:nvCxnSpPr>
        <p:spPr>
          <a:xfrm flipV="1">
            <a:off x="762000" y="827088"/>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1742644"/>
      </p:ext>
    </p:extLst>
  </p:cSld>
  <p:clrMap bg1="lt1" tx1="dk1" bg2="lt2" tx2="dk2" accent1="accent1" accent2="accent2" accent3="accent3" accent4="accent4" accent5="accent5" accent6="accent6" hlink="hlink" folHlink="folHlink"/>
  <p:sldLayoutIdLst>
    <p:sldLayoutId id="2147483816" r:id="rId1"/>
  </p:sldLayoutIdLst>
  <p:txStyles>
    <p:titleStyle>
      <a:lvl1pPr algn="l" rtl="0" eaLnBrk="0" fontAlgn="base" hangingPunct="0">
        <a:lnSpc>
          <a:spcPct val="80000"/>
        </a:lnSpc>
        <a:spcBef>
          <a:spcPct val="0"/>
        </a:spcBef>
        <a:spcAft>
          <a:spcPct val="0"/>
        </a:spcAft>
        <a:defRPr sz="4400" kern="1200" cap="all" spc="100">
          <a:solidFill>
            <a:srgbClr val="0D0D0D"/>
          </a:solidFill>
          <a:latin typeface="+mj-lt"/>
          <a:ea typeface="+mj-ea"/>
          <a:cs typeface="+mj-cs"/>
        </a:defRPr>
      </a:lvl1pPr>
      <a:lvl2pPr algn="l" rtl="0" eaLnBrk="0" fontAlgn="base" hangingPunct="0">
        <a:lnSpc>
          <a:spcPct val="80000"/>
        </a:lnSpc>
        <a:spcBef>
          <a:spcPct val="0"/>
        </a:spcBef>
        <a:spcAft>
          <a:spcPct val="0"/>
        </a:spcAft>
        <a:defRPr sz="4400">
          <a:solidFill>
            <a:srgbClr val="0D0D0D"/>
          </a:solidFill>
          <a:latin typeface="Tw Cen MT Condensed" panose="020B0606020104020203" pitchFamily="34" charset="0"/>
          <a:cs typeface="Arial" panose="020B0604020202020204" pitchFamily="34" charset="0"/>
        </a:defRPr>
      </a:lvl2pPr>
      <a:lvl3pPr algn="l" rtl="0" eaLnBrk="0" fontAlgn="base" hangingPunct="0">
        <a:lnSpc>
          <a:spcPct val="80000"/>
        </a:lnSpc>
        <a:spcBef>
          <a:spcPct val="0"/>
        </a:spcBef>
        <a:spcAft>
          <a:spcPct val="0"/>
        </a:spcAft>
        <a:defRPr sz="4400">
          <a:solidFill>
            <a:srgbClr val="0D0D0D"/>
          </a:solidFill>
          <a:latin typeface="Tw Cen MT Condensed" panose="020B0606020104020203" pitchFamily="34" charset="0"/>
          <a:cs typeface="Arial" panose="020B0604020202020204" pitchFamily="34" charset="0"/>
        </a:defRPr>
      </a:lvl3pPr>
      <a:lvl4pPr algn="l" rtl="0" eaLnBrk="0" fontAlgn="base" hangingPunct="0">
        <a:lnSpc>
          <a:spcPct val="80000"/>
        </a:lnSpc>
        <a:spcBef>
          <a:spcPct val="0"/>
        </a:spcBef>
        <a:spcAft>
          <a:spcPct val="0"/>
        </a:spcAft>
        <a:defRPr sz="4400">
          <a:solidFill>
            <a:srgbClr val="0D0D0D"/>
          </a:solidFill>
          <a:latin typeface="Tw Cen MT Condensed" panose="020B0606020104020203" pitchFamily="34" charset="0"/>
          <a:cs typeface="Arial" panose="020B0604020202020204" pitchFamily="34" charset="0"/>
        </a:defRPr>
      </a:lvl4pPr>
      <a:lvl5pPr algn="l" rtl="0" eaLnBrk="0" fontAlgn="base" hangingPunct="0">
        <a:lnSpc>
          <a:spcPct val="80000"/>
        </a:lnSpc>
        <a:spcBef>
          <a:spcPct val="0"/>
        </a:spcBef>
        <a:spcAft>
          <a:spcPct val="0"/>
        </a:spcAft>
        <a:defRPr sz="4400">
          <a:solidFill>
            <a:srgbClr val="0D0D0D"/>
          </a:solidFill>
          <a:latin typeface="Tw Cen MT Condensed" panose="020B0606020104020203" pitchFamily="34" charset="0"/>
          <a:cs typeface="Arial" panose="020B0604020202020204" pitchFamily="34" charset="0"/>
        </a:defRPr>
      </a:lvl5pPr>
      <a:lvl6pPr marL="457200" algn="l" rtl="0" fontAlgn="base">
        <a:lnSpc>
          <a:spcPct val="80000"/>
        </a:lnSpc>
        <a:spcBef>
          <a:spcPct val="0"/>
        </a:spcBef>
        <a:spcAft>
          <a:spcPct val="0"/>
        </a:spcAft>
        <a:defRPr sz="4400">
          <a:solidFill>
            <a:srgbClr val="0D0D0D"/>
          </a:solidFill>
          <a:latin typeface="Tw Cen MT Condensed" panose="020B0606020104020203" pitchFamily="34" charset="0"/>
          <a:cs typeface="Arial" panose="020B0604020202020204" pitchFamily="34" charset="0"/>
        </a:defRPr>
      </a:lvl6pPr>
      <a:lvl7pPr marL="914400" algn="l" rtl="0" fontAlgn="base">
        <a:lnSpc>
          <a:spcPct val="80000"/>
        </a:lnSpc>
        <a:spcBef>
          <a:spcPct val="0"/>
        </a:spcBef>
        <a:spcAft>
          <a:spcPct val="0"/>
        </a:spcAft>
        <a:defRPr sz="4400">
          <a:solidFill>
            <a:srgbClr val="0D0D0D"/>
          </a:solidFill>
          <a:latin typeface="Tw Cen MT Condensed" panose="020B0606020104020203" pitchFamily="34" charset="0"/>
          <a:cs typeface="Arial" panose="020B0604020202020204" pitchFamily="34" charset="0"/>
        </a:defRPr>
      </a:lvl7pPr>
      <a:lvl8pPr marL="1371600" algn="l" rtl="0" fontAlgn="base">
        <a:lnSpc>
          <a:spcPct val="80000"/>
        </a:lnSpc>
        <a:spcBef>
          <a:spcPct val="0"/>
        </a:spcBef>
        <a:spcAft>
          <a:spcPct val="0"/>
        </a:spcAft>
        <a:defRPr sz="4400">
          <a:solidFill>
            <a:srgbClr val="0D0D0D"/>
          </a:solidFill>
          <a:latin typeface="Tw Cen MT Condensed" panose="020B0606020104020203" pitchFamily="34" charset="0"/>
          <a:cs typeface="Arial" panose="020B0604020202020204" pitchFamily="34" charset="0"/>
        </a:defRPr>
      </a:lvl8pPr>
      <a:lvl9pPr marL="1828800" algn="l" rtl="0" fontAlgn="base">
        <a:lnSpc>
          <a:spcPct val="80000"/>
        </a:lnSpc>
        <a:spcBef>
          <a:spcPct val="0"/>
        </a:spcBef>
        <a:spcAft>
          <a:spcPct val="0"/>
        </a:spcAft>
        <a:defRPr sz="4400">
          <a:solidFill>
            <a:srgbClr val="0D0D0D"/>
          </a:solidFill>
          <a:latin typeface="Tw Cen MT Condensed" panose="020B0606020104020203" pitchFamily="34" charset="0"/>
          <a:cs typeface="Arial" panose="020B060402020202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13" indent="-136525" algn="l" rtl="0" eaLnBrk="0" fontAlgn="base" hangingPunct="0">
        <a:lnSpc>
          <a:spcPct val="90000"/>
        </a:lnSpc>
        <a:spcBef>
          <a:spcPts val="200"/>
        </a:spcBef>
        <a:spcAft>
          <a:spcPts val="400"/>
        </a:spcAft>
        <a:buClr>
          <a:schemeClr val="accent1"/>
        </a:buClr>
        <a:buFont typeface="Wingdings 3" panose="05040102010807070707" pitchFamily="18" charset="2"/>
        <a:buChar char=""/>
        <a:defRPr sz="1600" kern="1200">
          <a:solidFill>
            <a:schemeClr val="tx1"/>
          </a:solidFill>
          <a:latin typeface="+mn-lt"/>
          <a:ea typeface="+mn-ea"/>
          <a:cs typeface="+mn-cs"/>
        </a:defRPr>
      </a:lvl2pPr>
      <a:lvl3pPr marL="447675" indent="-136525" algn="l" rtl="0" eaLnBrk="0" fontAlgn="base" hangingPunct="0">
        <a:lnSpc>
          <a:spcPct val="90000"/>
        </a:lnSpc>
        <a:spcBef>
          <a:spcPts val="200"/>
        </a:spcBef>
        <a:spcAft>
          <a:spcPts val="400"/>
        </a:spcAft>
        <a:buClr>
          <a:schemeClr val="accent1"/>
        </a:buClr>
        <a:buFont typeface="Wingdings 3" panose="05040102010807070707" pitchFamily="18" charset="2"/>
        <a:buChar char=""/>
        <a:defRPr sz="1200" kern="1200">
          <a:solidFill>
            <a:schemeClr val="tx1"/>
          </a:solidFill>
          <a:latin typeface="+mn-lt"/>
          <a:ea typeface="+mn-ea"/>
          <a:cs typeface="+mn-cs"/>
        </a:defRPr>
      </a:lvl3pPr>
      <a:lvl4pPr marL="593725" indent="-136525" algn="l" rtl="0" eaLnBrk="0" fontAlgn="base" hangingPunct="0">
        <a:lnSpc>
          <a:spcPct val="90000"/>
        </a:lnSpc>
        <a:spcBef>
          <a:spcPts val="200"/>
        </a:spcBef>
        <a:spcAft>
          <a:spcPts val="400"/>
        </a:spcAft>
        <a:buClr>
          <a:schemeClr val="accent1"/>
        </a:buClr>
        <a:buFont typeface="Wingdings 3" panose="05040102010807070707" pitchFamily="18" charset="2"/>
        <a:buChar char=""/>
        <a:defRPr sz="1200" kern="1200">
          <a:solidFill>
            <a:schemeClr val="tx1"/>
          </a:solidFill>
          <a:latin typeface="+mn-lt"/>
          <a:ea typeface="+mn-ea"/>
          <a:cs typeface="+mn-cs"/>
        </a:defRPr>
      </a:lvl4pPr>
      <a:lvl5pPr marL="776288" indent="-136525" algn="l" rtl="0" eaLnBrk="0" fontAlgn="base" hangingPunct="0">
        <a:lnSpc>
          <a:spcPct val="90000"/>
        </a:lnSpc>
        <a:spcBef>
          <a:spcPts val="200"/>
        </a:spcBef>
        <a:spcAft>
          <a:spcPts val="400"/>
        </a:spcAft>
        <a:buClr>
          <a:schemeClr val="accent1"/>
        </a:buClr>
        <a:buFont typeface="Wingdings 3" panose="05040102010807070707"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BEBA8EAE-BF5A-486C-A8C5-ECC9F3942E4B}">
                <a14:imgProps xmlns:a14="http://schemas.microsoft.com/office/drawing/2010/main">
                  <a14:imgLayer r:embed="rId14">
                    <a14:imgEffect>
                      <a14:sharpenSoften amount="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BB54EE-DF0D-4FA1-B48F-C292469C25C4}" type="datetimeFigureOut">
              <a:rPr lang="en-US" smtClean="0"/>
              <a:t>6/6/2022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F20112-F681-4D23-BAD6-386DBC2EFDE9}" type="slidenum">
              <a:rPr lang="en-US" smtClean="0"/>
              <a:t>‹#›</a:t>
            </a:fld>
            <a:endParaRPr lang="en-US"/>
          </a:p>
        </p:txBody>
      </p:sp>
    </p:spTree>
    <p:extLst>
      <p:ext uri="{BB962C8B-B14F-4D97-AF65-F5344CB8AC3E}">
        <p14:creationId xmlns:p14="http://schemas.microsoft.com/office/powerpoint/2010/main" val="34883217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BB54EE-DF0D-4FA1-B48F-C292469C25C4}" type="datetimeFigureOut">
              <a:rPr lang="en-US" smtClean="0"/>
              <a:t>6/6/2022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F20112-F681-4D23-BAD6-386DBC2EFDE9}" type="slidenum">
              <a:rPr lang="en-US" smtClean="0"/>
              <a:t>‹#›</a:t>
            </a:fld>
            <a:endParaRPr lang="en-US"/>
          </a:p>
        </p:txBody>
      </p:sp>
    </p:spTree>
    <p:extLst>
      <p:ext uri="{BB962C8B-B14F-4D97-AF65-F5344CB8AC3E}">
        <p14:creationId xmlns:p14="http://schemas.microsoft.com/office/powerpoint/2010/main" val="694397404"/>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BB54EE-DF0D-4FA1-B48F-C292469C25C4}" type="datetimeFigureOut">
              <a:rPr lang="en-US" smtClean="0"/>
              <a:t>6/6/2022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F20112-F681-4D23-BAD6-386DBC2EFDE9}" type="slidenum">
              <a:rPr lang="en-US" smtClean="0"/>
              <a:t>‹#›</a:t>
            </a:fld>
            <a:endParaRPr lang="en-US"/>
          </a:p>
        </p:txBody>
      </p:sp>
    </p:spTree>
    <p:extLst>
      <p:ext uri="{BB962C8B-B14F-4D97-AF65-F5344CB8AC3E}">
        <p14:creationId xmlns:p14="http://schemas.microsoft.com/office/powerpoint/2010/main" val="46681577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C4E35-A684-4ABC-A11E-9E34D72B588C}" type="datetimeFigureOut">
              <a:rPr lang="en-US" smtClean="0"/>
              <a:t>6/6/2022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DCD1D8-AE36-4793-803B-2C7680853899}" type="slidenum">
              <a:rPr lang="en-US" smtClean="0"/>
              <a:t>‹#›</a:t>
            </a:fld>
            <a:endParaRPr lang="en-US"/>
          </a:p>
        </p:txBody>
      </p:sp>
    </p:spTree>
    <p:extLst>
      <p:ext uri="{BB962C8B-B14F-4D97-AF65-F5344CB8AC3E}">
        <p14:creationId xmlns:p14="http://schemas.microsoft.com/office/powerpoint/2010/main" val="81384944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838200" y="365127"/>
            <a:ext cx="10515600" cy="1325563"/>
          </a:xfrm>
          <a:prstGeom prst="rect">
            <a:avLst/>
          </a:prstGeom>
        </p:spPr>
        <p:txBody>
          <a:bodyPr vert="horz" lIns="91440" tIns="45720" rIns="91440" bIns="45720" rtlCol="1" anchor="ctr">
            <a:normAutofit/>
          </a:bodyPr>
          <a:lstStyle/>
          <a:p>
            <a:r>
              <a:rPr lang="ar-SA"/>
              <a:t>انقر لتحرير نمط العنوان الرئيسي</a:t>
            </a:r>
            <a:endParaRPr lang="en-US"/>
          </a:p>
        </p:txBody>
      </p:sp>
      <p:sp>
        <p:nvSpPr>
          <p:cNvPr id="3" name="عنصر نائب للنص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p:cNvSpPr>
            <a:spLocks noGrp="1"/>
          </p:cNvSpPr>
          <p:nvPr>
            <p:ph type="dt" sz="half" idx="2"/>
          </p:nvPr>
        </p:nvSpPr>
        <p:spPr>
          <a:xfrm>
            <a:off x="8610600" y="6356352"/>
            <a:ext cx="2743200" cy="365125"/>
          </a:xfrm>
          <a:prstGeom prst="rect">
            <a:avLst/>
          </a:prstGeom>
        </p:spPr>
        <p:txBody>
          <a:bodyPr vert="horz" lIns="91440" tIns="45720" rIns="91440" bIns="45720" rtlCol="1" anchor="ctr"/>
          <a:lstStyle>
            <a:lvl1pPr algn="l">
              <a:defRPr sz="900">
                <a:solidFill>
                  <a:schemeClr val="tx1">
                    <a:tint val="75000"/>
                  </a:schemeClr>
                </a:solidFill>
              </a:defRPr>
            </a:lvl1pPr>
          </a:lstStyle>
          <a:p>
            <a:fld id="{1BDBC594-43A5-45D7-9E44-C74A839BE82C}" type="datetimeFigureOut">
              <a:rPr lang="en-US" smtClean="0"/>
              <a:t>6/6/2022</a:t>
            </a:fld>
            <a:endParaRPr lang="en-US"/>
          </a:p>
        </p:txBody>
      </p:sp>
      <p:sp>
        <p:nvSpPr>
          <p:cNvPr id="5" name="عنصر نائب للتذييل 4"/>
          <p:cNvSpPr>
            <a:spLocks noGrp="1"/>
          </p:cNvSpPr>
          <p:nvPr>
            <p:ph type="ftr" sz="quarter" idx="3"/>
          </p:nvPr>
        </p:nvSpPr>
        <p:spPr>
          <a:xfrm>
            <a:off x="4038600" y="6356352"/>
            <a:ext cx="4114800" cy="365125"/>
          </a:xfrm>
          <a:prstGeom prst="rect">
            <a:avLst/>
          </a:prstGeom>
        </p:spPr>
        <p:txBody>
          <a:bodyPr vert="horz" lIns="91440" tIns="45720" rIns="91440" bIns="45720" rtlCol="1" anchor="ctr"/>
          <a:lstStyle>
            <a:lvl1pPr algn="ctr">
              <a:defRPr sz="900">
                <a:solidFill>
                  <a:schemeClr val="tx1">
                    <a:tint val="75000"/>
                  </a:schemeClr>
                </a:solidFill>
              </a:defRPr>
            </a:lvl1pPr>
          </a:lstStyle>
          <a:p>
            <a:endParaRPr lang="en-US"/>
          </a:p>
        </p:txBody>
      </p:sp>
      <p:sp>
        <p:nvSpPr>
          <p:cNvPr id="6" name="عنصر نائب لرقم الشريحة 5"/>
          <p:cNvSpPr>
            <a:spLocks noGrp="1"/>
          </p:cNvSpPr>
          <p:nvPr>
            <p:ph type="sldNum" sz="quarter" idx="4"/>
          </p:nvPr>
        </p:nvSpPr>
        <p:spPr>
          <a:xfrm>
            <a:off x="838200" y="6356352"/>
            <a:ext cx="2743200" cy="365125"/>
          </a:xfrm>
          <a:prstGeom prst="rect">
            <a:avLst/>
          </a:prstGeom>
        </p:spPr>
        <p:txBody>
          <a:bodyPr vert="horz" lIns="91440" tIns="45720" rIns="91440" bIns="45720" rtlCol="1" anchor="ctr"/>
          <a:lstStyle>
            <a:lvl1pPr algn="r">
              <a:defRPr sz="900">
                <a:solidFill>
                  <a:schemeClr val="tx1">
                    <a:tint val="75000"/>
                  </a:schemeClr>
                </a:solidFill>
              </a:defRPr>
            </a:lvl1pPr>
          </a:lstStyle>
          <a:p>
            <a:fld id="{DABD0EDE-0F1A-478A-80B1-B5D57213E52B}" type="slidenum">
              <a:rPr lang="en-US" smtClean="0"/>
              <a:t>‹#›</a:t>
            </a:fld>
            <a:endParaRPr lang="en-US"/>
          </a:p>
        </p:txBody>
      </p:sp>
    </p:spTree>
    <p:extLst>
      <p:ext uri="{BB962C8B-B14F-4D97-AF65-F5344CB8AC3E}">
        <p14:creationId xmlns:p14="http://schemas.microsoft.com/office/powerpoint/2010/main" val="97949009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r"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B40E46-64B1-4588-823F-1AE7C55041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752CC2-DBEC-4FDA-86E8-9E906D7F64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45EE7-D1C7-41F1-93B7-DCCC175C6F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484236-3AD0-4F65-A41F-CE48E42D36E7}" type="datetimeFigureOut">
              <a:rPr lang="en-US" smtClean="0"/>
              <a:t>6/6/2022</a:t>
            </a:fld>
            <a:endParaRPr lang="en-US"/>
          </a:p>
        </p:txBody>
      </p:sp>
      <p:sp>
        <p:nvSpPr>
          <p:cNvPr id="5" name="Footer Placeholder 4">
            <a:extLst>
              <a:ext uri="{FF2B5EF4-FFF2-40B4-BE49-F238E27FC236}">
                <a16:creationId xmlns:a16="http://schemas.microsoft.com/office/drawing/2014/main" id="{729AC2E8-0686-447A-BCA1-2B55839136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C6BD44-69CA-4B1E-B93B-0F6D154BAA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C619B0-61CF-4522-B285-AB7851005D9A}" type="slidenum">
              <a:rPr lang="en-US" smtClean="0"/>
              <a:t>‹#›</a:t>
            </a:fld>
            <a:endParaRPr lang="en-US"/>
          </a:p>
        </p:txBody>
      </p:sp>
    </p:spTree>
    <p:extLst>
      <p:ext uri="{BB962C8B-B14F-4D97-AF65-F5344CB8AC3E}">
        <p14:creationId xmlns:p14="http://schemas.microsoft.com/office/powerpoint/2010/main" val="290687048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5BB54EE-DF0D-4FA1-B48F-C292469C25C4}" type="datetimeFigureOut">
              <a:rPr lang="en-US" smtClean="0"/>
              <a:t>6/6/2022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6F20112-F681-4D23-BAD6-386DBC2EFDE9}" type="slidenum">
              <a:rPr lang="en-US" smtClean="0"/>
              <a:t>‹#›</a:t>
            </a:fld>
            <a:endParaRPr lang="en-US"/>
          </a:p>
        </p:txBody>
      </p:sp>
    </p:spTree>
    <p:extLst>
      <p:ext uri="{BB962C8B-B14F-4D97-AF65-F5344CB8AC3E}">
        <p14:creationId xmlns:p14="http://schemas.microsoft.com/office/powerpoint/2010/main" val="302804536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BB54EE-DF0D-4FA1-B48F-C292469C25C4}" type="datetimeFigureOut">
              <a:rPr lang="en-US" smtClean="0"/>
              <a:t>6/6/2022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F20112-F681-4D23-BAD6-386DBC2EFDE9}" type="slidenum">
              <a:rPr lang="en-US" smtClean="0"/>
              <a:t>‹#›</a:t>
            </a:fld>
            <a:endParaRPr lang="en-US"/>
          </a:p>
        </p:txBody>
      </p:sp>
    </p:spTree>
    <p:extLst>
      <p:ext uri="{BB962C8B-B14F-4D97-AF65-F5344CB8AC3E}">
        <p14:creationId xmlns:p14="http://schemas.microsoft.com/office/powerpoint/2010/main" val="5236878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9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linktr.ee/WEDAD710464592" TargetMode="Externa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96.xml"/><Relationship Id="rId7" Type="http://schemas.openxmlformats.org/officeDocument/2006/relationships/image" Target="../media/image6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edpuzzle.com/media/623d1ec732c689428378c047" TargetMode="External"/><Relationship Id="rId11" Type="http://schemas.openxmlformats.org/officeDocument/2006/relationships/image" Target="../media/image66.png"/><Relationship Id="rId5" Type="http://schemas.openxmlformats.org/officeDocument/2006/relationships/image" Target="../media/image61.png"/><Relationship Id="rId10" Type="http://schemas.openxmlformats.org/officeDocument/2006/relationships/image" Target="../media/image65.png"/><Relationship Id="rId4" Type="http://schemas.openxmlformats.org/officeDocument/2006/relationships/notesSlide" Target="../notesSlides/notesSlide4.xml"/><Relationship Id="rId9"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113.xml"/></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116.xml"/><Relationship Id="rId5" Type="http://schemas.openxmlformats.org/officeDocument/2006/relationships/image" Target="../media/image60.png"/><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116.xml"/><Relationship Id="rId6" Type="http://schemas.openxmlformats.org/officeDocument/2006/relationships/image" Target="../media/image69.png"/><Relationship Id="rId5" Type="http://schemas.openxmlformats.org/officeDocument/2006/relationships/image" Target="../media/image72.png"/><Relationship Id="rId4" Type="http://schemas.openxmlformats.org/officeDocument/2006/relationships/image" Target="../media/image71.png"/></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3.png"/><Relationship Id="rId7" Type="http://schemas.openxmlformats.org/officeDocument/2006/relationships/hyperlink" Target="https://www.wooclap.com/TNNFBB" TargetMode="External"/><Relationship Id="rId2" Type="http://schemas.openxmlformats.org/officeDocument/2006/relationships/notesSlide" Target="../notesSlides/notesSlide8.xml"/><Relationship Id="rId1" Type="http://schemas.openxmlformats.org/officeDocument/2006/relationships/slideLayout" Target="../slideLayouts/slideLayout116.xml"/><Relationship Id="rId6" Type="http://schemas.openxmlformats.org/officeDocument/2006/relationships/hyperlink" Target="https://app.wooclap.com/events/FRXICR/questions/6240147c3aab7855a1674d10" TargetMode="External"/><Relationship Id="rId5" Type="http://schemas.microsoft.com/office/2007/relationships/hdphoto" Target="../media/hdphoto2.wdp"/><Relationship Id="rId4" Type="http://schemas.openxmlformats.org/officeDocument/2006/relationships/image" Target="../media/image74.png"/><Relationship Id="rId9" Type="http://schemas.openxmlformats.org/officeDocument/2006/relationships/image" Target="../media/image76.png"/></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116.xml"/><Relationship Id="rId5" Type="http://schemas.openxmlformats.org/officeDocument/2006/relationships/image" Target="../media/image79.png"/><Relationship Id="rId4" Type="http://schemas.openxmlformats.org/officeDocument/2006/relationships/image" Target="../media/image78.png"/></Relationships>
</file>

<file path=ppt/slides/_rels/slide1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96.xml"/></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116.xml"/><Relationship Id="rId5" Type="http://schemas.openxmlformats.org/officeDocument/2006/relationships/image" Target="../media/image69.png"/><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png"/><Relationship Id="rId18" Type="http://schemas.openxmlformats.org/officeDocument/2006/relationships/image" Target="../media/image22.jpg"/><Relationship Id="rId26" Type="http://schemas.openxmlformats.org/officeDocument/2006/relationships/image" Target="../media/image30.png"/><Relationship Id="rId3" Type="http://schemas.openxmlformats.org/officeDocument/2006/relationships/image" Target="../media/image8.png"/><Relationship Id="rId21" Type="http://schemas.openxmlformats.org/officeDocument/2006/relationships/image" Target="../media/image25.png"/><Relationship Id="rId7" Type="http://schemas.openxmlformats.org/officeDocument/2006/relationships/image" Target="../media/image11.jpg"/><Relationship Id="rId12" Type="http://schemas.openxmlformats.org/officeDocument/2006/relationships/image" Target="../media/image16.png"/><Relationship Id="rId17" Type="http://schemas.openxmlformats.org/officeDocument/2006/relationships/image" Target="../media/image21.png"/><Relationship Id="rId25" Type="http://schemas.openxmlformats.org/officeDocument/2006/relationships/image" Target="../media/image29.jpg"/><Relationship Id="rId2" Type="http://schemas.openxmlformats.org/officeDocument/2006/relationships/image" Target="../media/image7.gif"/><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120.xml"/><Relationship Id="rId6" Type="http://schemas.openxmlformats.org/officeDocument/2006/relationships/hyperlink" Target="https://pixabay.com/en/book-shelf-bookshelf-literature-783394/" TargetMode="External"/><Relationship Id="rId11" Type="http://schemas.openxmlformats.org/officeDocument/2006/relationships/image" Target="../media/image15.png"/><Relationship Id="rId24" Type="http://schemas.openxmlformats.org/officeDocument/2006/relationships/image" Target="../media/image28.gif"/><Relationship Id="rId5" Type="http://schemas.openxmlformats.org/officeDocument/2006/relationships/image" Target="../media/image10.png"/><Relationship Id="rId15" Type="http://schemas.openxmlformats.org/officeDocument/2006/relationships/image" Target="../media/image19.jpg"/><Relationship Id="rId23" Type="http://schemas.openxmlformats.org/officeDocument/2006/relationships/image" Target="../media/image27.gif"/><Relationship Id="rId28" Type="http://schemas.openxmlformats.org/officeDocument/2006/relationships/image" Target="../media/image32.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9.jpg"/><Relationship Id="rId9" Type="http://schemas.openxmlformats.org/officeDocument/2006/relationships/image" Target="../media/image13.jpeg"/><Relationship Id="rId14" Type="http://schemas.openxmlformats.org/officeDocument/2006/relationships/image" Target="../media/image18.png"/><Relationship Id="rId22" Type="http://schemas.openxmlformats.org/officeDocument/2006/relationships/image" Target="../media/image26.jpg"/><Relationship Id="rId27" Type="http://schemas.openxmlformats.org/officeDocument/2006/relationships/image" Target="../media/image31.svg"/></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3.jpe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60.png"/><Relationship Id="rId2" Type="http://schemas.openxmlformats.org/officeDocument/2006/relationships/slideLayout" Target="../slideLayouts/slideLayout96.xml"/><Relationship Id="rId1" Type="http://schemas.openxmlformats.org/officeDocument/2006/relationships/tags" Target="../tags/tag3.xml"/><Relationship Id="rId6" Type="http://schemas.openxmlformats.org/officeDocument/2006/relationships/image" Target="file:///C:\Program%20Files\Inknoe%20ClassPoint\Images\short_answer_without%20result_default.png" TargetMode="External"/><Relationship Id="rId5" Type="http://schemas.openxmlformats.org/officeDocument/2006/relationships/image" Target="../media/image85.png"/><Relationship Id="rId4" Type="http://schemas.openxmlformats.org/officeDocument/2006/relationships/image" Target="../media/image84.png"/></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9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60.png"/><Relationship Id="rId2" Type="http://schemas.openxmlformats.org/officeDocument/2006/relationships/slideLayout" Target="../slideLayouts/slideLayout104.xml"/><Relationship Id="rId1" Type="http://schemas.openxmlformats.org/officeDocument/2006/relationships/tags" Target="../tags/tag4.xml"/><Relationship Id="rId6" Type="http://schemas.openxmlformats.org/officeDocument/2006/relationships/image" Target="file:///C:\Program%20Files\Inknoe%20ClassPoint\Images\word_count_without%20result_default.png" TargetMode="External"/><Relationship Id="rId5" Type="http://schemas.openxmlformats.org/officeDocument/2006/relationships/image" Target="../media/image87.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10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60.png"/><Relationship Id="rId2" Type="http://schemas.openxmlformats.org/officeDocument/2006/relationships/slideLayout" Target="../slideLayouts/slideLayout96.xml"/><Relationship Id="rId1" Type="http://schemas.openxmlformats.org/officeDocument/2006/relationships/tags" Target="../tags/tag5.xml"/><Relationship Id="rId6" Type="http://schemas.openxmlformats.org/officeDocument/2006/relationships/image" Target="file:///C:\Program%20Files\Inknoe%20ClassPoint\Images\word_count_without%20result_default.png" TargetMode="External"/><Relationship Id="rId5" Type="http://schemas.openxmlformats.org/officeDocument/2006/relationships/image" Target="../media/image89.png"/><Relationship Id="rId4" Type="http://schemas.openxmlformats.org/officeDocument/2006/relationships/image" Target="../media/image88.png"/></Relationships>
</file>

<file path=ppt/slides/_rels/slide2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96.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96.xml"/><Relationship Id="rId5" Type="http://schemas.openxmlformats.org/officeDocument/2006/relationships/image" Target="../media/image60.png"/><Relationship Id="rId4" Type="http://schemas.openxmlformats.org/officeDocument/2006/relationships/image" Target="../media/image9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96.xml"/></Relationships>
</file>

<file path=ppt/slides/_rels/slide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57.xml"/><Relationship Id="rId4" Type="http://schemas.openxmlformats.org/officeDocument/2006/relationships/image" Target="../media/image35.png"/></Relationships>
</file>

<file path=ppt/slides/_rels/slide3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18.xml"/><Relationship Id="rId7" Type="http://schemas.openxmlformats.org/officeDocument/2006/relationships/image" Target="file:///C:\Program%20Files\Inknoe%20ClassPoint\Images\short_answer_without%20result_default.png" TargetMode="External"/><Relationship Id="rId2" Type="http://schemas.openxmlformats.org/officeDocument/2006/relationships/slideLayout" Target="../slideLayouts/slideLayout96.xml"/><Relationship Id="rId1" Type="http://schemas.openxmlformats.org/officeDocument/2006/relationships/tags" Target="../tags/tag6.xml"/><Relationship Id="rId6" Type="http://schemas.openxmlformats.org/officeDocument/2006/relationships/image" Target="../media/image94.png"/><Relationship Id="rId5" Type="http://schemas.openxmlformats.org/officeDocument/2006/relationships/image" Target="../media/image69.png"/><Relationship Id="rId4" Type="http://schemas.openxmlformats.org/officeDocument/2006/relationships/image" Target="../media/image93.pn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96.xml"/></Relationships>
</file>

<file path=ppt/slides/_rels/slide32.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20.xml"/><Relationship Id="rId1" Type="http://schemas.openxmlformats.org/officeDocument/2006/relationships/slideLayout" Target="../slideLayouts/slideLayout96.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3.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79.png"/><Relationship Id="rId4" Type="http://schemas.openxmlformats.org/officeDocument/2006/relationships/image" Target="../media/image102.png"/><Relationship Id="rId9" Type="http://schemas.openxmlformats.org/officeDocument/2006/relationships/image" Target="../media/image107.png"/></Relationships>
</file>

<file path=ppt/slides/_rels/slide3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23.xml"/><Relationship Id="rId7" Type="http://schemas.openxmlformats.org/officeDocument/2006/relationships/hyperlink" Target="https://app.nearpod.com/?pin=9G4EI"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111.png"/></Relationships>
</file>

<file path=ppt/slides/_rels/slide35.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slideLayout" Target="../slideLayouts/slideLayout13.xml"/><Relationship Id="rId7" Type="http://schemas.openxmlformats.org/officeDocument/2006/relationships/image" Target="../media/image66.png"/><Relationship Id="rId12" Type="http://schemas.openxmlformats.org/officeDocument/2006/relationships/hyperlink" Target="https://app.quizalize.com/student/code"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1.png"/><Relationship Id="rId11" Type="http://schemas.openxmlformats.org/officeDocument/2006/relationships/image" Target="../media/image115.png"/><Relationship Id="rId5" Type="http://schemas.openxmlformats.org/officeDocument/2006/relationships/hyperlink" Target="https://app.quizalize.com/view/quiz/--6b1fde95-0411-41a6-89c3-491fbfa87fb1" TargetMode="External"/><Relationship Id="rId10" Type="http://schemas.openxmlformats.org/officeDocument/2006/relationships/image" Target="../media/image114.png"/><Relationship Id="rId4" Type="http://schemas.openxmlformats.org/officeDocument/2006/relationships/image" Target="../media/image2.png"/><Relationship Id="rId9" Type="http://schemas.openxmlformats.org/officeDocument/2006/relationships/image" Target="../media/image113.png"/></Relationships>
</file>

<file path=ppt/slides/_rels/slide3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36.xml"/><Relationship Id="rId4" Type="http://schemas.openxmlformats.org/officeDocument/2006/relationships/image" Target="../media/image118.gif"/></Relationships>
</file>

<file path=ppt/slides/_rels/slide3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21.xml"/><Relationship Id="rId7" Type="http://schemas.openxmlformats.org/officeDocument/2006/relationships/image" Target="file:///C:\Program%20Files\Inknoe%20ClassPoint\Images\word_count_without%20result_default.png" TargetMode="External"/><Relationship Id="rId2" Type="http://schemas.openxmlformats.org/officeDocument/2006/relationships/slideLayout" Target="../slideLayouts/slideLayout98.xml"/><Relationship Id="rId1" Type="http://schemas.openxmlformats.org/officeDocument/2006/relationships/tags" Target="../tags/tag7.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jpg"/></Relationships>
</file>

<file path=ppt/slides/_rels/slide38.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52.jpeg"/><Relationship Id="rId7" Type="http://schemas.openxmlformats.org/officeDocument/2006/relationships/image" Target="../media/image124.png"/><Relationship Id="rId2" Type="http://schemas.openxmlformats.org/officeDocument/2006/relationships/image" Target="../media/image111.png"/><Relationship Id="rId1" Type="http://schemas.openxmlformats.org/officeDocument/2006/relationships/slideLayout" Target="../slideLayouts/slideLayout23.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hyperlink" Target="https://padlet.com/wmaghozy/ksenu4g1hfzxhua7" TargetMode="External"/><Relationship Id="rId9"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hyperlink" Target="https://forms.office.com/Pages/ResponsePage.aspx?id=ndUbPaHEy020vxQ0e63HTvDr0jELwm1NkcvS9ucFM31URTFRVTMxRE9RSFdYSFQ4MVFGTjFBVUw3RC4u" TargetMode="External"/><Relationship Id="rId1" Type="http://schemas.openxmlformats.org/officeDocument/2006/relationships/slideLayout" Target="../slideLayouts/slideLayout25.xml"/><Relationship Id="rId4" Type="http://schemas.openxmlformats.org/officeDocument/2006/relationships/image" Target="../media/image126.pn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5.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131.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hyperlink" Target="https://moebh-my.sharepoint.com/:v:/g/personal/710464592_moe_bh/ERjbOm72_H1JqAobhQhwBjIBi7fzxlh_Bu-cinPlc2N0yQ?e=L53HQa"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6.jpeg"/><Relationship Id="rId2" Type="http://schemas.openxmlformats.org/officeDocument/2006/relationships/notesSlide" Target="../notesSlides/notesSlide22.xml"/><Relationship Id="rId1" Type="http://schemas.openxmlformats.org/officeDocument/2006/relationships/slideLayout" Target="../slideLayouts/slideLayout96.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4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hyperlink" Target="https://moebh-my.sharepoint.com/:v:/g/personal/710464592_moe_bh/EVf6BbZKc4xAkwlsrkBZuk8Bt-23ZhW0R3isu1F3LVjJ3Q?e=vc9Ezm" TargetMode="External"/><Relationship Id="rId1" Type="http://schemas.openxmlformats.org/officeDocument/2006/relationships/slideLayout" Target="../slideLayouts/slideLayout2.xml"/><Relationship Id="rId6" Type="http://schemas.openxmlformats.org/officeDocument/2006/relationships/hyperlink" Target="https://moebh-my.sharepoint.com/:v:/g/personal/710464592_moe_bh/EST3IFtZS2ZHmeLCsxKGB98B5Vzux4-Ga-mVpKIMwYdUTQ?e=qZ1Qgq" TargetMode="External"/><Relationship Id="rId5" Type="http://schemas.openxmlformats.org/officeDocument/2006/relationships/hyperlink" Target="https://moebh-my.sharepoint.com/:v:/g/personal/710464592_moe_bh/EaiAvLETG3ZDv9gTthTxUHoBaJw7Qeoiz18m-8bDtTatQQ?e=NAMv7F" TargetMode="External"/><Relationship Id="rId4" Type="http://schemas.openxmlformats.org/officeDocument/2006/relationships/hyperlink" Target="https://moebh-my.sharepoint.com/:v:/g/personal/710464592_moe_bh/EVqJ_arBpPBJuXg_m4e0OAABn5m47JSRSbBqTKzPBv3a9A?e=J5yJDq"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file:///C:\Program%20Files\Inknoe%20ClassPoint\Images\word_count_without%20result_default.png" TargetMode="External"/><Relationship Id="rId2" Type="http://schemas.openxmlformats.org/officeDocument/2006/relationships/slideLayout" Target="../slideLayouts/slideLayout92.xml"/><Relationship Id="rId1" Type="http://schemas.openxmlformats.org/officeDocument/2006/relationships/tags" Target="../tags/tag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9.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gif"/><Relationship Id="rId2" Type="http://schemas.openxmlformats.org/officeDocument/2006/relationships/image" Target="../media/image46.jpeg"/><Relationship Id="rId1" Type="http://schemas.openxmlformats.org/officeDocument/2006/relationships/slideLayout" Target="../slideLayouts/slideLayout80.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135" name="مربع نص 134">
            <a:extLst>
              <a:ext uri="{FF2B5EF4-FFF2-40B4-BE49-F238E27FC236}">
                <a16:creationId xmlns:a16="http://schemas.microsoft.com/office/drawing/2014/main" id="{011AF781-49F0-45E2-9BBD-A1EE1252FFA5}"/>
              </a:ext>
            </a:extLst>
          </p:cNvPr>
          <p:cNvSpPr txBox="1"/>
          <p:nvPr/>
        </p:nvSpPr>
        <p:spPr>
          <a:xfrm>
            <a:off x="1746719" y="89146"/>
            <a:ext cx="6182657" cy="1566519"/>
          </a:xfrm>
          <a:prstGeom prst="rect">
            <a:avLst/>
          </a:prstGeom>
          <a:noFill/>
        </p:spPr>
        <p:txBody>
          <a:bodyPr wrap="square">
            <a:spAutoFit/>
          </a:bodyPr>
          <a:lstStyle/>
          <a:p>
            <a:pPr marL="811933" marR="365751" indent="-8466" algn="r" defTabSz="1219170" rtl="1">
              <a:lnSpc>
                <a:spcPct val="107000"/>
              </a:lnSpc>
              <a:spcAft>
                <a:spcPts val="160"/>
              </a:spcAft>
              <a:buClr>
                <a:srgbClr val="000000"/>
              </a:buClr>
            </a:pPr>
            <a:r>
              <a:rPr lang="ar-BH" sz="2133" b="1" kern="0" dirty="0">
                <a:solidFill>
                  <a:srgbClr val="000000"/>
                </a:solidFill>
                <a:latin typeface="Calibri" panose="020F0502020204030204" pitchFamily="34" charset="0"/>
                <a:ea typeface="Arial" panose="020B0604020202020204" pitchFamily="34" charset="0"/>
                <a:cs typeface="Arial" panose="020B0604020202020204" pitchFamily="34" charset="0"/>
                <a:sym typeface="Arial"/>
              </a:rPr>
              <a:t>مملكة البحرين</a:t>
            </a:r>
            <a:endParaRPr lang="en-US" sz="1600" b="1" kern="0" dirty="0">
              <a:solidFill>
                <a:srgbClr val="000000"/>
              </a:solidFill>
              <a:latin typeface="Calibri" panose="020F0502020204030204" pitchFamily="34" charset="0"/>
              <a:ea typeface="Calibri" panose="020F0502020204030204" pitchFamily="34" charset="0"/>
              <a:cs typeface="Arial"/>
              <a:sym typeface="Arial"/>
            </a:endParaRPr>
          </a:p>
          <a:p>
            <a:pPr marL="811933" marR="365751" indent="-8466" algn="r" defTabSz="1219170" rtl="1">
              <a:lnSpc>
                <a:spcPct val="107000"/>
              </a:lnSpc>
              <a:spcAft>
                <a:spcPts val="160"/>
              </a:spcAft>
              <a:buClr>
                <a:srgbClr val="000000"/>
              </a:buClr>
            </a:pPr>
            <a:r>
              <a:rPr lang="en-US" sz="2133" b="1" kern="0" dirty="0">
                <a:solidFill>
                  <a:srgbClr val="000000"/>
                </a:solidFill>
                <a:latin typeface="Arial" panose="020B0604020202020204" pitchFamily="34" charset="0"/>
                <a:ea typeface="Arial" panose="020B0604020202020204" pitchFamily="34" charset="0"/>
                <a:cs typeface="Arial"/>
                <a:sym typeface="Arial"/>
              </a:rPr>
              <a:t> </a:t>
            </a:r>
            <a:r>
              <a:rPr lang="ar-BH" sz="2133" b="1" kern="0" dirty="0">
                <a:solidFill>
                  <a:srgbClr val="000000"/>
                </a:solidFill>
                <a:latin typeface="Calibri" panose="020F0502020204030204" pitchFamily="34" charset="0"/>
                <a:ea typeface="Arial" panose="020B0604020202020204" pitchFamily="34" charset="0"/>
                <a:cs typeface="Arial" panose="020B0604020202020204" pitchFamily="34" charset="0"/>
                <a:sym typeface="Arial"/>
              </a:rPr>
              <a:t>وزارة التربية والتعليم</a:t>
            </a:r>
            <a:endParaRPr lang="en-US" sz="1600" b="1" kern="0" dirty="0">
              <a:solidFill>
                <a:srgbClr val="000000"/>
              </a:solidFill>
              <a:latin typeface="Calibri" panose="020F0502020204030204" pitchFamily="34" charset="0"/>
              <a:ea typeface="Calibri" panose="020F0502020204030204" pitchFamily="34" charset="0"/>
              <a:cs typeface="Arial"/>
              <a:sym typeface="Arial"/>
            </a:endParaRPr>
          </a:p>
          <a:p>
            <a:pPr marL="1425751" marR="365751" indent="-622284" algn="r" defTabSz="1219170" rtl="1">
              <a:lnSpc>
                <a:spcPct val="111000"/>
              </a:lnSpc>
              <a:spcAft>
                <a:spcPts val="67"/>
              </a:spcAft>
              <a:buClr>
                <a:srgbClr val="000000"/>
              </a:buClr>
            </a:pPr>
            <a:r>
              <a:rPr lang="en-US" sz="2133" b="1" kern="0" dirty="0">
                <a:solidFill>
                  <a:srgbClr val="000000"/>
                </a:solidFill>
                <a:latin typeface="Arial" panose="020B0604020202020204" pitchFamily="34" charset="0"/>
                <a:ea typeface="Arial" panose="020B0604020202020204" pitchFamily="34" charset="0"/>
                <a:cs typeface="Arial"/>
                <a:sym typeface="Arial"/>
              </a:rPr>
              <a:t> </a:t>
            </a:r>
            <a:r>
              <a:rPr lang="ar-BH" sz="2133" b="1" kern="0" dirty="0">
                <a:solidFill>
                  <a:srgbClr val="000000"/>
                </a:solidFill>
                <a:latin typeface="Calibri" panose="020F0502020204030204" pitchFamily="34" charset="0"/>
                <a:ea typeface="Arial" panose="020B0604020202020204" pitchFamily="34" charset="0"/>
                <a:cs typeface="Arial" panose="020B0604020202020204" pitchFamily="34" charset="0"/>
                <a:sym typeface="Arial"/>
              </a:rPr>
              <a:t>مدرسة الرقاع الغربي الثانوية للبنات </a:t>
            </a:r>
            <a:endParaRPr lang="en-US" sz="1600" b="1" kern="0" dirty="0">
              <a:solidFill>
                <a:srgbClr val="000000"/>
              </a:solidFill>
              <a:latin typeface="Calibri" panose="020F0502020204030204" pitchFamily="34" charset="0"/>
              <a:ea typeface="Calibri" panose="020F0502020204030204" pitchFamily="34" charset="0"/>
              <a:cs typeface="Arial"/>
              <a:sym typeface="Arial"/>
            </a:endParaRPr>
          </a:p>
          <a:p>
            <a:pPr marL="1425751" marR="365751" indent="-622284" algn="r" defTabSz="1219170" rtl="1">
              <a:lnSpc>
                <a:spcPct val="111000"/>
              </a:lnSpc>
              <a:spcAft>
                <a:spcPts val="67"/>
              </a:spcAft>
              <a:buClr>
                <a:srgbClr val="000000"/>
              </a:buClr>
            </a:pPr>
            <a:r>
              <a:rPr lang="ar-BH" sz="2133" b="1" kern="0" dirty="0">
                <a:solidFill>
                  <a:srgbClr val="000000"/>
                </a:solidFill>
                <a:latin typeface="Calibri" panose="020F0502020204030204" pitchFamily="34" charset="0"/>
                <a:ea typeface="Arial" panose="020B0604020202020204" pitchFamily="34" charset="0"/>
                <a:cs typeface="Arial" panose="020B0604020202020204" pitchFamily="34" charset="0"/>
                <a:sym typeface="Arial"/>
              </a:rPr>
              <a:t>قسم التربية الأسرية </a:t>
            </a:r>
            <a:endParaRPr lang="en-US" sz="1600" b="1" kern="0" dirty="0">
              <a:solidFill>
                <a:srgbClr val="000000"/>
              </a:solidFill>
              <a:latin typeface="Calibri" panose="020F0502020204030204" pitchFamily="34" charset="0"/>
              <a:ea typeface="Calibri" panose="020F0502020204030204" pitchFamily="34" charset="0"/>
              <a:cs typeface="Arial"/>
              <a:sym typeface="Arial"/>
            </a:endParaRPr>
          </a:p>
        </p:txBody>
      </p:sp>
      <p:pic>
        <p:nvPicPr>
          <p:cNvPr id="136" name="Picture 1904" descr="الشعار النهائي 3">
            <a:extLst>
              <a:ext uri="{FF2B5EF4-FFF2-40B4-BE49-F238E27FC236}">
                <a16:creationId xmlns:a16="http://schemas.microsoft.com/office/drawing/2014/main" id="{2F61FAFF-6E7D-4005-B81A-DAB7576DF505}"/>
              </a:ext>
            </a:extLst>
          </p:cNvPr>
          <p:cNvPicPr/>
          <p:nvPr/>
        </p:nvPicPr>
        <p:blipFill>
          <a:blip r:embed="rId3"/>
          <a:stretch>
            <a:fillRect/>
          </a:stretch>
        </p:blipFill>
        <p:spPr>
          <a:xfrm>
            <a:off x="425861" y="248964"/>
            <a:ext cx="1470212" cy="1358367"/>
          </a:xfrm>
          <a:prstGeom prst="rect">
            <a:avLst/>
          </a:prstGeom>
        </p:spPr>
      </p:pic>
      <p:sp>
        <p:nvSpPr>
          <p:cNvPr id="138" name="مربع نص 137">
            <a:extLst>
              <a:ext uri="{FF2B5EF4-FFF2-40B4-BE49-F238E27FC236}">
                <a16:creationId xmlns:a16="http://schemas.microsoft.com/office/drawing/2014/main" id="{3E9A1999-9F91-462D-BB48-F0620F7E23E7}"/>
              </a:ext>
            </a:extLst>
          </p:cNvPr>
          <p:cNvSpPr txBox="1"/>
          <p:nvPr/>
        </p:nvSpPr>
        <p:spPr>
          <a:xfrm>
            <a:off x="967880" y="6090224"/>
            <a:ext cx="10245875" cy="400110"/>
          </a:xfrm>
          <a:prstGeom prst="rect">
            <a:avLst/>
          </a:prstGeom>
          <a:solidFill>
            <a:schemeClr val="accent2">
              <a:lumMod val="60000"/>
              <a:lumOff val="40000"/>
            </a:schemeClr>
          </a:solidFill>
        </p:spPr>
        <p:txBody>
          <a:bodyPr wrap="square" lIns="91440" tIns="45720" rIns="91440" bIns="45720" anchor="t">
            <a:spAutoFit/>
          </a:bodyPr>
          <a:lstStyle/>
          <a:p>
            <a:pPr algn="ctr" defTabSz="1219170">
              <a:spcAft>
                <a:spcPts val="2800"/>
              </a:spcAft>
              <a:buClr>
                <a:srgbClr val="000000"/>
              </a:buClr>
            </a:pPr>
            <a:r>
              <a:rPr lang="ar-BH" sz="2000" b="1" kern="0" dirty="0">
                <a:solidFill>
                  <a:srgbClr val="000000"/>
                </a:solidFill>
                <a:latin typeface="Arial"/>
                <a:cs typeface="Arial"/>
                <a:sym typeface="Arial"/>
              </a:rPr>
              <a:t> المديرة المساعدة : أ. جاملة جاسم المطوع       مديرة المدرسة :أ. نجية جاسم مال الله </a:t>
            </a:r>
          </a:p>
        </p:txBody>
      </p:sp>
      <p:grpSp>
        <p:nvGrpSpPr>
          <p:cNvPr id="139" name="Google Shape;1632;p54">
            <a:extLst>
              <a:ext uri="{FF2B5EF4-FFF2-40B4-BE49-F238E27FC236}">
                <a16:creationId xmlns:a16="http://schemas.microsoft.com/office/drawing/2014/main" id="{925BF124-E4D6-4E2E-B95D-3F0CF24B6837}"/>
              </a:ext>
            </a:extLst>
          </p:cNvPr>
          <p:cNvGrpSpPr/>
          <p:nvPr/>
        </p:nvGrpSpPr>
        <p:grpSpPr>
          <a:xfrm rot="1398551" flipH="1">
            <a:off x="9914425" y="-197381"/>
            <a:ext cx="2029547" cy="1672261"/>
            <a:chOff x="698956" y="6526827"/>
            <a:chExt cx="1522132" cy="1254173"/>
          </a:xfrm>
        </p:grpSpPr>
        <p:grpSp>
          <p:nvGrpSpPr>
            <p:cNvPr id="140" name="Google Shape;1633;p54">
              <a:extLst>
                <a:ext uri="{FF2B5EF4-FFF2-40B4-BE49-F238E27FC236}">
                  <a16:creationId xmlns:a16="http://schemas.microsoft.com/office/drawing/2014/main" id="{4965CE47-BAF0-495E-BC61-9F9673606646}"/>
                </a:ext>
              </a:extLst>
            </p:cNvPr>
            <p:cNvGrpSpPr/>
            <p:nvPr/>
          </p:nvGrpSpPr>
          <p:grpSpPr>
            <a:xfrm>
              <a:off x="970014" y="6599642"/>
              <a:ext cx="1251074" cy="1089966"/>
              <a:chOff x="2227541" y="6011760"/>
              <a:chExt cx="2864180" cy="2495343"/>
            </a:xfrm>
          </p:grpSpPr>
          <p:sp>
            <p:nvSpPr>
              <p:cNvPr id="148" name="Google Shape;1634;p54">
                <a:extLst>
                  <a:ext uri="{FF2B5EF4-FFF2-40B4-BE49-F238E27FC236}">
                    <a16:creationId xmlns:a16="http://schemas.microsoft.com/office/drawing/2014/main" id="{CF6AF2B5-DE5E-4EB6-AD74-C2B25A30BB8A}"/>
                  </a:ext>
                </a:extLst>
              </p:cNvPr>
              <p:cNvSpPr/>
              <p:nvPr/>
            </p:nvSpPr>
            <p:spPr>
              <a:xfrm rot="-1131582">
                <a:off x="2772277" y="6293752"/>
                <a:ext cx="2064072" cy="1922827"/>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9" name="Google Shape;1635;p54">
                <a:extLst>
                  <a:ext uri="{FF2B5EF4-FFF2-40B4-BE49-F238E27FC236}">
                    <a16:creationId xmlns:a16="http://schemas.microsoft.com/office/drawing/2014/main" id="{F78C5193-C8FA-49C9-8BE8-9B5177327194}"/>
                  </a:ext>
                </a:extLst>
              </p:cNvPr>
              <p:cNvGrpSpPr/>
              <p:nvPr/>
            </p:nvGrpSpPr>
            <p:grpSpPr>
              <a:xfrm>
                <a:off x="2227541" y="6635267"/>
                <a:ext cx="2250382" cy="1871835"/>
                <a:chOff x="2227541" y="6635267"/>
                <a:chExt cx="2250382" cy="1871835"/>
              </a:xfrm>
            </p:grpSpPr>
            <p:sp>
              <p:nvSpPr>
                <p:cNvPr id="150" name="Google Shape;1636;p54">
                  <a:extLst>
                    <a:ext uri="{FF2B5EF4-FFF2-40B4-BE49-F238E27FC236}">
                      <a16:creationId xmlns:a16="http://schemas.microsoft.com/office/drawing/2014/main" id="{3592C546-A0D0-453A-819B-FF5E517CE821}"/>
                    </a:ext>
                  </a:extLst>
                </p:cNvPr>
                <p:cNvSpPr/>
                <p:nvPr/>
              </p:nvSpPr>
              <p:spPr>
                <a:xfrm rot="-1131582">
                  <a:off x="2389104" y="6911337"/>
                  <a:ext cx="1927256" cy="1319697"/>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1637;p54">
                  <a:extLst>
                    <a:ext uri="{FF2B5EF4-FFF2-40B4-BE49-F238E27FC236}">
                      <a16:creationId xmlns:a16="http://schemas.microsoft.com/office/drawing/2014/main" id="{4379A686-A78D-4A29-B61B-F2E2BF045B0E}"/>
                    </a:ext>
                  </a:extLst>
                </p:cNvPr>
                <p:cNvSpPr/>
                <p:nvPr/>
              </p:nvSpPr>
              <p:spPr>
                <a:xfrm rot="-1131582">
                  <a:off x="3441562" y="7628158"/>
                  <a:ext cx="485043" cy="66058"/>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1638;p54">
                  <a:extLst>
                    <a:ext uri="{FF2B5EF4-FFF2-40B4-BE49-F238E27FC236}">
                      <a16:creationId xmlns:a16="http://schemas.microsoft.com/office/drawing/2014/main" id="{6B7C6C1E-4304-491B-A755-305BF85DA7D4}"/>
                    </a:ext>
                  </a:extLst>
                </p:cNvPr>
                <p:cNvSpPr/>
                <p:nvPr/>
              </p:nvSpPr>
              <p:spPr>
                <a:xfrm rot="-1131582">
                  <a:off x="3621630" y="6827655"/>
                  <a:ext cx="184071" cy="404239"/>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141" name="Google Shape;1639;p54">
              <a:extLst>
                <a:ext uri="{FF2B5EF4-FFF2-40B4-BE49-F238E27FC236}">
                  <a16:creationId xmlns:a16="http://schemas.microsoft.com/office/drawing/2014/main" id="{CD66BB72-DAF4-4AC7-B3ED-FD80BC036AE7}"/>
                </a:ext>
              </a:extLst>
            </p:cNvPr>
            <p:cNvGrpSpPr/>
            <p:nvPr/>
          </p:nvGrpSpPr>
          <p:grpSpPr>
            <a:xfrm>
              <a:off x="698956" y="6526827"/>
              <a:ext cx="761443" cy="1254173"/>
              <a:chOff x="1668617" y="5683195"/>
              <a:chExt cx="1743230" cy="2871275"/>
            </a:xfrm>
          </p:grpSpPr>
          <p:sp>
            <p:nvSpPr>
              <p:cNvPr id="142" name="Google Shape;1640;p54">
                <a:extLst>
                  <a:ext uri="{FF2B5EF4-FFF2-40B4-BE49-F238E27FC236}">
                    <a16:creationId xmlns:a16="http://schemas.microsoft.com/office/drawing/2014/main" id="{F0290965-EA57-46D0-B919-10A1B9CAB4E7}"/>
                  </a:ext>
                </a:extLst>
              </p:cNvPr>
              <p:cNvSpPr/>
              <p:nvPr/>
            </p:nvSpPr>
            <p:spPr>
              <a:xfrm>
                <a:off x="1668617" y="5683195"/>
                <a:ext cx="1729969" cy="2242458"/>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rgbClr val="75D9C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3" name="Google Shape;1641;p54">
                <a:extLst>
                  <a:ext uri="{FF2B5EF4-FFF2-40B4-BE49-F238E27FC236}">
                    <a16:creationId xmlns:a16="http://schemas.microsoft.com/office/drawing/2014/main" id="{3D253F27-F56D-4E6E-8E89-ABA1E479C4B8}"/>
                  </a:ext>
                </a:extLst>
              </p:cNvPr>
              <p:cNvGrpSpPr/>
              <p:nvPr/>
            </p:nvGrpSpPr>
            <p:grpSpPr>
              <a:xfrm>
                <a:off x="2252110" y="6027996"/>
                <a:ext cx="1159737" cy="2526474"/>
                <a:chOff x="2252110" y="6027996"/>
                <a:chExt cx="1159737" cy="2526474"/>
              </a:xfrm>
            </p:grpSpPr>
            <p:sp>
              <p:nvSpPr>
                <p:cNvPr id="144" name="Google Shape;1642;p54">
                  <a:extLst>
                    <a:ext uri="{FF2B5EF4-FFF2-40B4-BE49-F238E27FC236}">
                      <a16:creationId xmlns:a16="http://schemas.microsoft.com/office/drawing/2014/main" id="{AF6FECE3-1C8E-4914-AD01-9AEED914F426}"/>
                    </a:ext>
                  </a:extLst>
                </p:cNvPr>
                <p:cNvSpPr/>
                <p:nvPr/>
              </p:nvSpPr>
              <p:spPr>
                <a:xfrm>
                  <a:off x="2252110" y="6027996"/>
                  <a:ext cx="1159737" cy="2526474"/>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1643;p54">
                  <a:extLst>
                    <a:ext uri="{FF2B5EF4-FFF2-40B4-BE49-F238E27FC236}">
                      <a16:creationId xmlns:a16="http://schemas.microsoft.com/office/drawing/2014/main" id="{1F210B4C-2663-47FF-B965-7B5CFB88F8DF}"/>
                    </a:ext>
                  </a:extLst>
                </p:cNvPr>
                <p:cNvSpPr/>
                <p:nvPr/>
              </p:nvSpPr>
              <p:spPr>
                <a:xfrm>
                  <a:off x="3112839" y="6709262"/>
                  <a:ext cx="58980" cy="663304"/>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1644;p54">
                  <a:extLst>
                    <a:ext uri="{FF2B5EF4-FFF2-40B4-BE49-F238E27FC236}">
                      <a16:creationId xmlns:a16="http://schemas.microsoft.com/office/drawing/2014/main" id="{7645AB43-BED3-44FC-B3D1-537961B764BE}"/>
                    </a:ext>
                  </a:extLst>
                </p:cNvPr>
                <p:cNvSpPr/>
                <p:nvPr/>
              </p:nvSpPr>
              <p:spPr>
                <a:xfrm>
                  <a:off x="2447432" y="6696496"/>
                  <a:ext cx="526393" cy="233669"/>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1645;p54">
                  <a:extLst>
                    <a:ext uri="{FF2B5EF4-FFF2-40B4-BE49-F238E27FC236}">
                      <a16:creationId xmlns:a16="http://schemas.microsoft.com/office/drawing/2014/main" id="{65C4A58B-9DEA-40D3-957A-E97478977F32}"/>
                    </a:ext>
                  </a:extLst>
                </p:cNvPr>
                <p:cNvSpPr/>
                <p:nvPr/>
              </p:nvSpPr>
              <p:spPr>
                <a:xfrm>
                  <a:off x="2600004" y="6126931"/>
                  <a:ext cx="57644" cy="287652"/>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grpSp>
        <p:nvGrpSpPr>
          <p:cNvPr id="153" name="Google Shape;2093;p57">
            <a:extLst>
              <a:ext uri="{FF2B5EF4-FFF2-40B4-BE49-F238E27FC236}">
                <a16:creationId xmlns:a16="http://schemas.microsoft.com/office/drawing/2014/main" id="{19CAA63C-DDED-47AD-8F49-858D7DFBB182}"/>
              </a:ext>
            </a:extLst>
          </p:cNvPr>
          <p:cNvGrpSpPr/>
          <p:nvPr/>
        </p:nvGrpSpPr>
        <p:grpSpPr>
          <a:xfrm>
            <a:off x="-249782" y="2811354"/>
            <a:ext cx="3345905" cy="2885989"/>
            <a:chOff x="374725" y="472500"/>
            <a:chExt cx="5903150" cy="5091725"/>
          </a:xfrm>
        </p:grpSpPr>
        <p:sp>
          <p:nvSpPr>
            <p:cNvPr id="154" name="Google Shape;2094;p57">
              <a:extLst>
                <a:ext uri="{FF2B5EF4-FFF2-40B4-BE49-F238E27FC236}">
                  <a16:creationId xmlns:a16="http://schemas.microsoft.com/office/drawing/2014/main" id="{B334D8DE-C68F-4648-A8EB-5B0535259E9D}"/>
                </a:ext>
              </a:extLst>
            </p:cNvPr>
            <p:cNvSpPr/>
            <p:nvPr/>
          </p:nvSpPr>
          <p:spPr>
            <a:xfrm>
              <a:off x="1086725" y="878225"/>
              <a:ext cx="633750" cy="330700"/>
            </a:xfrm>
            <a:custGeom>
              <a:avLst/>
              <a:gdLst/>
              <a:ahLst/>
              <a:cxnLst/>
              <a:rect l="l" t="t" r="r" b="b"/>
              <a:pathLst>
                <a:path w="25350" h="13228" extrusionOk="0">
                  <a:moveTo>
                    <a:pt x="12740" y="0"/>
                  </a:moveTo>
                  <a:cubicBezTo>
                    <a:pt x="10895" y="0"/>
                    <a:pt x="9228" y="774"/>
                    <a:pt x="8061" y="2036"/>
                  </a:cubicBezTo>
                  <a:cubicBezTo>
                    <a:pt x="7269" y="2874"/>
                    <a:pt x="6167" y="3336"/>
                    <a:pt x="5011" y="3336"/>
                  </a:cubicBezTo>
                  <a:cubicBezTo>
                    <a:pt x="4968" y="3336"/>
                    <a:pt x="4925" y="3335"/>
                    <a:pt x="4882" y="3334"/>
                  </a:cubicBezTo>
                  <a:lnTo>
                    <a:pt x="4728" y="3334"/>
                  </a:lnTo>
                  <a:cubicBezTo>
                    <a:pt x="2120" y="3334"/>
                    <a:pt x="1" y="5441"/>
                    <a:pt x="1" y="8037"/>
                  </a:cubicBezTo>
                  <a:cubicBezTo>
                    <a:pt x="1" y="10644"/>
                    <a:pt x="2120" y="12752"/>
                    <a:pt x="4728" y="12752"/>
                  </a:cubicBezTo>
                  <a:cubicBezTo>
                    <a:pt x="6192" y="12752"/>
                    <a:pt x="7502" y="12085"/>
                    <a:pt x="8359" y="11049"/>
                  </a:cubicBezTo>
                  <a:cubicBezTo>
                    <a:pt x="9502" y="12121"/>
                    <a:pt x="11050" y="12775"/>
                    <a:pt x="12740" y="12775"/>
                  </a:cubicBezTo>
                  <a:cubicBezTo>
                    <a:pt x="13669" y="12775"/>
                    <a:pt x="14550" y="12573"/>
                    <a:pt x="15348" y="12216"/>
                  </a:cubicBezTo>
                  <a:cubicBezTo>
                    <a:pt x="16086" y="12847"/>
                    <a:pt x="17050" y="13228"/>
                    <a:pt x="18098" y="13228"/>
                  </a:cubicBezTo>
                  <a:cubicBezTo>
                    <a:pt x="19467" y="13228"/>
                    <a:pt x="20682" y="12585"/>
                    <a:pt x="21444" y="11573"/>
                  </a:cubicBezTo>
                  <a:cubicBezTo>
                    <a:pt x="21861" y="11966"/>
                    <a:pt x="22420" y="12216"/>
                    <a:pt x="23039" y="12216"/>
                  </a:cubicBezTo>
                  <a:cubicBezTo>
                    <a:pt x="24313" y="12216"/>
                    <a:pt x="25349" y="11180"/>
                    <a:pt x="25349" y="9906"/>
                  </a:cubicBezTo>
                  <a:cubicBezTo>
                    <a:pt x="25349" y="8632"/>
                    <a:pt x="24313" y="7596"/>
                    <a:pt x="23039" y="7596"/>
                  </a:cubicBezTo>
                  <a:lnTo>
                    <a:pt x="23027" y="7596"/>
                  </a:lnTo>
                  <a:cubicBezTo>
                    <a:pt x="22504" y="7596"/>
                    <a:pt x="22003" y="7346"/>
                    <a:pt x="21730" y="6894"/>
                  </a:cubicBezTo>
                  <a:cubicBezTo>
                    <a:pt x="21325" y="6203"/>
                    <a:pt x="20741" y="5644"/>
                    <a:pt x="20027" y="5286"/>
                  </a:cubicBezTo>
                  <a:cubicBezTo>
                    <a:pt x="19384" y="4953"/>
                    <a:pt x="18872" y="4417"/>
                    <a:pt x="18574" y="3762"/>
                  </a:cubicBezTo>
                  <a:cubicBezTo>
                    <a:pt x="17562" y="1536"/>
                    <a:pt x="15336" y="0"/>
                    <a:pt x="12740" y="0"/>
                  </a:cubicBezTo>
                  <a:close/>
                </a:path>
              </a:pathLst>
            </a:custGeom>
            <a:solidFill>
              <a:srgbClr val="A0EB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2095;p57">
              <a:extLst>
                <a:ext uri="{FF2B5EF4-FFF2-40B4-BE49-F238E27FC236}">
                  <a16:creationId xmlns:a16="http://schemas.microsoft.com/office/drawing/2014/main" id="{AA87D778-DDBF-479F-93CB-CD7CAB4E9241}"/>
                </a:ext>
              </a:extLst>
            </p:cNvPr>
            <p:cNvSpPr/>
            <p:nvPr/>
          </p:nvSpPr>
          <p:spPr>
            <a:xfrm>
              <a:off x="5475375" y="1268150"/>
              <a:ext cx="633725" cy="331000"/>
            </a:xfrm>
            <a:custGeom>
              <a:avLst/>
              <a:gdLst/>
              <a:ahLst/>
              <a:cxnLst/>
              <a:rect l="l" t="t" r="r" b="b"/>
              <a:pathLst>
                <a:path w="25349" h="13240" extrusionOk="0">
                  <a:moveTo>
                    <a:pt x="12728" y="0"/>
                  </a:moveTo>
                  <a:cubicBezTo>
                    <a:pt x="10883" y="0"/>
                    <a:pt x="9216" y="786"/>
                    <a:pt x="8049" y="2036"/>
                  </a:cubicBezTo>
                  <a:cubicBezTo>
                    <a:pt x="7266" y="2876"/>
                    <a:pt x="6191" y="3337"/>
                    <a:pt x="5050" y="3337"/>
                  </a:cubicBezTo>
                  <a:cubicBezTo>
                    <a:pt x="4994" y="3337"/>
                    <a:pt x="4938" y="3336"/>
                    <a:pt x="4882" y="3334"/>
                  </a:cubicBezTo>
                  <a:lnTo>
                    <a:pt x="4715" y="3334"/>
                  </a:lnTo>
                  <a:cubicBezTo>
                    <a:pt x="2108" y="3334"/>
                    <a:pt x="0" y="5441"/>
                    <a:pt x="0" y="8049"/>
                  </a:cubicBezTo>
                  <a:cubicBezTo>
                    <a:pt x="0" y="10644"/>
                    <a:pt x="2108" y="12764"/>
                    <a:pt x="4715" y="12764"/>
                  </a:cubicBezTo>
                  <a:cubicBezTo>
                    <a:pt x="6180" y="12764"/>
                    <a:pt x="7490" y="12097"/>
                    <a:pt x="8359" y="11049"/>
                  </a:cubicBezTo>
                  <a:cubicBezTo>
                    <a:pt x="9502" y="12121"/>
                    <a:pt x="11038" y="12776"/>
                    <a:pt x="12728" y="12776"/>
                  </a:cubicBezTo>
                  <a:cubicBezTo>
                    <a:pt x="13669" y="12776"/>
                    <a:pt x="14550" y="12573"/>
                    <a:pt x="15348" y="12216"/>
                  </a:cubicBezTo>
                  <a:cubicBezTo>
                    <a:pt x="16086" y="12859"/>
                    <a:pt x="17038" y="13240"/>
                    <a:pt x="18098" y="13240"/>
                  </a:cubicBezTo>
                  <a:cubicBezTo>
                    <a:pt x="19455" y="13240"/>
                    <a:pt x="20670" y="12585"/>
                    <a:pt x="21444" y="11585"/>
                  </a:cubicBezTo>
                  <a:cubicBezTo>
                    <a:pt x="21860" y="11978"/>
                    <a:pt x="22420" y="12216"/>
                    <a:pt x="23039" y="12216"/>
                  </a:cubicBezTo>
                  <a:cubicBezTo>
                    <a:pt x="24313" y="12216"/>
                    <a:pt x="25349" y="11180"/>
                    <a:pt x="25349" y="9906"/>
                  </a:cubicBezTo>
                  <a:cubicBezTo>
                    <a:pt x="25349" y="8632"/>
                    <a:pt x="24313" y="7596"/>
                    <a:pt x="23039" y="7596"/>
                  </a:cubicBezTo>
                  <a:lnTo>
                    <a:pt x="23027" y="7596"/>
                  </a:lnTo>
                  <a:cubicBezTo>
                    <a:pt x="22503" y="7596"/>
                    <a:pt x="21991" y="7346"/>
                    <a:pt x="21729" y="6894"/>
                  </a:cubicBezTo>
                  <a:cubicBezTo>
                    <a:pt x="21325" y="6215"/>
                    <a:pt x="20729" y="5656"/>
                    <a:pt x="20027" y="5287"/>
                  </a:cubicBezTo>
                  <a:cubicBezTo>
                    <a:pt x="19384" y="4953"/>
                    <a:pt x="18860" y="4429"/>
                    <a:pt x="18562" y="3763"/>
                  </a:cubicBezTo>
                  <a:cubicBezTo>
                    <a:pt x="17562" y="1548"/>
                    <a:pt x="15324" y="0"/>
                    <a:pt x="12728" y="0"/>
                  </a:cubicBezTo>
                  <a:close/>
                </a:path>
              </a:pathLst>
            </a:custGeom>
            <a:solidFill>
              <a:srgbClr val="A0EB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2096;p57">
              <a:extLst>
                <a:ext uri="{FF2B5EF4-FFF2-40B4-BE49-F238E27FC236}">
                  <a16:creationId xmlns:a16="http://schemas.microsoft.com/office/drawing/2014/main" id="{EBFAB3DF-AE99-4A75-BDB7-130EC9751E21}"/>
                </a:ext>
              </a:extLst>
            </p:cNvPr>
            <p:cNvSpPr/>
            <p:nvPr/>
          </p:nvSpPr>
          <p:spPr>
            <a:xfrm>
              <a:off x="384850" y="3958950"/>
              <a:ext cx="633750" cy="331025"/>
            </a:xfrm>
            <a:custGeom>
              <a:avLst/>
              <a:gdLst/>
              <a:ahLst/>
              <a:cxnLst/>
              <a:rect l="l" t="t" r="r" b="b"/>
              <a:pathLst>
                <a:path w="25350" h="13241" extrusionOk="0">
                  <a:moveTo>
                    <a:pt x="12740" y="0"/>
                  </a:moveTo>
                  <a:cubicBezTo>
                    <a:pt x="10883" y="0"/>
                    <a:pt x="9216" y="786"/>
                    <a:pt x="8049" y="2036"/>
                  </a:cubicBezTo>
                  <a:cubicBezTo>
                    <a:pt x="7277" y="2866"/>
                    <a:pt x="6190" y="3337"/>
                    <a:pt x="5047" y="3337"/>
                  </a:cubicBezTo>
                  <a:cubicBezTo>
                    <a:pt x="4992" y="3337"/>
                    <a:pt x="4937" y="3336"/>
                    <a:pt x="4882" y="3334"/>
                  </a:cubicBezTo>
                  <a:lnTo>
                    <a:pt x="4716" y="3334"/>
                  </a:lnTo>
                  <a:cubicBezTo>
                    <a:pt x="2108" y="3334"/>
                    <a:pt x="1" y="5442"/>
                    <a:pt x="1" y="8049"/>
                  </a:cubicBezTo>
                  <a:cubicBezTo>
                    <a:pt x="1" y="10645"/>
                    <a:pt x="2108" y="12752"/>
                    <a:pt x="4716" y="12752"/>
                  </a:cubicBezTo>
                  <a:cubicBezTo>
                    <a:pt x="6180" y="12752"/>
                    <a:pt x="7490" y="12085"/>
                    <a:pt x="8359" y="11049"/>
                  </a:cubicBezTo>
                  <a:cubicBezTo>
                    <a:pt x="9502" y="12121"/>
                    <a:pt x="11038" y="12776"/>
                    <a:pt x="12740" y="12776"/>
                  </a:cubicBezTo>
                  <a:cubicBezTo>
                    <a:pt x="13669" y="12776"/>
                    <a:pt x="14550" y="12573"/>
                    <a:pt x="15348" y="12216"/>
                  </a:cubicBezTo>
                  <a:cubicBezTo>
                    <a:pt x="16086" y="12847"/>
                    <a:pt x="17051" y="13240"/>
                    <a:pt x="18098" y="13240"/>
                  </a:cubicBezTo>
                  <a:cubicBezTo>
                    <a:pt x="19456" y="13240"/>
                    <a:pt x="20670" y="12585"/>
                    <a:pt x="21444" y="11585"/>
                  </a:cubicBezTo>
                  <a:cubicBezTo>
                    <a:pt x="21861" y="11966"/>
                    <a:pt x="22420" y="12216"/>
                    <a:pt x="23039" y="12216"/>
                  </a:cubicBezTo>
                  <a:cubicBezTo>
                    <a:pt x="24313" y="12216"/>
                    <a:pt x="25349" y="11180"/>
                    <a:pt x="25349" y="9906"/>
                  </a:cubicBezTo>
                  <a:cubicBezTo>
                    <a:pt x="25349" y="8633"/>
                    <a:pt x="24313" y="7597"/>
                    <a:pt x="23039" y="7597"/>
                  </a:cubicBezTo>
                  <a:lnTo>
                    <a:pt x="23027" y="7597"/>
                  </a:lnTo>
                  <a:cubicBezTo>
                    <a:pt x="22504" y="7597"/>
                    <a:pt x="22004" y="7347"/>
                    <a:pt x="21730" y="6894"/>
                  </a:cubicBezTo>
                  <a:cubicBezTo>
                    <a:pt x="21325" y="6204"/>
                    <a:pt x="20730" y="5644"/>
                    <a:pt x="20027" y="5287"/>
                  </a:cubicBezTo>
                  <a:cubicBezTo>
                    <a:pt x="19384" y="4953"/>
                    <a:pt x="18872" y="4418"/>
                    <a:pt x="18575" y="3763"/>
                  </a:cubicBezTo>
                  <a:cubicBezTo>
                    <a:pt x="17563" y="1548"/>
                    <a:pt x="15336" y="0"/>
                    <a:pt x="12740" y="0"/>
                  </a:cubicBezTo>
                  <a:close/>
                </a:path>
              </a:pathLst>
            </a:custGeom>
            <a:solidFill>
              <a:srgbClr val="A0EB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2097;p57">
              <a:extLst>
                <a:ext uri="{FF2B5EF4-FFF2-40B4-BE49-F238E27FC236}">
                  <a16:creationId xmlns:a16="http://schemas.microsoft.com/office/drawing/2014/main" id="{0A16A31F-EA6D-484F-9460-817759A1E606}"/>
                </a:ext>
              </a:extLst>
            </p:cNvPr>
            <p:cNvSpPr/>
            <p:nvPr/>
          </p:nvSpPr>
          <p:spPr>
            <a:xfrm>
              <a:off x="5922150" y="1734275"/>
              <a:ext cx="79800" cy="61925"/>
            </a:xfrm>
            <a:custGeom>
              <a:avLst/>
              <a:gdLst/>
              <a:ahLst/>
              <a:cxnLst/>
              <a:rect l="l" t="t" r="r" b="b"/>
              <a:pathLst>
                <a:path w="3192" h="2477" extrusionOk="0">
                  <a:moveTo>
                    <a:pt x="1596" y="0"/>
                  </a:moveTo>
                  <a:cubicBezTo>
                    <a:pt x="13" y="0"/>
                    <a:pt x="1" y="2477"/>
                    <a:pt x="1596" y="2477"/>
                  </a:cubicBezTo>
                  <a:cubicBezTo>
                    <a:pt x="3192" y="2477"/>
                    <a:pt x="3192" y="0"/>
                    <a:pt x="1596" y="0"/>
                  </a:cubicBezTo>
                  <a:close/>
                </a:path>
              </a:pathLst>
            </a:custGeom>
            <a:solidFill>
              <a:srgbClr val="00435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2098;p57">
              <a:extLst>
                <a:ext uri="{FF2B5EF4-FFF2-40B4-BE49-F238E27FC236}">
                  <a16:creationId xmlns:a16="http://schemas.microsoft.com/office/drawing/2014/main" id="{F90FB43C-B385-4DA3-874B-1F6B957B22E1}"/>
                </a:ext>
              </a:extLst>
            </p:cNvPr>
            <p:cNvSpPr/>
            <p:nvPr/>
          </p:nvSpPr>
          <p:spPr>
            <a:xfrm>
              <a:off x="5782250" y="1734275"/>
              <a:ext cx="79500" cy="61925"/>
            </a:xfrm>
            <a:custGeom>
              <a:avLst/>
              <a:gdLst/>
              <a:ahLst/>
              <a:cxnLst/>
              <a:rect l="l" t="t" r="r" b="b"/>
              <a:pathLst>
                <a:path w="3180" h="2477" extrusionOk="0">
                  <a:moveTo>
                    <a:pt x="1596" y="0"/>
                  </a:moveTo>
                  <a:cubicBezTo>
                    <a:pt x="1" y="0"/>
                    <a:pt x="1" y="2477"/>
                    <a:pt x="1596" y="2477"/>
                  </a:cubicBezTo>
                  <a:cubicBezTo>
                    <a:pt x="3180" y="2477"/>
                    <a:pt x="3180" y="0"/>
                    <a:pt x="1596" y="0"/>
                  </a:cubicBezTo>
                  <a:close/>
                </a:path>
              </a:pathLst>
            </a:custGeom>
            <a:solidFill>
              <a:srgbClr val="00435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2099;p57">
              <a:extLst>
                <a:ext uri="{FF2B5EF4-FFF2-40B4-BE49-F238E27FC236}">
                  <a16:creationId xmlns:a16="http://schemas.microsoft.com/office/drawing/2014/main" id="{47B8DE72-73B7-4EB5-93EB-3E428190888A}"/>
                </a:ext>
              </a:extLst>
            </p:cNvPr>
            <p:cNvSpPr/>
            <p:nvPr/>
          </p:nvSpPr>
          <p:spPr>
            <a:xfrm>
              <a:off x="6058175" y="1734275"/>
              <a:ext cx="79800" cy="61925"/>
            </a:xfrm>
            <a:custGeom>
              <a:avLst/>
              <a:gdLst/>
              <a:ahLst/>
              <a:cxnLst/>
              <a:rect l="l" t="t" r="r" b="b"/>
              <a:pathLst>
                <a:path w="3192" h="2477" extrusionOk="0">
                  <a:moveTo>
                    <a:pt x="1596" y="0"/>
                  </a:moveTo>
                  <a:cubicBezTo>
                    <a:pt x="1" y="0"/>
                    <a:pt x="1" y="2477"/>
                    <a:pt x="1596" y="2477"/>
                  </a:cubicBezTo>
                  <a:cubicBezTo>
                    <a:pt x="3192" y="2477"/>
                    <a:pt x="3192" y="0"/>
                    <a:pt x="1596" y="0"/>
                  </a:cubicBezTo>
                  <a:close/>
                </a:path>
              </a:pathLst>
            </a:custGeom>
            <a:solidFill>
              <a:srgbClr val="00435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0" name="Google Shape;2100;p57">
              <a:extLst>
                <a:ext uri="{FF2B5EF4-FFF2-40B4-BE49-F238E27FC236}">
                  <a16:creationId xmlns:a16="http://schemas.microsoft.com/office/drawing/2014/main" id="{9E14555B-7BB8-434A-B004-BB0559F1DAAA}"/>
                </a:ext>
              </a:extLst>
            </p:cNvPr>
            <p:cNvSpPr/>
            <p:nvPr/>
          </p:nvSpPr>
          <p:spPr>
            <a:xfrm>
              <a:off x="1596325" y="1410425"/>
              <a:ext cx="79800" cy="61925"/>
            </a:xfrm>
            <a:custGeom>
              <a:avLst/>
              <a:gdLst/>
              <a:ahLst/>
              <a:cxnLst/>
              <a:rect l="l" t="t" r="r" b="b"/>
              <a:pathLst>
                <a:path w="3192" h="2477" extrusionOk="0">
                  <a:moveTo>
                    <a:pt x="1596" y="0"/>
                  </a:moveTo>
                  <a:cubicBezTo>
                    <a:pt x="0" y="0"/>
                    <a:pt x="0" y="2477"/>
                    <a:pt x="1596" y="2477"/>
                  </a:cubicBezTo>
                  <a:cubicBezTo>
                    <a:pt x="3191" y="2477"/>
                    <a:pt x="3191" y="0"/>
                    <a:pt x="1596" y="0"/>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1" name="Google Shape;2101;p57">
              <a:extLst>
                <a:ext uri="{FF2B5EF4-FFF2-40B4-BE49-F238E27FC236}">
                  <a16:creationId xmlns:a16="http://schemas.microsoft.com/office/drawing/2014/main" id="{AA8EF47E-1EB2-471B-9065-65BD90A87F3C}"/>
                </a:ext>
              </a:extLst>
            </p:cNvPr>
            <p:cNvSpPr/>
            <p:nvPr/>
          </p:nvSpPr>
          <p:spPr>
            <a:xfrm>
              <a:off x="1456125" y="1410425"/>
              <a:ext cx="79800" cy="61925"/>
            </a:xfrm>
            <a:custGeom>
              <a:avLst/>
              <a:gdLst/>
              <a:ahLst/>
              <a:cxnLst/>
              <a:rect l="l" t="t" r="r" b="b"/>
              <a:pathLst>
                <a:path w="3192" h="2477" extrusionOk="0">
                  <a:moveTo>
                    <a:pt x="1596" y="0"/>
                  </a:moveTo>
                  <a:cubicBezTo>
                    <a:pt x="12" y="0"/>
                    <a:pt x="0" y="2477"/>
                    <a:pt x="1596" y="2477"/>
                  </a:cubicBezTo>
                  <a:cubicBezTo>
                    <a:pt x="3191" y="2477"/>
                    <a:pt x="3191" y="0"/>
                    <a:pt x="1596" y="0"/>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2" name="Google Shape;2102;p57">
              <a:extLst>
                <a:ext uri="{FF2B5EF4-FFF2-40B4-BE49-F238E27FC236}">
                  <a16:creationId xmlns:a16="http://schemas.microsoft.com/office/drawing/2014/main" id="{4DAB5D4A-586D-48DF-BC4A-330C8560E487}"/>
                </a:ext>
              </a:extLst>
            </p:cNvPr>
            <p:cNvSpPr/>
            <p:nvPr/>
          </p:nvSpPr>
          <p:spPr>
            <a:xfrm>
              <a:off x="1732350" y="1410425"/>
              <a:ext cx="79800" cy="61925"/>
            </a:xfrm>
            <a:custGeom>
              <a:avLst/>
              <a:gdLst/>
              <a:ahLst/>
              <a:cxnLst/>
              <a:rect l="l" t="t" r="r" b="b"/>
              <a:pathLst>
                <a:path w="3192" h="2477" extrusionOk="0">
                  <a:moveTo>
                    <a:pt x="1596" y="0"/>
                  </a:moveTo>
                  <a:cubicBezTo>
                    <a:pt x="0" y="0"/>
                    <a:pt x="0" y="2477"/>
                    <a:pt x="1596" y="2477"/>
                  </a:cubicBezTo>
                  <a:cubicBezTo>
                    <a:pt x="3179" y="2477"/>
                    <a:pt x="3191" y="0"/>
                    <a:pt x="1596" y="0"/>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3" name="Google Shape;2103;p57">
              <a:extLst>
                <a:ext uri="{FF2B5EF4-FFF2-40B4-BE49-F238E27FC236}">
                  <a16:creationId xmlns:a16="http://schemas.microsoft.com/office/drawing/2014/main" id="{072FB3FC-B8F4-4488-AA93-B9A47159B6E9}"/>
                </a:ext>
              </a:extLst>
            </p:cNvPr>
            <p:cNvSpPr/>
            <p:nvPr/>
          </p:nvSpPr>
          <p:spPr>
            <a:xfrm>
              <a:off x="514925" y="3691050"/>
              <a:ext cx="79800" cy="61950"/>
            </a:xfrm>
            <a:custGeom>
              <a:avLst/>
              <a:gdLst/>
              <a:ahLst/>
              <a:cxnLst/>
              <a:rect l="l" t="t" r="r" b="b"/>
              <a:pathLst>
                <a:path w="3192" h="2478" extrusionOk="0">
                  <a:moveTo>
                    <a:pt x="1596" y="1"/>
                  </a:moveTo>
                  <a:cubicBezTo>
                    <a:pt x="1" y="1"/>
                    <a:pt x="1" y="2477"/>
                    <a:pt x="1596" y="2477"/>
                  </a:cubicBezTo>
                  <a:cubicBezTo>
                    <a:pt x="3180" y="2477"/>
                    <a:pt x="3192" y="1"/>
                    <a:pt x="1596" y="1"/>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4" name="Google Shape;2104;p57">
              <a:extLst>
                <a:ext uri="{FF2B5EF4-FFF2-40B4-BE49-F238E27FC236}">
                  <a16:creationId xmlns:a16="http://schemas.microsoft.com/office/drawing/2014/main" id="{EAF98048-E3F8-437A-97CE-C88400A00DE2}"/>
                </a:ext>
              </a:extLst>
            </p:cNvPr>
            <p:cNvSpPr/>
            <p:nvPr/>
          </p:nvSpPr>
          <p:spPr>
            <a:xfrm>
              <a:off x="374725" y="3691050"/>
              <a:ext cx="79800" cy="61950"/>
            </a:xfrm>
            <a:custGeom>
              <a:avLst/>
              <a:gdLst/>
              <a:ahLst/>
              <a:cxnLst/>
              <a:rect l="l" t="t" r="r" b="b"/>
              <a:pathLst>
                <a:path w="3192" h="2478" extrusionOk="0">
                  <a:moveTo>
                    <a:pt x="1596" y="1"/>
                  </a:moveTo>
                  <a:cubicBezTo>
                    <a:pt x="13" y="1"/>
                    <a:pt x="1" y="2477"/>
                    <a:pt x="1596" y="2477"/>
                  </a:cubicBezTo>
                  <a:cubicBezTo>
                    <a:pt x="3192" y="2477"/>
                    <a:pt x="3192" y="1"/>
                    <a:pt x="1596" y="1"/>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5" name="Google Shape;2105;p57">
              <a:extLst>
                <a:ext uri="{FF2B5EF4-FFF2-40B4-BE49-F238E27FC236}">
                  <a16:creationId xmlns:a16="http://schemas.microsoft.com/office/drawing/2014/main" id="{07754103-0A1A-4D4A-8C82-74656BA1592A}"/>
                </a:ext>
              </a:extLst>
            </p:cNvPr>
            <p:cNvSpPr/>
            <p:nvPr/>
          </p:nvSpPr>
          <p:spPr>
            <a:xfrm>
              <a:off x="650950" y="3691050"/>
              <a:ext cx="79500" cy="61950"/>
            </a:xfrm>
            <a:custGeom>
              <a:avLst/>
              <a:gdLst/>
              <a:ahLst/>
              <a:cxnLst/>
              <a:rect l="l" t="t" r="r" b="b"/>
              <a:pathLst>
                <a:path w="3180" h="2478" extrusionOk="0">
                  <a:moveTo>
                    <a:pt x="1596" y="1"/>
                  </a:moveTo>
                  <a:cubicBezTo>
                    <a:pt x="1" y="1"/>
                    <a:pt x="1" y="2477"/>
                    <a:pt x="1596" y="2477"/>
                  </a:cubicBezTo>
                  <a:cubicBezTo>
                    <a:pt x="3180" y="2477"/>
                    <a:pt x="3180" y="1"/>
                    <a:pt x="1596" y="1"/>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6" name="Google Shape;2106;p57">
              <a:extLst>
                <a:ext uri="{FF2B5EF4-FFF2-40B4-BE49-F238E27FC236}">
                  <a16:creationId xmlns:a16="http://schemas.microsoft.com/office/drawing/2014/main" id="{E0E311DA-9A95-4A80-B1A8-D1D083F3D1F2}"/>
                </a:ext>
              </a:extLst>
            </p:cNvPr>
            <p:cNvSpPr/>
            <p:nvPr/>
          </p:nvSpPr>
          <p:spPr>
            <a:xfrm>
              <a:off x="6198375" y="1177950"/>
              <a:ext cx="79500" cy="61950"/>
            </a:xfrm>
            <a:custGeom>
              <a:avLst/>
              <a:gdLst/>
              <a:ahLst/>
              <a:cxnLst/>
              <a:rect l="l" t="t" r="r" b="b"/>
              <a:pathLst>
                <a:path w="3180" h="2478" extrusionOk="0">
                  <a:moveTo>
                    <a:pt x="1596" y="1"/>
                  </a:moveTo>
                  <a:cubicBezTo>
                    <a:pt x="1" y="1"/>
                    <a:pt x="1" y="2477"/>
                    <a:pt x="1596" y="2477"/>
                  </a:cubicBezTo>
                  <a:cubicBezTo>
                    <a:pt x="3180" y="2477"/>
                    <a:pt x="3180" y="1"/>
                    <a:pt x="1596" y="1"/>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7" name="Google Shape;2107;p57">
              <a:extLst>
                <a:ext uri="{FF2B5EF4-FFF2-40B4-BE49-F238E27FC236}">
                  <a16:creationId xmlns:a16="http://schemas.microsoft.com/office/drawing/2014/main" id="{5794015F-E313-4B9B-BDAF-7DD78F1A86AA}"/>
                </a:ext>
              </a:extLst>
            </p:cNvPr>
            <p:cNvSpPr/>
            <p:nvPr/>
          </p:nvSpPr>
          <p:spPr>
            <a:xfrm>
              <a:off x="6058175" y="1177950"/>
              <a:ext cx="79800" cy="61950"/>
            </a:xfrm>
            <a:custGeom>
              <a:avLst/>
              <a:gdLst/>
              <a:ahLst/>
              <a:cxnLst/>
              <a:rect l="l" t="t" r="r" b="b"/>
              <a:pathLst>
                <a:path w="3192" h="2478" extrusionOk="0">
                  <a:moveTo>
                    <a:pt x="1596" y="1"/>
                  </a:moveTo>
                  <a:cubicBezTo>
                    <a:pt x="1" y="1"/>
                    <a:pt x="1" y="2477"/>
                    <a:pt x="1596" y="2477"/>
                  </a:cubicBezTo>
                  <a:cubicBezTo>
                    <a:pt x="3192" y="2477"/>
                    <a:pt x="3192" y="1"/>
                    <a:pt x="1596" y="1"/>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8" name="Google Shape;2108;p57">
              <a:extLst>
                <a:ext uri="{FF2B5EF4-FFF2-40B4-BE49-F238E27FC236}">
                  <a16:creationId xmlns:a16="http://schemas.microsoft.com/office/drawing/2014/main" id="{E5182D56-48B2-4085-BABA-0031CC543221}"/>
                </a:ext>
              </a:extLst>
            </p:cNvPr>
            <p:cNvSpPr/>
            <p:nvPr/>
          </p:nvSpPr>
          <p:spPr>
            <a:xfrm>
              <a:off x="2638125" y="472500"/>
              <a:ext cx="79500" cy="61950"/>
            </a:xfrm>
            <a:custGeom>
              <a:avLst/>
              <a:gdLst/>
              <a:ahLst/>
              <a:cxnLst/>
              <a:rect l="l" t="t" r="r" b="b"/>
              <a:pathLst>
                <a:path w="3180" h="2478" extrusionOk="0">
                  <a:moveTo>
                    <a:pt x="1596" y="1"/>
                  </a:moveTo>
                  <a:cubicBezTo>
                    <a:pt x="0" y="1"/>
                    <a:pt x="0" y="2477"/>
                    <a:pt x="1596" y="2477"/>
                  </a:cubicBezTo>
                  <a:cubicBezTo>
                    <a:pt x="3179" y="2477"/>
                    <a:pt x="3179" y="1"/>
                    <a:pt x="1596" y="1"/>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9" name="Google Shape;2109;p57">
              <a:extLst>
                <a:ext uri="{FF2B5EF4-FFF2-40B4-BE49-F238E27FC236}">
                  <a16:creationId xmlns:a16="http://schemas.microsoft.com/office/drawing/2014/main" id="{7CBD1CEC-5011-4EE2-B412-A2B55A7C0453}"/>
                </a:ext>
              </a:extLst>
            </p:cNvPr>
            <p:cNvSpPr/>
            <p:nvPr/>
          </p:nvSpPr>
          <p:spPr>
            <a:xfrm>
              <a:off x="2497925" y="472500"/>
              <a:ext cx="79800" cy="61950"/>
            </a:xfrm>
            <a:custGeom>
              <a:avLst/>
              <a:gdLst/>
              <a:ahLst/>
              <a:cxnLst/>
              <a:rect l="l" t="t" r="r" b="b"/>
              <a:pathLst>
                <a:path w="3192" h="2478" extrusionOk="0">
                  <a:moveTo>
                    <a:pt x="1596" y="1"/>
                  </a:moveTo>
                  <a:cubicBezTo>
                    <a:pt x="0" y="1"/>
                    <a:pt x="0" y="2477"/>
                    <a:pt x="1596" y="2477"/>
                  </a:cubicBezTo>
                  <a:cubicBezTo>
                    <a:pt x="3191" y="2477"/>
                    <a:pt x="3191" y="1"/>
                    <a:pt x="1596" y="1"/>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0" name="Google Shape;2110;p57">
              <a:extLst>
                <a:ext uri="{FF2B5EF4-FFF2-40B4-BE49-F238E27FC236}">
                  <a16:creationId xmlns:a16="http://schemas.microsoft.com/office/drawing/2014/main" id="{B0F40BE9-5BC0-49B2-B8F8-784E663C013C}"/>
                </a:ext>
              </a:extLst>
            </p:cNvPr>
            <p:cNvSpPr/>
            <p:nvPr/>
          </p:nvSpPr>
          <p:spPr>
            <a:xfrm>
              <a:off x="1765675" y="670150"/>
              <a:ext cx="1684175" cy="1723450"/>
            </a:xfrm>
            <a:custGeom>
              <a:avLst/>
              <a:gdLst/>
              <a:ahLst/>
              <a:cxnLst/>
              <a:rect l="l" t="t" r="r" b="b"/>
              <a:pathLst>
                <a:path w="67367" h="68938" extrusionOk="0">
                  <a:moveTo>
                    <a:pt x="67366" y="22992"/>
                  </a:moveTo>
                  <a:lnTo>
                    <a:pt x="37601" y="68938"/>
                  </a:lnTo>
                  <a:lnTo>
                    <a:pt x="1" y="45018"/>
                  </a:lnTo>
                  <a:lnTo>
                    <a:pt x="21908" y="12633"/>
                  </a:lnTo>
                  <a:cubicBezTo>
                    <a:pt x="27254" y="4739"/>
                    <a:pt x="36160" y="1"/>
                    <a:pt x="45697" y="1"/>
                  </a:cubicBezTo>
                  <a:lnTo>
                    <a:pt x="54091" y="1"/>
                  </a:lnTo>
                  <a:close/>
                </a:path>
              </a:pathLst>
            </a:custGeom>
            <a:solidFill>
              <a:srgbClr val="3BDA1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1" name="Google Shape;2111;p57">
              <a:extLst>
                <a:ext uri="{FF2B5EF4-FFF2-40B4-BE49-F238E27FC236}">
                  <a16:creationId xmlns:a16="http://schemas.microsoft.com/office/drawing/2014/main" id="{0EDC7ECF-333E-48CA-A5A4-3B1F999594EC}"/>
                </a:ext>
              </a:extLst>
            </p:cNvPr>
            <p:cNvSpPr/>
            <p:nvPr/>
          </p:nvSpPr>
          <p:spPr>
            <a:xfrm>
              <a:off x="1765675" y="670150"/>
              <a:ext cx="1684175" cy="1723450"/>
            </a:xfrm>
            <a:custGeom>
              <a:avLst/>
              <a:gdLst/>
              <a:ahLst/>
              <a:cxnLst/>
              <a:rect l="l" t="t" r="r" b="b"/>
              <a:pathLst>
                <a:path w="67367" h="68938" extrusionOk="0">
                  <a:moveTo>
                    <a:pt x="45697" y="1"/>
                  </a:moveTo>
                  <a:cubicBezTo>
                    <a:pt x="36160" y="1"/>
                    <a:pt x="27254" y="4739"/>
                    <a:pt x="21908" y="12633"/>
                  </a:cubicBezTo>
                  <a:lnTo>
                    <a:pt x="1" y="45018"/>
                  </a:lnTo>
                  <a:lnTo>
                    <a:pt x="37601" y="68938"/>
                  </a:lnTo>
                  <a:lnTo>
                    <a:pt x="67366" y="22992"/>
                  </a:lnTo>
                  <a:lnTo>
                    <a:pt x="54091" y="1"/>
                  </a:lnTo>
                  <a:close/>
                </a:path>
              </a:pathLst>
            </a:custGeom>
            <a:solidFill>
              <a:srgbClr val="A0EB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2" name="Google Shape;2112;p57">
              <a:extLst>
                <a:ext uri="{FF2B5EF4-FFF2-40B4-BE49-F238E27FC236}">
                  <a16:creationId xmlns:a16="http://schemas.microsoft.com/office/drawing/2014/main" id="{E601826E-9AD2-44F8-9F7E-770DE7701EFA}"/>
                </a:ext>
              </a:extLst>
            </p:cNvPr>
            <p:cNvSpPr/>
            <p:nvPr/>
          </p:nvSpPr>
          <p:spPr>
            <a:xfrm>
              <a:off x="1765675" y="1257725"/>
              <a:ext cx="1465100" cy="1135875"/>
            </a:xfrm>
            <a:custGeom>
              <a:avLst/>
              <a:gdLst/>
              <a:ahLst/>
              <a:cxnLst/>
              <a:rect l="l" t="t" r="r" b="b"/>
              <a:pathLst>
                <a:path w="58604" h="45435" extrusionOk="0">
                  <a:moveTo>
                    <a:pt x="14550" y="0"/>
                  </a:moveTo>
                  <a:lnTo>
                    <a:pt x="1" y="21515"/>
                  </a:lnTo>
                  <a:lnTo>
                    <a:pt x="37601" y="45435"/>
                  </a:lnTo>
                  <a:lnTo>
                    <a:pt x="58603" y="13026"/>
                  </a:lnTo>
                  <a:cubicBezTo>
                    <a:pt x="58520" y="12954"/>
                    <a:pt x="58461" y="12883"/>
                    <a:pt x="58377" y="12812"/>
                  </a:cubicBezTo>
                  <a:cubicBezTo>
                    <a:pt x="56236" y="10836"/>
                    <a:pt x="53362" y="9568"/>
                    <a:pt x="50479" y="9568"/>
                  </a:cubicBezTo>
                  <a:cubicBezTo>
                    <a:pt x="49835" y="9568"/>
                    <a:pt x="49191" y="9631"/>
                    <a:pt x="48555" y="9764"/>
                  </a:cubicBezTo>
                  <a:cubicBezTo>
                    <a:pt x="44317" y="10647"/>
                    <a:pt x="40741" y="14397"/>
                    <a:pt x="36525" y="14397"/>
                  </a:cubicBezTo>
                  <a:cubicBezTo>
                    <a:pt x="36251" y="14397"/>
                    <a:pt x="35975" y="14381"/>
                    <a:pt x="35696" y="14347"/>
                  </a:cubicBezTo>
                  <a:cubicBezTo>
                    <a:pt x="32898" y="14014"/>
                    <a:pt x="30648" y="11954"/>
                    <a:pt x="28754" y="9883"/>
                  </a:cubicBezTo>
                  <a:cubicBezTo>
                    <a:pt x="25564" y="6406"/>
                    <a:pt x="22551" y="2429"/>
                    <a:pt x="18134" y="774"/>
                  </a:cubicBezTo>
                  <a:cubicBezTo>
                    <a:pt x="16979" y="334"/>
                    <a:pt x="15777" y="96"/>
                    <a:pt x="14550" y="0"/>
                  </a:cubicBezTo>
                  <a:close/>
                </a:path>
              </a:pathLst>
            </a:custGeom>
            <a:solidFill>
              <a:srgbClr val="40B4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3" name="Google Shape;2113;p57">
              <a:extLst>
                <a:ext uri="{FF2B5EF4-FFF2-40B4-BE49-F238E27FC236}">
                  <a16:creationId xmlns:a16="http://schemas.microsoft.com/office/drawing/2014/main" id="{081762BD-F2B1-4A4E-9911-5C4BB95E38D3}"/>
                </a:ext>
              </a:extLst>
            </p:cNvPr>
            <p:cNvSpPr/>
            <p:nvPr/>
          </p:nvSpPr>
          <p:spPr>
            <a:xfrm>
              <a:off x="2443150" y="670150"/>
              <a:ext cx="2655125" cy="1596350"/>
            </a:xfrm>
            <a:custGeom>
              <a:avLst/>
              <a:gdLst/>
              <a:ahLst/>
              <a:cxnLst/>
              <a:rect l="l" t="t" r="r" b="b"/>
              <a:pathLst>
                <a:path w="106205" h="63854" extrusionOk="0">
                  <a:moveTo>
                    <a:pt x="16526" y="1"/>
                  </a:moveTo>
                  <a:cubicBezTo>
                    <a:pt x="16753" y="13"/>
                    <a:pt x="16967" y="24"/>
                    <a:pt x="17193" y="36"/>
                  </a:cubicBezTo>
                  <a:cubicBezTo>
                    <a:pt x="10811" y="358"/>
                    <a:pt x="4787" y="2787"/>
                    <a:pt x="1" y="6859"/>
                  </a:cubicBezTo>
                  <a:cubicBezTo>
                    <a:pt x="4162" y="5154"/>
                    <a:pt x="7881" y="4476"/>
                    <a:pt x="11166" y="4476"/>
                  </a:cubicBezTo>
                  <a:cubicBezTo>
                    <a:pt x="22129" y="4476"/>
                    <a:pt x="28248" y="12031"/>
                    <a:pt x="29778" y="14193"/>
                  </a:cubicBezTo>
                  <a:cubicBezTo>
                    <a:pt x="30611" y="15574"/>
                    <a:pt x="31504" y="17086"/>
                    <a:pt x="32457" y="18753"/>
                  </a:cubicBezTo>
                  <a:lnTo>
                    <a:pt x="49757" y="48709"/>
                  </a:lnTo>
                  <a:lnTo>
                    <a:pt x="36053" y="56627"/>
                  </a:lnTo>
                  <a:lnTo>
                    <a:pt x="81582" y="63854"/>
                  </a:lnTo>
                  <a:lnTo>
                    <a:pt x="106204" y="16122"/>
                  </a:lnTo>
                  <a:lnTo>
                    <a:pt x="91917" y="24373"/>
                  </a:lnTo>
                  <a:lnTo>
                    <a:pt x="86976" y="15824"/>
                  </a:lnTo>
                  <a:cubicBezTo>
                    <a:pt x="81320" y="6037"/>
                    <a:pt x="70867" y="1"/>
                    <a:pt x="59567" y="1"/>
                  </a:cubicBezTo>
                  <a:close/>
                </a:path>
              </a:pathLst>
            </a:custGeom>
            <a:solidFill>
              <a:srgbClr val="40B4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4" name="Google Shape;2114;p57">
              <a:extLst>
                <a:ext uri="{FF2B5EF4-FFF2-40B4-BE49-F238E27FC236}">
                  <a16:creationId xmlns:a16="http://schemas.microsoft.com/office/drawing/2014/main" id="{E42ED087-819B-4C0F-8877-A7BB16290829}"/>
                </a:ext>
              </a:extLst>
            </p:cNvPr>
            <p:cNvSpPr/>
            <p:nvPr/>
          </p:nvSpPr>
          <p:spPr>
            <a:xfrm>
              <a:off x="3231950" y="975975"/>
              <a:ext cx="1866325" cy="771125"/>
            </a:xfrm>
            <a:custGeom>
              <a:avLst/>
              <a:gdLst/>
              <a:ahLst/>
              <a:cxnLst/>
              <a:rect l="l" t="t" r="r" b="b"/>
              <a:pathLst>
                <a:path w="74653" h="30845" extrusionOk="0">
                  <a:moveTo>
                    <a:pt x="35970" y="0"/>
                  </a:moveTo>
                  <a:cubicBezTo>
                    <a:pt x="34583" y="0"/>
                    <a:pt x="33176" y="289"/>
                    <a:pt x="31885" y="793"/>
                  </a:cubicBezTo>
                  <a:cubicBezTo>
                    <a:pt x="29182" y="1865"/>
                    <a:pt x="26896" y="3781"/>
                    <a:pt x="24777" y="5782"/>
                  </a:cubicBezTo>
                  <a:cubicBezTo>
                    <a:pt x="22878" y="7577"/>
                    <a:pt x="20586" y="9614"/>
                    <a:pt x="18110" y="9614"/>
                  </a:cubicBezTo>
                  <a:cubicBezTo>
                    <a:pt x="17729" y="9614"/>
                    <a:pt x="17344" y="9566"/>
                    <a:pt x="16955" y="9461"/>
                  </a:cubicBezTo>
                  <a:cubicBezTo>
                    <a:pt x="12871" y="8353"/>
                    <a:pt x="12240" y="2031"/>
                    <a:pt x="8239" y="662"/>
                  </a:cubicBezTo>
                  <a:cubicBezTo>
                    <a:pt x="7748" y="493"/>
                    <a:pt x="7254" y="416"/>
                    <a:pt x="6763" y="416"/>
                  </a:cubicBezTo>
                  <a:cubicBezTo>
                    <a:pt x="4316" y="416"/>
                    <a:pt x="1950" y="2338"/>
                    <a:pt x="393" y="4401"/>
                  </a:cubicBezTo>
                  <a:cubicBezTo>
                    <a:pt x="262" y="4579"/>
                    <a:pt x="131" y="4770"/>
                    <a:pt x="0" y="4948"/>
                  </a:cubicBezTo>
                  <a:cubicBezTo>
                    <a:pt x="298" y="5460"/>
                    <a:pt x="595" y="5972"/>
                    <a:pt x="905" y="6520"/>
                  </a:cubicBezTo>
                  <a:lnTo>
                    <a:pt x="14883" y="30725"/>
                  </a:lnTo>
                  <a:cubicBezTo>
                    <a:pt x="15788" y="30690"/>
                    <a:pt x="16693" y="30642"/>
                    <a:pt x="17586" y="30582"/>
                  </a:cubicBezTo>
                  <a:cubicBezTo>
                    <a:pt x="25184" y="30103"/>
                    <a:pt x="32801" y="29369"/>
                    <a:pt x="40400" y="29369"/>
                  </a:cubicBezTo>
                  <a:cubicBezTo>
                    <a:pt x="43185" y="29369"/>
                    <a:pt x="45967" y="29467"/>
                    <a:pt x="48744" y="29713"/>
                  </a:cubicBezTo>
                  <a:cubicBezTo>
                    <a:pt x="52685" y="30059"/>
                    <a:pt x="56757" y="30678"/>
                    <a:pt x="60746" y="30844"/>
                  </a:cubicBezTo>
                  <a:lnTo>
                    <a:pt x="74652" y="3889"/>
                  </a:lnTo>
                  <a:lnTo>
                    <a:pt x="60365" y="12140"/>
                  </a:lnTo>
                  <a:lnTo>
                    <a:pt x="58400" y="8746"/>
                  </a:lnTo>
                  <a:cubicBezTo>
                    <a:pt x="57626" y="9080"/>
                    <a:pt x="56829" y="9366"/>
                    <a:pt x="56007" y="9592"/>
                  </a:cubicBezTo>
                  <a:cubicBezTo>
                    <a:pt x="54926" y="9881"/>
                    <a:pt x="53791" y="10043"/>
                    <a:pt x="52664" y="10043"/>
                  </a:cubicBezTo>
                  <a:cubicBezTo>
                    <a:pt x="50824" y="10043"/>
                    <a:pt x="49008" y="9611"/>
                    <a:pt x="47494" y="8592"/>
                  </a:cubicBezTo>
                  <a:cubicBezTo>
                    <a:pt x="44613" y="6651"/>
                    <a:pt x="43255" y="2972"/>
                    <a:pt x="40303" y="1150"/>
                  </a:cubicBezTo>
                  <a:cubicBezTo>
                    <a:pt x="39004" y="351"/>
                    <a:pt x="37499" y="0"/>
                    <a:pt x="35970" y="0"/>
                  </a:cubicBezTo>
                  <a:close/>
                </a:path>
              </a:pathLst>
            </a:custGeom>
            <a:solidFill>
              <a:srgbClr val="75D9C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5" name="Google Shape;2115;p57">
              <a:extLst>
                <a:ext uri="{FF2B5EF4-FFF2-40B4-BE49-F238E27FC236}">
                  <a16:creationId xmlns:a16="http://schemas.microsoft.com/office/drawing/2014/main" id="{16457730-3A0D-4A04-8522-5834BCE719B0}"/>
                </a:ext>
              </a:extLst>
            </p:cNvPr>
            <p:cNvSpPr/>
            <p:nvPr/>
          </p:nvSpPr>
          <p:spPr>
            <a:xfrm>
              <a:off x="4377325" y="2801025"/>
              <a:ext cx="1418950" cy="872500"/>
            </a:xfrm>
            <a:custGeom>
              <a:avLst/>
              <a:gdLst/>
              <a:ahLst/>
              <a:cxnLst/>
              <a:rect l="l" t="t" r="r" b="b"/>
              <a:pathLst>
                <a:path w="56758" h="34900" extrusionOk="0">
                  <a:moveTo>
                    <a:pt x="29242" y="0"/>
                  </a:moveTo>
                  <a:cubicBezTo>
                    <a:pt x="28722" y="0"/>
                    <a:pt x="28204" y="67"/>
                    <a:pt x="27694" y="217"/>
                  </a:cubicBezTo>
                  <a:cubicBezTo>
                    <a:pt x="26444" y="598"/>
                    <a:pt x="25396" y="1431"/>
                    <a:pt x="24456" y="2324"/>
                  </a:cubicBezTo>
                  <a:cubicBezTo>
                    <a:pt x="23027" y="3681"/>
                    <a:pt x="21777" y="5217"/>
                    <a:pt x="20753" y="6884"/>
                  </a:cubicBezTo>
                  <a:cubicBezTo>
                    <a:pt x="19538" y="8884"/>
                    <a:pt x="18300" y="11313"/>
                    <a:pt x="15990" y="11706"/>
                  </a:cubicBezTo>
                  <a:cubicBezTo>
                    <a:pt x="15794" y="11739"/>
                    <a:pt x="15599" y="11755"/>
                    <a:pt x="15404" y="11755"/>
                  </a:cubicBezTo>
                  <a:cubicBezTo>
                    <a:pt x="13772" y="11755"/>
                    <a:pt x="12234" y="10647"/>
                    <a:pt x="11180" y="9349"/>
                  </a:cubicBezTo>
                  <a:cubicBezTo>
                    <a:pt x="9990" y="7896"/>
                    <a:pt x="9180" y="6158"/>
                    <a:pt x="7906" y="4789"/>
                  </a:cubicBezTo>
                  <a:cubicBezTo>
                    <a:pt x="6909" y="3707"/>
                    <a:pt x="5474" y="2867"/>
                    <a:pt x="4058" y="2867"/>
                  </a:cubicBezTo>
                  <a:cubicBezTo>
                    <a:pt x="3665" y="2867"/>
                    <a:pt x="3274" y="2932"/>
                    <a:pt x="2894" y="3074"/>
                  </a:cubicBezTo>
                  <a:cubicBezTo>
                    <a:pt x="1774" y="3491"/>
                    <a:pt x="989" y="4479"/>
                    <a:pt x="310" y="5455"/>
                  </a:cubicBezTo>
                  <a:cubicBezTo>
                    <a:pt x="203" y="5610"/>
                    <a:pt x="107" y="5777"/>
                    <a:pt x="0" y="5932"/>
                  </a:cubicBezTo>
                  <a:lnTo>
                    <a:pt x="14788" y="34899"/>
                  </a:lnTo>
                  <a:cubicBezTo>
                    <a:pt x="20050" y="32959"/>
                    <a:pt x="24908" y="29268"/>
                    <a:pt x="30504" y="28351"/>
                  </a:cubicBezTo>
                  <a:cubicBezTo>
                    <a:pt x="31659" y="28160"/>
                    <a:pt x="32820" y="28091"/>
                    <a:pt x="33984" y="28091"/>
                  </a:cubicBezTo>
                  <a:cubicBezTo>
                    <a:pt x="36992" y="28091"/>
                    <a:pt x="40024" y="28551"/>
                    <a:pt x="43043" y="28551"/>
                  </a:cubicBezTo>
                  <a:cubicBezTo>
                    <a:pt x="43289" y="28551"/>
                    <a:pt x="43534" y="28548"/>
                    <a:pt x="43780" y="28541"/>
                  </a:cubicBezTo>
                  <a:cubicBezTo>
                    <a:pt x="48447" y="28411"/>
                    <a:pt x="53150" y="26887"/>
                    <a:pt x="56757" y="23970"/>
                  </a:cubicBezTo>
                  <a:cubicBezTo>
                    <a:pt x="56317" y="21172"/>
                    <a:pt x="55472" y="18421"/>
                    <a:pt x="54209" y="15814"/>
                  </a:cubicBezTo>
                  <a:lnTo>
                    <a:pt x="48530" y="4134"/>
                  </a:lnTo>
                  <a:cubicBezTo>
                    <a:pt x="48340" y="4253"/>
                    <a:pt x="48161" y="4372"/>
                    <a:pt x="47959" y="4479"/>
                  </a:cubicBezTo>
                  <a:cubicBezTo>
                    <a:pt x="46544" y="5261"/>
                    <a:pt x="44925" y="5661"/>
                    <a:pt x="43307" y="5661"/>
                  </a:cubicBezTo>
                  <a:cubicBezTo>
                    <a:pt x="42217" y="5661"/>
                    <a:pt x="41127" y="5479"/>
                    <a:pt x="40101" y="5110"/>
                  </a:cubicBezTo>
                  <a:cubicBezTo>
                    <a:pt x="37946" y="4336"/>
                    <a:pt x="36160" y="2824"/>
                    <a:pt x="34195" y="1645"/>
                  </a:cubicBezTo>
                  <a:cubicBezTo>
                    <a:pt x="32696" y="731"/>
                    <a:pt x="30959" y="0"/>
                    <a:pt x="29242" y="0"/>
                  </a:cubicBezTo>
                  <a:close/>
                </a:path>
              </a:pathLst>
            </a:custGeom>
            <a:solidFill>
              <a:srgbClr val="FFD1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 name="Google Shape;2116;p57">
              <a:extLst>
                <a:ext uri="{FF2B5EF4-FFF2-40B4-BE49-F238E27FC236}">
                  <a16:creationId xmlns:a16="http://schemas.microsoft.com/office/drawing/2014/main" id="{AEE522C5-97EE-470A-BB59-ABF7A754A06B}"/>
                </a:ext>
              </a:extLst>
            </p:cNvPr>
            <p:cNvSpPr/>
            <p:nvPr/>
          </p:nvSpPr>
          <p:spPr>
            <a:xfrm>
              <a:off x="1342725" y="3880075"/>
              <a:ext cx="1698750" cy="1183200"/>
            </a:xfrm>
            <a:custGeom>
              <a:avLst/>
              <a:gdLst/>
              <a:ahLst/>
              <a:cxnLst/>
              <a:rect l="l" t="t" r="r" b="b"/>
              <a:pathLst>
                <a:path w="67950" h="47328" extrusionOk="0">
                  <a:moveTo>
                    <a:pt x="13276" y="0"/>
                  </a:moveTo>
                  <a:lnTo>
                    <a:pt x="0" y="22991"/>
                  </a:lnTo>
                  <a:lnTo>
                    <a:pt x="4191" y="30254"/>
                  </a:lnTo>
                  <a:cubicBezTo>
                    <a:pt x="8966" y="38517"/>
                    <a:pt x="17514" y="43875"/>
                    <a:pt x="27027" y="44542"/>
                  </a:cubicBezTo>
                  <a:lnTo>
                    <a:pt x="66020" y="47328"/>
                  </a:lnTo>
                  <a:lnTo>
                    <a:pt x="67949" y="2810"/>
                  </a:lnTo>
                  <a:lnTo>
                    <a:pt x="13276" y="0"/>
                  </a:lnTo>
                  <a:close/>
                </a:path>
              </a:pathLst>
            </a:custGeom>
            <a:solidFill>
              <a:srgbClr val="A0EB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 name="Google Shape;2117;p57">
              <a:extLst>
                <a:ext uri="{FF2B5EF4-FFF2-40B4-BE49-F238E27FC236}">
                  <a16:creationId xmlns:a16="http://schemas.microsoft.com/office/drawing/2014/main" id="{34A0405E-2525-4169-9A68-F5B47AEFA40B}"/>
                </a:ext>
              </a:extLst>
            </p:cNvPr>
            <p:cNvSpPr/>
            <p:nvPr/>
          </p:nvSpPr>
          <p:spPr>
            <a:xfrm>
              <a:off x="1342725" y="4074175"/>
              <a:ext cx="1688625" cy="989100"/>
            </a:xfrm>
            <a:custGeom>
              <a:avLst/>
              <a:gdLst/>
              <a:ahLst/>
              <a:cxnLst/>
              <a:rect l="l" t="t" r="r" b="b"/>
              <a:pathLst>
                <a:path w="67545" h="39564" extrusionOk="0">
                  <a:moveTo>
                    <a:pt x="59634" y="1"/>
                  </a:moveTo>
                  <a:cubicBezTo>
                    <a:pt x="55783" y="1"/>
                    <a:pt x="52103" y="2512"/>
                    <a:pt x="49042" y="5059"/>
                  </a:cubicBezTo>
                  <a:cubicBezTo>
                    <a:pt x="45506" y="8012"/>
                    <a:pt x="41708" y="11358"/>
                    <a:pt x="37100" y="11477"/>
                  </a:cubicBezTo>
                  <a:cubicBezTo>
                    <a:pt x="37018" y="11479"/>
                    <a:pt x="36936" y="11480"/>
                    <a:pt x="36854" y="11480"/>
                  </a:cubicBezTo>
                  <a:cubicBezTo>
                    <a:pt x="31668" y="11480"/>
                    <a:pt x="27416" y="7433"/>
                    <a:pt x="22598" y="5428"/>
                  </a:cubicBezTo>
                  <a:cubicBezTo>
                    <a:pt x="20420" y="4516"/>
                    <a:pt x="18089" y="4086"/>
                    <a:pt x="15748" y="4086"/>
                  </a:cubicBezTo>
                  <a:cubicBezTo>
                    <a:pt x="11767" y="4086"/>
                    <a:pt x="7758" y="5328"/>
                    <a:pt x="4429" y="7548"/>
                  </a:cubicBezTo>
                  <a:lnTo>
                    <a:pt x="0" y="15227"/>
                  </a:lnTo>
                  <a:lnTo>
                    <a:pt x="4191" y="22490"/>
                  </a:lnTo>
                  <a:cubicBezTo>
                    <a:pt x="8966" y="30753"/>
                    <a:pt x="17514" y="36111"/>
                    <a:pt x="27027" y="36778"/>
                  </a:cubicBezTo>
                  <a:lnTo>
                    <a:pt x="66020" y="39564"/>
                  </a:lnTo>
                  <a:lnTo>
                    <a:pt x="67544" y="4452"/>
                  </a:lnTo>
                  <a:cubicBezTo>
                    <a:pt x="65949" y="2380"/>
                    <a:pt x="64056" y="773"/>
                    <a:pt x="61484" y="202"/>
                  </a:cubicBezTo>
                  <a:cubicBezTo>
                    <a:pt x="60864" y="64"/>
                    <a:pt x="60247" y="1"/>
                    <a:pt x="59634" y="1"/>
                  </a:cubicBezTo>
                  <a:close/>
                </a:path>
              </a:pathLst>
            </a:custGeom>
            <a:solidFill>
              <a:srgbClr val="75D9C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 name="Google Shape;2118;p57">
              <a:extLst>
                <a:ext uri="{FF2B5EF4-FFF2-40B4-BE49-F238E27FC236}">
                  <a16:creationId xmlns:a16="http://schemas.microsoft.com/office/drawing/2014/main" id="{D434CB1E-5E9B-4AC8-99B6-B93FB19FE063}"/>
                </a:ext>
              </a:extLst>
            </p:cNvPr>
            <p:cNvSpPr/>
            <p:nvPr/>
          </p:nvSpPr>
          <p:spPr>
            <a:xfrm>
              <a:off x="4927100" y="3012700"/>
              <a:ext cx="133950" cy="298275"/>
            </a:xfrm>
            <a:custGeom>
              <a:avLst/>
              <a:gdLst/>
              <a:ahLst/>
              <a:cxnLst/>
              <a:rect l="l" t="t" r="r" b="b"/>
              <a:pathLst>
                <a:path w="5358" h="11931" extrusionOk="0">
                  <a:moveTo>
                    <a:pt x="1917" y="1"/>
                  </a:moveTo>
                  <a:cubicBezTo>
                    <a:pt x="405" y="3703"/>
                    <a:pt x="0" y="8025"/>
                    <a:pt x="846" y="11931"/>
                  </a:cubicBezTo>
                  <a:cubicBezTo>
                    <a:pt x="2370" y="11645"/>
                    <a:pt x="3632" y="10859"/>
                    <a:pt x="5156" y="10561"/>
                  </a:cubicBezTo>
                  <a:cubicBezTo>
                    <a:pt x="5358" y="6811"/>
                    <a:pt x="4191" y="3001"/>
                    <a:pt x="1917" y="1"/>
                  </a:cubicBezTo>
                  <a:close/>
                </a:path>
              </a:pathLst>
            </a:custGeom>
            <a:solidFill>
              <a:srgbClr val="449E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 name="Google Shape;2119;p57">
              <a:extLst>
                <a:ext uri="{FF2B5EF4-FFF2-40B4-BE49-F238E27FC236}">
                  <a16:creationId xmlns:a16="http://schemas.microsoft.com/office/drawing/2014/main" id="{919C073F-015B-4EB0-870B-9A60EA441180}"/>
                </a:ext>
              </a:extLst>
            </p:cNvPr>
            <p:cNvSpPr/>
            <p:nvPr/>
          </p:nvSpPr>
          <p:spPr>
            <a:xfrm>
              <a:off x="5381325" y="2920725"/>
              <a:ext cx="208075" cy="329225"/>
            </a:xfrm>
            <a:custGeom>
              <a:avLst/>
              <a:gdLst/>
              <a:ahLst/>
              <a:cxnLst/>
              <a:rect l="l" t="t" r="r" b="b"/>
              <a:pathLst>
                <a:path w="8323" h="13169" extrusionOk="0">
                  <a:moveTo>
                    <a:pt x="7430" y="1"/>
                  </a:moveTo>
                  <a:cubicBezTo>
                    <a:pt x="3846" y="3215"/>
                    <a:pt x="1131" y="7704"/>
                    <a:pt x="0" y="12395"/>
                  </a:cubicBezTo>
                  <a:cubicBezTo>
                    <a:pt x="1798" y="12883"/>
                    <a:pt x="3572" y="12681"/>
                    <a:pt x="5382" y="13169"/>
                  </a:cubicBezTo>
                  <a:cubicBezTo>
                    <a:pt x="7584" y="9204"/>
                    <a:pt x="8323" y="4442"/>
                    <a:pt x="7430" y="1"/>
                  </a:cubicBez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0" name="Google Shape;2120;p57">
              <a:extLst>
                <a:ext uri="{FF2B5EF4-FFF2-40B4-BE49-F238E27FC236}">
                  <a16:creationId xmlns:a16="http://schemas.microsoft.com/office/drawing/2014/main" id="{0757B77D-937C-4833-BA88-E529F4C6CA44}"/>
                </a:ext>
              </a:extLst>
            </p:cNvPr>
            <p:cNvSpPr/>
            <p:nvPr/>
          </p:nvSpPr>
          <p:spPr>
            <a:xfrm>
              <a:off x="4654450" y="3288650"/>
              <a:ext cx="280400" cy="139600"/>
            </a:xfrm>
            <a:custGeom>
              <a:avLst/>
              <a:gdLst/>
              <a:ahLst/>
              <a:cxnLst/>
              <a:rect l="l" t="t" r="r" b="b"/>
              <a:pathLst>
                <a:path w="11216" h="5584" extrusionOk="0">
                  <a:moveTo>
                    <a:pt x="5258" y="0"/>
                  </a:moveTo>
                  <a:cubicBezTo>
                    <a:pt x="3471" y="0"/>
                    <a:pt x="1685" y="293"/>
                    <a:pt x="0" y="881"/>
                  </a:cubicBezTo>
                  <a:cubicBezTo>
                    <a:pt x="3048" y="3464"/>
                    <a:pt x="7037" y="5179"/>
                    <a:pt x="11013" y="5584"/>
                  </a:cubicBezTo>
                  <a:cubicBezTo>
                    <a:pt x="11216" y="4048"/>
                    <a:pt x="10847" y="2607"/>
                    <a:pt x="11049" y="1071"/>
                  </a:cubicBezTo>
                  <a:cubicBezTo>
                    <a:pt x="9211" y="358"/>
                    <a:pt x="7234" y="0"/>
                    <a:pt x="5258" y="0"/>
                  </a:cubicBezTo>
                  <a:close/>
                </a:path>
              </a:pathLst>
            </a:custGeom>
            <a:solidFill>
              <a:srgbClr val="449E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1" name="Google Shape;2121;p57">
              <a:extLst>
                <a:ext uri="{FF2B5EF4-FFF2-40B4-BE49-F238E27FC236}">
                  <a16:creationId xmlns:a16="http://schemas.microsoft.com/office/drawing/2014/main" id="{DCF31A4D-4802-48C0-83F1-D437136183B4}"/>
                </a:ext>
              </a:extLst>
            </p:cNvPr>
            <p:cNvSpPr/>
            <p:nvPr/>
          </p:nvSpPr>
          <p:spPr>
            <a:xfrm>
              <a:off x="4966975" y="3104375"/>
              <a:ext cx="192325" cy="264950"/>
            </a:xfrm>
            <a:custGeom>
              <a:avLst/>
              <a:gdLst/>
              <a:ahLst/>
              <a:cxnLst/>
              <a:rect l="l" t="t" r="r" b="b"/>
              <a:pathLst>
                <a:path w="7693" h="10598" extrusionOk="0">
                  <a:moveTo>
                    <a:pt x="7442" y="1"/>
                  </a:moveTo>
                  <a:cubicBezTo>
                    <a:pt x="4144" y="2263"/>
                    <a:pt x="1429" y="5656"/>
                    <a:pt x="1" y="9383"/>
                  </a:cubicBezTo>
                  <a:cubicBezTo>
                    <a:pt x="1429" y="9978"/>
                    <a:pt x="2906" y="10002"/>
                    <a:pt x="4334" y="10597"/>
                  </a:cubicBezTo>
                  <a:cubicBezTo>
                    <a:pt x="6573" y="7573"/>
                    <a:pt x="7692" y="3751"/>
                    <a:pt x="7442" y="1"/>
                  </a:cubicBezTo>
                  <a:close/>
                </a:path>
              </a:pathLst>
            </a:custGeom>
            <a:solidFill>
              <a:srgbClr val="449E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2" name="Google Shape;2122;p57">
              <a:extLst>
                <a:ext uri="{FF2B5EF4-FFF2-40B4-BE49-F238E27FC236}">
                  <a16:creationId xmlns:a16="http://schemas.microsoft.com/office/drawing/2014/main" id="{D3223DBF-90B7-4B5A-A229-9BB0608F69F9}"/>
                </a:ext>
              </a:extLst>
            </p:cNvPr>
            <p:cNvSpPr/>
            <p:nvPr/>
          </p:nvSpPr>
          <p:spPr>
            <a:xfrm>
              <a:off x="4700275" y="3012700"/>
              <a:ext cx="336075" cy="448300"/>
            </a:xfrm>
            <a:custGeom>
              <a:avLst/>
              <a:gdLst/>
              <a:ahLst/>
              <a:cxnLst/>
              <a:rect l="l" t="t" r="r" b="b"/>
              <a:pathLst>
                <a:path w="13443" h="17932" extrusionOk="0">
                  <a:moveTo>
                    <a:pt x="1" y="1"/>
                  </a:moveTo>
                  <a:lnTo>
                    <a:pt x="1" y="1"/>
                  </a:lnTo>
                  <a:cubicBezTo>
                    <a:pt x="929" y="6549"/>
                    <a:pt x="3965" y="13062"/>
                    <a:pt x="8442" y="17931"/>
                  </a:cubicBezTo>
                  <a:cubicBezTo>
                    <a:pt x="10383" y="16241"/>
                    <a:pt x="11502" y="14074"/>
                    <a:pt x="13443" y="12383"/>
                  </a:cubicBezTo>
                  <a:cubicBezTo>
                    <a:pt x="10609" y="6847"/>
                    <a:pt x="5751" y="2382"/>
                    <a:pt x="1" y="1"/>
                  </a:cubicBez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3" name="Google Shape;2123;p57">
              <a:extLst>
                <a:ext uri="{FF2B5EF4-FFF2-40B4-BE49-F238E27FC236}">
                  <a16:creationId xmlns:a16="http://schemas.microsoft.com/office/drawing/2014/main" id="{65C8466E-E56D-45E4-A27C-D0CA89FDEF63}"/>
                </a:ext>
              </a:extLst>
            </p:cNvPr>
            <p:cNvSpPr/>
            <p:nvPr/>
          </p:nvSpPr>
          <p:spPr>
            <a:xfrm>
              <a:off x="5091400" y="2954950"/>
              <a:ext cx="335775" cy="448300"/>
            </a:xfrm>
            <a:custGeom>
              <a:avLst/>
              <a:gdLst/>
              <a:ahLst/>
              <a:cxnLst/>
              <a:rect l="l" t="t" r="r" b="b"/>
              <a:pathLst>
                <a:path w="13431" h="17932" extrusionOk="0">
                  <a:moveTo>
                    <a:pt x="0" y="1"/>
                  </a:moveTo>
                  <a:cubicBezTo>
                    <a:pt x="929" y="6549"/>
                    <a:pt x="3965" y="13050"/>
                    <a:pt x="8442" y="17932"/>
                  </a:cubicBezTo>
                  <a:cubicBezTo>
                    <a:pt x="10371" y="16241"/>
                    <a:pt x="11502" y="14062"/>
                    <a:pt x="13431" y="12383"/>
                  </a:cubicBezTo>
                  <a:cubicBezTo>
                    <a:pt x="10597" y="6847"/>
                    <a:pt x="5739" y="2382"/>
                    <a:pt x="0" y="1"/>
                  </a:cubicBez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4" name="Google Shape;2124;p57">
              <a:extLst>
                <a:ext uri="{FF2B5EF4-FFF2-40B4-BE49-F238E27FC236}">
                  <a16:creationId xmlns:a16="http://schemas.microsoft.com/office/drawing/2014/main" id="{5394C0AD-1E92-40F1-835F-19D54DE8967B}"/>
                </a:ext>
              </a:extLst>
            </p:cNvPr>
            <p:cNvSpPr/>
            <p:nvPr/>
          </p:nvSpPr>
          <p:spPr>
            <a:xfrm>
              <a:off x="1947250" y="1636350"/>
              <a:ext cx="635825" cy="281000"/>
            </a:xfrm>
            <a:custGeom>
              <a:avLst/>
              <a:gdLst/>
              <a:ahLst/>
              <a:cxnLst/>
              <a:rect l="l" t="t" r="r" b="b"/>
              <a:pathLst>
                <a:path w="25433" h="11240" extrusionOk="0">
                  <a:moveTo>
                    <a:pt x="11621" y="0"/>
                  </a:moveTo>
                  <a:cubicBezTo>
                    <a:pt x="11074" y="1048"/>
                    <a:pt x="10657" y="2191"/>
                    <a:pt x="10407" y="3382"/>
                  </a:cubicBezTo>
                  <a:cubicBezTo>
                    <a:pt x="9359" y="1965"/>
                    <a:pt x="7966" y="810"/>
                    <a:pt x="6371" y="60"/>
                  </a:cubicBezTo>
                  <a:lnTo>
                    <a:pt x="6371" y="60"/>
                  </a:lnTo>
                  <a:cubicBezTo>
                    <a:pt x="6513" y="1548"/>
                    <a:pt x="6930" y="3036"/>
                    <a:pt x="7573" y="4417"/>
                  </a:cubicBezTo>
                  <a:cubicBezTo>
                    <a:pt x="5669" y="3723"/>
                    <a:pt x="3654" y="3362"/>
                    <a:pt x="1633" y="3362"/>
                  </a:cubicBezTo>
                  <a:cubicBezTo>
                    <a:pt x="1089" y="3362"/>
                    <a:pt x="544" y="3388"/>
                    <a:pt x="1" y="3441"/>
                  </a:cubicBezTo>
                  <a:cubicBezTo>
                    <a:pt x="1477" y="5477"/>
                    <a:pt x="3358" y="7287"/>
                    <a:pt x="5489" y="8727"/>
                  </a:cubicBezTo>
                  <a:cubicBezTo>
                    <a:pt x="4406" y="9287"/>
                    <a:pt x="3418" y="10025"/>
                    <a:pt x="2596" y="10906"/>
                  </a:cubicBezTo>
                  <a:cubicBezTo>
                    <a:pt x="3513" y="11110"/>
                    <a:pt x="4467" y="11210"/>
                    <a:pt x="5425" y="11210"/>
                  </a:cubicBezTo>
                  <a:cubicBezTo>
                    <a:pt x="6656" y="11210"/>
                    <a:pt x="7895" y="11044"/>
                    <a:pt x="9073" y="10716"/>
                  </a:cubicBezTo>
                  <a:cubicBezTo>
                    <a:pt x="9514" y="10906"/>
                    <a:pt x="9954" y="11085"/>
                    <a:pt x="10395" y="11240"/>
                  </a:cubicBezTo>
                  <a:cubicBezTo>
                    <a:pt x="10871" y="10013"/>
                    <a:pt x="10966" y="8751"/>
                    <a:pt x="11276" y="7513"/>
                  </a:cubicBezTo>
                  <a:cubicBezTo>
                    <a:pt x="11752" y="7382"/>
                    <a:pt x="12217" y="7239"/>
                    <a:pt x="12717" y="7156"/>
                  </a:cubicBezTo>
                  <a:cubicBezTo>
                    <a:pt x="13217" y="7239"/>
                    <a:pt x="13681" y="7382"/>
                    <a:pt x="14157" y="7513"/>
                  </a:cubicBezTo>
                  <a:cubicBezTo>
                    <a:pt x="14467" y="8751"/>
                    <a:pt x="14562" y="10013"/>
                    <a:pt x="15038" y="11240"/>
                  </a:cubicBezTo>
                  <a:cubicBezTo>
                    <a:pt x="15479" y="11085"/>
                    <a:pt x="15919" y="10906"/>
                    <a:pt x="16360" y="10716"/>
                  </a:cubicBezTo>
                  <a:cubicBezTo>
                    <a:pt x="17538" y="11044"/>
                    <a:pt x="18777" y="11210"/>
                    <a:pt x="20008" y="11210"/>
                  </a:cubicBezTo>
                  <a:cubicBezTo>
                    <a:pt x="20966" y="11210"/>
                    <a:pt x="21920" y="11110"/>
                    <a:pt x="22837" y="10906"/>
                  </a:cubicBezTo>
                  <a:cubicBezTo>
                    <a:pt x="22015" y="10025"/>
                    <a:pt x="21027" y="9287"/>
                    <a:pt x="19956" y="8727"/>
                  </a:cubicBezTo>
                  <a:cubicBezTo>
                    <a:pt x="22075" y="7287"/>
                    <a:pt x="23956" y="5477"/>
                    <a:pt x="25432" y="3441"/>
                  </a:cubicBezTo>
                  <a:cubicBezTo>
                    <a:pt x="24892" y="3388"/>
                    <a:pt x="24348" y="3362"/>
                    <a:pt x="23804" y="3362"/>
                  </a:cubicBezTo>
                  <a:cubicBezTo>
                    <a:pt x="21786" y="3362"/>
                    <a:pt x="19764" y="3723"/>
                    <a:pt x="17860" y="4417"/>
                  </a:cubicBezTo>
                  <a:cubicBezTo>
                    <a:pt x="18503" y="3036"/>
                    <a:pt x="18920" y="1548"/>
                    <a:pt x="19063" y="60"/>
                  </a:cubicBezTo>
                  <a:lnTo>
                    <a:pt x="19063" y="60"/>
                  </a:lnTo>
                  <a:cubicBezTo>
                    <a:pt x="17467" y="810"/>
                    <a:pt x="16074" y="1965"/>
                    <a:pt x="15026" y="3382"/>
                  </a:cubicBezTo>
                  <a:cubicBezTo>
                    <a:pt x="14776" y="2191"/>
                    <a:pt x="14360" y="1048"/>
                    <a:pt x="13812" y="0"/>
                  </a:cubicBezTo>
                  <a:cubicBezTo>
                    <a:pt x="13348" y="762"/>
                    <a:pt x="12979" y="1572"/>
                    <a:pt x="12717" y="2429"/>
                  </a:cubicBezTo>
                  <a:cubicBezTo>
                    <a:pt x="12455" y="1572"/>
                    <a:pt x="12086" y="762"/>
                    <a:pt x="11621" y="0"/>
                  </a:cubicBezTo>
                  <a:close/>
                </a:path>
              </a:pathLst>
            </a:custGeom>
            <a:solidFill>
              <a:srgbClr val="FFD1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5" name="Google Shape;2125;p57">
              <a:extLst>
                <a:ext uri="{FF2B5EF4-FFF2-40B4-BE49-F238E27FC236}">
                  <a16:creationId xmlns:a16="http://schemas.microsoft.com/office/drawing/2014/main" id="{FEC2864A-0E32-481A-A837-B56C9151D96D}"/>
                </a:ext>
              </a:extLst>
            </p:cNvPr>
            <p:cNvSpPr/>
            <p:nvPr/>
          </p:nvSpPr>
          <p:spPr>
            <a:xfrm>
              <a:off x="1815100" y="4378650"/>
              <a:ext cx="651300" cy="287550"/>
            </a:xfrm>
            <a:custGeom>
              <a:avLst/>
              <a:gdLst/>
              <a:ahLst/>
              <a:cxnLst/>
              <a:rect l="l" t="t" r="r" b="b"/>
              <a:pathLst>
                <a:path w="26052" h="11502" extrusionOk="0">
                  <a:moveTo>
                    <a:pt x="11907" y="0"/>
                  </a:moveTo>
                  <a:cubicBezTo>
                    <a:pt x="11347" y="1072"/>
                    <a:pt x="10930" y="2251"/>
                    <a:pt x="10668" y="3453"/>
                  </a:cubicBezTo>
                  <a:cubicBezTo>
                    <a:pt x="9597" y="2001"/>
                    <a:pt x="8168" y="822"/>
                    <a:pt x="6525" y="60"/>
                  </a:cubicBezTo>
                  <a:lnTo>
                    <a:pt x="6525" y="60"/>
                  </a:lnTo>
                  <a:cubicBezTo>
                    <a:pt x="6680" y="1584"/>
                    <a:pt x="7108" y="3108"/>
                    <a:pt x="7763" y="4513"/>
                  </a:cubicBezTo>
                  <a:cubicBezTo>
                    <a:pt x="5803" y="3806"/>
                    <a:pt x="3723" y="3435"/>
                    <a:pt x="1642" y="3435"/>
                  </a:cubicBezTo>
                  <a:cubicBezTo>
                    <a:pt x="1094" y="3435"/>
                    <a:pt x="546" y="3460"/>
                    <a:pt x="0" y="3513"/>
                  </a:cubicBezTo>
                  <a:cubicBezTo>
                    <a:pt x="1524" y="5608"/>
                    <a:pt x="3453" y="7454"/>
                    <a:pt x="5620" y="8930"/>
                  </a:cubicBezTo>
                  <a:cubicBezTo>
                    <a:pt x="4513" y="9501"/>
                    <a:pt x="3513" y="10252"/>
                    <a:pt x="2667" y="11168"/>
                  </a:cubicBezTo>
                  <a:cubicBezTo>
                    <a:pt x="3604" y="11376"/>
                    <a:pt x="4578" y="11480"/>
                    <a:pt x="5558" y="11480"/>
                  </a:cubicBezTo>
                  <a:cubicBezTo>
                    <a:pt x="6821" y="11480"/>
                    <a:pt x="8092" y="11308"/>
                    <a:pt x="9299" y="10966"/>
                  </a:cubicBezTo>
                  <a:cubicBezTo>
                    <a:pt x="9752" y="11168"/>
                    <a:pt x="10204" y="11347"/>
                    <a:pt x="10656" y="11502"/>
                  </a:cubicBezTo>
                  <a:cubicBezTo>
                    <a:pt x="11145" y="10252"/>
                    <a:pt x="11240" y="8966"/>
                    <a:pt x="11549" y="7692"/>
                  </a:cubicBezTo>
                  <a:cubicBezTo>
                    <a:pt x="12038" y="7561"/>
                    <a:pt x="12526" y="7406"/>
                    <a:pt x="13026" y="7323"/>
                  </a:cubicBezTo>
                  <a:cubicBezTo>
                    <a:pt x="13538" y="7406"/>
                    <a:pt x="14014" y="7561"/>
                    <a:pt x="14514" y="7692"/>
                  </a:cubicBezTo>
                  <a:cubicBezTo>
                    <a:pt x="14824" y="8966"/>
                    <a:pt x="14919" y="10252"/>
                    <a:pt x="15407" y="11502"/>
                  </a:cubicBezTo>
                  <a:cubicBezTo>
                    <a:pt x="15859" y="11347"/>
                    <a:pt x="16312" y="11168"/>
                    <a:pt x="16764" y="10966"/>
                  </a:cubicBezTo>
                  <a:cubicBezTo>
                    <a:pt x="17971" y="11308"/>
                    <a:pt x="19242" y="11480"/>
                    <a:pt x="20505" y="11480"/>
                  </a:cubicBezTo>
                  <a:cubicBezTo>
                    <a:pt x="21485" y="11480"/>
                    <a:pt x="22460" y="11376"/>
                    <a:pt x="23396" y="11168"/>
                  </a:cubicBezTo>
                  <a:cubicBezTo>
                    <a:pt x="22551" y="10252"/>
                    <a:pt x="21539" y="9501"/>
                    <a:pt x="20443" y="8930"/>
                  </a:cubicBezTo>
                  <a:cubicBezTo>
                    <a:pt x="22610" y="7454"/>
                    <a:pt x="24539" y="5608"/>
                    <a:pt x="26051" y="3513"/>
                  </a:cubicBezTo>
                  <a:cubicBezTo>
                    <a:pt x="25508" y="3460"/>
                    <a:pt x="24961" y="3435"/>
                    <a:pt x="24414" y="3435"/>
                  </a:cubicBezTo>
                  <a:cubicBezTo>
                    <a:pt x="22336" y="3435"/>
                    <a:pt x="20251" y="3806"/>
                    <a:pt x="18300" y="4513"/>
                  </a:cubicBezTo>
                  <a:cubicBezTo>
                    <a:pt x="18955" y="3108"/>
                    <a:pt x="19384" y="1584"/>
                    <a:pt x="19538" y="60"/>
                  </a:cubicBezTo>
                  <a:lnTo>
                    <a:pt x="19538" y="60"/>
                  </a:lnTo>
                  <a:cubicBezTo>
                    <a:pt x="17895" y="822"/>
                    <a:pt x="16467" y="2001"/>
                    <a:pt x="15395" y="3453"/>
                  </a:cubicBezTo>
                  <a:cubicBezTo>
                    <a:pt x="15133" y="2251"/>
                    <a:pt x="14716" y="1072"/>
                    <a:pt x="14157" y="0"/>
                  </a:cubicBezTo>
                  <a:cubicBezTo>
                    <a:pt x="13681" y="774"/>
                    <a:pt x="13300" y="1608"/>
                    <a:pt x="13026" y="2477"/>
                  </a:cubicBezTo>
                  <a:cubicBezTo>
                    <a:pt x="12764" y="1608"/>
                    <a:pt x="12383" y="774"/>
                    <a:pt x="11907" y="0"/>
                  </a:cubicBezTo>
                  <a:close/>
                </a:path>
              </a:pathLst>
            </a:custGeom>
            <a:solidFill>
              <a:srgbClr val="FFD1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6" name="Google Shape;2126;p57">
              <a:extLst>
                <a:ext uri="{FF2B5EF4-FFF2-40B4-BE49-F238E27FC236}">
                  <a16:creationId xmlns:a16="http://schemas.microsoft.com/office/drawing/2014/main" id="{E7C5DB1E-E185-4DCC-875A-3D8BC17ADA92}"/>
                </a:ext>
              </a:extLst>
            </p:cNvPr>
            <p:cNvSpPr/>
            <p:nvPr/>
          </p:nvSpPr>
          <p:spPr>
            <a:xfrm>
              <a:off x="2199075" y="4333700"/>
              <a:ext cx="651300" cy="287850"/>
            </a:xfrm>
            <a:custGeom>
              <a:avLst/>
              <a:gdLst/>
              <a:ahLst/>
              <a:cxnLst/>
              <a:rect l="l" t="t" r="r" b="b"/>
              <a:pathLst>
                <a:path w="26052" h="11514" extrusionOk="0">
                  <a:moveTo>
                    <a:pt x="11907" y="0"/>
                  </a:moveTo>
                  <a:cubicBezTo>
                    <a:pt x="11335" y="1072"/>
                    <a:pt x="10918" y="2251"/>
                    <a:pt x="10656" y="3453"/>
                  </a:cubicBezTo>
                  <a:cubicBezTo>
                    <a:pt x="9597" y="2001"/>
                    <a:pt x="8156" y="822"/>
                    <a:pt x="6525" y="60"/>
                  </a:cubicBezTo>
                  <a:lnTo>
                    <a:pt x="6525" y="60"/>
                  </a:lnTo>
                  <a:cubicBezTo>
                    <a:pt x="6680" y="1584"/>
                    <a:pt x="7108" y="3108"/>
                    <a:pt x="7763" y="4513"/>
                  </a:cubicBezTo>
                  <a:cubicBezTo>
                    <a:pt x="5803" y="3806"/>
                    <a:pt x="3723" y="3435"/>
                    <a:pt x="1642" y="3435"/>
                  </a:cubicBezTo>
                  <a:cubicBezTo>
                    <a:pt x="1094" y="3435"/>
                    <a:pt x="546" y="3461"/>
                    <a:pt x="0" y="3513"/>
                  </a:cubicBezTo>
                  <a:cubicBezTo>
                    <a:pt x="1512" y="5608"/>
                    <a:pt x="3453" y="7454"/>
                    <a:pt x="5620" y="8930"/>
                  </a:cubicBezTo>
                  <a:cubicBezTo>
                    <a:pt x="4513" y="9502"/>
                    <a:pt x="3501" y="10264"/>
                    <a:pt x="2655" y="11168"/>
                  </a:cubicBezTo>
                  <a:cubicBezTo>
                    <a:pt x="3597" y="11377"/>
                    <a:pt x="4575" y="11480"/>
                    <a:pt x="5556" y="11480"/>
                  </a:cubicBezTo>
                  <a:cubicBezTo>
                    <a:pt x="6821" y="11480"/>
                    <a:pt x="8092" y="11308"/>
                    <a:pt x="9299" y="10966"/>
                  </a:cubicBezTo>
                  <a:cubicBezTo>
                    <a:pt x="9740" y="11168"/>
                    <a:pt x="10192" y="11347"/>
                    <a:pt x="10656" y="11514"/>
                  </a:cubicBezTo>
                  <a:cubicBezTo>
                    <a:pt x="11133" y="10252"/>
                    <a:pt x="11228" y="8966"/>
                    <a:pt x="11549" y="7692"/>
                  </a:cubicBezTo>
                  <a:cubicBezTo>
                    <a:pt x="12038" y="7561"/>
                    <a:pt x="12514" y="7406"/>
                    <a:pt x="13026" y="7323"/>
                  </a:cubicBezTo>
                  <a:cubicBezTo>
                    <a:pt x="13538" y="7406"/>
                    <a:pt x="14014" y="7561"/>
                    <a:pt x="14502" y="7692"/>
                  </a:cubicBezTo>
                  <a:cubicBezTo>
                    <a:pt x="14824" y="8966"/>
                    <a:pt x="14919" y="10252"/>
                    <a:pt x="15407" y="11514"/>
                  </a:cubicBezTo>
                  <a:cubicBezTo>
                    <a:pt x="15860" y="11347"/>
                    <a:pt x="16312" y="11168"/>
                    <a:pt x="16752" y="10966"/>
                  </a:cubicBezTo>
                  <a:cubicBezTo>
                    <a:pt x="17966" y="11308"/>
                    <a:pt x="19236" y="11480"/>
                    <a:pt x="20499" y="11480"/>
                  </a:cubicBezTo>
                  <a:cubicBezTo>
                    <a:pt x="21479" y="11480"/>
                    <a:pt x="22455" y="11377"/>
                    <a:pt x="23396" y="11168"/>
                  </a:cubicBezTo>
                  <a:cubicBezTo>
                    <a:pt x="22551" y="10264"/>
                    <a:pt x="21539" y="9502"/>
                    <a:pt x="20432" y="8930"/>
                  </a:cubicBezTo>
                  <a:cubicBezTo>
                    <a:pt x="22610" y="7454"/>
                    <a:pt x="24539" y="5608"/>
                    <a:pt x="26051" y="3513"/>
                  </a:cubicBezTo>
                  <a:cubicBezTo>
                    <a:pt x="25505" y="3461"/>
                    <a:pt x="24957" y="3435"/>
                    <a:pt x="24409" y="3435"/>
                  </a:cubicBezTo>
                  <a:cubicBezTo>
                    <a:pt x="22328" y="3435"/>
                    <a:pt x="20249" y="3806"/>
                    <a:pt x="18288" y="4513"/>
                  </a:cubicBezTo>
                  <a:cubicBezTo>
                    <a:pt x="18955" y="3108"/>
                    <a:pt x="19384" y="1584"/>
                    <a:pt x="19527" y="60"/>
                  </a:cubicBezTo>
                  <a:lnTo>
                    <a:pt x="19527" y="60"/>
                  </a:lnTo>
                  <a:cubicBezTo>
                    <a:pt x="17895" y="822"/>
                    <a:pt x="16467" y="2001"/>
                    <a:pt x="15395" y="3453"/>
                  </a:cubicBezTo>
                  <a:cubicBezTo>
                    <a:pt x="15133" y="2251"/>
                    <a:pt x="14717" y="1072"/>
                    <a:pt x="14157" y="0"/>
                  </a:cubicBezTo>
                  <a:cubicBezTo>
                    <a:pt x="13669" y="774"/>
                    <a:pt x="13300" y="1608"/>
                    <a:pt x="13026" y="2477"/>
                  </a:cubicBezTo>
                  <a:cubicBezTo>
                    <a:pt x="12764" y="1608"/>
                    <a:pt x="12383" y="774"/>
                    <a:pt x="11907" y="0"/>
                  </a:cubicBezTo>
                  <a:close/>
                </a:path>
              </a:pathLst>
            </a:custGeom>
            <a:solidFill>
              <a:srgbClr val="449E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7" name="Google Shape;2127;p57">
              <a:extLst>
                <a:ext uri="{FF2B5EF4-FFF2-40B4-BE49-F238E27FC236}">
                  <a16:creationId xmlns:a16="http://schemas.microsoft.com/office/drawing/2014/main" id="{8FC07BE0-F9F9-4C98-B2F3-74A1125FF8D8}"/>
                </a:ext>
              </a:extLst>
            </p:cNvPr>
            <p:cNvSpPr/>
            <p:nvPr/>
          </p:nvSpPr>
          <p:spPr>
            <a:xfrm>
              <a:off x="5345600" y="1783075"/>
              <a:ext cx="105400" cy="1452600"/>
            </a:xfrm>
            <a:custGeom>
              <a:avLst/>
              <a:gdLst/>
              <a:ahLst/>
              <a:cxnLst/>
              <a:rect l="l" t="t" r="r" b="b"/>
              <a:pathLst>
                <a:path w="4216" h="58104" extrusionOk="0">
                  <a:moveTo>
                    <a:pt x="0" y="1"/>
                  </a:moveTo>
                  <a:lnTo>
                    <a:pt x="0" y="58103"/>
                  </a:lnTo>
                  <a:cubicBezTo>
                    <a:pt x="1405" y="57972"/>
                    <a:pt x="2810" y="57865"/>
                    <a:pt x="4215" y="57806"/>
                  </a:cubicBezTo>
                  <a:lnTo>
                    <a:pt x="4215"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8" name="Google Shape;2128;p57">
              <a:extLst>
                <a:ext uri="{FF2B5EF4-FFF2-40B4-BE49-F238E27FC236}">
                  <a16:creationId xmlns:a16="http://schemas.microsoft.com/office/drawing/2014/main" id="{6C77ACC9-9BEF-4D4C-BA97-C957F03145D2}"/>
                </a:ext>
              </a:extLst>
            </p:cNvPr>
            <p:cNvSpPr/>
            <p:nvPr/>
          </p:nvSpPr>
          <p:spPr>
            <a:xfrm>
              <a:off x="5177425" y="1684575"/>
              <a:ext cx="481025" cy="197350"/>
            </a:xfrm>
            <a:custGeom>
              <a:avLst/>
              <a:gdLst/>
              <a:ahLst/>
              <a:cxnLst/>
              <a:rect l="l" t="t" r="r" b="b"/>
              <a:pathLst>
                <a:path w="19241" h="7894" extrusionOk="0">
                  <a:moveTo>
                    <a:pt x="0" y="0"/>
                  </a:moveTo>
                  <a:lnTo>
                    <a:pt x="0" y="7894"/>
                  </a:lnTo>
                  <a:lnTo>
                    <a:pt x="15288" y="7894"/>
                  </a:lnTo>
                  <a:cubicBezTo>
                    <a:pt x="17479" y="7894"/>
                    <a:pt x="19241" y="6132"/>
                    <a:pt x="19241" y="3953"/>
                  </a:cubicBezTo>
                  <a:cubicBezTo>
                    <a:pt x="19241" y="1762"/>
                    <a:pt x="17479" y="0"/>
                    <a:pt x="1528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9" name="Google Shape;2129;p57">
              <a:extLst>
                <a:ext uri="{FF2B5EF4-FFF2-40B4-BE49-F238E27FC236}">
                  <a16:creationId xmlns:a16="http://schemas.microsoft.com/office/drawing/2014/main" id="{D908D2EC-DCFF-4DCE-B4A6-5ACD32DD12B4}"/>
                </a:ext>
              </a:extLst>
            </p:cNvPr>
            <p:cNvSpPr/>
            <p:nvPr/>
          </p:nvSpPr>
          <p:spPr>
            <a:xfrm>
              <a:off x="5177425" y="1684575"/>
              <a:ext cx="481025" cy="197350"/>
            </a:xfrm>
            <a:custGeom>
              <a:avLst/>
              <a:gdLst/>
              <a:ahLst/>
              <a:cxnLst/>
              <a:rect l="l" t="t" r="r" b="b"/>
              <a:pathLst>
                <a:path w="19241" h="7894" extrusionOk="0">
                  <a:moveTo>
                    <a:pt x="0" y="0"/>
                  </a:moveTo>
                  <a:lnTo>
                    <a:pt x="0" y="7894"/>
                  </a:lnTo>
                  <a:lnTo>
                    <a:pt x="15288" y="7894"/>
                  </a:lnTo>
                  <a:cubicBezTo>
                    <a:pt x="17479" y="7894"/>
                    <a:pt x="19241" y="6132"/>
                    <a:pt x="19241" y="3953"/>
                  </a:cubicBezTo>
                  <a:cubicBezTo>
                    <a:pt x="19241" y="1762"/>
                    <a:pt x="17479" y="0"/>
                    <a:pt x="1528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0" name="Google Shape;2130;p57">
              <a:extLst>
                <a:ext uri="{FF2B5EF4-FFF2-40B4-BE49-F238E27FC236}">
                  <a16:creationId xmlns:a16="http://schemas.microsoft.com/office/drawing/2014/main" id="{C0EEA31A-16B2-4D6F-8BAF-A68CED94A005}"/>
                </a:ext>
              </a:extLst>
            </p:cNvPr>
            <p:cNvSpPr/>
            <p:nvPr/>
          </p:nvSpPr>
          <p:spPr>
            <a:xfrm>
              <a:off x="5177425" y="1733975"/>
              <a:ext cx="481025" cy="147950"/>
            </a:xfrm>
            <a:custGeom>
              <a:avLst/>
              <a:gdLst/>
              <a:ahLst/>
              <a:cxnLst/>
              <a:rect l="l" t="t" r="r" b="b"/>
              <a:pathLst>
                <a:path w="19241" h="5918" extrusionOk="0">
                  <a:moveTo>
                    <a:pt x="18693" y="0"/>
                  </a:moveTo>
                  <a:cubicBezTo>
                    <a:pt x="18014" y="1167"/>
                    <a:pt x="16752" y="1977"/>
                    <a:pt x="15288" y="1977"/>
                  </a:cubicBezTo>
                  <a:lnTo>
                    <a:pt x="0" y="1977"/>
                  </a:lnTo>
                  <a:lnTo>
                    <a:pt x="0" y="5918"/>
                  </a:lnTo>
                  <a:lnTo>
                    <a:pt x="15288" y="5918"/>
                  </a:lnTo>
                  <a:cubicBezTo>
                    <a:pt x="17479" y="5918"/>
                    <a:pt x="19241" y="4156"/>
                    <a:pt x="19241" y="1977"/>
                  </a:cubicBezTo>
                  <a:cubicBezTo>
                    <a:pt x="19241" y="1251"/>
                    <a:pt x="19038" y="584"/>
                    <a:pt x="1869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 name="Google Shape;2131;p57">
              <a:extLst>
                <a:ext uri="{FF2B5EF4-FFF2-40B4-BE49-F238E27FC236}">
                  <a16:creationId xmlns:a16="http://schemas.microsoft.com/office/drawing/2014/main" id="{9C18AF1E-E980-4DB5-8F0D-F080224F88FC}"/>
                </a:ext>
              </a:extLst>
            </p:cNvPr>
            <p:cNvSpPr/>
            <p:nvPr/>
          </p:nvSpPr>
          <p:spPr>
            <a:xfrm>
              <a:off x="5127425" y="1151750"/>
              <a:ext cx="100325" cy="631650"/>
            </a:xfrm>
            <a:custGeom>
              <a:avLst/>
              <a:gdLst/>
              <a:ahLst/>
              <a:cxnLst/>
              <a:rect l="l" t="t" r="r" b="b"/>
              <a:pathLst>
                <a:path w="4013" h="25266" extrusionOk="0">
                  <a:moveTo>
                    <a:pt x="2000" y="1"/>
                  </a:moveTo>
                  <a:cubicBezTo>
                    <a:pt x="834" y="1870"/>
                    <a:pt x="0" y="6823"/>
                    <a:pt x="0" y="12633"/>
                  </a:cubicBezTo>
                  <a:cubicBezTo>
                    <a:pt x="0" y="18456"/>
                    <a:pt x="834" y="23397"/>
                    <a:pt x="2000" y="25266"/>
                  </a:cubicBezTo>
                  <a:cubicBezTo>
                    <a:pt x="3179" y="23397"/>
                    <a:pt x="4012" y="18456"/>
                    <a:pt x="4012" y="12633"/>
                  </a:cubicBezTo>
                  <a:cubicBezTo>
                    <a:pt x="4012" y="6823"/>
                    <a:pt x="3179" y="1870"/>
                    <a:pt x="200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 name="Google Shape;2132;p57">
              <a:extLst>
                <a:ext uri="{FF2B5EF4-FFF2-40B4-BE49-F238E27FC236}">
                  <a16:creationId xmlns:a16="http://schemas.microsoft.com/office/drawing/2014/main" id="{895BC407-72CB-48A4-BC33-F6D5BE0C2DC8}"/>
                </a:ext>
              </a:extLst>
            </p:cNvPr>
            <p:cNvSpPr/>
            <p:nvPr/>
          </p:nvSpPr>
          <p:spPr>
            <a:xfrm>
              <a:off x="5177425" y="1151750"/>
              <a:ext cx="50325" cy="631650"/>
            </a:xfrm>
            <a:custGeom>
              <a:avLst/>
              <a:gdLst/>
              <a:ahLst/>
              <a:cxnLst/>
              <a:rect l="l" t="t" r="r" b="b"/>
              <a:pathLst>
                <a:path w="2013" h="25266" extrusionOk="0">
                  <a:moveTo>
                    <a:pt x="0" y="1"/>
                  </a:moveTo>
                  <a:lnTo>
                    <a:pt x="0" y="25266"/>
                  </a:lnTo>
                  <a:cubicBezTo>
                    <a:pt x="1179" y="23397"/>
                    <a:pt x="2012" y="18456"/>
                    <a:pt x="2012" y="12633"/>
                  </a:cubicBezTo>
                  <a:cubicBezTo>
                    <a:pt x="2012" y="6823"/>
                    <a:pt x="1179" y="1870"/>
                    <a:pt x="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 name="Google Shape;2133;p57">
              <a:extLst>
                <a:ext uri="{FF2B5EF4-FFF2-40B4-BE49-F238E27FC236}">
                  <a16:creationId xmlns:a16="http://schemas.microsoft.com/office/drawing/2014/main" id="{96D26F4E-897B-42BD-B485-6892FD61150F}"/>
                </a:ext>
              </a:extLst>
            </p:cNvPr>
            <p:cNvSpPr/>
            <p:nvPr/>
          </p:nvSpPr>
          <p:spPr>
            <a:xfrm>
              <a:off x="4630625" y="1783325"/>
              <a:ext cx="546825" cy="315675"/>
            </a:xfrm>
            <a:custGeom>
              <a:avLst/>
              <a:gdLst/>
              <a:ahLst/>
              <a:cxnLst/>
              <a:rect l="l" t="t" r="r" b="b"/>
              <a:pathLst>
                <a:path w="21873" h="12627" extrusionOk="0">
                  <a:moveTo>
                    <a:pt x="21717" y="0"/>
                  </a:moveTo>
                  <a:cubicBezTo>
                    <a:pt x="19465" y="0"/>
                    <a:pt x="14863" y="1725"/>
                    <a:pt x="9942" y="4575"/>
                  </a:cubicBezTo>
                  <a:cubicBezTo>
                    <a:pt x="4906" y="7480"/>
                    <a:pt x="1036" y="10683"/>
                    <a:pt x="1" y="12623"/>
                  </a:cubicBezTo>
                  <a:cubicBezTo>
                    <a:pt x="51" y="12625"/>
                    <a:pt x="102" y="12626"/>
                    <a:pt x="155" y="12626"/>
                  </a:cubicBezTo>
                  <a:cubicBezTo>
                    <a:pt x="2418" y="12626"/>
                    <a:pt x="7021" y="10890"/>
                    <a:pt x="11943" y="8052"/>
                  </a:cubicBezTo>
                  <a:cubicBezTo>
                    <a:pt x="16979" y="5146"/>
                    <a:pt x="20848" y="1944"/>
                    <a:pt x="21872" y="3"/>
                  </a:cubicBezTo>
                  <a:cubicBezTo>
                    <a:pt x="21822" y="1"/>
                    <a:pt x="21770" y="0"/>
                    <a:pt x="2171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 name="Google Shape;2134;p57">
              <a:extLst>
                <a:ext uri="{FF2B5EF4-FFF2-40B4-BE49-F238E27FC236}">
                  <a16:creationId xmlns:a16="http://schemas.microsoft.com/office/drawing/2014/main" id="{90690C03-1E5F-49EB-BB84-6FEA59804409}"/>
                </a:ext>
              </a:extLst>
            </p:cNvPr>
            <p:cNvSpPr/>
            <p:nvPr/>
          </p:nvSpPr>
          <p:spPr>
            <a:xfrm>
              <a:off x="4630625" y="1783325"/>
              <a:ext cx="546825" cy="315600"/>
            </a:xfrm>
            <a:custGeom>
              <a:avLst/>
              <a:gdLst/>
              <a:ahLst/>
              <a:cxnLst/>
              <a:rect l="l" t="t" r="r" b="b"/>
              <a:pathLst>
                <a:path w="21873" h="12624" extrusionOk="0">
                  <a:moveTo>
                    <a:pt x="21717" y="0"/>
                  </a:moveTo>
                  <a:cubicBezTo>
                    <a:pt x="19465" y="0"/>
                    <a:pt x="14863" y="1725"/>
                    <a:pt x="9942" y="4575"/>
                  </a:cubicBezTo>
                  <a:cubicBezTo>
                    <a:pt x="4894" y="7480"/>
                    <a:pt x="1036" y="10683"/>
                    <a:pt x="1" y="12623"/>
                  </a:cubicBezTo>
                  <a:lnTo>
                    <a:pt x="21872" y="3"/>
                  </a:lnTo>
                  <a:cubicBezTo>
                    <a:pt x="21822" y="1"/>
                    <a:pt x="21770" y="0"/>
                    <a:pt x="21717"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 name="Google Shape;2135;p57">
              <a:extLst>
                <a:ext uri="{FF2B5EF4-FFF2-40B4-BE49-F238E27FC236}">
                  <a16:creationId xmlns:a16="http://schemas.microsoft.com/office/drawing/2014/main" id="{54BEFE18-08F8-45B9-9962-0D60A5483A19}"/>
                </a:ext>
              </a:extLst>
            </p:cNvPr>
            <p:cNvSpPr/>
            <p:nvPr/>
          </p:nvSpPr>
          <p:spPr>
            <a:xfrm>
              <a:off x="5177425" y="1783325"/>
              <a:ext cx="546825" cy="315675"/>
            </a:xfrm>
            <a:custGeom>
              <a:avLst/>
              <a:gdLst/>
              <a:ahLst/>
              <a:cxnLst/>
              <a:rect l="l" t="t" r="r" b="b"/>
              <a:pathLst>
                <a:path w="21873" h="12627" extrusionOk="0">
                  <a:moveTo>
                    <a:pt x="156" y="0"/>
                  </a:moveTo>
                  <a:cubicBezTo>
                    <a:pt x="103" y="0"/>
                    <a:pt x="51" y="1"/>
                    <a:pt x="0" y="3"/>
                  </a:cubicBezTo>
                  <a:cubicBezTo>
                    <a:pt x="1036" y="1944"/>
                    <a:pt x="4894" y="5146"/>
                    <a:pt x="9942" y="8052"/>
                  </a:cubicBezTo>
                  <a:cubicBezTo>
                    <a:pt x="14863" y="10890"/>
                    <a:pt x="19466" y="12626"/>
                    <a:pt x="21718" y="12626"/>
                  </a:cubicBezTo>
                  <a:cubicBezTo>
                    <a:pt x="21771" y="12626"/>
                    <a:pt x="21822" y="12625"/>
                    <a:pt x="21872" y="12623"/>
                  </a:cubicBezTo>
                  <a:cubicBezTo>
                    <a:pt x="20848" y="10683"/>
                    <a:pt x="16979" y="7480"/>
                    <a:pt x="11942" y="4575"/>
                  </a:cubicBezTo>
                  <a:cubicBezTo>
                    <a:pt x="7022" y="1725"/>
                    <a:pt x="2419" y="0"/>
                    <a:pt x="15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 name="Google Shape;2136;p57">
              <a:extLst>
                <a:ext uri="{FF2B5EF4-FFF2-40B4-BE49-F238E27FC236}">
                  <a16:creationId xmlns:a16="http://schemas.microsoft.com/office/drawing/2014/main" id="{870C14D0-1449-4EEB-BB04-46E94ADBD1D9}"/>
                </a:ext>
              </a:extLst>
            </p:cNvPr>
            <p:cNvSpPr/>
            <p:nvPr/>
          </p:nvSpPr>
          <p:spPr>
            <a:xfrm>
              <a:off x="5177425" y="1783375"/>
              <a:ext cx="546825" cy="315625"/>
            </a:xfrm>
            <a:custGeom>
              <a:avLst/>
              <a:gdLst/>
              <a:ahLst/>
              <a:cxnLst/>
              <a:rect l="l" t="t" r="r" b="b"/>
              <a:pathLst>
                <a:path w="21873" h="12625" extrusionOk="0">
                  <a:moveTo>
                    <a:pt x="0" y="1"/>
                  </a:moveTo>
                  <a:cubicBezTo>
                    <a:pt x="1036" y="1942"/>
                    <a:pt x="4894" y="5144"/>
                    <a:pt x="9942" y="8050"/>
                  </a:cubicBezTo>
                  <a:cubicBezTo>
                    <a:pt x="14863" y="10888"/>
                    <a:pt x="19466" y="12624"/>
                    <a:pt x="21718" y="12624"/>
                  </a:cubicBezTo>
                  <a:cubicBezTo>
                    <a:pt x="21771" y="12624"/>
                    <a:pt x="21822" y="12623"/>
                    <a:pt x="21872" y="12621"/>
                  </a:cubicBezTo>
                  <a:lnTo>
                    <a:pt x="0"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 name="Google Shape;2137;p57">
              <a:extLst>
                <a:ext uri="{FF2B5EF4-FFF2-40B4-BE49-F238E27FC236}">
                  <a16:creationId xmlns:a16="http://schemas.microsoft.com/office/drawing/2014/main" id="{2A2A0170-9B5C-416C-86C4-BC8E2572A565}"/>
                </a:ext>
              </a:extLst>
            </p:cNvPr>
            <p:cNvSpPr/>
            <p:nvPr/>
          </p:nvSpPr>
          <p:spPr>
            <a:xfrm>
              <a:off x="5078900" y="1684575"/>
              <a:ext cx="197375" cy="197350"/>
            </a:xfrm>
            <a:custGeom>
              <a:avLst/>
              <a:gdLst/>
              <a:ahLst/>
              <a:cxnLst/>
              <a:rect l="l" t="t" r="r" b="b"/>
              <a:pathLst>
                <a:path w="7895" h="7894" extrusionOk="0">
                  <a:moveTo>
                    <a:pt x="3941" y="0"/>
                  </a:moveTo>
                  <a:cubicBezTo>
                    <a:pt x="1762" y="0"/>
                    <a:pt x="0" y="1762"/>
                    <a:pt x="0" y="3953"/>
                  </a:cubicBezTo>
                  <a:cubicBezTo>
                    <a:pt x="0" y="6132"/>
                    <a:pt x="1762" y="7894"/>
                    <a:pt x="3941" y="7894"/>
                  </a:cubicBezTo>
                  <a:cubicBezTo>
                    <a:pt x="6132" y="7894"/>
                    <a:pt x="7894" y="6132"/>
                    <a:pt x="7894" y="3953"/>
                  </a:cubicBezTo>
                  <a:cubicBezTo>
                    <a:pt x="7894" y="1762"/>
                    <a:pt x="6132" y="0"/>
                    <a:pt x="394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 name="Google Shape;2138;p57">
              <a:extLst>
                <a:ext uri="{FF2B5EF4-FFF2-40B4-BE49-F238E27FC236}">
                  <a16:creationId xmlns:a16="http://schemas.microsoft.com/office/drawing/2014/main" id="{5361B357-D5DE-4B9E-A38A-C43789CD5BE6}"/>
                </a:ext>
              </a:extLst>
            </p:cNvPr>
            <p:cNvSpPr/>
            <p:nvPr/>
          </p:nvSpPr>
          <p:spPr>
            <a:xfrm>
              <a:off x="4982750" y="2572775"/>
              <a:ext cx="81000" cy="1117425"/>
            </a:xfrm>
            <a:custGeom>
              <a:avLst/>
              <a:gdLst/>
              <a:ahLst/>
              <a:cxnLst/>
              <a:rect l="l" t="t" r="r" b="b"/>
              <a:pathLst>
                <a:path w="3240" h="44697" extrusionOk="0">
                  <a:moveTo>
                    <a:pt x="1" y="0"/>
                  </a:moveTo>
                  <a:lnTo>
                    <a:pt x="1" y="44696"/>
                  </a:lnTo>
                  <a:cubicBezTo>
                    <a:pt x="1084" y="44589"/>
                    <a:pt x="2168" y="44506"/>
                    <a:pt x="3239" y="44458"/>
                  </a:cubicBezTo>
                  <a:lnTo>
                    <a:pt x="3239"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 name="Google Shape;2139;p57">
              <a:extLst>
                <a:ext uri="{FF2B5EF4-FFF2-40B4-BE49-F238E27FC236}">
                  <a16:creationId xmlns:a16="http://schemas.microsoft.com/office/drawing/2014/main" id="{D7E49E8B-62DF-4A4A-A14D-4367B9249BB6}"/>
                </a:ext>
              </a:extLst>
            </p:cNvPr>
            <p:cNvSpPr/>
            <p:nvPr/>
          </p:nvSpPr>
          <p:spPr>
            <a:xfrm>
              <a:off x="4853575" y="2496575"/>
              <a:ext cx="370000" cy="152125"/>
            </a:xfrm>
            <a:custGeom>
              <a:avLst/>
              <a:gdLst/>
              <a:ahLst/>
              <a:cxnLst/>
              <a:rect l="l" t="t" r="r" b="b"/>
              <a:pathLst>
                <a:path w="14800" h="6085" extrusionOk="0">
                  <a:moveTo>
                    <a:pt x="0" y="0"/>
                  </a:moveTo>
                  <a:lnTo>
                    <a:pt x="0" y="6084"/>
                  </a:lnTo>
                  <a:lnTo>
                    <a:pt x="11764" y="6084"/>
                  </a:lnTo>
                  <a:cubicBezTo>
                    <a:pt x="13442" y="6084"/>
                    <a:pt x="14800" y="4727"/>
                    <a:pt x="14800" y="3048"/>
                  </a:cubicBezTo>
                  <a:cubicBezTo>
                    <a:pt x="14800" y="1369"/>
                    <a:pt x="13442" y="0"/>
                    <a:pt x="1176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 name="Google Shape;2140;p57">
              <a:extLst>
                <a:ext uri="{FF2B5EF4-FFF2-40B4-BE49-F238E27FC236}">
                  <a16:creationId xmlns:a16="http://schemas.microsoft.com/office/drawing/2014/main" id="{D5979B42-5385-4792-97E6-00FAF5FF7DAA}"/>
                </a:ext>
              </a:extLst>
            </p:cNvPr>
            <p:cNvSpPr/>
            <p:nvPr/>
          </p:nvSpPr>
          <p:spPr>
            <a:xfrm>
              <a:off x="4853575" y="2496575"/>
              <a:ext cx="370000" cy="152125"/>
            </a:xfrm>
            <a:custGeom>
              <a:avLst/>
              <a:gdLst/>
              <a:ahLst/>
              <a:cxnLst/>
              <a:rect l="l" t="t" r="r" b="b"/>
              <a:pathLst>
                <a:path w="14800" h="6085" extrusionOk="0">
                  <a:moveTo>
                    <a:pt x="0" y="0"/>
                  </a:moveTo>
                  <a:lnTo>
                    <a:pt x="0" y="6084"/>
                  </a:lnTo>
                  <a:lnTo>
                    <a:pt x="11764" y="6084"/>
                  </a:lnTo>
                  <a:cubicBezTo>
                    <a:pt x="13442" y="6084"/>
                    <a:pt x="14800" y="4727"/>
                    <a:pt x="14800" y="3048"/>
                  </a:cubicBezTo>
                  <a:cubicBezTo>
                    <a:pt x="14800" y="1369"/>
                    <a:pt x="13442" y="0"/>
                    <a:pt x="1176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 name="Google Shape;2141;p57">
              <a:extLst>
                <a:ext uri="{FF2B5EF4-FFF2-40B4-BE49-F238E27FC236}">
                  <a16:creationId xmlns:a16="http://schemas.microsoft.com/office/drawing/2014/main" id="{1F472AA1-9893-444F-BC32-F67D99338E92}"/>
                </a:ext>
              </a:extLst>
            </p:cNvPr>
            <p:cNvSpPr/>
            <p:nvPr/>
          </p:nvSpPr>
          <p:spPr>
            <a:xfrm>
              <a:off x="4853575" y="2534675"/>
              <a:ext cx="370000" cy="114025"/>
            </a:xfrm>
            <a:custGeom>
              <a:avLst/>
              <a:gdLst/>
              <a:ahLst/>
              <a:cxnLst/>
              <a:rect l="l" t="t" r="r" b="b"/>
              <a:pathLst>
                <a:path w="14800" h="4561" extrusionOk="0">
                  <a:moveTo>
                    <a:pt x="14383" y="0"/>
                  </a:moveTo>
                  <a:cubicBezTo>
                    <a:pt x="13847" y="905"/>
                    <a:pt x="12883" y="1524"/>
                    <a:pt x="11764" y="1524"/>
                  </a:cubicBezTo>
                  <a:lnTo>
                    <a:pt x="0" y="1524"/>
                  </a:lnTo>
                  <a:lnTo>
                    <a:pt x="0" y="4560"/>
                  </a:lnTo>
                  <a:lnTo>
                    <a:pt x="11764" y="4560"/>
                  </a:lnTo>
                  <a:cubicBezTo>
                    <a:pt x="13442" y="4560"/>
                    <a:pt x="14800" y="3203"/>
                    <a:pt x="14800" y="1524"/>
                  </a:cubicBezTo>
                  <a:cubicBezTo>
                    <a:pt x="14800" y="965"/>
                    <a:pt x="14645" y="453"/>
                    <a:pt x="1438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 name="Google Shape;2142;p57">
              <a:extLst>
                <a:ext uri="{FF2B5EF4-FFF2-40B4-BE49-F238E27FC236}">
                  <a16:creationId xmlns:a16="http://schemas.microsoft.com/office/drawing/2014/main" id="{7294682B-6344-402C-8BB3-FB74753D20B9}"/>
                </a:ext>
              </a:extLst>
            </p:cNvPr>
            <p:cNvSpPr/>
            <p:nvPr/>
          </p:nvSpPr>
          <p:spPr>
            <a:xfrm>
              <a:off x="4814875" y="2087000"/>
              <a:ext cx="77425" cy="485800"/>
            </a:xfrm>
            <a:custGeom>
              <a:avLst/>
              <a:gdLst/>
              <a:ahLst/>
              <a:cxnLst/>
              <a:rect l="l" t="t" r="r" b="b"/>
              <a:pathLst>
                <a:path w="3097" h="19432" extrusionOk="0">
                  <a:moveTo>
                    <a:pt x="1548" y="0"/>
                  </a:moveTo>
                  <a:cubicBezTo>
                    <a:pt x="643" y="1429"/>
                    <a:pt x="1" y="5239"/>
                    <a:pt x="1" y="9716"/>
                  </a:cubicBezTo>
                  <a:cubicBezTo>
                    <a:pt x="1" y="14192"/>
                    <a:pt x="643" y="17991"/>
                    <a:pt x="1548" y="19431"/>
                  </a:cubicBezTo>
                  <a:cubicBezTo>
                    <a:pt x="2453" y="17991"/>
                    <a:pt x="3096" y="14192"/>
                    <a:pt x="3096" y="9716"/>
                  </a:cubicBezTo>
                  <a:cubicBezTo>
                    <a:pt x="3096" y="5239"/>
                    <a:pt x="2453" y="1429"/>
                    <a:pt x="154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 name="Google Shape;2143;p57">
              <a:extLst>
                <a:ext uri="{FF2B5EF4-FFF2-40B4-BE49-F238E27FC236}">
                  <a16:creationId xmlns:a16="http://schemas.microsoft.com/office/drawing/2014/main" id="{7C73ED87-CC1E-4344-99AF-D35567DD32EC}"/>
                </a:ext>
              </a:extLst>
            </p:cNvPr>
            <p:cNvSpPr/>
            <p:nvPr/>
          </p:nvSpPr>
          <p:spPr>
            <a:xfrm>
              <a:off x="4853575" y="2087000"/>
              <a:ext cx="38725" cy="485800"/>
            </a:xfrm>
            <a:custGeom>
              <a:avLst/>
              <a:gdLst/>
              <a:ahLst/>
              <a:cxnLst/>
              <a:rect l="l" t="t" r="r" b="b"/>
              <a:pathLst>
                <a:path w="1549" h="19432" extrusionOk="0">
                  <a:moveTo>
                    <a:pt x="0" y="0"/>
                  </a:moveTo>
                  <a:lnTo>
                    <a:pt x="0" y="19431"/>
                  </a:lnTo>
                  <a:cubicBezTo>
                    <a:pt x="905" y="17991"/>
                    <a:pt x="1548" y="14192"/>
                    <a:pt x="1548" y="9716"/>
                  </a:cubicBezTo>
                  <a:cubicBezTo>
                    <a:pt x="1548" y="5239"/>
                    <a:pt x="905" y="1429"/>
                    <a:pt x="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4" name="Google Shape;2144;p57">
              <a:extLst>
                <a:ext uri="{FF2B5EF4-FFF2-40B4-BE49-F238E27FC236}">
                  <a16:creationId xmlns:a16="http://schemas.microsoft.com/office/drawing/2014/main" id="{7756BB98-1F01-4D7D-A787-4E3BA9C46230}"/>
                </a:ext>
              </a:extLst>
            </p:cNvPr>
            <p:cNvSpPr/>
            <p:nvPr/>
          </p:nvSpPr>
          <p:spPr>
            <a:xfrm>
              <a:off x="4432975" y="2572700"/>
              <a:ext cx="420625" cy="243025"/>
            </a:xfrm>
            <a:custGeom>
              <a:avLst/>
              <a:gdLst/>
              <a:ahLst/>
              <a:cxnLst/>
              <a:rect l="l" t="t" r="r" b="b"/>
              <a:pathLst>
                <a:path w="16825" h="9721" extrusionOk="0">
                  <a:moveTo>
                    <a:pt x="16692" y="0"/>
                  </a:moveTo>
                  <a:cubicBezTo>
                    <a:pt x="14950" y="0"/>
                    <a:pt x="11416" y="1334"/>
                    <a:pt x="7633" y="3516"/>
                  </a:cubicBezTo>
                  <a:cubicBezTo>
                    <a:pt x="3763" y="5754"/>
                    <a:pt x="787" y="8218"/>
                    <a:pt x="1" y="9719"/>
                  </a:cubicBezTo>
                  <a:cubicBezTo>
                    <a:pt x="37" y="9720"/>
                    <a:pt x="74" y="9721"/>
                    <a:pt x="111" y="9721"/>
                  </a:cubicBezTo>
                  <a:cubicBezTo>
                    <a:pt x="1846" y="9721"/>
                    <a:pt x="5393" y="8385"/>
                    <a:pt x="9181" y="6194"/>
                  </a:cubicBezTo>
                  <a:cubicBezTo>
                    <a:pt x="13062" y="3956"/>
                    <a:pt x="16039" y="1491"/>
                    <a:pt x="16824" y="3"/>
                  </a:cubicBezTo>
                  <a:cubicBezTo>
                    <a:pt x="16781" y="1"/>
                    <a:pt x="16737" y="0"/>
                    <a:pt x="1669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5" name="Google Shape;2145;p57">
              <a:extLst>
                <a:ext uri="{FF2B5EF4-FFF2-40B4-BE49-F238E27FC236}">
                  <a16:creationId xmlns:a16="http://schemas.microsoft.com/office/drawing/2014/main" id="{5C34C783-9EBC-4862-8037-FFA7698B5C41}"/>
                </a:ext>
              </a:extLst>
            </p:cNvPr>
            <p:cNvSpPr/>
            <p:nvPr/>
          </p:nvSpPr>
          <p:spPr>
            <a:xfrm>
              <a:off x="4432975" y="2572700"/>
              <a:ext cx="420625" cy="242975"/>
            </a:xfrm>
            <a:custGeom>
              <a:avLst/>
              <a:gdLst/>
              <a:ahLst/>
              <a:cxnLst/>
              <a:rect l="l" t="t" r="r" b="b"/>
              <a:pathLst>
                <a:path w="16825" h="9719" extrusionOk="0">
                  <a:moveTo>
                    <a:pt x="16692" y="0"/>
                  </a:moveTo>
                  <a:cubicBezTo>
                    <a:pt x="14950" y="0"/>
                    <a:pt x="11416" y="1334"/>
                    <a:pt x="7633" y="3516"/>
                  </a:cubicBezTo>
                  <a:cubicBezTo>
                    <a:pt x="3763" y="5754"/>
                    <a:pt x="787" y="8218"/>
                    <a:pt x="1" y="9719"/>
                  </a:cubicBezTo>
                  <a:lnTo>
                    <a:pt x="16824" y="3"/>
                  </a:lnTo>
                  <a:cubicBezTo>
                    <a:pt x="16781" y="1"/>
                    <a:pt x="16737" y="0"/>
                    <a:pt x="1669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6" name="Google Shape;2146;p57">
              <a:extLst>
                <a:ext uri="{FF2B5EF4-FFF2-40B4-BE49-F238E27FC236}">
                  <a16:creationId xmlns:a16="http://schemas.microsoft.com/office/drawing/2014/main" id="{ADE6951D-C0C9-4A17-BA27-71D1AD590C9A}"/>
                </a:ext>
              </a:extLst>
            </p:cNvPr>
            <p:cNvSpPr/>
            <p:nvPr/>
          </p:nvSpPr>
          <p:spPr>
            <a:xfrm>
              <a:off x="4853575" y="2572700"/>
              <a:ext cx="420600" cy="243025"/>
            </a:xfrm>
            <a:custGeom>
              <a:avLst/>
              <a:gdLst/>
              <a:ahLst/>
              <a:cxnLst/>
              <a:rect l="l" t="t" r="r" b="b"/>
              <a:pathLst>
                <a:path w="16824" h="9721" extrusionOk="0">
                  <a:moveTo>
                    <a:pt x="132" y="0"/>
                  </a:moveTo>
                  <a:cubicBezTo>
                    <a:pt x="87" y="0"/>
                    <a:pt x="43" y="1"/>
                    <a:pt x="0" y="3"/>
                  </a:cubicBezTo>
                  <a:cubicBezTo>
                    <a:pt x="786" y="1491"/>
                    <a:pt x="3763" y="3956"/>
                    <a:pt x="7644" y="6194"/>
                  </a:cubicBezTo>
                  <a:cubicBezTo>
                    <a:pt x="11431" y="8385"/>
                    <a:pt x="14979" y="9721"/>
                    <a:pt x="16713" y="9721"/>
                  </a:cubicBezTo>
                  <a:cubicBezTo>
                    <a:pt x="16751" y="9721"/>
                    <a:pt x="16788" y="9720"/>
                    <a:pt x="16824" y="9719"/>
                  </a:cubicBezTo>
                  <a:cubicBezTo>
                    <a:pt x="16038" y="8218"/>
                    <a:pt x="13061" y="5754"/>
                    <a:pt x="9180" y="3516"/>
                  </a:cubicBezTo>
                  <a:cubicBezTo>
                    <a:pt x="5409" y="1334"/>
                    <a:pt x="1875" y="0"/>
                    <a:pt x="13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7" name="Google Shape;2147;p57">
              <a:extLst>
                <a:ext uri="{FF2B5EF4-FFF2-40B4-BE49-F238E27FC236}">
                  <a16:creationId xmlns:a16="http://schemas.microsoft.com/office/drawing/2014/main" id="{EC32D075-5838-4B85-9CA1-11ECEA3A9853}"/>
                </a:ext>
              </a:extLst>
            </p:cNvPr>
            <p:cNvSpPr/>
            <p:nvPr/>
          </p:nvSpPr>
          <p:spPr>
            <a:xfrm>
              <a:off x="4853575" y="2572775"/>
              <a:ext cx="420600" cy="242950"/>
            </a:xfrm>
            <a:custGeom>
              <a:avLst/>
              <a:gdLst/>
              <a:ahLst/>
              <a:cxnLst/>
              <a:rect l="l" t="t" r="r" b="b"/>
              <a:pathLst>
                <a:path w="16824" h="9718" extrusionOk="0">
                  <a:moveTo>
                    <a:pt x="0" y="0"/>
                  </a:moveTo>
                  <a:cubicBezTo>
                    <a:pt x="786" y="1488"/>
                    <a:pt x="3763" y="3953"/>
                    <a:pt x="7644" y="6191"/>
                  </a:cubicBezTo>
                  <a:cubicBezTo>
                    <a:pt x="11431" y="8382"/>
                    <a:pt x="14979" y="9718"/>
                    <a:pt x="16713" y="9718"/>
                  </a:cubicBezTo>
                  <a:cubicBezTo>
                    <a:pt x="16751" y="9718"/>
                    <a:pt x="16788" y="9717"/>
                    <a:pt x="16824" y="9716"/>
                  </a:cubicBezTo>
                  <a:lnTo>
                    <a:pt x="0"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8" name="Google Shape;2148;p57">
              <a:extLst>
                <a:ext uri="{FF2B5EF4-FFF2-40B4-BE49-F238E27FC236}">
                  <a16:creationId xmlns:a16="http://schemas.microsoft.com/office/drawing/2014/main" id="{965F2CEB-F32B-4A6E-B8DD-D88A8BA9A6D7}"/>
                </a:ext>
              </a:extLst>
            </p:cNvPr>
            <p:cNvSpPr/>
            <p:nvPr/>
          </p:nvSpPr>
          <p:spPr>
            <a:xfrm>
              <a:off x="4777675" y="2496575"/>
              <a:ext cx="151825" cy="152125"/>
            </a:xfrm>
            <a:custGeom>
              <a:avLst/>
              <a:gdLst/>
              <a:ahLst/>
              <a:cxnLst/>
              <a:rect l="l" t="t" r="r" b="b"/>
              <a:pathLst>
                <a:path w="6073" h="6085" extrusionOk="0">
                  <a:moveTo>
                    <a:pt x="3036" y="0"/>
                  </a:moveTo>
                  <a:cubicBezTo>
                    <a:pt x="1358" y="0"/>
                    <a:pt x="0" y="1369"/>
                    <a:pt x="0" y="3048"/>
                  </a:cubicBezTo>
                  <a:cubicBezTo>
                    <a:pt x="0" y="4727"/>
                    <a:pt x="1358" y="6084"/>
                    <a:pt x="3036" y="6084"/>
                  </a:cubicBezTo>
                  <a:cubicBezTo>
                    <a:pt x="4715" y="6084"/>
                    <a:pt x="6072" y="4727"/>
                    <a:pt x="6072" y="3048"/>
                  </a:cubicBezTo>
                  <a:cubicBezTo>
                    <a:pt x="6072" y="1369"/>
                    <a:pt x="4715" y="0"/>
                    <a:pt x="303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9" name="Google Shape;2149;p57">
              <a:extLst>
                <a:ext uri="{FF2B5EF4-FFF2-40B4-BE49-F238E27FC236}">
                  <a16:creationId xmlns:a16="http://schemas.microsoft.com/office/drawing/2014/main" id="{753DC599-CDA5-4DE7-9B05-FA6FAE20D68E}"/>
                </a:ext>
              </a:extLst>
            </p:cNvPr>
            <p:cNvSpPr/>
            <p:nvPr/>
          </p:nvSpPr>
          <p:spPr>
            <a:xfrm>
              <a:off x="2151150" y="1239275"/>
              <a:ext cx="215225" cy="646825"/>
            </a:xfrm>
            <a:custGeom>
              <a:avLst/>
              <a:gdLst/>
              <a:ahLst/>
              <a:cxnLst/>
              <a:rect l="l" t="t" r="r" b="b"/>
              <a:pathLst>
                <a:path w="8609" h="25873" extrusionOk="0">
                  <a:moveTo>
                    <a:pt x="4442" y="0"/>
                  </a:moveTo>
                  <a:cubicBezTo>
                    <a:pt x="3572" y="929"/>
                    <a:pt x="3358" y="1512"/>
                    <a:pt x="2477" y="2429"/>
                  </a:cubicBezTo>
                  <a:cubicBezTo>
                    <a:pt x="3656" y="10287"/>
                    <a:pt x="2787" y="18443"/>
                    <a:pt x="0" y="25873"/>
                  </a:cubicBezTo>
                  <a:cubicBezTo>
                    <a:pt x="2858" y="25539"/>
                    <a:pt x="5727" y="25289"/>
                    <a:pt x="8609" y="25134"/>
                  </a:cubicBezTo>
                  <a:cubicBezTo>
                    <a:pt x="6037" y="17895"/>
                    <a:pt x="5263" y="10025"/>
                    <a:pt x="6406" y="2429"/>
                  </a:cubicBezTo>
                  <a:cubicBezTo>
                    <a:pt x="5525" y="1512"/>
                    <a:pt x="5311" y="929"/>
                    <a:pt x="444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0" name="Google Shape;2150;p57">
              <a:extLst>
                <a:ext uri="{FF2B5EF4-FFF2-40B4-BE49-F238E27FC236}">
                  <a16:creationId xmlns:a16="http://schemas.microsoft.com/office/drawing/2014/main" id="{B08BF124-9A25-4C0F-997C-32C03BAA2225}"/>
                </a:ext>
              </a:extLst>
            </p:cNvPr>
            <p:cNvSpPr/>
            <p:nvPr/>
          </p:nvSpPr>
          <p:spPr>
            <a:xfrm>
              <a:off x="1847550" y="503500"/>
              <a:ext cx="771550" cy="891775"/>
            </a:xfrm>
            <a:custGeom>
              <a:avLst/>
              <a:gdLst/>
              <a:ahLst/>
              <a:cxnLst/>
              <a:rect l="l" t="t" r="r" b="b"/>
              <a:pathLst>
                <a:path w="30862" h="35671" extrusionOk="0">
                  <a:moveTo>
                    <a:pt x="15673" y="0"/>
                  </a:moveTo>
                  <a:cubicBezTo>
                    <a:pt x="14673" y="0"/>
                    <a:pt x="13552" y="301"/>
                    <a:pt x="12847" y="868"/>
                  </a:cubicBezTo>
                  <a:cubicBezTo>
                    <a:pt x="12678" y="846"/>
                    <a:pt x="12507" y="835"/>
                    <a:pt x="12337" y="835"/>
                  </a:cubicBezTo>
                  <a:cubicBezTo>
                    <a:pt x="10961" y="835"/>
                    <a:pt x="9585" y="1546"/>
                    <a:pt x="8823" y="2690"/>
                  </a:cubicBezTo>
                  <a:cubicBezTo>
                    <a:pt x="7953" y="3988"/>
                    <a:pt x="7894" y="5762"/>
                    <a:pt x="8656" y="7119"/>
                  </a:cubicBezTo>
                  <a:cubicBezTo>
                    <a:pt x="7013" y="7464"/>
                    <a:pt x="5298" y="7833"/>
                    <a:pt x="4251" y="9167"/>
                  </a:cubicBezTo>
                  <a:cubicBezTo>
                    <a:pt x="3203" y="10489"/>
                    <a:pt x="2977" y="12548"/>
                    <a:pt x="4084" y="13822"/>
                  </a:cubicBezTo>
                  <a:cubicBezTo>
                    <a:pt x="2250" y="14525"/>
                    <a:pt x="857" y="16084"/>
                    <a:pt x="429" y="18001"/>
                  </a:cubicBezTo>
                  <a:cubicBezTo>
                    <a:pt x="0" y="19918"/>
                    <a:pt x="595" y="22038"/>
                    <a:pt x="1965" y="23454"/>
                  </a:cubicBezTo>
                  <a:cubicBezTo>
                    <a:pt x="1944" y="23453"/>
                    <a:pt x="1924" y="23452"/>
                    <a:pt x="1903" y="23452"/>
                  </a:cubicBezTo>
                  <a:cubicBezTo>
                    <a:pt x="1004" y="23452"/>
                    <a:pt x="558" y="24987"/>
                    <a:pt x="464" y="25907"/>
                  </a:cubicBezTo>
                  <a:cubicBezTo>
                    <a:pt x="274" y="27622"/>
                    <a:pt x="1000" y="29419"/>
                    <a:pt x="2334" y="30527"/>
                  </a:cubicBezTo>
                  <a:cubicBezTo>
                    <a:pt x="3279" y="31311"/>
                    <a:pt x="4505" y="31731"/>
                    <a:pt x="5728" y="31731"/>
                  </a:cubicBezTo>
                  <a:cubicBezTo>
                    <a:pt x="6231" y="31731"/>
                    <a:pt x="6733" y="31661"/>
                    <a:pt x="7215" y="31515"/>
                  </a:cubicBezTo>
                  <a:lnTo>
                    <a:pt x="7215" y="31515"/>
                  </a:lnTo>
                  <a:cubicBezTo>
                    <a:pt x="6930" y="32158"/>
                    <a:pt x="6834" y="33337"/>
                    <a:pt x="7239" y="33920"/>
                  </a:cubicBezTo>
                  <a:cubicBezTo>
                    <a:pt x="7615" y="34479"/>
                    <a:pt x="8417" y="34983"/>
                    <a:pt x="9101" y="34983"/>
                  </a:cubicBezTo>
                  <a:cubicBezTo>
                    <a:pt x="9132" y="34983"/>
                    <a:pt x="9162" y="34982"/>
                    <a:pt x="9192" y="34980"/>
                  </a:cubicBezTo>
                  <a:cubicBezTo>
                    <a:pt x="9986" y="35449"/>
                    <a:pt x="10872" y="35671"/>
                    <a:pt x="11762" y="35671"/>
                  </a:cubicBezTo>
                  <a:cubicBezTo>
                    <a:pt x="13061" y="35671"/>
                    <a:pt x="14368" y="35199"/>
                    <a:pt x="15407" y="34337"/>
                  </a:cubicBezTo>
                  <a:cubicBezTo>
                    <a:pt x="16134" y="34787"/>
                    <a:pt x="16958" y="34996"/>
                    <a:pt x="17788" y="34996"/>
                  </a:cubicBezTo>
                  <a:cubicBezTo>
                    <a:pt x="19349" y="34996"/>
                    <a:pt x="20928" y="34254"/>
                    <a:pt x="21908" y="32979"/>
                  </a:cubicBezTo>
                  <a:cubicBezTo>
                    <a:pt x="22496" y="33218"/>
                    <a:pt x="23131" y="33336"/>
                    <a:pt x="23766" y="33336"/>
                  </a:cubicBezTo>
                  <a:cubicBezTo>
                    <a:pt x="24559" y="33336"/>
                    <a:pt x="25351" y="33152"/>
                    <a:pt x="26051" y="32789"/>
                  </a:cubicBezTo>
                  <a:cubicBezTo>
                    <a:pt x="27325" y="32134"/>
                    <a:pt x="28373" y="30610"/>
                    <a:pt x="28718" y="29217"/>
                  </a:cubicBezTo>
                  <a:cubicBezTo>
                    <a:pt x="29897" y="28538"/>
                    <a:pt x="30706" y="27241"/>
                    <a:pt x="30778" y="25883"/>
                  </a:cubicBezTo>
                  <a:cubicBezTo>
                    <a:pt x="30861" y="24514"/>
                    <a:pt x="30040" y="23014"/>
                    <a:pt x="28944" y="22204"/>
                  </a:cubicBezTo>
                  <a:cubicBezTo>
                    <a:pt x="29813" y="20942"/>
                    <a:pt x="30087" y="19275"/>
                    <a:pt x="29659" y="17799"/>
                  </a:cubicBezTo>
                  <a:cubicBezTo>
                    <a:pt x="29218" y="16323"/>
                    <a:pt x="28218" y="15120"/>
                    <a:pt x="26801" y="14525"/>
                  </a:cubicBezTo>
                  <a:cubicBezTo>
                    <a:pt x="27623" y="11727"/>
                    <a:pt x="26372" y="8357"/>
                    <a:pt x="23658" y="7274"/>
                  </a:cubicBezTo>
                  <a:cubicBezTo>
                    <a:pt x="24170" y="6000"/>
                    <a:pt x="23836" y="4428"/>
                    <a:pt x="22836" y="3488"/>
                  </a:cubicBezTo>
                  <a:cubicBezTo>
                    <a:pt x="22042" y="2732"/>
                    <a:pt x="21023" y="1960"/>
                    <a:pt x="20012" y="1960"/>
                  </a:cubicBezTo>
                  <a:cubicBezTo>
                    <a:pt x="19749" y="1960"/>
                    <a:pt x="19486" y="2012"/>
                    <a:pt x="19229" y="2130"/>
                  </a:cubicBezTo>
                  <a:cubicBezTo>
                    <a:pt x="18693" y="1094"/>
                    <a:pt x="17669" y="321"/>
                    <a:pt x="16526" y="82"/>
                  </a:cubicBezTo>
                  <a:cubicBezTo>
                    <a:pt x="16262" y="27"/>
                    <a:pt x="15973" y="0"/>
                    <a:pt x="15673" y="0"/>
                  </a:cubicBez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1" name="Google Shape;2151;p57">
              <a:extLst>
                <a:ext uri="{FF2B5EF4-FFF2-40B4-BE49-F238E27FC236}">
                  <a16:creationId xmlns:a16="http://schemas.microsoft.com/office/drawing/2014/main" id="{C3C80C94-831C-44D0-83BF-C466CC0632BA}"/>
                </a:ext>
              </a:extLst>
            </p:cNvPr>
            <p:cNvSpPr/>
            <p:nvPr/>
          </p:nvSpPr>
          <p:spPr>
            <a:xfrm>
              <a:off x="2060650" y="503575"/>
              <a:ext cx="558450" cy="869975"/>
            </a:xfrm>
            <a:custGeom>
              <a:avLst/>
              <a:gdLst/>
              <a:ahLst/>
              <a:cxnLst/>
              <a:rect l="l" t="t" r="r" b="b"/>
              <a:pathLst>
                <a:path w="22338" h="34799" extrusionOk="0">
                  <a:moveTo>
                    <a:pt x="7202" y="1"/>
                  </a:moveTo>
                  <a:cubicBezTo>
                    <a:pt x="7055" y="1"/>
                    <a:pt x="6904" y="8"/>
                    <a:pt x="6752" y="20"/>
                  </a:cubicBezTo>
                  <a:cubicBezTo>
                    <a:pt x="8002" y="984"/>
                    <a:pt x="8752" y="2627"/>
                    <a:pt x="8550" y="4211"/>
                  </a:cubicBezTo>
                  <a:cubicBezTo>
                    <a:pt x="8762" y="4109"/>
                    <a:pt x="8976" y="4063"/>
                    <a:pt x="9188" y="4063"/>
                  </a:cubicBezTo>
                  <a:cubicBezTo>
                    <a:pt x="9569" y="4063"/>
                    <a:pt x="9943" y="4212"/>
                    <a:pt x="10288" y="4449"/>
                  </a:cubicBezTo>
                  <a:cubicBezTo>
                    <a:pt x="10836" y="4818"/>
                    <a:pt x="11157" y="5485"/>
                    <a:pt x="11110" y="6152"/>
                  </a:cubicBezTo>
                  <a:cubicBezTo>
                    <a:pt x="9967" y="6187"/>
                    <a:pt x="8681" y="7152"/>
                    <a:pt x="8383" y="8259"/>
                  </a:cubicBezTo>
                  <a:cubicBezTo>
                    <a:pt x="8781" y="7871"/>
                    <a:pt x="9371" y="7691"/>
                    <a:pt x="9943" y="7691"/>
                  </a:cubicBezTo>
                  <a:cubicBezTo>
                    <a:pt x="10055" y="7691"/>
                    <a:pt x="10167" y="7698"/>
                    <a:pt x="10276" y="7711"/>
                  </a:cubicBezTo>
                  <a:cubicBezTo>
                    <a:pt x="10943" y="7795"/>
                    <a:pt x="11550" y="8200"/>
                    <a:pt x="11895" y="8771"/>
                  </a:cubicBezTo>
                  <a:cubicBezTo>
                    <a:pt x="10967" y="9092"/>
                    <a:pt x="10002" y="10200"/>
                    <a:pt x="9740" y="11152"/>
                  </a:cubicBezTo>
                  <a:cubicBezTo>
                    <a:pt x="10258" y="10826"/>
                    <a:pt x="10885" y="10669"/>
                    <a:pt x="11517" y="10669"/>
                  </a:cubicBezTo>
                  <a:cubicBezTo>
                    <a:pt x="12384" y="10669"/>
                    <a:pt x="13259" y="10964"/>
                    <a:pt x="13872" y="11521"/>
                  </a:cubicBezTo>
                  <a:cubicBezTo>
                    <a:pt x="12181" y="11736"/>
                    <a:pt x="10717" y="13664"/>
                    <a:pt x="10764" y="15367"/>
                  </a:cubicBezTo>
                  <a:cubicBezTo>
                    <a:pt x="10238" y="15040"/>
                    <a:pt x="9551" y="14912"/>
                    <a:pt x="8860" y="14912"/>
                  </a:cubicBezTo>
                  <a:cubicBezTo>
                    <a:pt x="8317" y="14912"/>
                    <a:pt x="7771" y="14991"/>
                    <a:pt x="7300" y="15117"/>
                  </a:cubicBezTo>
                  <a:cubicBezTo>
                    <a:pt x="6228" y="15403"/>
                    <a:pt x="5287" y="16153"/>
                    <a:pt x="4775" y="17141"/>
                  </a:cubicBezTo>
                  <a:cubicBezTo>
                    <a:pt x="5134" y="16800"/>
                    <a:pt x="5550" y="16684"/>
                    <a:pt x="6010" y="16684"/>
                  </a:cubicBezTo>
                  <a:cubicBezTo>
                    <a:pt x="6176" y="16684"/>
                    <a:pt x="6348" y="16699"/>
                    <a:pt x="6526" y="16724"/>
                  </a:cubicBezTo>
                  <a:cubicBezTo>
                    <a:pt x="7180" y="16820"/>
                    <a:pt x="7788" y="17236"/>
                    <a:pt x="8133" y="17820"/>
                  </a:cubicBezTo>
                  <a:cubicBezTo>
                    <a:pt x="8126" y="17820"/>
                    <a:pt x="8118" y="17820"/>
                    <a:pt x="8111" y="17820"/>
                  </a:cubicBezTo>
                  <a:cubicBezTo>
                    <a:pt x="6782" y="17820"/>
                    <a:pt x="5214" y="18875"/>
                    <a:pt x="4787" y="20130"/>
                  </a:cubicBezTo>
                  <a:cubicBezTo>
                    <a:pt x="5282" y="19865"/>
                    <a:pt x="5831" y="19739"/>
                    <a:pt x="6381" y="19739"/>
                  </a:cubicBezTo>
                  <a:cubicBezTo>
                    <a:pt x="7340" y="19739"/>
                    <a:pt x="8302" y="20120"/>
                    <a:pt x="8990" y="20808"/>
                  </a:cubicBezTo>
                  <a:cubicBezTo>
                    <a:pt x="9550" y="20106"/>
                    <a:pt x="10645" y="19927"/>
                    <a:pt x="11550" y="19880"/>
                  </a:cubicBezTo>
                  <a:cubicBezTo>
                    <a:pt x="11603" y="19877"/>
                    <a:pt x="11656" y="19875"/>
                    <a:pt x="11709" y="19875"/>
                  </a:cubicBezTo>
                  <a:cubicBezTo>
                    <a:pt x="12549" y="19875"/>
                    <a:pt x="13385" y="20227"/>
                    <a:pt x="13979" y="20832"/>
                  </a:cubicBezTo>
                  <a:cubicBezTo>
                    <a:pt x="12288" y="20963"/>
                    <a:pt x="10717" y="22308"/>
                    <a:pt x="9907" y="23785"/>
                  </a:cubicBezTo>
                  <a:cubicBezTo>
                    <a:pt x="10359" y="23574"/>
                    <a:pt x="10850" y="23477"/>
                    <a:pt x="11346" y="23477"/>
                  </a:cubicBezTo>
                  <a:cubicBezTo>
                    <a:pt x="12732" y="23477"/>
                    <a:pt x="14166" y="24232"/>
                    <a:pt x="14955" y="25380"/>
                  </a:cubicBezTo>
                  <a:cubicBezTo>
                    <a:pt x="14758" y="25330"/>
                    <a:pt x="14556" y="25307"/>
                    <a:pt x="14353" y="25307"/>
                  </a:cubicBezTo>
                  <a:cubicBezTo>
                    <a:pt x="13151" y="25307"/>
                    <a:pt x="11906" y="26127"/>
                    <a:pt x="11193" y="27095"/>
                  </a:cubicBezTo>
                  <a:cubicBezTo>
                    <a:pt x="10324" y="26178"/>
                    <a:pt x="8883" y="25571"/>
                    <a:pt x="7621" y="25523"/>
                  </a:cubicBezTo>
                  <a:cubicBezTo>
                    <a:pt x="7560" y="25521"/>
                    <a:pt x="7499" y="25520"/>
                    <a:pt x="7438" y="25520"/>
                  </a:cubicBezTo>
                  <a:cubicBezTo>
                    <a:pt x="6226" y="25520"/>
                    <a:pt x="5027" y="25968"/>
                    <a:pt x="4121" y="26773"/>
                  </a:cubicBezTo>
                  <a:cubicBezTo>
                    <a:pt x="3796" y="26272"/>
                    <a:pt x="3211" y="26089"/>
                    <a:pt x="2608" y="26089"/>
                  </a:cubicBezTo>
                  <a:cubicBezTo>
                    <a:pt x="2437" y="26089"/>
                    <a:pt x="2265" y="26104"/>
                    <a:pt x="2096" y="26130"/>
                  </a:cubicBezTo>
                  <a:cubicBezTo>
                    <a:pt x="1346" y="26249"/>
                    <a:pt x="668" y="26654"/>
                    <a:pt x="1" y="27059"/>
                  </a:cubicBezTo>
                  <a:cubicBezTo>
                    <a:pt x="172" y="27022"/>
                    <a:pt x="344" y="27004"/>
                    <a:pt x="517" y="27004"/>
                  </a:cubicBezTo>
                  <a:cubicBezTo>
                    <a:pt x="1779" y="27004"/>
                    <a:pt x="3038" y="27953"/>
                    <a:pt x="3394" y="29178"/>
                  </a:cubicBezTo>
                  <a:cubicBezTo>
                    <a:pt x="3837" y="28870"/>
                    <a:pt x="4564" y="28740"/>
                    <a:pt x="5236" y="28740"/>
                  </a:cubicBezTo>
                  <a:cubicBezTo>
                    <a:pt x="5575" y="28740"/>
                    <a:pt x="5901" y="28773"/>
                    <a:pt x="6168" y="28833"/>
                  </a:cubicBezTo>
                  <a:cubicBezTo>
                    <a:pt x="6954" y="29012"/>
                    <a:pt x="7657" y="29535"/>
                    <a:pt x="8062" y="30238"/>
                  </a:cubicBezTo>
                  <a:cubicBezTo>
                    <a:pt x="8000" y="30235"/>
                    <a:pt x="7938" y="30233"/>
                    <a:pt x="7876" y="30233"/>
                  </a:cubicBezTo>
                  <a:cubicBezTo>
                    <a:pt x="6215" y="30233"/>
                    <a:pt x="4315" y="31291"/>
                    <a:pt x="3466" y="32691"/>
                  </a:cubicBezTo>
                  <a:cubicBezTo>
                    <a:pt x="4133" y="32111"/>
                    <a:pt x="5414" y="31973"/>
                    <a:pt x="6365" y="31973"/>
                  </a:cubicBezTo>
                  <a:cubicBezTo>
                    <a:pt x="6449" y="31973"/>
                    <a:pt x="6531" y="31974"/>
                    <a:pt x="6609" y="31976"/>
                  </a:cubicBezTo>
                  <a:cubicBezTo>
                    <a:pt x="7573" y="32000"/>
                    <a:pt x="8526" y="32381"/>
                    <a:pt x="9228" y="33036"/>
                  </a:cubicBezTo>
                  <a:cubicBezTo>
                    <a:pt x="10212" y="31476"/>
                    <a:pt x="11861" y="30528"/>
                    <a:pt x="13697" y="30528"/>
                  </a:cubicBezTo>
                  <a:cubicBezTo>
                    <a:pt x="13794" y="30528"/>
                    <a:pt x="13892" y="30530"/>
                    <a:pt x="13991" y="30536"/>
                  </a:cubicBezTo>
                  <a:cubicBezTo>
                    <a:pt x="12312" y="31250"/>
                    <a:pt x="11086" y="33000"/>
                    <a:pt x="10633" y="34798"/>
                  </a:cubicBezTo>
                  <a:cubicBezTo>
                    <a:pt x="11705" y="34500"/>
                    <a:pt x="12693" y="33869"/>
                    <a:pt x="13384" y="32976"/>
                  </a:cubicBezTo>
                  <a:cubicBezTo>
                    <a:pt x="13972" y="33215"/>
                    <a:pt x="14607" y="33333"/>
                    <a:pt x="15242" y="33333"/>
                  </a:cubicBezTo>
                  <a:cubicBezTo>
                    <a:pt x="16035" y="33333"/>
                    <a:pt x="16827" y="33149"/>
                    <a:pt x="17527" y="32786"/>
                  </a:cubicBezTo>
                  <a:cubicBezTo>
                    <a:pt x="18801" y="32131"/>
                    <a:pt x="19849" y="30607"/>
                    <a:pt x="20194" y="29214"/>
                  </a:cubicBezTo>
                  <a:cubicBezTo>
                    <a:pt x="21373" y="28535"/>
                    <a:pt x="22182" y="27238"/>
                    <a:pt x="22254" y="25880"/>
                  </a:cubicBezTo>
                  <a:cubicBezTo>
                    <a:pt x="22337" y="24511"/>
                    <a:pt x="21516" y="23011"/>
                    <a:pt x="20420" y="22201"/>
                  </a:cubicBezTo>
                  <a:cubicBezTo>
                    <a:pt x="21289" y="20939"/>
                    <a:pt x="21563" y="19272"/>
                    <a:pt x="21135" y="17796"/>
                  </a:cubicBezTo>
                  <a:cubicBezTo>
                    <a:pt x="20694" y="16320"/>
                    <a:pt x="19694" y="15117"/>
                    <a:pt x="18277" y="14522"/>
                  </a:cubicBezTo>
                  <a:cubicBezTo>
                    <a:pt x="19099" y="11712"/>
                    <a:pt x="17848" y="8354"/>
                    <a:pt x="15134" y="7271"/>
                  </a:cubicBezTo>
                  <a:cubicBezTo>
                    <a:pt x="15646" y="5997"/>
                    <a:pt x="15312" y="4425"/>
                    <a:pt x="14312" y="3485"/>
                  </a:cubicBezTo>
                  <a:cubicBezTo>
                    <a:pt x="13518" y="2729"/>
                    <a:pt x="12499" y="1957"/>
                    <a:pt x="11488" y="1957"/>
                  </a:cubicBezTo>
                  <a:cubicBezTo>
                    <a:pt x="11225" y="1957"/>
                    <a:pt x="10962" y="2009"/>
                    <a:pt x="10705" y="2127"/>
                  </a:cubicBezTo>
                  <a:cubicBezTo>
                    <a:pt x="10169" y="1091"/>
                    <a:pt x="9145" y="318"/>
                    <a:pt x="8002" y="79"/>
                  </a:cubicBezTo>
                  <a:cubicBezTo>
                    <a:pt x="7752" y="25"/>
                    <a:pt x="7483" y="1"/>
                    <a:pt x="7202" y="1"/>
                  </a:cubicBezTo>
                  <a:close/>
                </a:path>
              </a:pathLst>
            </a:custGeom>
            <a:solidFill>
              <a:srgbClr val="449E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2" name="Google Shape;2152;p57">
              <a:extLst>
                <a:ext uri="{FF2B5EF4-FFF2-40B4-BE49-F238E27FC236}">
                  <a16:creationId xmlns:a16="http://schemas.microsoft.com/office/drawing/2014/main" id="{B51C041A-C113-451C-B595-0808057BCAEF}"/>
                </a:ext>
              </a:extLst>
            </p:cNvPr>
            <p:cNvSpPr/>
            <p:nvPr/>
          </p:nvSpPr>
          <p:spPr>
            <a:xfrm>
              <a:off x="2796475" y="1452400"/>
              <a:ext cx="137825" cy="414050"/>
            </a:xfrm>
            <a:custGeom>
              <a:avLst/>
              <a:gdLst/>
              <a:ahLst/>
              <a:cxnLst/>
              <a:rect l="l" t="t" r="r" b="b"/>
              <a:pathLst>
                <a:path w="5513" h="16562" extrusionOk="0">
                  <a:moveTo>
                    <a:pt x="2846" y="0"/>
                  </a:moveTo>
                  <a:cubicBezTo>
                    <a:pt x="2286" y="584"/>
                    <a:pt x="2155" y="953"/>
                    <a:pt x="1596" y="1548"/>
                  </a:cubicBezTo>
                  <a:cubicBezTo>
                    <a:pt x="2346" y="6584"/>
                    <a:pt x="1786" y="11799"/>
                    <a:pt x="0" y="16562"/>
                  </a:cubicBezTo>
                  <a:cubicBezTo>
                    <a:pt x="1834" y="16347"/>
                    <a:pt x="3679" y="16193"/>
                    <a:pt x="5513" y="16097"/>
                  </a:cubicBezTo>
                  <a:cubicBezTo>
                    <a:pt x="3870" y="11454"/>
                    <a:pt x="3370" y="6418"/>
                    <a:pt x="4108" y="1548"/>
                  </a:cubicBezTo>
                  <a:cubicBezTo>
                    <a:pt x="3548" y="953"/>
                    <a:pt x="3405" y="584"/>
                    <a:pt x="284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3" name="Google Shape;2153;p57">
              <a:extLst>
                <a:ext uri="{FF2B5EF4-FFF2-40B4-BE49-F238E27FC236}">
                  <a16:creationId xmlns:a16="http://schemas.microsoft.com/office/drawing/2014/main" id="{4F21B9A4-4BED-42B6-B913-877E55E21441}"/>
                </a:ext>
              </a:extLst>
            </p:cNvPr>
            <p:cNvSpPr/>
            <p:nvPr/>
          </p:nvSpPr>
          <p:spPr>
            <a:xfrm>
              <a:off x="2602100" y="980775"/>
              <a:ext cx="494125" cy="571350"/>
            </a:xfrm>
            <a:custGeom>
              <a:avLst/>
              <a:gdLst/>
              <a:ahLst/>
              <a:cxnLst/>
              <a:rect l="l" t="t" r="r" b="b"/>
              <a:pathLst>
                <a:path w="19765" h="22854" extrusionOk="0">
                  <a:moveTo>
                    <a:pt x="10039" y="0"/>
                  </a:moveTo>
                  <a:cubicBezTo>
                    <a:pt x="9395" y="0"/>
                    <a:pt x="8677" y="196"/>
                    <a:pt x="8228" y="553"/>
                  </a:cubicBezTo>
                  <a:cubicBezTo>
                    <a:pt x="8125" y="541"/>
                    <a:pt x="8022" y="535"/>
                    <a:pt x="7918" y="535"/>
                  </a:cubicBezTo>
                  <a:cubicBezTo>
                    <a:pt x="7029" y="535"/>
                    <a:pt x="6145" y="985"/>
                    <a:pt x="5644" y="1732"/>
                  </a:cubicBezTo>
                  <a:cubicBezTo>
                    <a:pt x="5096" y="2554"/>
                    <a:pt x="5049" y="3697"/>
                    <a:pt x="5549" y="4566"/>
                  </a:cubicBezTo>
                  <a:cubicBezTo>
                    <a:pt x="4489" y="4780"/>
                    <a:pt x="3394" y="5030"/>
                    <a:pt x="2715" y="5875"/>
                  </a:cubicBezTo>
                  <a:cubicBezTo>
                    <a:pt x="2048" y="6721"/>
                    <a:pt x="1905" y="8042"/>
                    <a:pt x="2620" y="8864"/>
                  </a:cubicBezTo>
                  <a:cubicBezTo>
                    <a:pt x="1441" y="9304"/>
                    <a:pt x="548" y="10305"/>
                    <a:pt x="274" y="11543"/>
                  </a:cubicBezTo>
                  <a:cubicBezTo>
                    <a:pt x="0" y="12769"/>
                    <a:pt x="381" y="14126"/>
                    <a:pt x="1263" y="15031"/>
                  </a:cubicBezTo>
                  <a:cubicBezTo>
                    <a:pt x="1249" y="15030"/>
                    <a:pt x="1235" y="15030"/>
                    <a:pt x="1221" y="15030"/>
                  </a:cubicBezTo>
                  <a:cubicBezTo>
                    <a:pt x="642" y="15030"/>
                    <a:pt x="356" y="16010"/>
                    <a:pt x="298" y="16603"/>
                  </a:cubicBezTo>
                  <a:cubicBezTo>
                    <a:pt x="179" y="17698"/>
                    <a:pt x="643" y="18853"/>
                    <a:pt x="1489" y="19556"/>
                  </a:cubicBezTo>
                  <a:cubicBezTo>
                    <a:pt x="2094" y="20060"/>
                    <a:pt x="2878" y="20327"/>
                    <a:pt x="3659" y="20327"/>
                  </a:cubicBezTo>
                  <a:cubicBezTo>
                    <a:pt x="3984" y="20327"/>
                    <a:pt x="4309" y="20281"/>
                    <a:pt x="4620" y="20187"/>
                  </a:cubicBezTo>
                  <a:lnTo>
                    <a:pt x="4620" y="20187"/>
                  </a:lnTo>
                  <a:cubicBezTo>
                    <a:pt x="4441" y="20603"/>
                    <a:pt x="4370" y="21365"/>
                    <a:pt x="4632" y="21735"/>
                  </a:cubicBezTo>
                  <a:cubicBezTo>
                    <a:pt x="4885" y="22091"/>
                    <a:pt x="5394" y="22414"/>
                    <a:pt x="5836" y="22414"/>
                  </a:cubicBezTo>
                  <a:cubicBezTo>
                    <a:pt x="5851" y="22414"/>
                    <a:pt x="5867" y="22414"/>
                    <a:pt x="5882" y="22413"/>
                  </a:cubicBezTo>
                  <a:cubicBezTo>
                    <a:pt x="6390" y="22713"/>
                    <a:pt x="6958" y="22854"/>
                    <a:pt x="7530" y="22854"/>
                  </a:cubicBezTo>
                  <a:cubicBezTo>
                    <a:pt x="8365" y="22854"/>
                    <a:pt x="9206" y="22553"/>
                    <a:pt x="9871" y="22008"/>
                  </a:cubicBezTo>
                  <a:cubicBezTo>
                    <a:pt x="10334" y="22292"/>
                    <a:pt x="10857" y="22423"/>
                    <a:pt x="11383" y="22423"/>
                  </a:cubicBezTo>
                  <a:cubicBezTo>
                    <a:pt x="12383" y="22423"/>
                    <a:pt x="13394" y="21947"/>
                    <a:pt x="14026" y="21127"/>
                  </a:cubicBezTo>
                  <a:cubicBezTo>
                    <a:pt x="14408" y="21281"/>
                    <a:pt x="14816" y="21357"/>
                    <a:pt x="15223" y="21357"/>
                  </a:cubicBezTo>
                  <a:cubicBezTo>
                    <a:pt x="15731" y="21357"/>
                    <a:pt x="16237" y="21239"/>
                    <a:pt x="16693" y="21008"/>
                  </a:cubicBezTo>
                  <a:cubicBezTo>
                    <a:pt x="17503" y="20592"/>
                    <a:pt x="18169" y="19615"/>
                    <a:pt x="18396" y="18722"/>
                  </a:cubicBezTo>
                  <a:cubicBezTo>
                    <a:pt x="19146" y="18294"/>
                    <a:pt x="19670" y="17460"/>
                    <a:pt x="19717" y="16579"/>
                  </a:cubicBezTo>
                  <a:cubicBezTo>
                    <a:pt x="19765" y="15710"/>
                    <a:pt x="19241" y="14746"/>
                    <a:pt x="18538" y="14234"/>
                  </a:cubicBezTo>
                  <a:cubicBezTo>
                    <a:pt x="19098" y="13424"/>
                    <a:pt x="19265" y="12352"/>
                    <a:pt x="18991" y="11412"/>
                  </a:cubicBezTo>
                  <a:cubicBezTo>
                    <a:pt x="18717" y="10459"/>
                    <a:pt x="18074" y="9685"/>
                    <a:pt x="17169" y="9304"/>
                  </a:cubicBezTo>
                  <a:cubicBezTo>
                    <a:pt x="17693" y="7519"/>
                    <a:pt x="16895" y="5352"/>
                    <a:pt x="15157" y="4661"/>
                  </a:cubicBezTo>
                  <a:cubicBezTo>
                    <a:pt x="15479" y="3851"/>
                    <a:pt x="15264" y="2839"/>
                    <a:pt x="14621" y="2232"/>
                  </a:cubicBezTo>
                  <a:cubicBezTo>
                    <a:pt x="14121" y="1760"/>
                    <a:pt x="13470" y="1265"/>
                    <a:pt x="12824" y="1265"/>
                  </a:cubicBezTo>
                  <a:cubicBezTo>
                    <a:pt x="12656" y="1265"/>
                    <a:pt x="12488" y="1299"/>
                    <a:pt x="12323" y="1375"/>
                  </a:cubicBezTo>
                  <a:cubicBezTo>
                    <a:pt x="11966" y="708"/>
                    <a:pt x="11311" y="220"/>
                    <a:pt x="10585" y="53"/>
                  </a:cubicBezTo>
                  <a:cubicBezTo>
                    <a:pt x="10416" y="18"/>
                    <a:pt x="10230" y="0"/>
                    <a:pt x="10039" y="0"/>
                  </a:cubicBez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4" name="Google Shape;2154;p57">
              <a:extLst>
                <a:ext uri="{FF2B5EF4-FFF2-40B4-BE49-F238E27FC236}">
                  <a16:creationId xmlns:a16="http://schemas.microsoft.com/office/drawing/2014/main" id="{8798A9EE-658F-4F8C-BA2F-3DE6716A64FD}"/>
                </a:ext>
              </a:extLst>
            </p:cNvPr>
            <p:cNvSpPr/>
            <p:nvPr/>
          </p:nvSpPr>
          <p:spPr>
            <a:xfrm>
              <a:off x="2738725" y="980900"/>
              <a:ext cx="357500" cy="557250"/>
            </a:xfrm>
            <a:custGeom>
              <a:avLst/>
              <a:gdLst/>
              <a:ahLst/>
              <a:cxnLst/>
              <a:rect l="l" t="t" r="r" b="b"/>
              <a:pathLst>
                <a:path w="14300" h="22290" extrusionOk="0">
                  <a:moveTo>
                    <a:pt x="4595" y="1"/>
                  </a:moveTo>
                  <a:cubicBezTo>
                    <a:pt x="4505" y="1"/>
                    <a:pt x="4414" y="5"/>
                    <a:pt x="4322" y="13"/>
                  </a:cubicBezTo>
                  <a:cubicBezTo>
                    <a:pt x="5120" y="632"/>
                    <a:pt x="5596" y="1679"/>
                    <a:pt x="5465" y="2703"/>
                  </a:cubicBezTo>
                  <a:cubicBezTo>
                    <a:pt x="5601" y="2636"/>
                    <a:pt x="5738" y="2606"/>
                    <a:pt x="5873" y="2606"/>
                  </a:cubicBezTo>
                  <a:cubicBezTo>
                    <a:pt x="6120" y="2606"/>
                    <a:pt x="6362" y="2705"/>
                    <a:pt x="6585" y="2858"/>
                  </a:cubicBezTo>
                  <a:cubicBezTo>
                    <a:pt x="6930" y="3084"/>
                    <a:pt x="7144" y="3525"/>
                    <a:pt x="7108" y="3942"/>
                  </a:cubicBezTo>
                  <a:cubicBezTo>
                    <a:pt x="6370" y="3965"/>
                    <a:pt x="5549" y="4585"/>
                    <a:pt x="5358" y="5299"/>
                  </a:cubicBezTo>
                  <a:cubicBezTo>
                    <a:pt x="5618" y="5039"/>
                    <a:pt x="6004" y="4930"/>
                    <a:pt x="6368" y="4930"/>
                  </a:cubicBezTo>
                  <a:cubicBezTo>
                    <a:pt x="6437" y="4930"/>
                    <a:pt x="6506" y="4934"/>
                    <a:pt x="6573" y="4942"/>
                  </a:cubicBezTo>
                  <a:cubicBezTo>
                    <a:pt x="7001" y="5001"/>
                    <a:pt x="7394" y="5251"/>
                    <a:pt x="7609" y="5620"/>
                  </a:cubicBezTo>
                  <a:cubicBezTo>
                    <a:pt x="7013" y="5823"/>
                    <a:pt x="6406" y="6537"/>
                    <a:pt x="6239" y="7144"/>
                  </a:cubicBezTo>
                  <a:cubicBezTo>
                    <a:pt x="6566" y="6938"/>
                    <a:pt x="6965" y="6838"/>
                    <a:pt x="7370" y="6838"/>
                  </a:cubicBezTo>
                  <a:cubicBezTo>
                    <a:pt x="7922" y="6838"/>
                    <a:pt x="8484" y="7025"/>
                    <a:pt x="8882" y="7383"/>
                  </a:cubicBezTo>
                  <a:cubicBezTo>
                    <a:pt x="7799" y="7514"/>
                    <a:pt x="6858" y="8764"/>
                    <a:pt x="6882" y="9847"/>
                  </a:cubicBezTo>
                  <a:cubicBezTo>
                    <a:pt x="6549" y="9634"/>
                    <a:pt x="6110" y="9551"/>
                    <a:pt x="5668" y="9551"/>
                  </a:cubicBezTo>
                  <a:cubicBezTo>
                    <a:pt x="5321" y="9551"/>
                    <a:pt x="4971" y="9602"/>
                    <a:pt x="4668" y="9680"/>
                  </a:cubicBezTo>
                  <a:cubicBezTo>
                    <a:pt x="3977" y="9871"/>
                    <a:pt x="3382" y="10347"/>
                    <a:pt x="3048" y="10978"/>
                  </a:cubicBezTo>
                  <a:cubicBezTo>
                    <a:pt x="3285" y="10768"/>
                    <a:pt x="3553" y="10687"/>
                    <a:pt x="3844" y="10687"/>
                  </a:cubicBezTo>
                  <a:cubicBezTo>
                    <a:pt x="3949" y="10687"/>
                    <a:pt x="4057" y="10697"/>
                    <a:pt x="4168" y="10716"/>
                  </a:cubicBezTo>
                  <a:cubicBezTo>
                    <a:pt x="4596" y="10776"/>
                    <a:pt x="4989" y="11038"/>
                    <a:pt x="5203" y="11419"/>
                  </a:cubicBezTo>
                  <a:cubicBezTo>
                    <a:pt x="5196" y="11419"/>
                    <a:pt x="5189" y="11419"/>
                    <a:pt x="5181" y="11419"/>
                  </a:cubicBezTo>
                  <a:cubicBezTo>
                    <a:pt x="4329" y="11419"/>
                    <a:pt x="3332" y="12093"/>
                    <a:pt x="3060" y="12895"/>
                  </a:cubicBezTo>
                  <a:cubicBezTo>
                    <a:pt x="3379" y="12725"/>
                    <a:pt x="3732" y="12644"/>
                    <a:pt x="4086" y="12644"/>
                  </a:cubicBezTo>
                  <a:cubicBezTo>
                    <a:pt x="4699" y="12644"/>
                    <a:pt x="5313" y="12886"/>
                    <a:pt x="5751" y="13324"/>
                  </a:cubicBezTo>
                  <a:cubicBezTo>
                    <a:pt x="6108" y="12883"/>
                    <a:pt x="6811" y="12764"/>
                    <a:pt x="7394" y="12740"/>
                  </a:cubicBezTo>
                  <a:cubicBezTo>
                    <a:pt x="7434" y="12738"/>
                    <a:pt x="7473" y="12737"/>
                    <a:pt x="7512" y="12737"/>
                  </a:cubicBezTo>
                  <a:cubicBezTo>
                    <a:pt x="8045" y="12737"/>
                    <a:pt x="8576" y="12960"/>
                    <a:pt x="8942" y="13348"/>
                  </a:cubicBezTo>
                  <a:cubicBezTo>
                    <a:pt x="7870" y="13431"/>
                    <a:pt x="6858" y="14288"/>
                    <a:pt x="6335" y="15241"/>
                  </a:cubicBezTo>
                  <a:cubicBezTo>
                    <a:pt x="6626" y="15106"/>
                    <a:pt x="6942" y="15044"/>
                    <a:pt x="7260" y="15044"/>
                  </a:cubicBezTo>
                  <a:cubicBezTo>
                    <a:pt x="8149" y="15044"/>
                    <a:pt x="9065" y="15528"/>
                    <a:pt x="9573" y="16265"/>
                  </a:cubicBezTo>
                  <a:cubicBezTo>
                    <a:pt x="9444" y="16231"/>
                    <a:pt x="9312" y="16216"/>
                    <a:pt x="9180" y="16216"/>
                  </a:cubicBezTo>
                  <a:cubicBezTo>
                    <a:pt x="8412" y="16216"/>
                    <a:pt x="7625" y="16740"/>
                    <a:pt x="7168" y="17360"/>
                  </a:cubicBezTo>
                  <a:cubicBezTo>
                    <a:pt x="6608" y="16777"/>
                    <a:pt x="5692" y="16384"/>
                    <a:pt x="4870" y="16348"/>
                  </a:cubicBezTo>
                  <a:cubicBezTo>
                    <a:pt x="4839" y="16347"/>
                    <a:pt x="4808" y="16347"/>
                    <a:pt x="4776" y="16347"/>
                  </a:cubicBezTo>
                  <a:cubicBezTo>
                    <a:pt x="3997" y="16347"/>
                    <a:pt x="3215" y="16631"/>
                    <a:pt x="2632" y="17158"/>
                  </a:cubicBezTo>
                  <a:cubicBezTo>
                    <a:pt x="2427" y="16831"/>
                    <a:pt x="2046" y="16717"/>
                    <a:pt x="1662" y="16717"/>
                  </a:cubicBezTo>
                  <a:cubicBezTo>
                    <a:pt x="1556" y="16717"/>
                    <a:pt x="1449" y="16725"/>
                    <a:pt x="1346" y="16741"/>
                  </a:cubicBezTo>
                  <a:cubicBezTo>
                    <a:pt x="858" y="16824"/>
                    <a:pt x="417" y="17074"/>
                    <a:pt x="0" y="17336"/>
                  </a:cubicBezTo>
                  <a:cubicBezTo>
                    <a:pt x="111" y="17311"/>
                    <a:pt x="223" y="17300"/>
                    <a:pt x="334" y="17300"/>
                  </a:cubicBezTo>
                  <a:cubicBezTo>
                    <a:pt x="1138" y="17300"/>
                    <a:pt x="1937" y="17909"/>
                    <a:pt x="2167" y="18693"/>
                  </a:cubicBezTo>
                  <a:cubicBezTo>
                    <a:pt x="2455" y="18494"/>
                    <a:pt x="2929" y="18412"/>
                    <a:pt x="3361" y="18412"/>
                  </a:cubicBezTo>
                  <a:cubicBezTo>
                    <a:pt x="3574" y="18412"/>
                    <a:pt x="3777" y="18432"/>
                    <a:pt x="3941" y="18467"/>
                  </a:cubicBezTo>
                  <a:cubicBezTo>
                    <a:pt x="4453" y="18586"/>
                    <a:pt x="4894" y="18920"/>
                    <a:pt x="5156" y="19372"/>
                  </a:cubicBezTo>
                  <a:cubicBezTo>
                    <a:pt x="5113" y="19370"/>
                    <a:pt x="5070" y="19369"/>
                    <a:pt x="5026" y="19369"/>
                  </a:cubicBezTo>
                  <a:cubicBezTo>
                    <a:pt x="3971" y="19369"/>
                    <a:pt x="2752" y="20052"/>
                    <a:pt x="2215" y="20944"/>
                  </a:cubicBezTo>
                  <a:cubicBezTo>
                    <a:pt x="2649" y="20565"/>
                    <a:pt x="3489" y="20478"/>
                    <a:pt x="4103" y="20478"/>
                  </a:cubicBezTo>
                  <a:cubicBezTo>
                    <a:pt x="4145" y="20478"/>
                    <a:pt x="4187" y="20479"/>
                    <a:pt x="4227" y="20479"/>
                  </a:cubicBezTo>
                  <a:cubicBezTo>
                    <a:pt x="4846" y="20503"/>
                    <a:pt x="5453" y="20741"/>
                    <a:pt x="5906" y="21170"/>
                  </a:cubicBezTo>
                  <a:cubicBezTo>
                    <a:pt x="6527" y="20166"/>
                    <a:pt x="7586" y="19557"/>
                    <a:pt x="8759" y="19557"/>
                  </a:cubicBezTo>
                  <a:cubicBezTo>
                    <a:pt x="8824" y="19557"/>
                    <a:pt x="8889" y="19559"/>
                    <a:pt x="8954" y="19563"/>
                  </a:cubicBezTo>
                  <a:cubicBezTo>
                    <a:pt x="7882" y="20015"/>
                    <a:pt x="7097" y="21134"/>
                    <a:pt x="6799" y="22289"/>
                  </a:cubicBezTo>
                  <a:cubicBezTo>
                    <a:pt x="7489" y="22099"/>
                    <a:pt x="8120" y="21694"/>
                    <a:pt x="8561" y="21122"/>
                  </a:cubicBezTo>
                  <a:cubicBezTo>
                    <a:pt x="8943" y="21276"/>
                    <a:pt x="9351" y="21352"/>
                    <a:pt x="9758" y="21352"/>
                  </a:cubicBezTo>
                  <a:cubicBezTo>
                    <a:pt x="10266" y="21352"/>
                    <a:pt x="10772" y="21234"/>
                    <a:pt x="11228" y="21003"/>
                  </a:cubicBezTo>
                  <a:cubicBezTo>
                    <a:pt x="12038" y="20587"/>
                    <a:pt x="12704" y="19610"/>
                    <a:pt x="12931" y="18717"/>
                  </a:cubicBezTo>
                  <a:cubicBezTo>
                    <a:pt x="13681" y="18289"/>
                    <a:pt x="14205" y="17455"/>
                    <a:pt x="14252" y="16574"/>
                  </a:cubicBezTo>
                  <a:cubicBezTo>
                    <a:pt x="14300" y="15705"/>
                    <a:pt x="13776" y="14741"/>
                    <a:pt x="13073" y="14229"/>
                  </a:cubicBezTo>
                  <a:cubicBezTo>
                    <a:pt x="13633" y="13419"/>
                    <a:pt x="13800" y="12347"/>
                    <a:pt x="13526" y="11407"/>
                  </a:cubicBezTo>
                  <a:cubicBezTo>
                    <a:pt x="13252" y="10454"/>
                    <a:pt x="12609" y="9680"/>
                    <a:pt x="11704" y="9299"/>
                  </a:cubicBezTo>
                  <a:cubicBezTo>
                    <a:pt x="12228" y="7514"/>
                    <a:pt x="11430" y="5347"/>
                    <a:pt x="9692" y="4656"/>
                  </a:cubicBezTo>
                  <a:cubicBezTo>
                    <a:pt x="10014" y="3846"/>
                    <a:pt x="9799" y="2834"/>
                    <a:pt x="9156" y="2227"/>
                  </a:cubicBezTo>
                  <a:cubicBezTo>
                    <a:pt x="8656" y="1755"/>
                    <a:pt x="8005" y="1260"/>
                    <a:pt x="7359" y="1260"/>
                  </a:cubicBezTo>
                  <a:cubicBezTo>
                    <a:pt x="7191" y="1260"/>
                    <a:pt x="7023" y="1294"/>
                    <a:pt x="6858" y="1370"/>
                  </a:cubicBezTo>
                  <a:cubicBezTo>
                    <a:pt x="6501" y="703"/>
                    <a:pt x="5846" y="203"/>
                    <a:pt x="5120" y="48"/>
                  </a:cubicBezTo>
                  <a:cubicBezTo>
                    <a:pt x="4953" y="17"/>
                    <a:pt x="4776" y="1"/>
                    <a:pt x="4595" y="1"/>
                  </a:cubicBezTo>
                  <a:close/>
                </a:path>
              </a:pathLst>
            </a:custGeom>
            <a:solidFill>
              <a:srgbClr val="449E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5" name="Google Shape;2155;p57">
              <a:extLst>
                <a:ext uri="{FF2B5EF4-FFF2-40B4-BE49-F238E27FC236}">
                  <a16:creationId xmlns:a16="http://schemas.microsoft.com/office/drawing/2014/main" id="{92DF3EFD-C1BF-42DF-8FAF-7995B89E24A0}"/>
                </a:ext>
              </a:extLst>
            </p:cNvPr>
            <p:cNvSpPr/>
            <p:nvPr/>
          </p:nvSpPr>
          <p:spPr>
            <a:xfrm>
              <a:off x="2895875" y="2421575"/>
              <a:ext cx="912050" cy="1238550"/>
            </a:xfrm>
            <a:custGeom>
              <a:avLst/>
              <a:gdLst/>
              <a:ahLst/>
              <a:cxnLst/>
              <a:rect l="l" t="t" r="r" b="b"/>
              <a:pathLst>
                <a:path w="36482" h="49542" extrusionOk="0">
                  <a:moveTo>
                    <a:pt x="18430" y="1"/>
                  </a:moveTo>
                  <a:cubicBezTo>
                    <a:pt x="17993" y="1"/>
                    <a:pt x="17553" y="16"/>
                    <a:pt x="17110" y="47"/>
                  </a:cubicBezTo>
                  <a:cubicBezTo>
                    <a:pt x="8264" y="678"/>
                    <a:pt x="1096" y="7810"/>
                    <a:pt x="430" y="16657"/>
                  </a:cubicBezTo>
                  <a:cubicBezTo>
                    <a:pt x="1" y="22288"/>
                    <a:pt x="2168" y="27432"/>
                    <a:pt x="5859" y="31016"/>
                  </a:cubicBezTo>
                  <a:cubicBezTo>
                    <a:pt x="8788" y="33849"/>
                    <a:pt x="10336" y="37826"/>
                    <a:pt x="10336" y="41898"/>
                  </a:cubicBezTo>
                  <a:lnTo>
                    <a:pt x="10336" y="49542"/>
                  </a:lnTo>
                  <a:lnTo>
                    <a:pt x="26528" y="49542"/>
                  </a:lnTo>
                  <a:lnTo>
                    <a:pt x="26528" y="42088"/>
                  </a:lnTo>
                  <a:cubicBezTo>
                    <a:pt x="26528" y="37921"/>
                    <a:pt x="28100" y="33849"/>
                    <a:pt x="31076" y="30932"/>
                  </a:cubicBezTo>
                  <a:cubicBezTo>
                    <a:pt x="34410" y="27658"/>
                    <a:pt x="36482" y="23098"/>
                    <a:pt x="36482" y="18050"/>
                  </a:cubicBezTo>
                  <a:cubicBezTo>
                    <a:pt x="36482" y="8080"/>
                    <a:pt x="28405" y="1"/>
                    <a:pt x="18430" y="1"/>
                  </a:cubicBezTo>
                  <a:close/>
                </a:path>
              </a:pathLst>
            </a:custGeom>
            <a:solidFill>
              <a:srgbClr val="FFD1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6" name="Google Shape;2156;p57">
              <a:extLst>
                <a:ext uri="{FF2B5EF4-FFF2-40B4-BE49-F238E27FC236}">
                  <a16:creationId xmlns:a16="http://schemas.microsoft.com/office/drawing/2014/main" id="{8952FDCE-A14D-47F7-BA45-1587EF5BE84E}"/>
                </a:ext>
              </a:extLst>
            </p:cNvPr>
            <p:cNvSpPr/>
            <p:nvPr/>
          </p:nvSpPr>
          <p:spPr>
            <a:xfrm>
              <a:off x="3253075" y="3687500"/>
              <a:ext cx="206900" cy="175625"/>
            </a:xfrm>
            <a:custGeom>
              <a:avLst/>
              <a:gdLst/>
              <a:ahLst/>
              <a:cxnLst/>
              <a:rect l="l" t="t" r="r" b="b"/>
              <a:pathLst>
                <a:path w="8276" h="7025" extrusionOk="0">
                  <a:moveTo>
                    <a:pt x="0" y="0"/>
                  </a:moveTo>
                  <a:lnTo>
                    <a:pt x="0" y="4917"/>
                  </a:lnTo>
                  <a:cubicBezTo>
                    <a:pt x="0" y="6084"/>
                    <a:pt x="941" y="7025"/>
                    <a:pt x="2108" y="7025"/>
                  </a:cubicBezTo>
                  <a:lnTo>
                    <a:pt x="6180" y="7025"/>
                  </a:lnTo>
                  <a:cubicBezTo>
                    <a:pt x="7335" y="7025"/>
                    <a:pt x="8275" y="6084"/>
                    <a:pt x="8275" y="4917"/>
                  </a:cubicBezTo>
                  <a:lnTo>
                    <a:pt x="8275" y="0"/>
                  </a:lnTo>
                  <a:close/>
                </a:path>
              </a:pathLst>
            </a:custGeom>
            <a:solidFill>
              <a:srgbClr val="DFDFD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7" name="Google Shape;2157;p57">
              <a:extLst>
                <a:ext uri="{FF2B5EF4-FFF2-40B4-BE49-F238E27FC236}">
                  <a16:creationId xmlns:a16="http://schemas.microsoft.com/office/drawing/2014/main" id="{C40C4F02-8DE7-46B7-BFB8-0D4AABEAEF60}"/>
                </a:ext>
              </a:extLst>
            </p:cNvPr>
            <p:cNvSpPr/>
            <p:nvPr/>
          </p:nvSpPr>
          <p:spPr>
            <a:xfrm>
              <a:off x="3253075" y="3687500"/>
              <a:ext cx="206900" cy="175625"/>
            </a:xfrm>
            <a:custGeom>
              <a:avLst/>
              <a:gdLst/>
              <a:ahLst/>
              <a:cxnLst/>
              <a:rect l="l" t="t" r="r" b="b"/>
              <a:pathLst>
                <a:path w="8276" h="7025" extrusionOk="0">
                  <a:moveTo>
                    <a:pt x="0" y="0"/>
                  </a:moveTo>
                  <a:lnTo>
                    <a:pt x="0" y="4917"/>
                  </a:lnTo>
                  <a:cubicBezTo>
                    <a:pt x="0" y="6084"/>
                    <a:pt x="941" y="7025"/>
                    <a:pt x="2108" y="7025"/>
                  </a:cubicBezTo>
                  <a:lnTo>
                    <a:pt x="6180" y="7025"/>
                  </a:lnTo>
                  <a:cubicBezTo>
                    <a:pt x="7335" y="7025"/>
                    <a:pt x="8275" y="6084"/>
                    <a:pt x="8275" y="4917"/>
                  </a:cubicBezTo>
                  <a:lnTo>
                    <a:pt x="8275" y="0"/>
                  </a:ln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8" name="Google Shape;2158;p57">
              <a:extLst>
                <a:ext uri="{FF2B5EF4-FFF2-40B4-BE49-F238E27FC236}">
                  <a16:creationId xmlns:a16="http://schemas.microsoft.com/office/drawing/2014/main" id="{8F7DE47E-4CDE-47B2-945F-922BF1C75621}"/>
                </a:ext>
              </a:extLst>
            </p:cNvPr>
            <p:cNvSpPr/>
            <p:nvPr/>
          </p:nvSpPr>
          <p:spPr>
            <a:xfrm>
              <a:off x="3153050" y="3462750"/>
              <a:ext cx="406925" cy="345600"/>
            </a:xfrm>
            <a:custGeom>
              <a:avLst/>
              <a:gdLst/>
              <a:ahLst/>
              <a:cxnLst/>
              <a:rect l="l" t="t" r="r" b="b"/>
              <a:pathLst>
                <a:path w="16277" h="13824" extrusionOk="0">
                  <a:moveTo>
                    <a:pt x="1" y="1"/>
                  </a:moveTo>
                  <a:lnTo>
                    <a:pt x="1" y="9692"/>
                  </a:lnTo>
                  <a:cubicBezTo>
                    <a:pt x="1" y="11978"/>
                    <a:pt x="1846" y="13824"/>
                    <a:pt x="4132" y="13824"/>
                  </a:cubicBezTo>
                  <a:lnTo>
                    <a:pt x="12145" y="13824"/>
                  </a:lnTo>
                  <a:cubicBezTo>
                    <a:pt x="14431" y="13824"/>
                    <a:pt x="16277" y="11978"/>
                    <a:pt x="16277" y="9692"/>
                  </a:cubicBezTo>
                  <a:lnTo>
                    <a:pt x="16277"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9" name="Google Shape;2159;p57">
              <a:extLst>
                <a:ext uri="{FF2B5EF4-FFF2-40B4-BE49-F238E27FC236}">
                  <a16:creationId xmlns:a16="http://schemas.microsoft.com/office/drawing/2014/main" id="{F3590EA9-FF33-4353-9518-C29C072456C2}"/>
                </a:ext>
              </a:extLst>
            </p:cNvPr>
            <p:cNvSpPr/>
            <p:nvPr/>
          </p:nvSpPr>
          <p:spPr>
            <a:xfrm>
              <a:off x="3083400" y="3505125"/>
              <a:ext cx="546225" cy="124250"/>
            </a:xfrm>
            <a:custGeom>
              <a:avLst/>
              <a:gdLst/>
              <a:ahLst/>
              <a:cxnLst/>
              <a:rect l="l" t="t" r="r" b="b"/>
              <a:pathLst>
                <a:path w="21849" h="4970" extrusionOk="0">
                  <a:moveTo>
                    <a:pt x="20523" y="1"/>
                  </a:moveTo>
                  <a:cubicBezTo>
                    <a:pt x="20473" y="1"/>
                    <a:pt x="20423" y="3"/>
                    <a:pt x="20372" y="8"/>
                  </a:cubicBezTo>
                  <a:lnTo>
                    <a:pt x="1489" y="1997"/>
                  </a:lnTo>
                  <a:cubicBezTo>
                    <a:pt x="668" y="2080"/>
                    <a:pt x="1" y="2806"/>
                    <a:pt x="1" y="3628"/>
                  </a:cubicBezTo>
                  <a:cubicBezTo>
                    <a:pt x="1" y="4398"/>
                    <a:pt x="587" y="4969"/>
                    <a:pt x="1337" y="4969"/>
                  </a:cubicBezTo>
                  <a:cubicBezTo>
                    <a:pt x="1387" y="4969"/>
                    <a:pt x="1438" y="4967"/>
                    <a:pt x="1489" y="4961"/>
                  </a:cubicBezTo>
                  <a:lnTo>
                    <a:pt x="20372" y="2973"/>
                  </a:lnTo>
                  <a:cubicBezTo>
                    <a:pt x="21182" y="2890"/>
                    <a:pt x="21849" y="2152"/>
                    <a:pt x="21849" y="1330"/>
                  </a:cubicBezTo>
                  <a:cubicBezTo>
                    <a:pt x="21849" y="571"/>
                    <a:pt x="21263" y="1"/>
                    <a:pt x="20523" y="1"/>
                  </a:cubicBezTo>
                  <a:close/>
                </a:path>
              </a:pathLst>
            </a:custGeom>
            <a:solidFill>
              <a:srgbClr val="DFDFD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0" name="Google Shape;2160;p57">
              <a:extLst>
                <a:ext uri="{FF2B5EF4-FFF2-40B4-BE49-F238E27FC236}">
                  <a16:creationId xmlns:a16="http://schemas.microsoft.com/office/drawing/2014/main" id="{9CD02BF9-9561-43D9-B98D-0AD0ACCDC408}"/>
                </a:ext>
              </a:extLst>
            </p:cNvPr>
            <p:cNvSpPr/>
            <p:nvPr/>
          </p:nvSpPr>
          <p:spPr>
            <a:xfrm>
              <a:off x="3083400" y="3635500"/>
              <a:ext cx="546225" cy="124250"/>
            </a:xfrm>
            <a:custGeom>
              <a:avLst/>
              <a:gdLst/>
              <a:ahLst/>
              <a:cxnLst/>
              <a:rect l="l" t="t" r="r" b="b"/>
              <a:pathLst>
                <a:path w="21849" h="4970" extrusionOk="0">
                  <a:moveTo>
                    <a:pt x="20523" y="1"/>
                  </a:moveTo>
                  <a:cubicBezTo>
                    <a:pt x="20473" y="1"/>
                    <a:pt x="20423" y="3"/>
                    <a:pt x="20372" y="8"/>
                  </a:cubicBezTo>
                  <a:lnTo>
                    <a:pt x="1489" y="1997"/>
                  </a:lnTo>
                  <a:cubicBezTo>
                    <a:pt x="668" y="2080"/>
                    <a:pt x="1" y="2818"/>
                    <a:pt x="1" y="3640"/>
                  </a:cubicBezTo>
                  <a:cubicBezTo>
                    <a:pt x="1" y="4399"/>
                    <a:pt x="587" y="4969"/>
                    <a:pt x="1336" y="4969"/>
                  </a:cubicBezTo>
                  <a:cubicBezTo>
                    <a:pt x="1387" y="4969"/>
                    <a:pt x="1438" y="4967"/>
                    <a:pt x="1489" y="4961"/>
                  </a:cubicBezTo>
                  <a:lnTo>
                    <a:pt x="20372" y="2973"/>
                  </a:lnTo>
                  <a:cubicBezTo>
                    <a:pt x="21182" y="2890"/>
                    <a:pt x="21849" y="2163"/>
                    <a:pt x="21849" y="1342"/>
                  </a:cubicBezTo>
                  <a:cubicBezTo>
                    <a:pt x="21849" y="572"/>
                    <a:pt x="21263" y="1"/>
                    <a:pt x="20523" y="1"/>
                  </a:cubicBezTo>
                  <a:close/>
                </a:path>
              </a:pathLst>
            </a:custGeom>
            <a:solidFill>
              <a:srgbClr val="DFDFD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1" name="Google Shape;2161;p57">
              <a:extLst>
                <a:ext uri="{FF2B5EF4-FFF2-40B4-BE49-F238E27FC236}">
                  <a16:creationId xmlns:a16="http://schemas.microsoft.com/office/drawing/2014/main" id="{658D6D61-71BB-4E61-A27D-E571445085E1}"/>
                </a:ext>
              </a:extLst>
            </p:cNvPr>
            <p:cNvSpPr/>
            <p:nvPr/>
          </p:nvSpPr>
          <p:spPr>
            <a:xfrm>
              <a:off x="3083400" y="3505125"/>
              <a:ext cx="546225" cy="124250"/>
            </a:xfrm>
            <a:custGeom>
              <a:avLst/>
              <a:gdLst/>
              <a:ahLst/>
              <a:cxnLst/>
              <a:rect l="l" t="t" r="r" b="b"/>
              <a:pathLst>
                <a:path w="21849" h="4970" extrusionOk="0">
                  <a:moveTo>
                    <a:pt x="20523" y="1"/>
                  </a:moveTo>
                  <a:cubicBezTo>
                    <a:pt x="20473" y="1"/>
                    <a:pt x="20423" y="3"/>
                    <a:pt x="20372" y="8"/>
                  </a:cubicBezTo>
                  <a:lnTo>
                    <a:pt x="1489" y="1997"/>
                  </a:lnTo>
                  <a:cubicBezTo>
                    <a:pt x="668" y="2080"/>
                    <a:pt x="1" y="2806"/>
                    <a:pt x="1" y="3628"/>
                  </a:cubicBezTo>
                  <a:cubicBezTo>
                    <a:pt x="1" y="4398"/>
                    <a:pt x="587" y="4969"/>
                    <a:pt x="1337" y="4969"/>
                  </a:cubicBezTo>
                  <a:cubicBezTo>
                    <a:pt x="1387" y="4969"/>
                    <a:pt x="1438" y="4967"/>
                    <a:pt x="1489" y="4961"/>
                  </a:cubicBezTo>
                  <a:lnTo>
                    <a:pt x="20372" y="2973"/>
                  </a:lnTo>
                  <a:cubicBezTo>
                    <a:pt x="21182" y="2890"/>
                    <a:pt x="21849" y="2152"/>
                    <a:pt x="21849" y="1330"/>
                  </a:cubicBezTo>
                  <a:cubicBezTo>
                    <a:pt x="21849" y="571"/>
                    <a:pt x="21263" y="1"/>
                    <a:pt x="20523" y="1"/>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2" name="Google Shape;2162;p57">
              <a:extLst>
                <a:ext uri="{FF2B5EF4-FFF2-40B4-BE49-F238E27FC236}">
                  <a16:creationId xmlns:a16="http://schemas.microsoft.com/office/drawing/2014/main" id="{851D83F5-8BFF-45FE-BBCF-C04E448EE193}"/>
                </a:ext>
              </a:extLst>
            </p:cNvPr>
            <p:cNvSpPr/>
            <p:nvPr/>
          </p:nvSpPr>
          <p:spPr>
            <a:xfrm>
              <a:off x="3083400" y="3635500"/>
              <a:ext cx="546225" cy="124250"/>
            </a:xfrm>
            <a:custGeom>
              <a:avLst/>
              <a:gdLst/>
              <a:ahLst/>
              <a:cxnLst/>
              <a:rect l="l" t="t" r="r" b="b"/>
              <a:pathLst>
                <a:path w="21849" h="4970" extrusionOk="0">
                  <a:moveTo>
                    <a:pt x="20523" y="1"/>
                  </a:moveTo>
                  <a:cubicBezTo>
                    <a:pt x="20473" y="1"/>
                    <a:pt x="20423" y="3"/>
                    <a:pt x="20372" y="8"/>
                  </a:cubicBezTo>
                  <a:lnTo>
                    <a:pt x="1489" y="1997"/>
                  </a:lnTo>
                  <a:cubicBezTo>
                    <a:pt x="668" y="2080"/>
                    <a:pt x="1" y="2818"/>
                    <a:pt x="1" y="3640"/>
                  </a:cubicBezTo>
                  <a:cubicBezTo>
                    <a:pt x="1" y="4399"/>
                    <a:pt x="587" y="4969"/>
                    <a:pt x="1336" y="4969"/>
                  </a:cubicBezTo>
                  <a:cubicBezTo>
                    <a:pt x="1387" y="4969"/>
                    <a:pt x="1438" y="4967"/>
                    <a:pt x="1489" y="4961"/>
                  </a:cubicBezTo>
                  <a:lnTo>
                    <a:pt x="20372" y="2973"/>
                  </a:lnTo>
                  <a:cubicBezTo>
                    <a:pt x="21182" y="2890"/>
                    <a:pt x="21849" y="2163"/>
                    <a:pt x="21849" y="1342"/>
                  </a:cubicBezTo>
                  <a:cubicBezTo>
                    <a:pt x="21849" y="572"/>
                    <a:pt x="21263" y="1"/>
                    <a:pt x="20523" y="1"/>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3" name="Google Shape;2163;p57">
              <a:extLst>
                <a:ext uri="{FF2B5EF4-FFF2-40B4-BE49-F238E27FC236}">
                  <a16:creationId xmlns:a16="http://schemas.microsoft.com/office/drawing/2014/main" id="{393F1AA2-8BE7-4ACF-9296-D2BEB120A9DF}"/>
                </a:ext>
              </a:extLst>
            </p:cNvPr>
            <p:cNvSpPr/>
            <p:nvPr/>
          </p:nvSpPr>
          <p:spPr>
            <a:xfrm>
              <a:off x="3131025" y="3445500"/>
              <a:ext cx="450975" cy="34550"/>
            </a:xfrm>
            <a:custGeom>
              <a:avLst/>
              <a:gdLst/>
              <a:ahLst/>
              <a:cxnLst/>
              <a:rect l="l" t="t" r="r" b="b"/>
              <a:pathLst>
                <a:path w="18039" h="1382" extrusionOk="0">
                  <a:moveTo>
                    <a:pt x="691" y="0"/>
                  </a:moveTo>
                  <a:cubicBezTo>
                    <a:pt x="310" y="0"/>
                    <a:pt x="1" y="310"/>
                    <a:pt x="1" y="691"/>
                  </a:cubicBezTo>
                  <a:cubicBezTo>
                    <a:pt x="1" y="1072"/>
                    <a:pt x="310" y="1381"/>
                    <a:pt x="691" y="1381"/>
                  </a:cubicBezTo>
                  <a:lnTo>
                    <a:pt x="17348" y="1381"/>
                  </a:lnTo>
                  <a:cubicBezTo>
                    <a:pt x="17729" y="1381"/>
                    <a:pt x="18039" y="1072"/>
                    <a:pt x="18039" y="691"/>
                  </a:cubicBezTo>
                  <a:cubicBezTo>
                    <a:pt x="18039" y="310"/>
                    <a:pt x="17729" y="0"/>
                    <a:pt x="17348" y="0"/>
                  </a:cubicBezTo>
                  <a:close/>
                </a:path>
              </a:pathLst>
            </a:custGeom>
            <a:solidFill>
              <a:srgbClr val="DFDFD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4" name="Google Shape;2164;p57">
              <a:extLst>
                <a:ext uri="{FF2B5EF4-FFF2-40B4-BE49-F238E27FC236}">
                  <a16:creationId xmlns:a16="http://schemas.microsoft.com/office/drawing/2014/main" id="{13412A7F-537A-4119-8A86-F4FFED982325}"/>
                </a:ext>
              </a:extLst>
            </p:cNvPr>
            <p:cNvSpPr/>
            <p:nvPr/>
          </p:nvSpPr>
          <p:spPr>
            <a:xfrm>
              <a:off x="3131025" y="3445500"/>
              <a:ext cx="450975" cy="34550"/>
            </a:xfrm>
            <a:custGeom>
              <a:avLst/>
              <a:gdLst/>
              <a:ahLst/>
              <a:cxnLst/>
              <a:rect l="l" t="t" r="r" b="b"/>
              <a:pathLst>
                <a:path w="18039" h="1382" extrusionOk="0">
                  <a:moveTo>
                    <a:pt x="691" y="0"/>
                  </a:moveTo>
                  <a:cubicBezTo>
                    <a:pt x="310" y="0"/>
                    <a:pt x="1" y="310"/>
                    <a:pt x="1" y="691"/>
                  </a:cubicBezTo>
                  <a:cubicBezTo>
                    <a:pt x="1" y="1072"/>
                    <a:pt x="310" y="1381"/>
                    <a:pt x="691" y="1381"/>
                  </a:cubicBezTo>
                  <a:lnTo>
                    <a:pt x="17348" y="1381"/>
                  </a:lnTo>
                  <a:cubicBezTo>
                    <a:pt x="17729" y="1381"/>
                    <a:pt x="18039" y="1072"/>
                    <a:pt x="18039" y="691"/>
                  </a:cubicBezTo>
                  <a:cubicBezTo>
                    <a:pt x="18039" y="310"/>
                    <a:pt x="17729" y="0"/>
                    <a:pt x="17348" y="0"/>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5" name="Google Shape;2165;p57">
              <a:extLst>
                <a:ext uri="{FF2B5EF4-FFF2-40B4-BE49-F238E27FC236}">
                  <a16:creationId xmlns:a16="http://schemas.microsoft.com/office/drawing/2014/main" id="{22F5CD1D-A5FF-4851-BE09-330DFCECA4C1}"/>
                </a:ext>
              </a:extLst>
            </p:cNvPr>
            <p:cNvSpPr/>
            <p:nvPr/>
          </p:nvSpPr>
          <p:spPr>
            <a:xfrm>
              <a:off x="2950650" y="2500725"/>
              <a:ext cx="341150" cy="469150"/>
            </a:xfrm>
            <a:custGeom>
              <a:avLst/>
              <a:gdLst/>
              <a:ahLst/>
              <a:cxnLst/>
              <a:rect l="l" t="t" r="r" b="b"/>
              <a:pathLst>
                <a:path w="13646" h="18766" extrusionOk="0">
                  <a:moveTo>
                    <a:pt x="10192" y="1"/>
                  </a:moveTo>
                  <a:cubicBezTo>
                    <a:pt x="6787" y="1620"/>
                    <a:pt x="3954" y="4394"/>
                    <a:pt x="2251" y="7764"/>
                  </a:cubicBezTo>
                  <a:cubicBezTo>
                    <a:pt x="548" y="11133"/>
                    <a:pt x="1" y="15062"/>
                    <a:pt x="703" y="18765"/>
                  </a:cubicBezTo>
                  <a:cubicBezTo>
                    <a:pt x="1001" y="15241"/>
                    <a:pt x="2572" y="11609"/>
                    <a:pt x="4847" y="8883"/>
                  </a:cubicBezTo>
                  <a:cubicBezTo>
                    <a:pt x="7109" y="6168"/>
                    <a:pt x="10228" y="4156"/>
                    <a:pt x="13645" y="3239"/>
                  </a:cubicBezTo>
                  <a:cubicBezTo>
                    <a:pt x="12419" y="2132"/>
                    <a:pt x="11419" y="1108"/>
                    <a:pt x="1019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6" name="Google Shape;2166;p57">
              <a:extLst>
                <a:ext uri="{FF2B5EF4-FFF2-40B4-BE49-F238E27FC236}">
                  <a16:creationId xmlns:a16="http://schemas.microsoft.com/office/drawing/2014/main" id="{2E9DF079-351C-4699-8D4D-1FB4C919DBB0}"/>
                </a:ext>
              </a:extLst>
            </p:cNvPr>
            <p:cNvSpPr/>
            <p:nvPr/>
          </p:nvSpPr>
          <p:spPr>
            <a:xfrm>
              <a:off x="1890100" y="1775950"/>
              <a:ext cx="1213875" cy="617650"/>
            </a:xfrm>
            <a:custGeom>
              <a:avLst/>
              <a:gdLst/>
              <a:ahLst/>
              <a:cxnLst/>
              <a:rect l="l" t="t" r="r" b="b"/>
              <a:pathLst>
                <a:path w="48555" h="24706" extrusionOk="0">
                  <a:moveTo>
                    <a:pt x="41367" y="1"/>
                  </a:moveTo>
                  <a:cubicBezTo>
                    <a:pt x="27493" y="1"/>
                    <a:pt x="13626" y="1322"/>
                    <a:pt x="1" y="3941"/>
                  </a:cubicBezTo>
                  <a:lnTo>
                    <a:pt x="32624" y="24706"/>
                  </a:lnTo>
                  <a:lnTo>
                    <a:pt x="48554" y="119"/>
                  </a:lnTo>
                  <a:cubicBezTo>
                    <a:pt x="46159" y="40"/>
                    <a:pt x="43763" y="1"/>
                    <a:pt x="41367" y="1"/>
                  </a:cubicBezTo>
                  <a:close/>
                </a:path>
              </a:pathLst>
            </a:custGeom>
            <a:solidFill>
              <a:srgbClr val="A0EB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7" name="Google Shape;2167;p57">
              <a:extLst>
                <a:ext uri="{FF2B5EF4-FFF2-40B4-BE49-F238E27FC236}">
                  <a16:creationId xmlns:a16="http://schemas.microsoft.com/office/drawing/2014/main" id="{20334222-C63D-4A13-A331-B02261CB7386}"/>
                </a:ext>
              </a:extLst>
            </p:cNvPr>
            <p:cNvSpPr/>
            <p:nvPr/>
          </p:nvSpPr>
          <p:spPr>
            <a:xfrm>
              <a:off x="4707125" y="3177350"/>
              <a:ext cx="1129625" cy="862850"/>
            </a:xfrm>
            <a:custGeom>
              <a:avLst/>
              <a:gdLst/>
              <a:ahLst/>
              <a:cxnLst/>
              <a:rect l="l" t="t" r="r" b="b"/>
              <a:pathLst>
                <a:path w="45185" h="34514" extrusionOk="0">
                  <a:moveTo>
                    <a:pt x="37827" y="0"/>
                  </a:moveTo>
                  <a:cubicBezTo>
                    <a:pt x="16417" y="0"/>
                    <a:pt x="4290" y="11993"/>
                    <a:pt x="0" y="16727"/>
                  </a:cubicBezTo>
                  <a:lnTo>
                    <a:pt x="6966" y="30372"/>
                  </a:lnTo>
                  <a:cubicBezTo>
                    <a:pt x="10692" y="32550"/>
                    <a:pt x="14740" y="34003"/>
                    <a:pt x="18908" y="34396"/>
                  </a:cubicBezTo>
                  <a:cubicBezTo>
                    <a:pt x="19765" y="34475"/>
                    <a:pt x="20625" y="34514"/>
                    <a:pt x="21486" y="34514"/>
                  </a:cubicBezTo>
                  <a:cubicBezTo>
                    <a:pt x="28005" y="34514"/>
                    <a:pt x="34540" y="32279"/>
                    <a:pt x="39672" y="28336"/>
                  </a:cubicBezTo>
                  <a:lnTo>
                    <a:pt x="40053" y="27681"/>
                  </a:lnTo>
                  <a:cubicBezTo>
                    <a:pt x="44827" y="19418"/>
                    <a:pt x="45185" y="9333"/>
                    <a:pt x="41017" y="761"/>
                  </a:cubicBezTo>
                  <a:lnTo>
                    <a:pt x="40684" y="70"/>
                  </a:lnTo>
                  <a:cubicBezTo>
                    <a:pt x="39714" y="23"/>
                    <a:pt x="38762" y="0"/>
                    <a:pt x="37827" y="0"/>
                  </a:cubicBezTo>
                  <a:close/>
                </a:path>
              </a:pathLst>
            </a:custGeom>
            <a:solidFill>
              <a:srgbClr val="A0EB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8" name="Google Shape;2168;p57">
              <a:extLst>
                <a:ext uri="{FF2B5EF4-FFF2-40B4-BE49-F238E27FC236}">
                  <a16:creationId xmlns:a16="http://schemas.microsoft.com/office/drawing/2014/main" id="{FBB9ADF7-61C6-4CE7-BF33-7B81035F77CB}"/>
                </a:ext>
              </a:extLst>
            </p:cNvPr>
            <p:cNvSpPr/>
            <p:nvPr/>
          </p:nvSpPr>
          <p:spPr>
            <a:xfrm>
              <a:off x="3538825" y="3380900"/>
              <a:ext cx="2282150" cy="2183325"/>
            </a:xfrm>
            <a:custGeom>
              <a:avLst/>
              <a:gdLst/>
              <a:ahLst/>
              <a:cxnLst/>
              <a:rect l="l" t="t" r="r" b="b"/>
              <a:pathLst>
                <a:path w="91286" h="87333" extrusionOk="0">
                  <a:moveTo>
                    <a:pt x="87821" y="17741"/>
                  </a:moveTo>
                  <a:lnTo>
                    <a:pt x="87761" y="17843"/>
                  </a:lnTo>
                  <a:lnTo>
                    <a:pt x="87761" y="17843"/>
                  </a:lnTo>
                  <a:cubicBezTo>
                    <a:pt x="87782" y="17810"/>
                    <a:pt x="87801" y="17775"/>
                    <a:pt x="87821" y="17741"/>
                  </a:cubicBezTo>
                  <a:close/>
                  <a:moveTo>
                    <a:pt x="90155" y="1"/>
                  </a:moveTo>
                  <a:lnTo>
                    <a:pt x="90155" y="1"/>
                  </a:lnTo>
                  <a:cubicBezTo>
                    <a:pt x="87523" y="19312"/>
                    <a:pt x="72331" y="21801"/>
                    <a:pt x="68914" y="22110"/>
                  </a:cubicBezTo>
                  <a:cubicBezTo>
                    <a:pt x="67306" y="22146"/>
                    <a:pt x="65544" y="22158"/>
                    <a:pt x="63627" y="22158"/>
                  </a:cubicBezTo>
                  <a:lnTo>
                    <a:pt x="29028" y="22158"/>
                  </a:lnTo>
                  <a:lnTo>
                    <a:pt x="29028" y="6323"/>
                  </a:lnTo>
                  <a:lnTo>
                    <a:pt x="0" y="42149"/>
                  </a:lnTo>
                  <a:lnTo>
                    <a:pt x="29028" y="87333"/>
                  </a:lnTo>
                  <a:lnTo>
                    <a:pt x="29028" y="70831"/>
                  </a:lnTo>
                  <a:lnTo>
                    <a:pt x="38898" y="70831"/>
                  </a:lnTo>
                  <a:cubicBezTo>
                    <a:pt x="50209" y="70831"/>
                    <a:pt x="60651" y="64806"/>
                    <a:pt x="66306" y="55007"/>
                  </a:cubicBezTo>
                  <a:lnTo>
                    <a:pt x="83916" y="24516"/>
                  </a:lnTo>
                  <a:lnTo>
                    <a:pt x="86785" y="19539"/>
                  </a:lnTo>
                  <a:cubicBezTo>
                    <a:pt x="86785" y="19539"/>
                    <a:pt x="86785" y="19539"/>
                    <a:pt x="86785" y="19527"/>
                  </a:cubicBezTo>
                  <a:lnTo>
                    <a:pt x="87761" y="17843"/>
                  </a:lnTo>
                  <a:lnTo>
                    <a:pt x="87761" y="17843"/>
                  </a:lnTo>
                  <a:cubicBezTo>
                    <a:pt x="87670" y="17996"/>
                    <a:pt x="87571" y="18142"/>
                    <a:pt x="87464" y="18289"/>
                  </a:cubicBezTo>
                  <a:cubicBezTo>
                    <a:pt x="90381" y="12609"/>
                    <a:pt x="91286" y="6168"/>
                    <a:pt x="90155" y="1"/>
                  </a:cubicBezTo>
                  <a:close/>
                </a:path>
              </a:pathLst>
            </a:custGeom>
            <a:solidFill>
              <a:srgbClr val="40B4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9" name="Google Shape;2169;p57">
              <a:extLst>
                <a:ext uri="{FF2B5EF4-FFF2-40B4-BE49-F238E27FC236}">
                  <a16:creationId xmlns:a16="http://schemas.microsoft.com/office/drawing/2014/main" id="{5254BA63-CA11-4971-94E6-2A2AA7435017}"/>
                </a:ext>
              </a:extLst>
            </p:cNvPr>
            <p:cNvSpPr/>
            <p:nvPr/>
          </p:nvSpPr>
          <p:spPr>
            <a:xfrm>
              <a:off x="3620375" y="4104425"/>
              <a:ext cx="1742500" cy="925225"/>
            </a:xfrm>
            <a:custGeom>
              <a:avLst/>
              <a:gdLst/>
              <a:ahLst/>
              <a:cxnLst/>
              <a:rect l="l" t="t" r="r" b="b"/>
              <a:pathLst>
                <a:path w="69700" h="37009" extrusionOk="0">
                  <a:moveTo>
                    <a:pt x="52665" y="0"/>
                  </a:moveTo>
                  <a:cubicBezTo>
                    <a:pt x="50351" y="0"/>
                    <a:pt x="48172" y="1779"/>
                    <a:pt x="46899" y="3814"/>
                  </a:cubicBezTo>
                  <a:cubicBezTo>
                    <a:pt x="45447" y="6135"/>
                    <a:pt x="44733" y="8862"/>
                    <a:pt x="43244" y="11160"/>
                  </a:cubicBezTo>
                  <a:cubicBezTo>
                    <a:pt x="41968" y="13131"/>
                    <a:pt x="39806" y="14831"/>
                    <a:pt x="37549" y="14831"/>
                  </a:cubicBezTo>
                  <a:cubicBezTo>
                    <a:pt x="37174" y="14831"/>
                    <a:pt x="36798" y="14784"/>
                    <a:pt x="36422" y="14684"/>
                  </a:cubicBezTo>
                  <a:cubicBezTo>
                    <a:pt x="32576" y="13660"/>
                    <a:pt x="31445" y="8040"/>
                    <a:pt x="27599" y="7028"/>
                  </a:cubicBezTo>
                  <a:cubicBezTo>
                    <a:pt x="27215" y="6927"/>
                    <a:pt x="26829" y="6880"/>
                    <a:pt x="26444" y="6880"/>
                  </a:cubicBezTo>
                  <a:cubicBezTo>
                    <a:pt x="24480" y="6880"/>
                    <a:pt x="22558" y="8109"/>
                    <a:pt x="21194" y="9612"/>
                  </a:cubicBezTo>
                  <a:cubicBezTo>
                    <a:pt x="19551" y="11398"/>
                    <a:pt x="18396" y="13589"/>
                    <a:pt x="16658" y="15279"/>
                  </a:cubicBezTo>
                  <a:cubicBezTo>
                    <a:pt x="15376" y="16526"/>
                    <a:pt x="13596" y="17462"/>
                    <a:pt x="11866" y="17462"/>
                  </a:cubicBezTo>
                  <a:cubicBezTo>
                    <a:pt x="11250" y="17462"/>
                    <a:pt x="10640" y="17343"/>
                    <a:pt x="10062" y="17077"/>
                  </a:cubicBezTo>
                  <a:cubicBezTo>
                    <a:pt x="8335" y="16279"/>
                    <a:pt x="7192" y="14291"/>
                    <a:pt x="5311" y="14041"/>
                  </a:cubicBezTo>
                  <a:cubicBezTo>
                    <a:pt x="5184" y="14025"/>
                    <a:pt x="5059" y="14017"/>
                    <a:pt x="4934" y="14017"/>
                  </a:cubicBezTo>
                  <a:cubicBezTo>
                    <a:pt x="3429" y="14017"/>
                    <a:pt x="2080" y="15168"/>
                    <a:pt x="1168" y="16410"/>
                  </a:cubicBezTo>
                  <a:cubicBezTo>
                    <a:pt x="727" y="17006"/>
                    <a:pt x="334" y="17637"/>
                    <a:pt x="1" y="18292"/>
                  </a:cubicBezTo>
                  <a:lnTo>
                    <a:pt x="9954" y="33794"/>
                  </a:lnTo>
                  <a:cubicBezTo>
                    <a:pt x="12776" y="33389"/>
                    <a:pt x="15479" y="32400"/>
                    <a:pt x="18229" y="31674"/>
                  </a:cubicBezTo>
                  <a:cubicBezTo>
                    <a:pt x="21771" y="30744"/>
                    <a:pt x="25428" y="30288"/>
                    <a:pt x="29086" y="30288"/>
                  </a:cubicBezTo>
                  <a:cubicBezTo>
                    <a:pt x="37320" y="30288"/>
                    <a:pt x="45562" y="32598"/>
                    <a:pt x="52519" y="37008"/>
                  </a:cubicBezTo>
                  <a:cubicBezTo>
                    <a:pt x="56794" y="34317"/>
                    <a:pt x="60437" y="30591"/>
                    <a:pt x="63044" y="26066"/>
                  </a:cubicBezTo>
                  <a:lnTo>
                    <a:pt x="69700" y="14541"/>
                  </a:lnTo>
                  <a:cubicBezTo>
                    <a:pt x="69681" y="14541"/>
                    <a:pt x="69662" y="14541"/>
                    <a:pt x="69644" y="14541"/>
                  </a:cubicBezTo>
                  <a:cubicBezTo>
                    <a:pt x="68464" y="14541"/>
                    <a:pt x="67395" y="15271"/>
                    <a:pt x="66223" y="15470"/>
                  </a:cubicBezTo>
                  <a:cubicBezTo>
                    <a:pt x="65998" y="15508"/>
                    <a:pt x="65775" y="15527"/>
                    <a:pt x="65555" y="15527"/>
                  </a:cubicBezTo>
                  <a:cubicBezTo>
                    <a:pt x="63111" y="15527"/>
                    <a:pt x="61018" y="13258"/>
                    <a:pt x="60068" y="10910"/>
                  </a:cubicBezTo>
                  <a:cubicBezTo>
                    <a:pt x="59032" y="8338"/>
                    <a:pt x="58758" y="5469"/>
                    <a:pt x="57353" y="3087"/>
                  </a:cubicBezTo>
                  <a:cubicBezTo>
                    <a:pt x="56532" y="1682"/>
                    <a:pt x="55246" y="468"/>
                    <a:pt x="53650" y="111"/>
                  </a:cubicBezTo>
                  <a:cubicBezTo>
                    <a:pt x="53321" y="36"/>
                    <a:pt x="52991" y="0"/>
                    <a:pt x="52665" y="0"/>
                  </a:cubicBezTo>
                  <a:close/>
                </a:path>
              </a:pathLst>
            </a:custGeom>
            <a:solidFill>
              <a:srgbClr val="FFD1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0" name="Google Shape;2170;p57">
              <a:extLst>
                <a:ext uri="{FF2B5EF4-FFF2-40B4-BE49-F238E27FC236}">
                  <a16:creationId xmlns:a16="http://schemas.microsoft.com/office/drawing/2014/main" id="{7E5AAB96-5C7B-4000-9D24-51DDEEC2C924}"/>
                </a:ext>
              </a:extLst>
            </p:cNvPr>
            <p:cNvSpPr/>
            <p:nvPr/>
          </p:nvSpPr>
          <p:spPr>
            <a:xfrm>
              <a:off x="4819050" y="4175050"/>
              <a:ext cx="43175" cy="593550"/>
            </a:xfrm>
            <a:custGeom>
              <a:avLst/>
              <a:gdLst/>
              <a:ahLst/>
              <a:cxnLst/>
              <a:rect l="l" t="t" r="r" b="b"/>
              <a:pathLst>
                <a:path w="1727" h="23742" extrusionOk="0">
                  <a:moveTo>
                    <a:pt x="0" y="0"/>
                  </a:moveTo>
                  <a:lnTo>
                    <a:pt x="0" y="23622"/>
                  </a:lnTo>
                  <a:cubicBezTo>
                    <a:pt x="572" y="23646"/>
                    <a:pt x="1143" y="23694"/>
                    <a:pt x="1727" y="23741"/>
                  </a:cubicBezTo>
                  <a:lnTo>
                    <a:pt x="1727"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1" name="Google Shape;2171;p57">
              <a:extLst>
                <a:ext uri="{FF2B5EF4-FFF2-40B4-BE49-F238E27FC236}">
                  <a16:creationId xmlns:a16="http://schemas.microsoft.com/office/drawing/2014/main" id="{5DB96CB9-1948-42C4-8221-909DD62FB47A}"/>
                </a:ext>
              </a:extLst>
            </p:cNvPr>
            <p:cNvSpPr/>
            <p:nvPr/>
          </p:nvSpPr>
          <p:spPr>
            <a:xfrm>
              <a:off x="4734200" y="4134575"/>
              <a:ext cx="196500" cy="80675"/>
            </a:xfrm>
            <a:custGeom>
              <a:avLst/>
              <a:gdLst/>
              <a:ahLst/>
              <a:cxnLst/>
              <a:rect l="l" t="t" r="r" b="b"/>
              <a:pathLst>
                <a:path w="7860" h="3227" extrusionOk="0">
                  <a:moveTo>
                    <a:pt x="1608" y="0"/>
                  </a:moveTo>
                  <a:cubicBezTo>
                    <a:pt x="727" y="0"/>
                    <a:pt x="1" y="726"/>
                    <a:pt x="1" y="1619"/>
                  </a:cubicBezTo>
                  <a:cubicBezTo>
                    <a:pt x="1" y="2512"/>
                    <a:pt x="727" y="3227"/>
                    <a:pt x="1608" y="3227"/>
                  </a:cubicBezTo>
                  <a:lnTo>
                    <a:pt x="7859" y="3227"/>
                  </a:lnTo>
                  <a:lnTo>
                    <a:pt x="7859"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2" name="Google Shape;2172;p57">
              <a:extLst>
                <a:ext uri="{FF2B5EF4-FFF2-40B4-BE49-F238E27FC236}">
                  <a16:creationId xmlns:a16="http://schemas.microsoft.com/office/drawing/2014/main" id="{B7BB89C4-EA85-4E12-8EC1-DA9DAB9EA89B}"/>
                </a:ext>
              </a:extLst>
            </p:cNvPr>
            <p:cNvSpPr/>
            <p:nvPr/>
          </p:nvSpPr>
          <p:spPr>
            <a:xfrm>
              <a:off x="4734200" y="4134575"/>
              <a:ext cx="196500" cy="80675"/>
            </a:xfrm>
            <a:custGeom>
              <a:avLst/>
              <a:gdLst/>
              <a:ahLst/>
              <a:cxnLst/>
              <a:rect l="l" t="t" r="r" b="b"/>
              <a:pathLst>
                <a:path w="7860" h="3227" extrusionOk="0">
                  <a:moveTo>
                    <a:pt x="1608" y="0"/>
                  </a:moveTo>
                  <a:cubicBezTo>
                    <a:pt x="727" y="0"/>
                    <a:pt x="1" y="726"/>
                    <a:pt x="1" y="1619"/>
                  </a:cubicBezTo>
                  <a:cubicBezTo>
                    <a:pt x="1" y="2512"/>
                    <a:pt x="727" y="3227"/>
                    <a:pt x="1608" y="3227"/>
                  </a:cubicBezTo>
                  <a:lnTo>
                    <a:pt x="7859" y="3227"/>
                  </a:lnTo>
                  <a:lnTo>
                    <a:pt x="7859" y="0"/>
                  </a:ln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3" name="Google Shape;2173;p57">
              <a:extLst>
                <a:ext uri="{FF2B5EF4-FFF2-40B4-BE49-F238E27FC236}">
                  <a16:creationId xmlns:a16="http://schemas.microsoft.com/office/drawing/2014/main" id="{C422902C-501A-40CD-B03B-F0272F2336E7}"/>
                </a:ext>
              </a:extLst>
            </p:cNvPr>
            <p:cNvSpPr/>
            <p:nvPr/>
          </p:nvSpPr>
          <p:spPr>
            <a:xfrm>
              <a:off x="4734200" y="4154800"/>
              <a:ext cx="196500" cy="60450"/>
            </a:xfrm>
            <a:custGeom>
              <a:avLst/>
              <a:gdLst/>
              <a:ahLst/>
              <a:cxnLst/>
              <a:rect l="l" t="t" r="r" b="b"/>
              <a:pathLst>
                <a:path w="7860" h="2418" extrusionOk="0">
                  <a:moveTo>
                    <a:pt x="227" y="1"/>
                  </a:moveTo>
                  <a:cubicBezTo>
                    <a:pt x="84" y="239"/>
                    <a:pt x="1" y="513"/>
                    <a:pt x="1" y="810"/>
                  </a:cubicBezTo>
                  <a:cubicBezTo>
                    <a:pt x="1" y="1703"/>
                    <a:pt x="727" y="2418"/>
                    <a:pt x="1608" y="2418"/>
                  </a:cubicBezTo>
                  <a:lnTo>
                    <a:pt x="7859" y="2418"/>
                  </a:lnTo>
                  <a:lnTo>
                    <a:pt x="7859" y="810"/>
                  </a:lnTo>
                  <a:lnTo>
                    <a:pt x="1608" y="810"/>
                  </a:lnTo>
                  <a:cubicBezTo>
                    <a:pt x="1013" y="810"/>
                    <a:pt x="501" y="477"/>
                    <a:pt x="2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4" name="Google Shape;2174;p57">
              <a:extLst>
                <a:ext uri="{FF2B5EF4-FFF2-40B4-BE49-F238E27FC236}">
                  <a16:creationId xmlns:a16="http://schemas.microsoft.com/office/drawing/2014/main" id="{6F1367DF-CA69-451E-9B4F-80818E1C7C13}"/>
                </a:ext>
              </a:extLst>
            </p:cNvPr>
            <p:cNvSpPr/>
            <p:nvPr/>
          </p:nvSpPr>
          <p:spPr>
            <a:xfrm>
              <a:off x="4910125" y="3916975"/>
              <a:ext cx="41100" cy="258100"/>
            </a:xfrm>
            <a:custGeom>
              <a:avLst/>
              <a:gdLst/>
              <a:ahLst/>
              <a:cxnLst/>
              <a:rect l="l" t="t" r="r" b="b"/>
              <a:pathLst>
                <a:path w="1644" h="10324" extrusionOk="0">
                  <a:moveTo>
                    <a:pt x="822" y="1"/>
                  </a:moveTo>
                  <a:cubicBezTo>
                    <a:pt x="346" y="763"/>
                    <a:pt x="1" y="2787"/>
                    <a:pt x="1" y="5156"/>
                  </a:cubicBezTo>
                  <a:cubicBezTo>
                    <a:pt x="1" y="7537"/>
                    <a:pt x="346" y="9561"/>
                    <a:pt x="822" y="10323"/>
                  </a:cubicBezTo>
                  <a:cubicBezTo>
                    <a:pt x="1298" y="9561"/>
                    <a:pt x="1644" y="7537"/>
                    <a:pt x="1644" y="5156"/>
                  </a:cubicBezTo>
                  <a:cubicBezTo>
                    <a:pt x="1644" y="2787"/>
                    <a:pt x="1298" y="763"/>
                    <a:pt x="82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5" name="Google Shape;2175;p57">
              <a:extLst>
                <a:ext uri="{FF2B5EF4-FFF2-40B4-BE49-F238E27FC236}">
                  <a16:creationId xmlns:a16="http://schemas.microsoft.com/office/drawing/2014/main" id="{47DCEEFE-B5CF-48CB-AF1F-CA43A4D11B23}"/>
                </a:ext>
              </a:extLst>
            </p:cNvPr>
            <p:cNvSpPr/>
            <p:nvPr/>
          </p:nvSpPr>
          <p:spPr>
            <a:xfrm>
              <a:off x="4910125" y="3916975"/>
              <a:ext cx="20575" cy="258100"/>
            </a:xfrm>
            <a:custGeom>
              <a:avLst/>
              <a:gdLst/>
              <a:ahLst/>
              <a:cxnLst/>
              <a:rect l="l" t="t" r="r" b="b"/>
              <a:pathLst>
                <a:path w="823" h="10324" extrusionOk="0">
                  <a:moveTo>
                    <a:pt x="822" y="1"/>
                  </a:moveTo>
                  <a:cubicBezTo>
                    <a:pt x="346" y="763"/>
                    <a:pt x="1" y="2787"/>
                    <a:pt x="1" y="5156"/>
                  </a:cubicBezTo>
                  <a:cubicBezTo>
                    <a:pt x="1" y="7537"/>
                    <a:pt x="346" y="9561"/>
                    <a:pt x="822" y="10323"/>
                  </a:cubicBezTo>
                  <a:lnTo>
                    <a:pt x="822" y="1"/>
                  </a:ln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6" name="Google Shape;2176;p57">
              <a:extLst>
                <a:ext uri="{FF2B5EF4-FFF2-40B4-BE49-F238E27FC236}">
                  <a16:creationId xmlns:a16="http://schemas.microsoft.com/office/drawing/2014/main" id="{75C4A1FD-8133-4776-80C5-02827E2A41C4}"/>
                </a:ext>
              </a:extLst>
            </p:cNvPr>
            <p:cNvSpPr/>
            <p:nvPr/>
          </p:nvSpPr>
          <p:spPr>
            <a:xfrm>
              <a:off x="4930675" y="4175025"/>
              <a:ext cx="223550" cy="128975"/>
            </a:xfrm>
            <a:custGeom>
              <a:avLst/>
              <a:gdLst/>
              <a:ahLst/>
              <a:cxnLst/>
              <a:rect l="l" t="t" r="r" b="b"/>
              <a:pathLst>
                <a:path w="8942" h="5159" extrusionOk="0">
                  <a:moveTo>
                    <a:pt x="67" y="0"/>
                  </a:moveTo>
                  <a:cubicBezTo>
                    <a:pt x="44" y="0"/>
                    <a:pt x="22" y="1"/>
                    <a:pt x="0" y="1"/>
                  </a:cubicBezTo>
                  <a:cubicBezTo>
                    <a:pt x="417" y="799"/>
                    <a:pt x="2000" y="2097"/>
                    <a:pt x="4060" y="3288"/>
                  </a:cubicBezTo>
                  <a:cubicBezTo>
                    <a:pt x="6071" y="4450"/>
                    <a:pt x="7956" y="5158"/>
                    <a:pt x="8876" y="5158"/>
                  </a:cubicBezTo>
                  <a:cubicBezTo>
                    <a:pt x="8898" y="5158"/>
                    <a:pt x="8920" y="5158"/>
                    <a:pt x="8942" y="5157"/>
                  </a:cubicBezTo>
                  <a:cubicBezTo>
                    <a:pt x="8525" y="4359"/>
                    <a:pt x="6941" y="3061"/>
                    <a:pt x="4882" y="1871"/>
                  </a:cubicBezTo>
                  <a:cubicBezTo>
                    <a:pt x="2871" y="709"/>
                    <a:pt x="997" y="0"/>
                    <a:pt x="6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7" name="Google Shape;2177;p57">
              <a:extLst>
                <a:ext uri="{FF2B5EF4-FFF2-40B4-BE49-F238E27FC236}">
                  <a16:creationId xmlns:a16="http://schemas.microsoft.com/office/drawing/2014/main" id="{AEA51080-1C4B-4851-B3D2-AFD82B9D9A1F}"/>
                </a:ext>
              </a:extLst>
            </p:cNvPr>
            <p:cNvSpPr/>
            <p:nvPr/>
          </p:nvSpPr>
          <p:spPr>
            <a:xfrm>
              <a:off x="4930675" y="4175025"/>
              <a:ext cx="223550" cy="128925"/>
            </a:xfrm>
            <a:custGeom>
              <a:avLst/>
              <a:gdLst/>
              <a:ahLst/>
              <a:cxnLst/>
              <a:rect l="l" t="t" r="r" b="b"/>
              <a:pathLst>
                <a:path w="8942" h="5157" extrusionOk="0">
                  <a:moveTo>
                    <a:pt x="67" y="0"/>
                  </a:moveTo>
                  <a:cubicBezTo>
                    <a:pt x="44" y="0"/>
                    <a:pt x="22" y="1"/>
                    <a:pt x="0" y="1"/>
                  </a:cubicBezTo>
                  <a:lnTo>
                    <a:pt x="8942" y="5157"/>
                  </a:lnTo>
                  <a:cubicBezTo>
                    <a:pt x="8525" y="4359"/>
                    <a:pt x="6941" y="3061"/>
                    <a:pt x="4882" y="1871"/>
                  </a:cubicBezTo>
                  <a:cubicBezTo>
                    <a:pt x="2871" y="709"/>
                    <a:pt x="997" y="0"/>
                    <a:pt x="67" y="0"/>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8" name="Google Shape;2178;p57">
              <a:extLst>
                <a:ext uri="{FF2B5EF4-FFF2-40B4-BE49-F238E27FC236}">
                  <a16:creationId xmlns:a16="http://schemas.microsoft.com/office/drawing/2014/main" id="{FAA4A18B-CD39-4D8A-8B98-4F328083942E}"/>
                </a:ext>
              </a:extLst>
            </p:cNvPr>
            <p:cNvSpPr/>
            <p:nvPr/>
          </p:nvSpPr>
          <p:spPr>
            <a:xfrm>
              <a:off x="4707125" y="4175025"/>
              <a:ext cx="223575" cy="128975"/>
            </a:xfrm>
            <a:custGeom>
              <a:avLst/>
              <a:gdLst/>
              <a:ahLst/>
              <a:cxnLst/>
              <a:rect l="l" t="t" r="r" b="b"/>
              <a:pathLst>
                <a:path w="8943" h="5159" extrusionOk="0">
                  <a:moveTo>
                    <a:pt x="8876" y="0"/>
                  </a:moveTo>
                  <a:cubicBezTo>
                    <a:pt x="7957" y="0"/>
                    <a:pt x="6071" y="709"/>
                    <a:pt x="4060" y="1871"/>
                  </a:cubicBezTo>
                  <a:cubicBezTo>
                    <a:pt x="2001" y="3061"/>
                    <a:pt x="429" y="4359"/>
                    <a:pt x="0" y="5157"/>
                  </a:cubicBezTo>
                  <a:cubicBezTo>
                    <a:pt x="22" y="5158"/>
                    <a:pt x="44" y="5158"/>
                    <a:pt x="67" y="5158"/>
                  </a:cubicBezTo>
                  <a:cubicBezTo>
                    <a:pt x="997" y="5158"/>
                    <a:pt x="2871" y="4450"/>
                    <a:pt x="4882" y="3288"/>
                  </a:cubicBezTo>
                  <a:cubicBezTo>
                    <a:pt x="6942" y="2097"/>
                    <a:pt x="8525" y="799"/>
                    <a:pt x="8942" y="1"/>
                  </a:cubicBezTo>
                  <a:cubicBezTo>
                    <a:pt x="8921" y="1"/>
                    <a:pt x="8899" y="0"/>
                    <a:pt x="887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9" name="Google Shape;2179;p57">
              <a:extLst>
                <a:ext uri="{FF2B5EF4-FFF2-40B4-BE49-F238E27FC236}">
                  <a16:creationId xmlns:a16="http://schemas.microsoft.com/office/drawing/2014/main" id="{72D16A2C-F321-4872-BF00-E133A6939228}"/>
                </a:ext>
              </a:extLst>
            </p:cNvPr>
            <p:cNvSpPr/>
            <p:nvPr/>
          </p:nvSpPr>
          <p:spPr>
            <a:xfrm>
              <a:off x="4707125" y="4175050"/>
              <a:ext cx="223575" cy="128950"/>
            </a:xfrm>
            <a:custGeom>
              <a:avLst/>
              <a:gdLst/>
              <a:ahLst/>
              <a:cxnLst/>
              <a:rect l="l" t="t" r="r" b="b"/>
              <a:pathLst>
                <a:path w="8943" h="5158" extrusionOk="0">
                  <a:moveTo>
                    <a:pt x="8942" y="0"/>
                  </a:moveTo>
                  <a:lnTo>
                    <a:pt x="0" y="5156"/>
                  </a:lnTo>
                  <a:cubicBezTo>
                    <a:pt x="22" y="5157"/>
                    <a:pt x="44" y="5157"/>
                    <a:pt x="67" y="5157"/>
                  </a:cubicBezTo>
                  <a:cubicBezTo>
                    <a:pt x="997" y="5157"/>
                    <a:pt x="2871" y="4449"/>
                    <a:pt x="4882" y="3287"/>
                  </a:cubicBezTo>
                  <a:cubicBezTo>
                    <a:pt x="6942" y="2096"/>
                    <a:pt x="8525" y="798"/>
                    <a:pt x="8942" y="0"/>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0" name="Google Shape;2180;p57">
              <a:extLst>
                <a:ext uri="{FF2B5EF4-FFF2-40B4-BE49-F238E27FC236}">
                  <a16:creationId xmlns:a16="http://schemas.microsoft.com/office/drawing/2014/main" id="{139A6730-043E-4C80-9B51-CB5B4A3D8A94}"/>
                </a:ext>
              </a:extLst>
            </p:cNvPr>
            <p:cNvSpPr/>
            <p:nvPr/>
          </p:nvSpPr>
          <p:spPr>
            <a:xfrm>
              <a:off x="4890475" y="4134575"/>
              <a:ext cx="80700" cy="80675"/>
            </a:xfrm>
            <a:custGeom>
              <a:avLst/>
              <a:gdLst/>
              <a:ahLst/>
              <a:cxnLst/>
              <a:rect l="l" t="t" r="r" b="b"/>
              <a:pathLst>
                <a:path w="3228" h="3227" extrusionOk="0">
                  <a:moveTo>
                    <a:pt x="1608" y="0"/>
                  </a:moveTo>
                  <a:cubicBezTo>
                    <a:pt x="715" y="0"/>
                    <a:pt x="1" y="726"/>
                    <a:pt x="1" y="1619"/>
                  </a:cubicBezTo>
                  <a:cubicBezTo>
                    <a:pt x="1" y="2512"/>
                    <a:pt x="715" y="3227"/>
                    <a:pt x="1608" y="3227"/>
                  </a:cubicBezTo>
                  <a:cubicBezTo>
                    <a:pt x="2501" y="3227"/>
                    <a:pt x="3227" y="2512"/>
                    <a:pt x="3227" y="1619"/>
                  </a:cubicBezTo>
                  <a:cubicBezTo>
                    <a:pt x="3227" y="726"/>
                    <a:pt x="2501" y="0"/>
                    <a:pt x="160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 name="Google Shape;2181;p57">
              <a:extLst>
                <a:ext uri="{FF2B5EF4-FFF2-40B4-BE49-F238E27FC236}">
                  <a16:creationId xmlns:a16="http://schemas.microsoft.com/office/drawing/2014/main" id="{15888934-06DA-4D9A-A377-E867EADA0A27}"/>
                </a:ext>
              </a:extLst>
            </p:cNvPr>
            <p:cNvSpPr/>
            <p:nvPr/>
          </p:nvSpPr>
          <p:spPr>
            <a:xfrm>
              <a:off x="5067575" y="4392625"/>
              <a:ext cx="29800" cy="408125"/>
            </a:xfrm>
            <a:custGeom>
              <a:avLst/>
              <a:gdLst/>
              <a:ahLst/>
              <a:cxnLst/>
              <a:rect l="l" t="t" r="r" b="b"/>
              <a:pathLst>
                <a:path w="1192" h="16325" extrusionOk="0">
                  <a:moveTo>
                    <a:pt x="1" y="1"/>
                  </a:moveTo>
                  <a:lnTo>
                    <a:pt x="1" y="16229"/>
                  </a:lnTo>
                  <a:cubicBezTo>
                    <a:pt x="394" y="16253"/>
                    <a:pt x="799" y="16289"/>
                    <a:pt x="1192" y="16324"/>
                  </a:cubicBezTo>
                  <a:lnTo>
                    <a:pt x="1192"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2" name="Google Shape;2182;p57">
              <a:extLst>
                <a:ext uri="{FF2B5EF4-FFF2-40B4-BE49-F238E27FC236}">
                  <a16:creationId xmlns:a16="http://schemas.microsoft.com/office/drawing/2014/main" id="{3BDE7939-42BF-4431-B9BE-672B6D9F7073}"/>
                </a:ext>
              </a:extLst>
            </p:cNvPr>
            <p:cNvSpPr/>
            <p:nvPr/>
          </p:nvSpPr>
          <p:spPr>
            <a:xfrm>
              <a:off x="5009250" y="4364950"/>
              <a:ext cx="135150" cy="55400"/>
            </a:xfrm>
            <a:custGeom>
              <a:avLst/>
              <a:gdLst/>
              <a:ahLst/>
              <a:cxnLst/>
              <a:rect l="l" t="t" r="r" b="b"/>
              <a:pathLst>
                <a:path w="5406" h="2216" extrusionOk="0">
                  <a:moveTo>
                    <a:pt x="1108" y="1"/>
                  </a:moveTo>
                  <a:cubicBezTo>
                    <a:pt x="500" y="1"/>
                    <a:pt x="0" y="501"/>
                    <a:pt x="0" y="1108"/>
                  </a:cubicBezTo>
                  <a:cubicBezTo>
                    <a:pt x="0" y="1727"/>
                    <a:pt x="500" y="2215"/>
                    <a:pt x="1108" y="2215"/>
                  </a:cubicBezTo>
                  <a:lnTo>
                    <a:pt x="5406" y="2215"/>
                  </a:lnTo>
                  <a:lnTo>
                    <a:pt x="5406"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3" name="Google Shape;2183;p57">
              <a:extLst>
                <a:ext uri="{FF2B5EF4-FFF2-40B4-BE49-F238E27FC236}">
                  <a16:creationId xmlns:a16="http://schemas.microsoft.com/office/drawing/2014/main" id="{EACB7B98-0106-47BB-8979-2E83C8625148}"/>
                </a:ext>
              </a:extLst>
            </p:cNvPr>
            <p:cNvSpPr/>
            <p:nvPr/>
          </p:nvSpPr>
          <p:spPr>
            <a:xfrm>
              <a:off x="5009250" y="4364950"/>
              <a:ext cx="135150" cy="55400"/>
            </a:xfrm>
            <a:custGeom>
              <a:avLst/>
              <a:gdLst/>
              <a:ahLst/>
              <a:cxnLst/>
              <a:rect l="l" t="t" r="r" b="b"/>
              <a:pathLst>
                <a:path w="5406" h="2216" extrusionOk="0">
                  <a:moveTo>
                    <a:pt x="1108" y="1"/>
                  </a:moveTo>
                  <a:cubicBezTo>
                    <a:pt x="500" y="1"/>
                    <a:pt x="0" y="501"/>
                    <a:pt x="0" y="1108"/>
                  </a:cubicBezTo>
                  <a:cubicBezTo>
                    <a:pt x="0" y="1727"/>
                    <a:pt x="500" y="2215"/>
                    <a:pt x="1108" y="2215"/>
                  </a:cubicBezTo>
                  <a:lnTo>
                    <a:pt x="5406" y="2215"/>
                  </a:lnTo>
                  <a:lnTo>
                    <a:pt x="5406" y="1"/>
                  </a:ln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4" name="Google Shape;2184;p57">
              <a:extLst>
                <a:ext uri="{FF2B5EF4-FFF2-40B4-BE49-F238E27FC236}">
                  <a16:creationId xmlns:a16="http://schemas.microsoft.com/office/drawing/2014/main" id="{4611AB6B-442B-4AB0-8AFA-81C2EA8C4C0F}"/>
                </a:ext>
              </a:extLst>
            </p:cNvPr>
            <p:cNvSpPr/>
            <p:nvPr/>
          </p:nvSpPr>
          <p:spPr>
            <a:xfrm>
              <a:off x="5009250" y="4378950"/>
              <a:ext cx="135150" cy="41400"/>
            </a:xfrm>
            <a:custGeom>
              <a:avLst/>
              <a:gdLst/>
              <a:ahLst/>
              <a:cxnLst/>
              <a:rect l="l" t="t" r="r" b="b"/>
              <a:pathLst>
                <a:path w="5406" h="1656" extrusionOk="0">
                  <a:moveTo>
                    <a:pt x="155" y="0"/>
                  </a:moveTo>
                  <a:cubicBezTo>
                    <a:pt x="60" y="155"/>
                    <a:pt x="0" y="345"/>
                    <a:pt x="0" y="548"/>
                  </a:cubicBezTo>
                  <a:cubicBezTo>
                    <a:pt x="0" y="1167"/>
                    <a:pt x="500" y="1655"/>
                    <a:pt x="1108" y="1655"/>
                  </a:cubicBezTo>
                  <a:lnTo>
                    <a:pt x="5406" y="1655"/>
                  </a:lnTo>
                  <a:lnTo>
                    <a:pt x="5406" y="548"/>
                  </a:lnTo>
                  <a:lnTo>
                    <a:pt x="1108" y="548"/>
                  </a:lnTo>
                  <a:cubicBezTo>
                    <a:pt x="703" y="548"/>
                    <a:pt x="346" y="322"/>
                    <a:pt x="15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5" name="Google Shape;2185;p57">
              <a:extLst>
                <a:ext uri="{FF2B5EF4-FFF2-40B4-BE49-F238E27FC236}">
                  <a16:creationId xmlns:a16="http://schemas.microsoft.com/office/drawing/2014/main" id="{43A96516-88D5-42D1-A6CB-3CFDCC0464B8}"/>
                </a:ext>
              </a:extLst>
            </p:cNvPr>
            <p:cNvSpPr/>
            <p:nvPr/>
          </p:nvSpPr>
          <p:spPr>
            <a:xfrm>
              <a:off x="5130400" y="4215225"/>
              <a:ext cx="28300" cy="177425"/>
            </a:xfrm>
            <a:custGeom>
              <a:avLst/>
              <a:gdLst/>
              <a:ahLst/>
              <a:cxnLst/>
              <a:rect l="l" t="t" r="r" b="b"/>
              <a:pathLst>
                <a:path w="1132" h="7097" extrusionOk="0">
                  <a:moveTo>
                    <a:pt x="560" y="1"/>
                  </a:moveTo>
                  <a:cubicBezTo>
                    <a:pt x="226" y="525"/>
                    <a:pt x="0" y="1918"/>
                    <a:pt x="0" y="3549"/>
                  </a:cubicBezTo>
                  <a:cubicBezTo>
                    <a:pt x="0" y="5192"/>
                    <a:pt x="226" y="6573"/>
                    <a:pt x="560" y="7097"/>
                  </a:cubicBezTo>
                  <a:cubicBezTo>
                    <a:pt x="893" y="6573"/>
                    <a:pt x="1131" y="5192"/>
                    <a:pt x="1131" y="3549"/>
                  </a:cubicBezTo>
                  <a:cubicBezTo>
                    <a:pt x="1131" y="1918"/>
                    <a:pt x="893" y="525"/>
                    <a:pt x="56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6" name="Google Shape;2186;p57">
              <a:extLst>
                <a:ext uri="{FF2B5EF4-FFF2-40B4-BE49-F238E27FC236}">
                  <a16:creationId xmlns:a16="http://schemas.microsoft.com/office/drawing/2014/main" id="{242B520E-1650-416C-A27A-0CB6906ADBF4}"/>
                </a:ext>
              </a:extLst>
            </p:cNvPr>
            <p:cNvSpPr/>
            <p:nvPr/>
          </p:nvSpPr>
          <p:spPr>
            <a:xfrm>
              <a:off x="5130400" y="4215225"/>
              <a:ext cx="14000" cy="177425"/>
            </a:xfrm>
            <a:custGeom>
              <a:avLst/>
              <a:gdLst/>
              <a:ahLst/>
              <a:cxnLst/>
              <a:rect l="l" t="t" r="r" b="b"/>
              <a:pathLst>
                <a:path w="560" h="7097" extrusionOk="0">
                  <a:moveTo>
                    <a:pt x="560" y="1"/>
                  </a:moveTo>
                  <a:cubicBezTo>
                    <a:pt x="226" y="525"/>
                    <a:pt x="0" y="1918"/>
                    <a:pt x="0" y="3549"/>
                  </a:cubicBezTo>
                  <a:cubicBezTo>
                    <a:pt x="0" y="5192"/>
                    <a:pt x="226" y="6573"/>
                    <a:pt x="560" y="7097"/>
                  </a:cubicBezTo>
                  <a:lnTo>
                    <a:pt x="560" y="1"/>
                  </a:ln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7" name="Google Shape;2187;p57">
              <a:extLst>
                <a:ext uri="{FF2B5EF4-FFF2-40B4-BE49-F238E27FC236}">
                  <a16:creationId xmlns:a16="http://schemas.microsoft.com/office/drawing/2014/main" id="{5DE5219E-C5D3-4C87-90C2-C4BC4AD583ED}"/>
                </a:ext>
              </a:extLst>
            </p:cNvPr>
            <p:cNvSpPr/>
            <p:nvPr/>
          </p:nvSpPr>
          <p:spPr>
            <a:xfrm>
              <a:off x="5144375" y="4392625"/>
              <a:ext cx="153625" cy="88750"/>
            </a:xfrm>
            <a:custGeom>
              <a:avLst/>
              <a:gdLst/>
              <a:ahLst/>
              <a:cxnLst/>
              <a:rect l="l" t="t" r="r" b="b"/>
              <a:pathLst>
                <a:path w="6145" h="3550" extrusionOk="0">
                  <a:moveTo>
                    <a:pt x="45" y="0"/>
                  </a:moveTo>
                  <a:cubicBezTo>
                    <a:pt x="30" y="0"/>
                    <a:pt x="15" y="0"/>
                    <a:pt x="1" y="1"/>
                  </a:cubicBezTo>
                  <a:cubicBezTo>
                    <a:pt x="286" y="549"/>
                    <a:pt x="1382" y="1453"/>
                    <a:pt x="2787" y="2263"/>
                  </a:cubicBezTo>
                  <a:cubicBezTo>
                    <a:pt x="4171" y="3065"/>
                    <a:pt x="5463" y="3550"/>
                    <a:pt x="6100" y="3550"/>
                  </a:cubicBezTo>
                  <a:cubicBezTo>
                    <a:pt x="6115" y="3550"/>
                    <a:pt x="6130" y="3549"/>
                    <a:pt x="6144" y="3549"/>
                  </a:cubicBezTo>
                  <a:cubicBezTo>
                    <a:pt x="5859" y="3001"/>
                    <a:pt x="4775" y="2108"/>
                    <a:pt x="3358" y="1287"/>
                  </a:cubicBezTo>
                  <a:cubicBezTo>
                    <a:pt x="1975" y="484"/>
                    <a:pt x="682" y="0"/>
                    <a:pt x="4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 name="Google Shape;2188;p57">
              <a:extLst>
                <a:ext uri="{FF2B5EF4-FFF2-40B4-BE49-F238E27FC236}">
                  <a16:creationId xmlns:a16="http://schemas.microsoft.com/office/drawing/2014/main" id="{6F5CAA7B-F0DA-4D1A-AAE9-88E2B458E6EB}"/>
                </a:ext>
              </a:extLst>
            </p:cNvPr>
            <p:cNvSpPr/>
            <p:nvPr/>
          </p:nvSpPr>
          <p:spPr>
            <a:xfrm>
              <a:off x="5144375" y="4392625"/>
              <a:ext cx="153625" cy="88725"/>
            </a:xfrm>
            <a:custGeom>
              <a:avLst/>
              <a:gdLst/>
              <a:ahLst/>
              <a:cxnLst/>
              <a:rect l="l" t="t" r="r" b="b"/>
              <a:pathLst>
                <a:path w="6145" h="3549" extrusionOk="0">
                  <a:moveTo>
                    <a:pt x="45" y="0"/>
                  </a:moveTo>
                  <a:cubicBezTo>
                    <a:pt x="30" y="0"/>
                    <a:pt x="15" y="0"/>
                    <a:pt x="1" y="1"/>
                  </a:cubicBezTo>
                  <a:lnTo>
                    <a:pt x="6144" y="3549"/>
                  </a:lnTo>
                  <a:cubicBezTo>
                    <a:pt x="5859" y="3001"/>
                    <a:pt x="4775" y="2108"/>
                    <a:pt x="3358" y="1287"/>
                  </a:cubicBezTo>
                  <a:cubicBezTo>
                    <a:pt x="1975" y="484"/>
                    <a:pt x="682" y="0"/>
                    <a:pt x="45" y="0"/>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 name="Google Shape;2189;p57">
              <a:extLst>
                <a:ext uri="{FF2B5EF4-FFF2-40B4-BE49-F238E27FC236}">
                  <a16:creationId xmlns:a16="http://schemas.microsoft.com/office/drawing/2014/main" id="{90C6D069-9373-45B6-9D65-98A66543D056}"/>
                </a:ext>
              </a:extLst>
            </p:cNvPr>
            <p:cNvSpPr/>
            <p:nvPr/>
          </p:nvSpPr>
          <p:spPr>
            <a:xfrm>
              <a:off x="4990800" y="4392625"/>
              <a:ext cx="153600" cy="88750"/>
            </a:xfrm>
            <a:custGeom>
              <a:avLst/>
              <a:gdLst/>
              <a:ahLst/>
              <a:cxnLst/>
              <a:rect l="l" t="t" r="r" b="b"/>
              <a:pathLst>
                <a:path w="6144" h="3550" extrusionOk="0">
                  <a:moveTo>
                    <a:pt x="6099" y="0"/>
                  </a:moveTo>
                  <a:cubicBezTo>
                    <a:pt x="5463" y="0"/>
                    <a:pt x="4170" y="484"/>
                    <a:pt x="2786" y="1287"/>
                  </a:cubicBezTo>
                  <a:cubicBezTo>
                    <a:pt x="1381" y="2108"/>
                    <a:pt x="286" y="3001"/>
                    <a:pt x="0" y="3549"/>
                  </a:cubicBezTo>
                  <a:cubicBezTo>
                    <a:pt x="15" y="3549"/>
                    <a:pt x="29" y="3550"/>
                    <a:pt x="45" y="3550"/>
                  </a:cubicBezTo>
                  <a:cubicBezTo>
                    <a:pt x="681" y="3550"/>
                    <a:pt x="1974" y="3065"/>
                    <a:pt x="3358" y="2263"/>
                  </a:cubicBezTo>
                  <a:cubicBezTo>
                    <a:pt x="4775" y="1453"/>
                    <a:pt x="5858" y="549"/>
                    <a:pt x="6144" y="1"/>
                  </a:cubicBezTo>
                  <a:cubicBezTo>
                    <a:pt x="6129" y="0"/>
                    <a:pt x="6114" y="0"/>
                    <a:pt x="609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 name="Google Shape;2190;p57">
              <a:extLst>
                <a:ext uri="{FF2B5EF4-FFF2-40B4-BE49-F238E27FC236}">
                  <a16:creationId xmlns:a16="http://schemas.microsoft.com/office/drawing/2014/main" id="{B440DEDF-1AA6-4BCA-A9A7-B937752ADB36}"/>
                </a:ext>
              </a:extLst>
            </p:cNvPr>
            <p:cNvSpPr/>
            <p:nvPr/>
          </p:nvSpPr>
          <p:spPr>
            <a:xfrm>
              <a:off x="4990800" y="4392625"/>
              <a:ext cx="153600" cy="88750"/>
            </a:xfrm>
            <a:custGeom>
              <a:avLst/>
              <a:gdLst/>
              <a:ahLst/>
              <a:cxnLst/>
              <a:rect l="l" t="t" r="r" b="b"/>
              <a:pathLst>
                <a:path w="6144" h="3550" extrusionOk="0">
                  <a:moveTo>
                    <a:pt x="6144" y="1"/>
                  </a:moveTo>
                  <a:lnTo>
                    <a:pt x="0" y="3549"/>
                  </a:lnTo>
                  <a:cubicBezTo>
                    <a:pt x="15" y="3549"/>
                    <a:pt x="29" y="3550"/>
                    <a:pt x="45" y="3550"/>
                  </a:cubicBezTo>
                  <a:cubicBezTo>
                    <a:pt x="681" y="3550"/>
                    <a:pt x="1974" y="3065"/>
                    <a:pt x="3358" y="2263"/>
                  </a:cubicBezTo>
                  <a:cubicBezTo>
                    <a:pt x="4775" y="1453"/>
                    <a:pt x="5858" y="549"/>
                    <a:pt x="6144" y="1"/>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1" name="Google Shape;2191;p57">
              <a:extLst>
                <a:ext uri="{FF2B5EF4-FFF2-40B4-BE49-F238E27FC236}">
                  <a16:creationId xmlns:a16="http://schemas.microsoft.com/office/drawing/2014/main" id="{DA01EE0C-E8A9-4C3E-8209-B91F4E65CF1A}"/>
                </a:ext>
              </a:extLst>
            </p:cNvPr>
            <p:cNvSpPr/>
            <p:nvPr/>
          </p:nvSpPr>
          <p:spPr>
            <a:xfrm>
              <a:off x="5116700" y="4364950"/>
              <a:ext cx="55375" cy="55400"/>
            </a:xfrm>
            <a:custGeom>
              <a:avLst/>
              <a:gdLst/>
              <a:ahLst/>
              <a:cxnLst/>
              <a:rect l="l" t="t" r="r" b="b"/>
              <a:pathLst>
                <a:path w="2215" h="2216" extrusionOk="0">
                  <a:moveTo>
                    <a:pt x="1108" y="1"/>
                  </a:moveTo>
                  <a:cubicBezTo>
                    <a:pt x="501" y="1"/>
                    <a:pt x="0" y="501"/>
                    <a:pt x="0" y="1108"/>
                  </a:cubicBezTo>
                  <a:cubicBezTo>
                    <a:pt x="0" y="1727"/>
                    <a:pt x="501" y="2215"/>
                    <a:pt x="1108" y="2215"/>
                  </a:cubicBezTo>
                  <a:cubicBezTo>
                    <a:pt x="1727" y="2215"/>
                    <a:pt x="2215" y="1727"/>
                    <a:pt x="2215" y="1108"/>
                  </a:cubicBezTo>
                  <a:cubicBezTo>
                    <a:pt x="2215" y="501"/>
                    <a:pt x="1727" y="1"/>
                    <a:pt x="1108"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2" name="Google Shape;2192;p57">
              <a:extLst>
                <a:ext uri="{FF2B5EF4-FFF2-40B4-BE49-F238E27FC236}">
                  <a16:creationId xmlns:a16="http://schemas.microsoft.com/office/drawing/2014/main" id="{60FE40F5-BBB6-4A00-86CD-DD5A13EEB6A5}"/>
                </a:ext>
              </a:extLst>
            </p:cNvPr>
            <p:cNvSpPr/>
            <p:nvPr/>
          </p:nvSpPr>
          <p:spPr>
            <a:xfrm>
              <a:off x="4173725" y="4169100"/>
              <a:ext cx="111650" cy="172075"/>
            </a:xfrm>
            <a:custGeom>
              <a:avLst/>
              <a:gdLst/>
              <a:ahLst/>
              <a:cxnLst/>
              <a:rect l="l" t="t" r="r" b="b"/>
              <a:pathLst>
                <a:path w="4466" h="6883" extrusionOk="0">
                  <a:moveTo>
                    <a:pt x="0" y="0"/>
                  </a:moveTo>
                  <a:lnTo>
                    <a:pt x="0" y="6882"/>
                  </a:lnTo>
                  <a:lnTo>
                    <a:pt x="4465" y="6882"/>
                  </a:lnTo>
                  <a:lnTo>
                    <a:pt x="4465" y="0"/>
                  </a:lnTo>
                  <a:close/>
                </a:path>
              </a:pathLst>
            </a:custGeom>
            <a:solidFill>
              <a:srgbClr val="DB8E6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3" name="Google Shape;2193;p57">
              <a:extLst>
                <a:ext uri="{FF2B5EF4-FFF2-40B4-BE49-F238E27FC236}">
                  <a16:creationId xmlns:a16="http://schemas.microsoft.com/office/drawing/2014/main" id="{63D99014-A539-4186-98FC-3FCA9B737266}"/>
                </a:ext>
              </a:extLst>
            </p:cNvPr>
            <p:cNvSpPr/>
            <p:nvPr/>
          </p:nvSpPr>
          <p:spPr>
            <a:xfrm>
              <a:off x="4173725" y="4169100"/>
              <a:ext cx="111650" cy="172075"/>
            </a:xfrm>
            <a:custGeom>
              <a:avLst/>
              <a:gdLst/>
              <a:ahLst/>
              <a:cxnLst/>
              <a:rect l="l" t="t" r="r" b="b"/>
              <a:pathLst>
                <a:path w="4466" h="6883" extrusionOk="0">
                  <a:moveTo>
                    <a:pt x="0" y="0"/>
                  </a:moveTo>
                  <a:lnTo>
                    <a:pt x="0" y="6882"/>
                  </a:lnTo>
                  <a:lnTo>
                    <a:pt x="4465" y="6882"/>
                  </a:lnTo>
                  <a:lnTo>
                    <a:pt x="4465" y="0"/>
                  </a:ln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4" name="Google Shape;2194;p57">
              <a:extLst>
                <a:ext uri="{FF2B5EF4-FFF2-40B4-BE49-F238E27FC236}">
                  <a16:creationId xmlns:a16="http://schemas.microsoft.com/office/drawing/2014/main" id="{6CAC0176-3714-48AF-8551-36728049A72F}"/>
                </a:ext>
              </a:extLst>
            </p:cNvPr>
            <p:cNvSpPr/>
            <p:nvPr/>
          </p:nvSpPr>
          <p:spPr>
            <a:xfrm>
              <a:off x="4285350" y="4169100"/>
              <a:ext cx="52700" cy="172075"/>
            </a:xfrm>
            <a:custGeom>
              <a:avLst/>
              <a:gdLst/>
              <a:ahLst/>
              <a:cxnLst/>
              <a:rect l="l" t="t" r="r" b="b"/>
              <a:pathLst>
                <a:path w="2108" h="6883" extrusionOk="0">
                  <a:moveTo>
                    <a:pt x="0" y="0"/>
                  </a:moveTo>
                  <a:lnTo>
                    <a:pt x="0" y="6882"/>
                  </a:lnTo>
                  <a:lnTo>
                    <a:pt x="2108" y="6882"/>
                  </a:lnTo>
                  <a:lnTo>
                    <a:pt x="2108"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5" name="Google Shape;2195;p57">
              <a:extLst>
                <a:ext uri="{FF2B5EF4-FFF2-40B4-BE49-F238E27FC236}">
                  <a16:creationId xmlns:a16="http://schemas.microsoft.com/office/drawing/2014/main" id="{A3404C1F-D0D0-4C5B-B886-1512C98EBB06}"/>
                </a:ext>
              </a:extLst>
            </p:cNvPr>
            <p:cNvSpPr/>
            <p:nvPr/>
          </p:nvSpPr>
          <p:spPr>
            <a:xfrm>
              <a:off x="4521375" y="4390250"/>
              <a:ext cx="202750" cy="60450"/>
            </a:xfrm>
            <a:custGeom>
              <a:avLst/>
              <a:gdLst/>
              <a:ahLst/>
              <a:cxnLst/>
              <a:rect l="l" t="t" r="r" b="b"/>
              <a:pathLst>
                <a:path w="8110" h="2418" extrusionOk="0">
                  <a:moveTo>
                    <a:pt x="5740" y="1"/>
                  </a:moveTo>
                  <a:lnTo>
                    <a:pt x="1" y="2418"/>
                  </a:lnTo>
                  <a:lnTo>
                    <a:pt x="8109" y="2418"/>
                  </a:lnTo>
                  <a:lnTo>
                    <a:pt x="5740" y="1"/>
                  </a:lnTo>
                  <a:close/>
                </a:path>
              </a:pathLst>
            </a:custGeom>
            <a:solidFill>
              <a:srgbClr val="FFD1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6" name="Google Shape;2196;p57">
              <a:extLst>
                <a:ext uri="{FF2B5EF4-FFF2-40B4-BE49-F238E27FC236}">
                  <a16:creationId xmlns:a16="http://schemas.microsoft.com/office/drawing/2014/main" id="{2E99E9C1-59A7-4180-A792-FAA9C08B7878}"/>
                </a:ext>
              </a:extLst>
            </p:cNvPr>
            <p:cNvSpPr/>
            <p:nvPr/>
          </p:nvSpPr>
          <p:spPr>
            <a:xfrm>
              <a:off x="4521375" y="4390250"/>
              <a:ext cx="202750" cy="60450"/>
            </a:xfrm>
            <a:custGeom>
              <a:avLst/>
              <a:gdLst/>
              <a:ahLst/>
              <a:cxnLst/>
              <a:rect l="l" t="t" r="r" b="b"/>
              <a:pathLst>
                <a:path w="8110" h="2418" extrusionOk="0">
                  <a:moveTo>
                    <a:pt x="5740" y="1"/>
                  </a:moveTo>
                  <a:lnTo>
                    <a:pt x="1" y="2418"/>
                  </a:lnTo>
                  <a:lnTo>
                    <a:pt x="8109" y="2418"/>
                  </a:lnTo>
                  <a:lnTo>
                    <a:pt x="5740" y="1"/>
                  </a:ln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7" name="Google Shape;2197;p57">
              <a:extLst>
                <a:ext uri="{FF2B5EF4-FFF2-40B4-BE49-F238E27FC236}">
                  <a16:creationId xmlns:a16="http://schemas.microsoft.com/office/drawing/2014/main" id="{D06AA2F8-449D-47CE-A898-B0317B8230DB}"/>
                </a:ext>
              </a:extLst>
            </p:cNvPr>
            <p:cNvSpPr/>
            <p:nvPr/>
          </p:nvSpPr>
          <p:spPr>
            <a:xfrm>
              <a:off x="3922200" y="4342925"/>
              <a:ext cx="415850" cy="373875"/>
            </a:xfrm>
            <a:custGeom>
              <a:avLst/>
              <a:gdLst/>
              <a:ahLst/>
              <a:cxnLst/>
              <a:rect l="l" t="t" r="r" b="b"/>
              <a:pathLst>
                <a:path w="16634" h="14955" extrusionOk="0">
                  <a:moveTo>
                    <a:pt x="16634" y="1"/>
                  </a:moveTo>
                  <a:lnTo>
                    <a:pt x="1" y="2918"/>
                  </a:lnTo>
                  <a:lnTo>
                    <a:pt x="1" y="14955"/>
                  </a:lnTo>
                  <a:lnTo>
                    <a:pt x="16634" y="14955"/>
                  </a:lnTo>
                  <a:lnTo>
                    <a:pt x="16634" y="1"/>
                  </a:lnTo>
                  <a:close/>
                </a:path>
              </a:pathLst>
            </a:custGeom>
            <a:solidFill>
              <a:srgbClr val="DB8E6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8" name="Google Shape;2198;p57">
              <a:extLst>
                <a:ext uri="{FF2B5EF4-FFF2-40B4-BE49-F238E27FC236}">
                  <a16:creationId xmlns:a16="http://schemas.microsoft.com/office/drawing/2014/main" id="{580068D5-B352-4B3F-B482-841816831B98}"/>
                </a:ext>
              </a:extLst>
            </p:cNvPr>
            <p:cNvSpPr/>
            <p:nvPr/>
          </p:nvSpPr>
          <p:spPr>
            <a:xfrm>
              <a:off x="3922200" y="4342925"/>
              <a:ext cx="415850" cy="373875"/>
            </a:xfrm>
            <a:custGeom>
              <a:avLst/>
              <a:gdLst/>
              <a:ahLst/>
              <a:cxnLst/>
              <a:rect l="l" t="t" r="r" b="b"/>
              <a:pathLst>
                <a:path w="16634" h="14955" extrusionOk="0">
                  <a:moveTo>
                    <a:pt x="16634" y="1"/>
                  </a:moveTo>
                  <a:lnTo>
                    <a:pt x="1" y="2918"/>
                  </a:lnTo>
                  <a:lnTo>
                    <a:pt x="1" y="14955"/>
                  </a:lnTo>
                  <a:lnTo>
                    <a:pt x="16634" y="14955"/>
                  </a:lnTo>
                  <a:lnTo>
                    <a:pt x="16634" y="1"/>
                  </a:ln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9" name="Google Shape;2199;p57">
              <a:extLst>
                <a:ext uri="{FF2B5EF4-FFF2-40B4-BE49-F238E27FC236}">
                  <a16:creationId xmlns:a16="http://schemas.microsoft.com/office/drawing/2014/main" id="{EB9D4584-762A-4E7C-9F22-3F809CCF2884}"/>
                </a:ext>
              </a:extLst>
            </p:cNvPr>
            <p:cNvSpPr/>
            <p:nvPr/>
          </p:nvSpPr>
          <p:spPr>
            <a:xfrm>
              <a:off x="4338025" y="4250350"/>
              <a:ext cx="326850" cy="466450"/>
            </a:xfrm>
            <a:custGeom>
              <a:avLst/>
              <a:gdLst/>
              <a:ahLst/>
              <a:cxnLst/>
              <a:rect l="l" t="t" r="r" b="b"/>
              <a:pathLst>
                <a:path w="13074" h="18658" extrusionOk="0">
                  <a:moveTo>
                    <a:pt x="6537" y="1"/>
                  </a:moveTo>
                  <a:lnTo>
                    <a:pt x="1" y="5597"/>
                  </a:lnTo>
                  <a:lnTo>
                    <a:pt x="1" y="18658"/>
                  </a:lnTo>
                  <a:lnTo>
                    <a:pt x="13074" y="18658"/>
                  </a:lnTo>
                  <a:lnTo>
                    <a:pt x="13074" y="5597"/>
                  </a:lnTo>
                  <a:lnTo>
                    <a:pt x="6537"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0" name="Google Shape;2200;p57">
              <a:extLst>
                <a:ext uri="{FF2B5EF4-FFF2-40B4-BE49-F238E27FC236}">
                  <a16:creationId xmlns:a16="http://schemas.microsoft.com/office/drawing/2014/main" id="{48B14D1A-C75A-4315-8E7A-F1CA2B73F811}"/>
                </a:ext>
              </a:extLst>
            </p:cNvPr>
            <p:cNvSpPr/>
            <p:nvPr/>
          </p:nvSpPr>
          <p:spPr>
            <a:xfrm>
              <a:off x="3853450" y="4234875"/>
              <a:ext cx="883175" cy="215825"/>
            </a:xfrm>
            <a:custGeom>
              <a:avLst/>
              <a:gdLst/>
              <a:ahLst/>
              <a:cxnLst/>
              <a:rect l="l" t="t" r="r" b="b"/>
              <a:pathLst>
                <a:path w="35327" h="8633" extrusionOk="0">
                  <a:moveTo>
                    <a:pt x="9418" y="1"/>
                  </a:moveTo>
                  <a:lnTo>
                    <a:pt x="0" y="8049"/>
                  </a:lnTo>
                  <a:lnTo>
                    <a:pt x="500" y="8633"/>
                  </a:lnTo>
                  <a:lnTo>
                    <a:pt x="17014" y="8633"/>
                  </a:lnTo>
                  <a:lnTo>
                    <a:pt x="25920" y="1013"/>
                  </a:lnTo>
                  <a:lnTo>
                    <a:pt x="34826" y="8633"/>
                  </a:lnTo>
                  <a:lnTo>
                    <a:pt x="35326" y="8049"/>
                  </a:lnTo>
                  <a:lnTo>
                    <a:pt x="25920" y="1"/>
                  </a:lnTo>
                  <a:close/>
                </a:path>
              </a:pathLst>
            </a:custGeom>
            <a:solidFill>
              <a:srgbClr val="FFD1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1" name="Google Shape;2201;p57">
              <a:extLst>
                <a:ext uri="{FF2B5EF4-FFF2-40B4-BE49-F238E27FC236}">
                  <a16:creationId xmlns:a16="http://schemas.microsoft.com/office/drawing/2014/main" id="{309844E4-79A1-4B04-A8D0-6030BCBC84A1}"/>
                </a:ext>
              </a:extLst>
            </p:cNvPr>
            <p:cNvSpPr/>
            <p:nvPr/>
          </p:nvSpPr>
          <p:spPr>
            <a:xfrm>
              <a:off x="4164200" y="4156300"/>
              <a:ext cx="182475" cy="25625"/>
            </a:xfrm>
            <a:custGeom>
              <a:avLst/>
              <a:gdLst/>
              <a:ahLst/>
              <a:cxnLst/>
              <a:rect l="l" t="t" r="r" b="b"/>
              <a:pathLst>
                <a:path w="7299" h="1025" extrusionOk="0">
                  <a:moveTo>
                    <a:pt x="0" y="0"/>
                  </a:moveTo>
                  <a:lnTo>
                    <a:pt x="0" y="1024"/>
                  </a:lnTo>
                  <a:lnTo>
                    <a:pt x="7299" y="1024"/>
                  </a:lnTo>
                  <a:lnTo>
                    <a:pt x="7299" y="0"/>
                  </a:lnTo>
                  <a:close/>
                </a:path>
              </a:pathLst>
            </a:custGeom>
            <a:solidFill>
              <a:srgbClr val="DB8E6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2" name="Google Shape;2202;p57">
              <a:extLst>
                <a:ext uri="{FF2B5EF4-FFF2-40B4-BE49-F238E27FC236}">
                  <a16:creationId xmlns:a16="http://schemas.microsoft.com/office/drawing/2014/main" id="{58E30C87-1483-4787-AA9E-BDCF7C687CCA}"/>
                </a:ext>
              </a:extLst>
            </p:cNvPr>
            <p:cNvSpPr/>
            <p:nvPr/>
          </p:nvSpPr>
          <p:spPr>
            <a:xfrm>
              <a:off x="4164200" y="4156300"/>
              <a:ext cx="182475" cy="25625"/>
            </a:xfrm>
            <a:custGeom>
              <a:avLst/>
              <a:gdLst/>
              <a:ahLst/>
              <a:cxnLst/>
              <a:rect l="l" t="t" r="r" b="b"/>
              <a:pathLst>
                <a:path w="7299" h="1025" extrusionOk="0">
                  <a:moveTo>
                    <a:pt x="0" y="0"/>
                  </a:moveTo>
                  <a:lnTo>
                    <a:pt x="0" y="1024"/>
                  </a:lnTo>
                  <a:lnTo>
                    <a:pt x="7299" y="1024"/>
                  </a:lnTo>
                  <a:lnTo>
                    <a:pt x="7299"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3" name="Google Shape;2203;p57">
              <a:extLst>
                <a:ext uri="{FF2B5EF4-FFF2-40B4-BE49-F238E27FC236}">
                  <a16:creationId xmlns:a16="http://schemas.microsoft.com/office/drawing/2014/main" id="{A7F0EB48-D42C-4114-AC15-A6BE2B79C65D}"/>
                </a:ext>
              </a:extLst>
            </p:cNvPr>
            <p:cNvSpPr/>
            <p:nvPr/>
          </p:nvSpPr>
          <p:spPr>
            <a:xfrm>
              <a:off x="4408575" y="4521825"/>
              <a:ext cx="101225" cy="194975"/>
            </a:xfrm>
            <a:custGeom>
              <a:avLst/>
              <a:gdLst/>
              <a:ahLst/>
              <a:cxnLst/>
              <a:rect l="l" t="t" r="r" b="b"/>
              <a:pathLst>
                <a:path w="4049" h="7799" extrusionOk="0">
                  <a:moveTo>
                    <a:pt x="0" y="0"/>
                  </a:moveTo>
                  <a:lnTo>
                    <a:pt x="0" y="7799"/>
                  </a:lnTo>
                  <a:lnTo>
                    <a:pt x="4049" y="7799"/>
                  </a:lnTo>
                  <a:lnTo>
                    <a:pt x="4049" y="0"/>
                  </a:ln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4" name="Google Shape;2204;p57">
              <a:extLst>
                <a:ext uri="{FF2B5EF4-FFF2-40B4-BE49-F238E27FC236}">
                  <a16:creationId xmlns:a16="http://schemas.microsoft.com/office/drawing/2014/main" id="{56F48984-68B8-4DA6-8D89-390AF68AAA69}"/>
                </a:ext>
              </a:extLst>
            </p:cNvPr>
            <p:cNvSpPr/>
            <p:nvPr/>
          </p:nvSpPr>
          <p:spPr>
            <a:xfrm>
              <a:off x="4246650" y="759450"/>
              <a:ext cx="111950" cy="146400"/>
            </a:xfrm>
            <a:custGeom>
              <a:avLst/>
              <a:gdLst/>
              <a:ahLst/>
              <a:cxnLst/>
              <a:rect l="l" t="t" r="r" b="b"/>
              <a:pathLst>
                <a:path w="4478" h="5856" extrusionOk="0">
                  <a:moveTo>
                    <a:pt x="2025" y="0"/>
                  </a:moveTo>
                  <a:cubicBezTo>
                    <a:pt x="1846" y="215"/>
                    <a:pt x="1667" y="405"/>
                    <a:pt x="1477" y="608"/>
                  </a:cubicBezTo>
                  <a:cubicBezTo>
                    <a:pt x="381" y="1667"/>
                    <a:pt x="0" y="3310"/>
                    <a:pt x="727" y="4656"/>
                  </a:cubicBezTo>
                  <a:cubicBezTo>
                    <a:pt x="786" y="4763"/>
                    <a:pt x="846" y="4870"/>
                    <a:pt x="917" y="4977"/>
                  </a:cubicBezTo>
                  <a:cubicBezTo>
                    <a:pt x="1807" y="5412"/>
                    <a:pt x="2849" y="5856"/>
                    <a:pt x="3856" y="5856"/>
                  </a:cubicBezTo>
                  <a:cubicBezTo>
                    <a:pt x="3980" y="5856"/>
                    <a:pt x="4104" y="5849"/>
                    <a:pt x="4227" y="5835"/>
                  </a:cubicBezTo>
                  <a:cubicBezTo>
                    <a:pt x="3977" y="4346"/>
                    <a:pt x="3763" y="2727"/>
                    <a:pt x="4477" y="1417"/>
                  </a:cubicBezTo>
                  <a:cubicBezTo>
                    <a:pt x="3680" y="917"/>
                    <a:pt x="2870" y="441"/>
                    <a:pt x="202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5" name="Google Shape;2205;p57">
              <a:extLst>
                <a:ext uri="{FF2B5EF4-FFF2-40B4-BE49-F238E27FC236}">
                  <a16:creationId xmlns:a16="http://schemas.microsoft.com/office/drawing/2014/main" id="{39293235-D6F7-4D7A-991F-E5C7C34B9BEA}"/>
                </a:ext>
              </a:extLst>
            </p:cNvPr>
            <p:cNvSpPr/>
            <p:nvPr/>
          </p:nvSpPr>
          <p:spPr>
            <a:xfrm>
              <a:off x="3980550" y="683250"/>
              <a:ext cx="208675" cy="222600"/>
            </a:xfrm>
            <a:custGeom>
              <a:avLst/>
              <a:gdLst/>
              <a:ahLst/>
              <a:cxnLst/>
              <a:rect l="l" t="t" r="r" b="b"/>
              <a:pathLst>
                <a:path w="8347" h="8904" extrusionOk="0">
                  <a:moveTo>
                    <a:pt x="3810" y="0"/>
                  </a:moveTo>
                  <a:cubicBezTo>
                    <a:pt x="3310" y="1370"/>
                    <a:pt x="2513" y="2632"/>
                    <a:pt x="1477" y="3656"/>
                  </a:cubicBezTo>
                  <a:cubicBezTo>
                    <a:pt x="381" y="4715"/>
                    <a:pt x="0" y="6358"/>
                    <a:pt x="727" y="7704"/>
                  </a:cubicBezTo>
                  <a:cubicBezTo>
                    <a:pt x="786" y="7811"/>
                    <a:pt x="846" y="7918"/>
                    <a:pt x="905" y="8025"/>
                  </a:cubicBezTo>
                  <a:cubicBezTo>
                    <a:pt x="1806" y="8460"/>
                    <a:pt x="2848" y="8904"/>
                    <a:pt x="3856" y="8904"/>
                  </a:cubicBezTo>
                  <a:cubicBezTo>
                    <a:pt x="3980" y="8904"/>
                    <a:pt x="4104" y="8897"/>
                    <a:pt x="4227" y="8883"/>
                  </a:cubicBezTo>
                  <a:cubicBezTo>
                    <a:pt x="3977" y="7347"/>
                    <a:pt x="3751" y="5668"/>
                    <a:pt x="4548" y="4334"/>
                  </a:cubicBezTo>
                  <a:cubicBezTo>
                    <a:pt x="5382" y="2953"/>
                    <a:pt x="7168" y="2239"/>
                    <a:pt x="8347" y="1191"/>
                  </a:cubicBezTo>
                  <a:cubicBezTo>
                    <a:pt x="6870" y="679"/>
                    <a:pt x="5358" y="286"/>
                    <a:pt x="381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6" name="Google Shape;2206;p57">
              <a:extLst>
                <a:ext uri="{FF2B5EF4-FFF2-40B4-BE49-F238E27FC236}">
                  <a16:creationId xmlns:a16="http://schemas.microsoft.com/office/drawing/2014/main" id="{FCD2ABE6-77DD-40E6-A33F-B4A4CF5A0E2C}"/>
                </a:ext>
              </a:extLst>
            </p:cNvPr>
            <p:cNvSpPr/>
            <p:nvPr/>
          </p:nvSpPr>
          <p:spPr>
            <a:xfrm>
              <a:off x="3712050" y="670150"/>
              <a:ext cx="235775" cy="235700"/>
            </a:xfrm>
            <a:custGeom>
              <a:avLst/>
              <a:gdLst/>
              <a:ahLst/>
              <a:cxnLst/>
              <a:rect l="l" t="t" r="r" b="b"/>
              <a:pathLst>
                <a:path w="9431" h="9428" extrusionOk="0">
                  <a:moveTo>
                    <a:pt x="3978" y="1"/>
                  </a:moveTo>
                  <a:cubicBezTo>
                    <a:pt x="3954" y="72"/>
                    <a:pt x="3942" y="143"/>
                    <a:pt x="3918" y="227"/>
                  </a:cubicBezTo>
                  <a:cubicBezTo>
                    <a:pt x="3430" y="1715"/>
                    <a:pt x="2585" y="3072"/>
                    <a:pt x="1465" y="4180"/>
                  </a:cubicBezTo>
                  <a:cubicBezTo>
                    <a:pt x="382" y="5239"/>
                    <a:pt x="1" y="6882"/>
                    <a:pt x="715" y="8228"/>
                  </a:cubicBezTo>
                  <a:cubicBezTo>
                    <a:pt x="775" y="8335"/>
                    <a:pt x="834" y="8442"/>
                    <a:pt x="906" y="8549"/>
                  </a:cubicBezTo>
                  <a:cubicBezTo>
                    <a:pt x="1796" y="8984"/>
                    <a:pt x="2846" y="9428"/>
                    <a:pt x="3847" y="9428"/>
                  </a:cubicBezTo>
                  <a:cubicBezTo>
                    <a:pt x="3971" y="9428"/>
                    <a:pt x="4094" y="9421"/>
                    <a:pt x="4216" y="9407"/>
                  </a:cubicBezTo>
                  <a:cubicBezTo>
                    <a:pt x="3966" y="7871"/>
                    <a:pt x="3739" y="6192"/>
                    <a:pt x="4549" y="4870"/>
                  </a:cubicBezTo>
                  <a:cubicBezTo>
                    <a:pt x="5752" y="2858"/>
                    <a:pt x="8966" y="2239"/>
                    <a:pt x="9431" y="13"/>
                  </a:cubicBezTo>
                  <a:cubicBezTo>
                    <a:pt x="9228" y="1"/>
                    <a:pt x="9014" y="1"/>
                    <a:pt x="881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7" name="Google Shape;2207;p57">
              <a:extLst>
                <a:ext uri="{FF2B5EF4-FFF2-40B4-BE49-F238E27FC236}">
                  <a16:creationId xmlns:a16="http://schemas.microsoft.com/office/drawing/2014/main" id="{DC8DED36-8869-4C15-AC01-84702EC7845D}"/>
                </a:ext>
              </a:extLst>
            </p:cNvPr>
            <p:cNvSpPr/>
            <p:nvPr/>
          </p:nvSpPr>
          <p:spPr>
            <a:xfrm>
              <a:off x="3689425" y="860650"/>
              <a:ext cx="174475" cy="365850"/>
            </a:xfrm>
            <a:custGeom>
              <a:avLst/>
              <a:gdLst/>
              <a:ahLst/>
              <a:cxnLst/>
              <a:rect l="l" t="t" r="r" b="b"/>
              <a:pathLst>
                <a:path w="6979" h="14634" extrusionOk="0">
                  <a:moveTo>
                    <a:pt x="1418" y="1"/>
                  </a:moveTo>
                  <a:lnTo>
                    <a:pt x="1" y="14633"/>
                  </a:lnTo>
                  <a:lnTo>
                    <a:pt x="6978" y="14633"/>
                  </a:lnTo>
                  <a:lnTo>
                    <a:pt x="5561"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8" name="Google Shape;2208;p57">
              <a:extLst>
                <a:ext uri="{FF2B5EF4-FFF2-40B4-BE49-F238E27FC236}">
                  <a16:creationId xmlns:a16="http://schemas.microsoft.com/office/drawing/2014/main" id="{E8C9E4CE-A381-48AA-934F-673CE8A6CD0E}"/>
                </a:ext>
              </a:extLst>
            </p:cNvPr>
            <p:cNvSpPr/>
            <p:nvPr/>
          </p:nvSpPr>
          <p:spPr>
            <a:xfrm>
              <a:off x="3952875" y="860650"/>
              <a:ext cx="174725" cy="365850"/>
            </a:xfrm>
            <a:custGeom>
              <a:avLst/>
              <a:gdLst/>
              <a:ahLst/>
              <a:cxnLst/>
              <a:rect l="l" t="t" r="r" b="b"/>
              <a:pathLst>
                <a:path w="6989" h="14634" extrusionOk="0">
                  <a:moveTo>
                    <a:pt x="1429" y="1"/>
                  </a:moveTo>
                  <a:lnTo>
                    <a:pt x="0" y="14633"/>
                  </a:lnTo>
                  <a:lnTo>
                    <a:pt x="6989" y="14633"/>
                  </a:lnTo>
                  <a:lnTo>
                    <a:pt x="5572"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9" name="Google Shape;2209;p57">
              <a:extLst>
                <a:ext uri="{FF2B5EF4-FFF2-40B4-BE49-F238E27FC236}">
                  <a16:creationId xmlns:a16="http://schemas.microsoft.com/office/drawing/2014/main" id="{D5F1A4F1-5461-46B9-97D8-682403D4749E}"/>
                </a:ext>
              </a:extLst>
            </p:cNvPr>
            <p:cNvSpPr/>
            <p:nvPr/>
          </p:nvSpPr>
          <p:spPr>
            <a:xfrm>
              <a:off x="4216575" y="860650"/>
              <a:ext cx="174750" cy="365850"/>
            </a:xfrm>
            <a:custGeom>
              <a:avLst/>
              <a:gdLst/>
              <a:ahLst/>
              <a:cxnLst/>
              <a:rect l="l" t="t" r="r" b="b"/>
              <a:pathLst>
                <a:path w="6990" h="14634" extrusionOk="0">
                  <a:moveTo>
                    <a:pt x="1430" y="1"/>
                  </a:moveTo>
                  <a:lnTo>
                    <a:pt x="1" y="14633"/>
                  </a:lnTo>
                  <a:lnTo>
                    <a:pt x="6990" y="14633"/>
                  </a:lnTo>
                  <a:lnTo>
                    <a:pt x="5573"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0" name="Google Shape;2210;p57">
              <a:extLst>
                <a:ext uri="{FF2B5EF4-FFF2-40B4-BE49-F238E27FC236}">
                  <a16:creationId xmlns:a16="http://schemas.microsoft.com/office/drawing/2014/main" id="{8B45A8BC-E6CE-40BE-9C43-1538BE119396}"/>
                </a:ext>
              </a:extLst>
            </p:cNvPr>
            <p:cNvSpPr/>
            <p:nvPr/>
          </p:nvSpPr>
          <p:spPr>
            <a:xfrm>
              <a:off x="3563225" y="1071400"/>
              <a:ext cx="942400" cy="362275"/>
            </a:xfrm>
            <a:custGeom>
              <a:avLst/>
              <a:gdLst/>
              <a:ahLst/>
              <a:cxnLst/>
              <a:rect l="l" t="t" r="r" b="b"/>
              <a:pathLst>
                <a:path w="37696" h="14491" extrusionOk="0">
                  <a:moveTo>
                    <a:pt x="1" y="0"/>
                  </a:moveTo>
                  <a:lnTo>
                    <a:pt x="1" y="14490"/>
                  </a:lnTo>
                  <a:lnTo>
                    <a:pt x="37696" y="14490"/>
                  </a:lnTo>
                  <a:lnTo>
                    <a:pt x="37696"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1" name="Google Shape;2211;p57">
              <a:extLst>
                <a:ext uri="{FF2B5EF4-FFF2-40B4-BE49-F238E27FC236}">
                  <a16:creationId xmlns:a16="http://schemas.microsoft.com/office/drawing/2014/main" id="{B9EF13B4-A3F6-4F22-B8C0-E7EF11C2F96B}"/>
                </a:ext>
              </a:extLst>
            </p:cNvPr>
            <p:cNvSpPr/>
            <p:nvPr/>
          </p:nvSpPr>
          <p:spPr>
            <a:xfrm>
              <a:off x="3535250" y="1072875"/>
              <a:ext cx="998375" cy="49450"/>
            </a:xfrm>
            <a:custGeom>
              <a:avLst/>
              <a:gdLst/>
              <a:ahLst/>
              <a:cxnLst/>
              <a:rect l="l" t="t" r="r" b="b"/>
              <a:pathLst>
                <a:path w="39935" h="1978" extrusionOk="0">
                  <a:moveTo>
                    <a:pt x="1" y="1"/>
                  </a:moveTo>
                  <a:lnTo>
                    <a:pt x="1" y="1977"/>
                  </a:lnTo>
                  <a:lnTo>
                    <a:pt x="39934" y="1977"/>
                  </a:lnTo>
                  <a:lnTo>
                    <a:pt x="39934" y="1"/>
                  </a:lnTo>
                  <a:close/>
                </a:path>
              </a:pathLst>
            </a:custGeom>
            <a:solidFill>
              <a:srgbClr val="DFDFD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2" name="Google Shape;2212;p57">
              <a:extLst>
                <a:ext uri="{FF2B5EF4-FFF2-40B4-BE49-F238E27FC236}">
                  <a16:creationId xmlns:a16="http://schemas.microsoft.com/office/drawing/2014/main" id="{A12CB74A-BF3E-4B5E-83CA-2F5E9DE05DB7}"/>
                </a:ext>
              </a:extLst>
            </p:cNvPr>
            <p:cNvSpPr/>
            <p:nvPr/>
          </p:nvSpPr>
          <p:spPr>
            <a:xfrm>
              <a:off x="3535250" y="1072875"/>
              <a:ext cx="998375" cy="49450"/>
            </a:xfrm>
            <a:custGeom>
              <a:avLst/>
              <a:gdLst/>
              <a:ahLst/>
              <a:cxnLst/>
              <a:rect l="l" t="t" r="r" b="b"/>
              <a:pathLst>
                <a:path w="39935" h="1978" extrusionOk="0">
                  <a:moveTo>
                    <a:pt x="1" y="1"/>
                  </a:moveTo>
                  <a:lnTo>
                    <a:pt x="1" y="1977"/>
                  </a:lnTo>
                  <a:lnTo>
                    <a:pt x="39934" y="1977"/>
                  </a:lnTo>
                  <a:lnTo>
                    <a:pt x="39934" y="1"/>
                  </a:ln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3" name="Google Shape;2213;p57">
              <a:extLst>
                <a:ext uri="{FF2B5EF4-FFF2-40B4-BE49-F238E27FC236}">
                  <a16:creationId xmlns:a16="http://schemas.microsoft.com/office/drawing/2014/main" id="{A6AE743B-82A4-4AB3-9174-BC70FADB2753}"/>
                </a:ext>
              </a:extLst>
            </p:cNvPr>
            <p:cNvSpPr/>
            <p:nvPr/>
          </p:nvSpPr>
          <p:spPr>
            <a:xfrm>
              <a:off x="3600725" y="1174075"/>
              <a:ext cx="52425" cy="52425"/>
            </a:xfrm>
            <a:custGeom>
              <a:avLst/>
              <a:gdLst/>
              <a:ahLst/>
              <a:cxnLst/>
              <a:rect l="l" t="t" r="r" b="b"/>
              <a:pathLst>
                <a:path w="2097" h="2097" extrusionOk="0">
                  <a:moveTo>
                    <a:pt x="1" y="1"/>
                  </a:moveTo>
                  <a:lnTo>
                    <a:pt x="1" y="2096"/>
                  </a:lnTo>
                  <a:lnTo>
                    <a:pt x="2096" y="2096"/>
                  </a:lnTo>
                  <a:lnTo>
                    <a:pt x="2096" y="1"/>
                  </a:ln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4" name="Google Shape;2214;p57">
              <a:extLst>
                <a:ext uri="{FF2B5EF4-FFF2-40B4-BE49-F238E27FC236}">
                  <a16:creationId xmlns:a16="http://schemas.microsoft.com/office/drawing/2014/main" id="{D20EAB98-DF50-44CD-B2FB-4245E8F4132E}"/>
                </a:ext>
              </a:extLst>
            </p:cNvPr>
            <p:cNvSpPr/>
            <p:nvPr/>
          </p:nvSpPr>
          <p:spPr>
            <a:xfrm>
              <a:off x="3734075" y="1174075"/>
              <a:ext cx="52425" cy="52425"/>
            </a:xfrm>
            <a:custGeom>
              <a:avLst/>
              <a:gdLst/>
              <a:ahLst/>
              <a:cxnLst/>
              <a:rect l="l" t="t" r="r" b="b"/>
              <a:pathLst>
                <a:path w="2097" h="2097" extrusionOk="0">
                  <a:moveTo>
                    <a:pt x="1" y="1"/>
                  </a:moveTo>
                  <a:lnTo>
                    <a:pt x="1" y="2096"/>
                  </a:lnTo>
                  <a:lnTo>
                    <a:pt x="2096" y="2096"/>
                  </a:lnTo>
                  <a:lnTo>
                    <a:pt x="2096" y="1"/>
                  </a:ln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5" name="Google Shape;2215;p57">
              <a:extLst>
                <a:ext uri="{FF2B5EF4-FFF2-40B4-BE49-F238E27FC236}">
                  <a16:creationId xmlns:a16="http://schemas.microsoft.com/office/drawing/2014/main" id="{F6AB1310-C1FD-446F-84A1-F59F6696A745}"/>
                </a:ext>
              </a:extLst>
            </p:cNvPr>
            <p:cNvSpPr/>
            <p:nvPr/>
          </p:nvSpPr>
          <p:spPr>
            <a:xfrm>
              <a:off x="3867425" y="1174075"/>
              <a:ext cx="52425" cy="52425"/>
            </a:xfrm>
            <a:custGeom>
              <a:avLst/>
              <a:gdLst/>
              <a:ahLst/>
              <a:cxnLst/>
              <a:rect l="l" t="t" r="r" b="b"/>
              <a:pathLst>
                <a:path w="2097" h="2097" extrusionOk="0">
                  <a:moveTo>
                    <a:pt x="1" y="1"/>
                  </a:moveTo>
                  <a:lnTo>
                    <a:pt x="1" y="2096"/>
                  </a:lnTo>
                  <a:lnTo>
                    <a:pt x="2096" y="2096"/>
                  </a:lnTo>
                  <a:lnTo>
                    <a:pt x="2096" y="1"/>
                  </a:ln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6" name="Google Shape;2216;p57">
              <a:extLst>
                <a:ext uri="{FF2B5EF4-FFF2-40B4-BE49-F238E27FC236}">
                  <a16:creationId xmlns:a16="http://schemas.microsoft.com/office/drawing/2014/main" id="{51DE9AE9-C245-41A8-8C1A-BCE67F9DEE3B}"/>
                </a:ext>
              </a:extLst>
            </p:cNvPr>
            <p:cNvSpPr/>
            <p:nvPr/>
          </p:nvSpPr>
          <p:spPr>
            <a:xfrm>
              <a:off x="4001075" y="1174075"/>
              <a:ext cx="52425" cy="52425"/>
            </a:xfrm>
            <a:custGeom>
              <a:avLst/>
              <a:gdLst/>
              <a:ahLst/>
              <a:cxnLst/>
              <a:rect l="l" t="t" r="r" b="b"/>
              <a:pathLst>
                <a:path w="2097" h="2097" extrusionOk="0">
                  <a:moveTo>
                    <a:pt x="1" y="1"/>
                  </a:moveTo>
                  <a:lnTo>
                    <a:pt x="1" y="2096"/>
                  </a:lnTo>
                  <a:lnTo>
                    <a:pt x="2096" y="2096"/>
                  </a:lnTo>
                  <a:lnTo>
                    <a:pt x="2096"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7" name="Google Shape;2217;p57">
              <a:extLst>
                <a:ext uri="{FF2B5EF4-FFF2-40B4-BE49-F238E27FC236}">
                  <a16:creationId xmlns:a16="http://schemas.microsoft.com/office/drawing/2014/main" id="{A0497042-2F41-45F0-8CED-A876FA7CDE1C}"/>
                </a:ext>
              </a:extLst>
            </p:cNvPr>
            <p:cNvSpPr/>
            <p:nvPr/>
          </p:nvSpPr>
          <p:spPr>
            <a:xfrm>
              <a:off x="4134425" y="1174075"/>
              <a:ext cx="52425" cy="52425"/>
            </a:xfrm>
            <a:custGeom>
              <a:avLst/>
              <a:gdLst/>
              <a:ahLst/>
              <a:cxnLst/>
              <a:rect l="l" t="t" r="r" b="b"/>
              <a:pathLst>
                <a:path w="2097" h="2097" extrusionOk="0">
                  <a:moveTo>
                    <a:pt x="1" y="1"/>
                  </a:moveTo>
                  <a:lnTo>
                    <a:pt x="1" y="2096"/>
                  </a:lnTo>
                  <a:lnTo>
                    <a:pt x="2096" y="2096"/>
                  </a:lnTo>
                  <a:lnTo>
                    <a:pt x="2096" y="1"/>
                  </a:ln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8" name="Google Shape;2218;p57">
              <a:extLst>
                <a:ext uri="{FF2B5EF4-FFF2-40B4-BE49-F238E27FC236}">
                  <a16:creationId xmlns:a16="http://schemas.microsoft.com/office/drawing/2014/main" id="{9F93128D-4032-48B4-84F8-5C4B43FE92BB}"/>
                </a:ext>
              </a:extLst>
            </p:cNvPr>
            <p:cNvSpPr/>
            <p:nvPr/>
          </p:nvSpPr>
          <p:spPr>
            <a:xfrm>
              <a:off x="4267775" y="1174075"/>
              <a:ext cx="52425" cy="52425"/>
            </a:xfrm>
            <a:custGeom>
              <a:avLst/>
              <a:gdLst/>
              <a:ahLst/>
              <a:cxnLst/>
              <a:rect l="l" t="t" r="r" b="b"/>
              <a:pathLst>
                <a:path w="2097" h="2097" extrusionOk="0">
                  <a:moveTo>
                    <a:pt x="1" y="1"/>
                  </a:moveTo>
                  <a:lnTo>
                    <a:pt x="1" y="2096"/>
                  </a:lnTo>
                  <a:lnTo>
                    <a:pt x="2096" y="2096"/>
                  </a:lnTo>
                  <a:lnTo>
                    <a:pt x="2096" y="1"/>
                  </a:ln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9" name="Google Shape;2219;p57">
              <a:extLst>
                <a:ext uri="{FF2B5EF4-FFF2-40B4-BE49-F238E27FC236}">
                  <a16:creationId xmlns:a16="http://schemas.microsoft.com/office/drawing/2014/main" id="{8C2C4A74-DAC3-4814-80A4-F0FB1EF4AA3B}"/>
                </a:ext>
              </a:extLst>
            </p:cNvPr>
            <p:cNvSpPr/>
            <p:nvPr/>
          </p:nvSpPr>
          <p:spPr>
            <a:xfrm>
              <a:off x="4401425" y="1174075"/>
              <a:ext cx="52425" cy="52425"/>
            </a:xfrm>
            <a:custGeom>
              <a:avLst/>
              <a:gdLst/>
              <a:ahLst/>
              <a:cxnLst/>
              <a:rect l="l" t="t" r="r" b="b"/>
              <a:pathLst>
                <a:path w="2097" h="2097" extrusionOk="0">
                  <a:moveTo>
                    <a:pt x="1" y="1"/>
                  </a:moveTo>
                  <a:lnTo>
                    <a:pt x="1" y="2096"/>
                  </a:lnTo>
                  <a:lnTo>
                    <a:pt x="2096" y="2096"/>
                  </a:lnTo>
                  <a:lnTo>
                    <a:pt x="2096" y="1"/>
                  </a:ln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0" name="Google Shape;2220;p57">
              <a:extLst>
                <a:ext uri="{FF2B5EF4-FFF2-40B4-BE49-F238E27FC236}">
                  <a16:creationId xmlns:a16="http://schemas.microsoft.com/office/drawing/2014/main" id="{088167E1-BAF6-4E5F-8C13-65DEDB5EB577}"/>
                </a:ext>
              </a:extLst>
            </p:cNvPr>
            <p:cNvSpPr/>
            <p:nvPr/>
          </p:nvSpPr>
          <p:spPr>
            <a:xfrm>
              <a:off x="3429275" y="1284375"/>
              <a:ext cx="1463900" cy="547075"/>
            </a:xfrm>
            <a:custGeom>
              <a:avLst/>
              <a:gdLst/>
              <a:ahLst/>
              <a:cxnLst/>
              <a:rect l="l" t="t" r="r" b="b"/>
              <a:pathLst>
                <a:path w="58556" h="21883" extrusionOk="0">
                  <a:moveTo>
                    <a:pt x="30749" y="0"/>
                  </a:moveTo>
                  <a:cubicBezTo>
                    <a:pt x="28869" y="0"/>
                    <a:pt x="26987" y="62"/>
                    <a:pt x="25111" y="149"/>
                  </a:cubicBezTo>
                  <a:cubicBezTo>
                    <a:pt x="21444" y="316"/>
                    <a:pt x="17777" y="589"/>
                    <a:pt x="14169" y="1268"/>
                  </a:cubicBezTo>
                  <a:cubicBezTo>
                    <a:pt x="9228" y="2197"/>
                    <a:pt x="4430" y="3911"/>
                    <a:pt x="1" y="6281"/>
                  </a:cubicBezTo>
                  <a:lnTo>
                    <a:pt x="6549" y="17627"/>
                  </a:lnTo>
                  <a:cubicBezTo>
                    <a:pt x="8133" y="18639"/>
                    <a:pt x="9800" y="19437"/>
                    <a:pt x="11479" y="19949"/>
                  </a:cubicBezTo>
                  <a:cubicBezTo>
                    <a:pt x="16527" y="21461"/>
                    <a:pt x="21897" y="21223"/>
                    <a:pt x="27159" y="21354"/>
                  </a:cubicBezTo>
                  <a:cubicBezTo>
                    <a:pt x="31756" y="21471"/>
                    <a:pt x="36373" y="21882"/>
                    <a:pt x="40967" y="21882"/>
                  </a:cubicBezTo>
                  <a:cubicBezTo>
                    <a:pt x="43358" y="21882"/>
                    <a:pt x="45742" y="21771"/>
                    <a:pt x="48114" y="21449"/>
                  </a:cubicBezTo>
                  <a:cubicBezTo>
                    <a:pt x="49305" y="21294"/>
                    <a:pt x="50495" y="21068"/>
                    <a:pt x="51686" y="20782"/>
                  </a:cubicBezTo>
                  <a:lnTo>
                    <a:pt x="58556" y="7471"/>
                  </a:lnTo>
                  <a:cubicBezTo>
                    <a:pt x="53031" y="4519"/>
                    <a:pt x="47304" y="2018"/>
                    <a:pt x="41185" y="863"/>
                  </a:cubicBezTo>
                  <a:cubicBezTo>
                    <a:pt x="37745" y="213"/>
                    <a:pt x="34250" y="0"/>
                    <a:pt x="30749" y="0"/>
                  </a:cubicBez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1" name="Google Shape;2221;p57">
              <a:extLst>
                <a:ext uri="{FF2B5EF4-FFF2-40B4-BE49-F238E27FC236}">
                  <a16:creationId xmlns:a16="http://schemas.microsoft.com/office/drawing/2014/main" id="{367DF795-0928-4331-B096-997C182B8621}"/>
                </a:ext>
              </a:extLst>
            </p:cNvPr>
            <p:cNvSpPr/>
            <p:nvPr/>
          </p:nvSpPr>
          <p:spPr>
            <a:xfrm>
              <a:off x="3344450" y="1588725"/>
              <a:ext cx="1488000" cy="677775"/>
            </a:xfrm>
            <a:custGeom>
              <a:avLst/>
              <a:gdLst/>
              <a:ahLst/>
              <a:cxnLst/>
              <a:rect l="l" t="t" r="r" b="b"/>
              <a:pathLst>
                <a:path w="59520" h="27111" extrusionOk="0">
                  <a:moveTo>
                    <a:pt x="6799" y="0"/>
                  </a:moveTo>
                  <a:lnTo>
                    <a:pt x="13705" y="11966"/>
                  </a:lnTo>
                  <a:lnTo>
                    <a:pt x="1" y="19884"/>
                  </a:lnTo>
                  <a:lnTo>
                    <a:pt x="45530" y="27111"/>
                  </a:lnTo>
                  <a:lnTo>
                    <a:pt x="59520" y="0"/>
                  </a:lnTo>
                  <a:close/>
                </a:path>
              </a:pathLst>
            </a:custGeom>
            <a:solidFill>
              <a:srgbClr val="40B4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2" name="Google Shape;2222;p57">
              <a:extLst>
                <a:ext uri="{FF2B5EF4-FFF2-40B4-BE49-F238E27FC236}">
                  <a16:creationId xmlns:a16="http://schemas.microsoft.com/office/drawing/2014/main" id="{E71BBAA0-1A37-4B0A-A36E-71993794E48A}"/>
                </a:ext>
              </a:extLst>
            </p:cNvPr>
            <p:cNvSpPr/>
            <p:nvPr/>
          </p:nvSpPr>
          <p:spPr>
            <a:xfrm>
              <a:off x="2093700" y="4141700"/>
              <a:ext cx="94375" cy="471825"/>
            </a:xfrm>
            <a:custGeom>
              <a:avLst/>
              <a:gdLst/>
              <a:ahLst/>
              <a:cxnLst/>
              <a:rect l="l" t="t" r="r" b="b"/>
              <a:pathLst>
                <a:path w="3775" h="18873" extrusionOk="0">
                  <a:moveTo>
                    <a:pt x="1" y="1"/>
                  </a:moveTo>
                  <a:lnTo>
                    <a:pt x="1" y="18872"/>
                  </a:lnTo>
                  <a:cubicBezTo>
                    <a:pt x="1251" y="18658"/>
                    <a:pt x="2513" y="18479"/>
                    <a:pt x="3775" y="18313"/>
                  </a:cubicBezTo>
                  <a:lnTo>
                    <a:pt x="3775" y="1"/>
                  </a:lnTo>
                  <a:close/>
                </a:path>
              </a:pathLst>
            </a:custGeom>
            <a:solidFill>
              <a:srgbClr val="40B4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3" name="Google Shape;2223;p57">
              <a:extLst>
                <a:ext uri="{FF2B5EF4-FFF2-40B4-BE49-F238E27FC236}">
                  <a16:creationId xmlns:a16="http://schemas.microsoft.com/office/drawing/2014/main" id="{94E73EA3-FED0-4103-969A-2017D89D1246}"/>
                </a:ext>
              </a:extLst>
            </p:cNvPr>
            <p:cNvSpPr/>
            <p:nvPr/>
          </p:nvSpPr>
          <p:spPr>
            <a:xfrm>
              <a:off x="2093700" y="4141700"/>
              <a:ext cx="94375" cy="471825"/>
            </a:xfrm>
            <a:custGeom>
              <a:avLst/>
              <a:gdLst/>
              <a:ahLst/>
              <a:cxnLst/>
              <a:rect l="l" t="t" r="r" b="b"/>
              <a:pathLst>
                <a:path w="3775" h="18873" extrusionOk="0">
                  <a:moveTo>
                    <a:pt x="1" y="1"/>
                  </a:moveTo>
                  <a:lnTo>
                    <a:pt x="1" y="18872"/>
                  </a:lnTo>
                  <a:cubicBezTo>
                    <a:pt x="1251" y="18658"/>
                    <a:pt x="2513" y="18479"/>
                    <a:pt x="3775" y="18313"/>
                  </a:cubicBezTo>
                  <a:lnTo>
                    <a:pt x="3775" y="1"/>
                  </a:ln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4" name="Google Shape;2224;p57">
              <a:extLst>
                <a:ext uri="{FF2B5EF4-FFF2-40B4-BE49-F238E27FC236}">
                  <a16:creationId xmlns:a16="http://schemas.microsoft.com/office/drawing/2014/main" id="{697AC761-8FCF-4826-9DF4-6FE6D1139E81}"/>
                </a:ext>
              </a:extLst>
            </p:cNvPr>
            <p:cNvSpPr/>
            <p:nvPr/>
          </p:nvSpPr>
          <p:spPr>
            <a:xfrm>
              <a:off x="1638575" y="3873825"/>
              <a:ext cx="906700" cy="500975"/>
            </a:xfrm>
            <a:custGeom>
              <a:avLst/>
              <a:gdLst/>
              <a:ahLst/>
              <a:cxnLst/>
              <a:rect l="l" t="t" r="r" b="b"/>
              <a:pathLst>
                <a:path w="36268" h="20039" extrusionOk="0">
                  <a:moveTo>
                    <a:pt x="1" y="0"/>
                  </a:moveTo>
                  <a:lnTo>
                    <a:pt x="3382" y="9311"/>
                  </a:lnTo>
                  <a:lnTo>
                    <a:pt x="3906" y="10740"/>
                  </a:lnTo>
                  <a:lnTo>
                    <a:pt x="7288" y="20038"/>
                  </a:lnTo>
                  <a:lnTo>
                    <a:pt x="36267" y="20038"/>
                  </a:lnTo>
                  <a:lnTo>
                    <a:pt x="32886" y="10740"/>
                  </a:lnTo>
                  <a:lnTo>
                    <a:pt x="32362" y="9311"/>
                  </a:lnTo>
                  <a:lnTo>
                    <a:pt x="28981" y="0"/>
                  </a:ln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5" name="Google Shape;2225;p57">
              <a:extLst>
                <a:ext uri="{FF2B5EF4-FFF2-40B4-BE49-F238E27FC236}">
                  <a16:creationId xmlns:a16="http://schemas.microsoft.com/office/drawing/2014/main" id="{9DC0EE2F-B0AE-410C-8F8D-EF0F10ABAFD3}"/>
                </a:ext>
              </a:extLst>
            </p:cNvPr>
            <p:cNvSpPr/>
            <p:nvPr/>
          </p:nvSpPr>
          <p:spPr>
            <a:xfrm>
              <a:off x="2140725" y="3907750"/>
              <a:ext cx="273875" cy="200650"/>
            </a:xfrm>
            <a:custGeom>
              <a:avLst/>
              <a:gdLst/>
              <a:ahLst/>
              <a:cxnLst/>
              <a:rect l="l" t="t" r="r" b="b"/>
              <a:pathLst>
                <a:path w="10955" h="8026" extrusionOk="0">
                  <a:moveTo>
                    <a:pt x="1" y="1"/>
                  </a:moveTo>
                  <a:lnTo>
                    <a:pt x="2930" y="8025"/>
                  </a:lnTo>
                  <a:lnTo>
                    <a:pt x="10955" y="8025"/>
                  </a:lnTo>
                  <a:lnTo>
                    <a:pt x="8037" y="1"/>
                  </a:lnTo>
                  <a:close/>
                </a:path>
              </a:pathLst>
            </a:custGeom>
            <a:solidFill>
              <a:srgbClr val="40B4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6" name="Google Shape;2226;p57">
              <a:extLst>
                <a:ext uri="{FF2B5EF4-FFF2-40B4-BE49-F238E27FC236}">
                  <a16:creationId xmlns:a16="http://schemas.microsoft.com/office/drawing/2014/main" id="{45DB1276-4506-4932-8DCB-621777D069E2}"/>
                </a:ext>
              </a:extLst>
            </p:cNvPr>
            <p:cNvSpPr/>
            <p:nvPr/>
          </p:nvSpPr>
          <p:spPr>
            <a:xfrm>
              <a:off x="1912725" y="3907750"/>
              <a:ext cx="273875" cy="200650"/>
            </a:xfrm>
            <a:custGeom>
              <a:avLst/>
              <a:gdLst/>
              <a:ahLst/>
              <a:cxnLst/>
              <a:rect l="l" t="t" r="r" b="b"/>
              <a:pathLst>
                <a:path w="10955" h="8026" extrusionOk="0">
                  <a:moveTo>
                    <a:pt x="1" y="1"/>
                  </a:moveTo>
                  <a:lnTo>
                    <a:pt x="2918" y="8025"/>
                  </a:lnTo>
                  <a:lnTo>
                    <a:pt x="10954" y="8025"/>
                  </a:lnTo>
                  <a:lnTo>
                    <a:pt x="8025" y="1"/>
                  </a:lnTo>
                  <a:close/>
                </a:path>
              </a:pathLst>
            </a:custGeom>
            <a:solidFill>
              <a:srgbClr val="40B4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7" name="Google Shape;2227;p57">
              <a:extLst>
                <a:ext uri="{FF2B5EF4-FFF2-40B4-BE49-F238E27FC236}">
                  <a16:creationId xmlns:a16="http://schemas.microsoft.com/office/drawing/2014/main" id="{AEF785E9-6B07-4E58-86F0-57C5F417F596}"/>
                </a:ext>
              </a:extLst>
            </p:cNvPr>
            <p:cNvSpPr/>
            <p:nvPr/>
          </p:nvSpPr>
          <p:spPr>
            <a:xfrm>
              <a:off x="1684725" y="3907750"/>
              <a:ext cx="273575" cy="200650"/>
            </a:xfrm>
            <a:custGeom>
              <a:avLst/>
              <a:gdLst/>
              <a:ahLst/>
              <a:cxnLst/>
              <a:rect l="l" t="t" r="r" b="b"/>
              <a:pathLst>
                <a:path w="10943" h="8026" extrusionOk="0">
                  <a:moveTo>
                    <a:pt x="0" y="1"/>
                  </a:moveTo>
                  <a:lnTo>
                    <a:pt x="2917" y="8025"/>
                  </a:lnTo>
                  <a:lnTo>
                    <a:pt x="10942" y="8025"/>
                  </a:lnTo>
                  <a:lnTo>
                    <a:pt x="8025" y="1"/>
                  </a:lnTo>
                  <a:close/>
                </a:path>
              </a:pathLst>
            </a:custGeom>
            <a:solidFill>
              <a:srgbClr val="40B4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8" name="Google Shape;2228;p57">
              <a:extLst>
                <a:ext uri="{FF2B5EF4-FFF2-40B4-BE49-F238E27FC236}">
                  <a16:creationId xmlns:a16="http://schemas.microsoft.com/office/drawing/2014/main" id="{30887139-C590-485A-BFB3-7B1CB036F056}"/>
                </a:ext>
              </a:extLst>
            </p:cNvPr>
            <p:cNvSpPr/>
            <p:nvPr/>
          </p:nvSpPr>
          <p:spPr>
            <a:xfrm>
              <a:off x="2225575" y="4140225"/>
              <a:ext cx="273850" cy="200950"/>
            </a:xfrm>
            <a:custGeom>
              <a:avLst/>
              <a:gdLst/>
              <a:ahLst/>
              <a:cxnLst/>
              <a:rect l="l" t="t" r="r" b="b"/>
              <a:pathLst>
                <a:path w="10954" h="8038" extrusionOk="0">
                  <a:moveTo>
                    <a:pt x="0" y="0"/>
                  </a:moveTo>
                  <a:lnTo>
                    <a:pt x="2917" y="8037"/>
                  </a:lnTo>
                  <a:lnTo>
                    <a:pt x="10954" y="8037"/>
                  </a:lnTo>
                  <a:lnTo>
                    <a:pt x="8025" y="0"/>
                  </a:lnTo>
                  <a:close/>
                </a:path>
              </a:pathLst>
            </a:custGeom>
            <a:solidFill>
              <a:srgbClr val="40B4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9" name="Google Shape;2229;p57">
              <a:extLst>
                <a:ext uri="{FF2B5EF4-FFF2-40B4-BE49-F238E27FC236}">
                  <a16:creationId xmlns:a16="http://schemas.microsoft.com/office/drawing/2014/main" id="{AB464A16-5620-4BF0-ABFC-A15B665AB2CE}"/>
                </a:ext>
              </a:extLst>
            </p:cNvPr>
            <p:cNvSpPr/>
            <p:nvPr/>
          </p:nvSpPr>
          <p:spPr>
            <a:xfrm>
              <a:off x="1997250" y="4140225"/>
              <a:ext cx="273875" cy="200950"/>
            </a:xfrm>
            <a:custGeom>
              <a:avLst/>
              <a:gdLst/>
              <a:ahLst/>
              <a:cxnLst/>
              <a:rect l="l" t="t" r="r" b="b"/>
              <a:pathLst>
                <a:path w="10955" h="8038" extrusionOk="0">
                  <a:moveTo>
                    <a:pt x="1" y="0"/>
                  </a:moveTo>
                  <a:lnTo>
                    <a:pt x="2930" y="8037"/>
                  </a:lnTo>
                  <a:lnTo>
                    <a:pt x="10955" y="8037"/>
                  </a:lnTo>
                  <a:lnTo>
                    <a:pt x="8038" y="0"/>
                  </a:lnTo>
                  <a:close/>
                </a:path>
              </a:pathLst>
            </a:custGeom>
            <a:solidFill>
              <a:srgbClr val="40B4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0" name="Google Shape;2230;p57">
              <a:extLst>
                <a:ext uri="{FF2B5EF4-FFF2-40B4-BE49-F238E27FC236}">
                  <a16:creationId xmlns:a16="http://schemas.microsoft.com/office/drawing/2014/main" id="{1044B930-537D-49DD-93C3-A7A6BE176092}"/>
                </a:ext>
              </a:extLst>
            </p:cNvPr>
            <p:cNvSpPr/>
            <p:nvPr/>
          </p:nvSpPr>
          <p:spPr>
            <a:xfrm>
              <a:off x="1769250" y="4140225"/>
              <a:ext cx="273875" cy="200950"/>
            </a:xfrm>
            <a:custGeom>
              <a:avLst/>
              <a:gdLst/>
              <a:ahLst/>
              <a:cxnLst/>
              <a:rect l="l" t="t" r="r" b="b"/>
              <a:pathLst>
                <a:path w="10955" h="8038" extrusionOk="0">
                  <a:moveTo>
                    <a:pt x="1" y="0"/>
                  </a:moveTo>
                  <a:lnTo>
                    <a:pt x="2918" y="8037"/>
                  </a:lnTo>
                  <a:lnTo>
                    <a:pt x="10955" y="8037"/>
                  </a:lnTo>
                  <a:lnTo>
                    <a:pt x="8026" y="0"/>
                  </a:lnTo>
                  <a:close/>
                </a:path>
              </a:pathLst>
            </a:custGeom>
            <a:solidFill>
              <a:srgbClr val="40B4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1" name="Google Shape;2231;p57">
              <a:extLst>
                <a:ext uri="{FF2B5EF4-FFF2-40B4-BE49-F238E27FC236}">
                  <a16:creationId xmlns:a16="http://schemas.microsoft.com/office/drawing/2014/main" id="{73004FBD-5437-437E-880B-CF11E10D2680}"/>
                </a:ext>
              </a:extLst>
            </p:cNvPr>
            <p:cNvSpPr/>
            <p:nvPr/>
          </p:nvSpPr>
          <p:spPr>
            <a:xfrm>
              <a:off x="2519650" y="3813400"/>
              <a:ext cx="69375" cy="859050"/>
            </a:xfrm>
            <a:custGeom>
              <a:avLst/>
              <a:gdLst/>
              <a:ahLst/>
              <a:cxnLst/>
              <a:rect l="l" t="t" r="r" b="b"/>
              <a:pathLst>
                <a:path w="2775" h="34362" extrusionOk="0">
                  <a:moveTo>
                    <a:pt x="0" y="0"/>
                  </a:moveTo>
                  <a:lnTo>
                    <a:pt x="0" y="34362"/>
                  </a:lnTo>
                  <a:cubicBezTo>
                    <a:pt x="929" y="34195"/>
                    <a:pt x="1846" y="34064"/>
                    <a:pt x="2775" y="33945"/>
                  </a:cubicBezTo>
                  <a:lnTo>
                    <a:pt x="2775" y="0"/>
                  </a:lnTo>
                  <a:close/>
                </a:path>
              </a:pathLst>
            </a:custGeom>
            <a:solidFill>
              <a:srgbClr val="40B4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2" name="Google Shape;2232;p57">
              <a:extLst>
                <a:ext uri="{FF2B5EF4-FFF2-40B4-BE49-F238E27FC236}">
                  <a16:creationId xmlns:a16="http://schemas.microsoft.com/office/drawing/2014/main" id="{9B63911F-1558-4F73-9827-EA2655DA4A8D}"/>
                </a:ext>
              </a:extLst>
            </p:cNvPr>
            <p:cNvSpPr/>
            <p:nvPr/>
          </p:nvSpPr>
          <p:spPr>
            <a:xfrm>
              <a:off x="2519650" y="3813400"/>
              <a:ext cx="69375" cy="859050"/>
            </a:xfrm>
            <a:custGeom>
              <a:avLst/>
              <a:gdLst/>
              <a:ahLst/>
              <a:cxnLst/>
              <a:rect l="l" t="t" r="r" b="b"/>
              <a:pathLst>
                <a:path w="2775" h="34362" extrusionOk="0">
                  <a:moveTo>
                    <a:pt x="0" y="0"/>
                  </a:moveTo>
                  <a:lnTo>
                    <a:pt x="0" y="34362"/>
                  </a:lnTo>
                  <a:cubicBezTo>
                    <a:pt x="929" y="34195"/>
                    <a:pt x="1846" y="34064"/>
                    <a:pt x="2775" y="33945"/>
                  </a:cubicBezTo>
                  <a:lnTo>
                    <a:pt x="2775" y="0"/>
                  </a:ln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3" name="Google Shape;2233;p57">
              <a:extLst>
                <a:ext uri="{FF2B5EF4-FFF2-40B4-BE49-F238E27FC236}">
                  <a16:creationId xmlns:a16="http://schemas.microsoft.com/office/drawing/2014/main" id="{28DACF59-0D03-4E99-805F-F780594675CB}"/>
                </a:ext>
              </a:extLst>
            </p:cNvPr>
            <p:cNvSpPr/>
            <p:nvPr/>
          </p:nvSpPr>
          <p:spPr>
            <a:xfrm>
              <a:off x="2185075" y="3616650"/>
              <a:ext cx="666475" cy="367925"/>
            </a:xfrm>
            <a:custGeom>
              <a:avLst/>
              <a:gdLst/>
              <a:ahLst/>
              <a:cxnLst/>
              <a:rect l="l" t="t" r="r" b="b"/>
              <a:pathLst>
                <a:path w="26659" h="14717" extrusionOk="0">
                  <a:moveTo>
                    <a:pt x="1" y="0"/>
                  </a:moveTo>
                  <a:lnTo>
                    <a:pt x="2489" y="6835"/>
                  </a:lnTo>
                  <a:lnTo>
                    <a:pt x="2870" y="7882"/>
                  </a:lnTo>
                  <a:lnTo>
                    <a:pt x="5359" y="14716"/>
                  </a:lnTo>
                  <a:lnTo>
                    <a:pt x="26659" y="14716"/>
                  </a:lnTo>
                  <a:lnTo>
                    <a:pt x="24170" y="7882"/>
                  </a:lnTo>
                  <a:lnTo>
                    <a:pt x="23789" y="6835"/>
                  </a:lnTo>
                  <a:lnTo>
                    <a:pt x="21301" y="0"/>
                  </a:ln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4" name="Google Shape;2234;p57">
              <a:extLst>
                <a:ext uri="{FF2B5EF4-FFF2-40B4-BE49-F238E27FC236}">
                  <a16:creationId xmlns:a16="http://schemas.microsoft.com/office/drawing/2014/main" id="{8425CF89-BD61-4B5F-B974-F2F4BFF3B5FE}"/>
                </a:ext>
              </a:extLst>
            </p:cNvPr>
            <p:cNvSpPr/>
            <p:nvPr/>
          </p:nvSpPr>
          <p:spPr>
            <a:xfrm>
              <a:off x="2554475" y="3641350"/>
              <a:ext cx="201250" cy="147675"/>
            </a:xfrm>
            <a:custGeom>
              <a:avLst/>
              <a:gdLst/>
              <a:ahLst/>
              <a:cxnLst/>
              <a:rect l="l" t="t" r="r" b="b"/>
              <a:pathLst>
                <a:path w="8050" h="5907" extrusionOk="0">
                  <a:moveTo>
                    <a:pt x="0" y="1"/>
                  </a:moveTo>
                  <a:lnTo>
                    <a:pt x="2144" y="5906"/>
                  </a:lnTo>
                  <a:lnTo>
                    <a:pt x="8049" y="5906"/>
                  </a:lnTo>
                  <a:lnTo>
                    <a:pt x="5894" y="1"/>
                  </a:lnTo>
                  <a:close/>
                </a:path>
              </a:pathLst>
            </a:custGeom>
            <a:solidFill>
              <a:srgbClr val="40B4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5" name="Google Shape;2235;p57">
              <a:extLst>
                <a:ext uri="{FF2B5EF4-FFF2-40B4-BE49-F238E27FC236}">
                  <a16:creationId xmlns:a16="http://schemas.microsoft.com/office/drawing/2014/main" id="{8A4F4316-A8A5-43AA-9A5D-0C4116B50EC2}"/>
                </a:ext>
              </a:extLst>
            </p:cNvPr>
            <p:cNvSpPr/>
            <p:nvPr/>
          </p:nvSpPr>
          <p:spPr>
            <a:xfrm>
              <a:off x="2386600" y="3641350"/>
              <a:ext cx="201225" cy="147675"/>
            </a:xfrm>
            <a:custGeom>
              <a:avLst/>
              <a:gdLst/>
              <a:ahLst/>
              <a:cxnLst/>
              <a:rect l="l" t="t" r="r" b="b"/>
              <a:pathLst>
                <a:path w="8049" h="5907" extrusionOk="0">
                  <a:moveTo>
                    <a:pt x="0" y="1"/>
                  </a:moveTo>
                  <a:lnTo>
                    <a:pt x="2155" y="5906"/>
                  </a:lnTo>
                  <a:lnTo>
                    <a:pt x="8049" y="5906"/>
                  </a:lnTo>
                  <a:lnTo>
                    <a:pt x="5906" y="1"/>
                  </a:lnTo>
                  <a:close/>
                </a:path>
              </a:pathLst>
            </a:custGeom>
            <a:solidFill>
              <a:srgbClr val="40B4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6" name="Google Shape;2236;p57">
              <a:extLst>
                <a:ext uri="{FF2B5EF4-FFF2-40B4-BE49-F238E27FC236}">
                  <a16:creationId xmlns:a16="http://schemas.microsoft.com/office/drawing/2014/main" id="{C506C0DF-7CB3-4E14-9309-2761218A32BB}"/>
                </a:ext>
              </a:extLst>
            </p:cNvPr>
            <p:cNvSpPr/>
            <p:nvPr/>
          </p:nvSpPr>
          <p:spPr>
            <a:xfrm>
              <a:off x="2219025" y="3641350"/>
              <a:ext cx="201225" cy="147675"/>
            </a:xfrm>
            <a:custGeom>
              <a:avLst/>
              <a:gdLst/>
              <a:ahLst/>
              <a:cxnLst/>
              <a:rect l="l" t="t" r="r" b="b"/>
              <a:pathLst>
                <a:path w="8049" h="5907" extrusionOk="0">
                  <a:moveTo>
                    <a:pt x="0" y="1"/>
                  </a:moveTo>
                  <a:lnTo>
                    <a:pt x="2143" y="5906"/>
                  </a:lnTo>
                  <a:lnTo>
                    <a:pt x="8049" y="5906"/>
                  </a:lnTo>
                  <a:lnTo>
                    <a:pt x="5906" y="1"/>
                  </a:lnTo>
                  <a:close/>
                </a:path>
              </a:pathLst>
            </a:custGeom>
            <a:solidFill>
              <a:srgbClr val="40B4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7" name="Google Shape;2237;p57">
              <a:extLst>
                <a:ext uri="{FF2B5EF4-FFF2-40B4-BE49-F238E27FC236}">
                  <a16:creationId xmlns:a16="http://schemas.microsoft.com/office/drawing/2014/main" id="{1F514BA9-1116-4F44-A858-4E466D8BBB6F}"/>
                </a:ext>
              </a:extLst>
            </p:cNvPr>
            <p:cNvSpPr/>
            <p:nvPr/>
          </p:nvSpPr>
          <p:spPr>
            <a:xfrm>
              <a:off x="2616675" y="3812200"/>
              <a:ext cx="201250" cy="147675"/>
            </a:xfrm>
            <a:custGeom>
              <a:avLst/>
              <a:gdLst/>
              <a:ahLst/>
              <a:cxnLst/>
              <a:rect l="l" t="t" r="r" b="b"/>
              <a:pathLst>
                <a:path w="8050" h="5907" extrusionOk="0">
                  <a:moveTo>
                    <a:pt x="1" y="1"/>
                  </a:moveTo>
                  <a:lnTo>
                    <a:pt x="2144" y="5906"/>
                  </a:lnTo>
                  <a:lnTo>
                    <a:pt x="8049" y="5906"/>
                  </a:lnTo>
                  <a:lnTo>
                    <a:pt x="5894" y="1"/>
                  </a:lnTo>
                  <a:close/>
                </a:path>
              </a:pathLst>
            </a:custGeom>
            <a:solidFill>
              <a:srgbClr val="40B4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8" name="Google Shape;2238;p57">
              <a:extLst>
                <a:ext uri="{FF2B5EF4-FFF2-40B4-BE49-F238E27FC236}">
                  <a16:creationId xmlns:a16="http://schemas.microsoft.com/office/drawing/2014/main" id="{A4FADC78-E416-4A97-A09D-E724E71BC3CC}"/>
                </a:ext>
              </a:extLst>
            </p:cNvPr>
            <p:cNvSpPr/>
            <p:nvPr/>
          </p:nvSpPr>
          <p:spPr>
            <a:xfrm>
              <a:off x="2448800" y="3812200"/>
              <a:ext cx="201250" cy="147675"/>
            </a:xfrm>
            <a:custGeom>
              <a:avLst/>
              <a:gdLst/>
              <a:ahLst/>
              <a:cxnLst/>
              <a:rect l="l" t="t" r="r" b="b"/>
              <a:pathLst>
                <a:path w="8050" h="5907" extrusionOk="0">
                  <a:moveTo>
                    <a:pt x="1" y="1"/>
                  </a:moveTo>
                  <a:lnTo>
                    <a:pt x="2156" y="5906"/>
                  </a:lnTo>
                  <a:lnTo>
                    <a:pt x="8049" y="5906"/>
                  </a:lnTo>
                  <a:lnTo>
                    <a:pt x="5906" y="1"/>
                  </a:lnTo>
                  <a:close/>
                </a:path>
              </a:pathLst>
            </a:custGeom>
            <a:solidFill>
              <a:srgbClr val="40B4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9" name="Google Shape;2239;p57">
              <a:extLst>
                <a:ext uri="{FF2B5EF4-FFF2-40B4-BE49-F238E27FC236}">
                  <a16:creationId xmlns:a16="http://schemas.microsoft.com/office/drawing/2014/main" id="{225AB884-6460-4B47-89AF-218F7F2CAF3C}"/>
                </a:ext>
              </a:extLst>
            </p:cNvPr>
            <p:cNvSpPr/>
            <p:nvPr/>
          </p:nvSpPr>
          <p:spPr>
            <a:xfrm>
              <a:off x="2281225" y="3812200"/>
              <a:ext cx="201250" cy="147675"/>
            </a:xfrm>
            <a:custGeom>
              <a:avLst/>
              <a:gdLst/>
              <a:ahLst/>
              <a:cxnLst/>
              <a:rect l="l" t="t" r="r" b="b"/>
              <a:pathLst>
                <a:path w="8050" h="5907" extrusionOk="0">
                  <a:moveTo>
                    <a:pt x="1" y="1"/>
                  </a:moveTo>
                  <a:lnTo>
                    <a:pt x="2144" y="5906"/>
                  </a:lnTo>
                  <a:lnTo>
                    <a:pt x="8049" y="5906"/>
                  </a:lnTo>
                  <a:lnTo>
                    <a:pt x="5906" y="1"/>
                  </a:lnTo>
                  <a:close/>
                </a:path>
              </a:pathLst>
            </a:custGeom>
            <a:solidFill>
              <a:srgbClr val="40B4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0" name="Google Shape;2240;p57">
              <a:extLst>
                <a:ext uri="{FF2B5EF4-FFF2-40B4-BE49-F238E27FC236}">
                  <a16:creationId xmlns:a16="http://schemas.microsoft.com/office/drawing/2014/main" id="{30B5E533-186B-4BF7-AF6A-1DF21A81D6C1}"/>
                </a:ext>
              </a:extLst>
            </p:cNvPr>
            <p:cNvSpPr/>
            <p:nvPr/>
          </p:nvSpPr>
          <p:spPr>
            <a:xfrm>
              <a:off x="1448375" y="4486525"/>
              <a:ext cx="1567500" cy="576750"/>
            </a:xfrm>
            <a:custGeom>
              <a:avLst/>
              <a:gdLst/>
              <a:ahLst/>
              <a:cxnLst/>
              <a:rect l="l" t="t" r="r" b="b"/>
              <a:pathLst>
                <a:path w="62700" h="23070" extrusionOk="0">
                  <a:moveTo>
                    <a:pt x="41891" y="0"/>
                  </a:moveTo>
                  <a:cubicBezTo>
                    <a:pt x="38977" y="0"/>
                    <a:pt x="36062" y="110"/>
                    <a:pt x="33160" y="317"/>
                  </a:cubicBezTo>
                  <a:cubicBezTo>
                    <a:pt x="21956" y="1115"/>
                    <a:pt x="10907" y="3317"/>
                    <a:pt x="1" y="6056"/>
                  </a:cubicBezTo>
                  <a:cubicBezTo>
                    <a:pt x="4775" y="14283"/>
                    <a:pt x="13312" y="19617"/>
                    <a:pt x="22801" y="20284"/>
                  </a:cubicBezTo>
                  <a:lnTo>
                    <a:pt x="61794" y="23070"/>
                  </a:lnTo>
                  <a:lnTo>
                    <a:pt x="62699" y="2079"/>
                  </a:lnTo>
                  <a:cubicBezTo>
                    <a:pt x="55883" y="633"/>
                    <a:pt x="48888" y="0"/>
                    <a:pt x="41891" y="0"/>
                  </a:cubicBezTo>
                  <a:close/>
                </a:path>
              </a:pathLst>
            </a:custGeom>
            <a:solidFill>
              <a:srgbClr val="A0EB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1" name="Google Shape;2241;p57">
              <a:extLst>
                <a:ext uri="{FF2B5EF4-FFF2-40B4-BE49-F238E27FC236}">
                  <a16:creationId xmlns:a16="http://schemas.microsoft.com/office/drawing/2014/main" id="{0507FDC3-16B2-4FC7-ADCE-9EA87054B0DE}"/>
                </a:ext>
              </a:extLst>
            </p:cNvPr>
            <p:cNvSpPr/>
            <p:nvPr/>
          </p:nvSpPr>
          <p:spPr>
            <a:xfrm>
              <a:off x="701575" y="2474850"/>
              <a:ext cx="1754100" cy="2478600"/>
            </a:xfrm>
            <a:custGeom>
              <a:avLst/>
              <a:gdLst/>
              <a:ahLst/>
              <a:cxnLst/>
              <a:rect l="l" t="t" r="r" b="b"/>
              <a:pathLst>
                <a:path w="70164" h="99144" extrusionOk="0">
                  <a:moveTo>
                    <a:pt x="53650" y="0"/>
                  </a:moveTo>
                  <a:lnTo>
                    <a:pt x="0" y="2548"/>
                  </a:lnTo>
                  <a:lnTo>
                    <a:pt x="14288" y="10787"/>
                  </a:lnTo>
                  <a:lnTo>
                    <a:pt x="9358" y="19336"/>
                  </a:lnTo>
                  <a:cubicBezTo>
                    <a:pt x="3703" y="29135"/>
                    <a:pt x="3703" y="41207"/>
                    <a:pt x="9358" y="50994"/>
                  </a:cubicBezTo>
                  <a:lnTo>
                    <a:pt x="26956" y="81486"/>
                  </a:lnTo>
                  <a:lnTo>
                    <a:pt x="29837" y="86463"/>
                  </a:lnTo>
                  <a:lnTo>
                    <a:pt x="30873" y="88261"/>
                  </a:lnTo>
                  <a:cubicBezTo>
                    <a:pt x="30766" y="88070"/>
                    <a:pt x="30671" y="87880"/>
                    <a:pt x="30575" y="87677"/>
                  </a:cubicBezTo>
                  <a:lnTo>
                    <a:pt x="30575" y="87677"/>
                  </a:lnTo>
                  <a:cubicBezTo>
                    <a:pt x="34040" y="93035"/>
                    <a:pt x="39160" y="97036"/>
                    <a:pt x="45077" y="99143"/>
                  </a:cubicBezTo>
                  <a:cubicBezTo>
                    <a:pt x="29659" y="87213"/>
                    <a:pt x="35100" y="72819"/>
                    <a:pt x="36540" y="69699"/>
                  </a:cubicBezTo>
                  <a:cubicBezTo>
                    <a:pt x="37326" y="68282"/>
                    <a:pt x="38183" y="66758"/>
                    <a:pt x="39148" y="65091"/>
                  </a:cubicBezTo>
                  <a:lnTo>
                    <a:pt x="56448" y="35123"/>
                  </a:lnTo>
                  <a:lnTo>
                    <a:pt x="70164" y="43041"/>
                  </a:lnTo>
                  <a:lnTo>
                    <a:pt x="53650" y="0"/>
                  </a:lnTo>
                  <a:close/>
                </a:path>
              </a:pathLst>
            </a:custGeom>
            <a:solidFill>
              <a:srgbClr val="40B4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2" name="Google Shape;2242;p57">
              <a:extLst>
                <a:ext uri="{FF2B5EF4-FFF2-40B4-BE49-F238E27FC236}">
                  <a16:creationId xmlns:a16="http://schemas.microsoft.com/office/drawing/2014/main" id="{EF37CE84-8B0A-4FAB-A087-3464A6E744F5}"/>
                </a:ext>
              </a:extLst>
            </p:cNvPr>
            <p:cNvSpPr/>
            <p:nvPr/>
          </p:nvSpPr>
          <p:spPr>
            <a:xfrm>
              <a:off x="906950" y="2933225"/>
              <a:ext cx="604275" cy="260475"/>
            </a:xfrm>
            <a:custGeom>
              <a:avLst/>
              <a:gdLst/>
              <a:ahLst/>
              <a:cxnLst/>
              <a:rect l="l" t="t" r="r" b="b"/>
              <a:pathLst>
                <a:path w="24171" h="10419" extrusionOk="0">
                  <a:moveTo>
                    <a:pt x="16717" y="1"/>
                  </a:moveTo>
                  <a:cubicBezTo>
                    <a:pt x="14395" y="1"/>
                    <a:pt x="12430" y="1525"/>
                    <a:pt x="11752" y="3620"/>
                  </a:cubicBezTo>
                  <a:cubicBezTo>
                    <a:pt x="11668" y="3608"/>
                    <a:pt x="11585" y="3608"/>
                    <a:pt x="11502" y="3608"/>
                  </a:cubicBezTo>
                  <a:cubicBezTo>
                    <a:pt x="9621" y="3608"/>
                    <a:pt x="8097" y="5132"/>
                    <a:pt x="8097" y="7013"/>
                  </a:cubicBezTo>
                  <a:cubicBezTo>
                    <a:pt x="8097" y="7097"/>
                    <a:pt x="8109" y="7180"/>
                    <a:pt x="8109" y="7252"/>
                  </a:cubicBezTo>
                  <a:lnTo>
                    <a:pt x="1584" y="7252"/>
                  </a:lnTo>
                  <a:cubicBezTo>
                    <a:pt x="703" y="7252"/>
                    <a:pt x="0" y="7966"/>
                    <a:pt x="0" y="8835"/>
                  </a:cubicBezTo>
                  <a:cubicBezTo>
                    <a:pt x="0" y="9716"/>
                    <a:pt x="703" y="10419"/>
                    <a:pt x="1584" y="10419"/>
                  </a:cubicBezTo>
                  <a:lnTo>
                    <a:pt x="21563" y="10419"/>
                  </a:lnTo>
                  <a:cubicBezTo>
                    <a:pt x="23003" y="10419"/>
                    <a:pt x="24170" y="9252"/>
                    <a:pt x="24170" y="7811"/>
                  </a:cubicBezTo>
                  <a:cubicBezTo>
                    <a:pt x="24170" y="6501"/>
                    <a:pt x="23194" y="5418"/>
                    <a:pt x="21920" y="5239"/>
                  </a:cubicBezTo>
                  <a:cubicBezTo>
                    <a:pt x="21920" y="5227"/>
                    <a:pt x="21920" y="5216"/>
                    <a:pt x="21920" y="5216"/>
                  </a:cubicBezTo>
                  <a:cubicBezTo>
                    <a:pt x="21920" y="2334"/>
                    <a:pt x="19586" y="1"/>
                    <a:pt x="167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3" name="Google Shape;2243;p57">
              <a:extLst>
                <a:ext uri="{FF2B5EF4-FFF2-40B4-BE49-F238E27FC236}">
                  <a16:creationId xmlns:a16="http://schemas.microsoft.com/office/drawing/2014/main" id="{6DC298D0-56F6-4F2B-8A62-9C194670D50A}"/>
                </a:ext>
              </a:extLst>
            </p:cNvPr>
            <p:cNvSpPr/>
            <p:nvPr/>
          </p:nvSpPr>
          <p:spPr>
            <a:xfrm>
              <a:off x="1571625" y="2584675"/>
              <a:ext cx="604250" cy="260475"/>
            </a:xfrm>
            <a:custGeom>
              <a:avLst/>
              <a:gdLst/>
              <a:ahLst/>
              <a:cxnLst/>
              <a:rect l="l" t="t" r="r" b="b"/>
              <a:pathLst>
                <a:path w="24170" h="10419" extrusionOk="0">
                  <a:moveTo>
                    <a:pt x="7453" y="0"/>
                  </a:moveTo>
                  <a:cubicBezTo>
                    <a:pt x="4572" y="0"/>
                    <a:pt x="2238" y="2334"/>
                    <a:pt x="2238" y="5215"/>
                  </a:cubicBezTo>
                  <a:cubicBezTo>
                    <a:pt x="2238" y="5227"/>
                    <a:pt x="2238" y="5227"/>
                    <a:pt x="2238" y="5239"/>
                  </a:cubicBezTo>
                  <a:cubicBezTo>
                    <a:pt x="976" y="5418"/>
                    <a:pt x="0" y="6501"/>
                    <a:pt x="0" y="7823"/>
                  </a:cubicBezTo>
                  <a:cubicBezTo>
                    <a:pt x="0" y="9252"/>
                    <a:pt x="1167" y="10418"/>
                    <a:pt x="2596" y="10418"/>
                  </a:cubicBezTo>
                  <a:lnTo>
                    <a:pt x="22586" y="10418"/>
                  </a:lnTo>
                  <a:cubicBezTo>
                    <a:pt x="23455" y="10418"/>
                    <a:pt x="24170" y="9716"/>
                    <a:pt x="24170" y="8835"/>
                  </a:cubicBezTo>
                  <a:cubicBezTo>
                    <a:pt x="24170" y="7966"/>
                    <a:pt x="23455" y="7263"/>
                    <a:pt x="22586" y="7263"/>
                  </a:cubicBezTo>
                  <a:lnTo>
                    <a:pt x="16050" y="7263"/>
                  </a:lnTo>
                  <a:cubicBezTo>
                    <a:pt x="16062" y="7180"/>
                    <a:pt x="16062" y="7097"/>
                    <a:pt x="16062" y="7013"/>
                  </a:cubicBezTo>
                  <a:cubicBezTo>
                    <a:pt x="16062" y="5132"/>
                    <a:pt x="14538" y="3608"/>
                    <a:pt x="12656" y="3608"/>
                  </a:cubicBezTo>
                  <a:cubicBezTo>
                    <a:pt x="12573" y="3608"/>
                    <a:pt x="12490" y="3608"/>
                    <a:pt x="12406" y="3620"/>
                  </a:cubicBezTo>
                  <a:cubicBezTo>
                    <a:pt x="11728" y="1524"/>
                    <a:pt x="9763" y="0"/>
                    <a:pt x="745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4" name="Google Shape;2244;p57">
              <a:extLst>
                <a:ext uri="{FF2B5EF4-FFF2-40B4-BE49-F238E27FC236}">
                  <a16:creationId xmlns:a16="http://schemas.microsoft.com/office/drawing/2014/main" id="{E5C1B03F-6DBB-4E7C-8708-D5EEAC2084F4}"/>
                </a:ext>
              </a:extLst>
            </p:cNvPr>
            <p:cNvSpPr/>
            <p:nvPr/>
          </p:nvSpPr>
          <p:spPr>
            <a:xfrm>
              <a:off x="935825" y="3230575"/>
              <a:ext cx="49425" cy="59275"/>
            </a:xfrm>
            <a:custGeom>
              <a:avLst/>
              <a:gdLst/>
              <a:ahLst/>
              <a:cxnLst/>
              <a:rect l="l" t="t" r="r" b="b"/>
              <a:pathLst>
                <a:path w="1977" h="2371" extrusionOk="0">
                  <a:moveTo>
                    <a:pt x="988" y="1"/>
                  </a:moveTo>
                  <a:lnTo>
                    <a:pt x="298" y="1180"/>
                  </a:lnTo>
                  <a:cubicBezTo>
                    <a:pt x="0" y="1704"/>
                    <a:pt x="369" y="2370"/>
                    <a:pt x="988" y="2370"/>
                  </a:cubicBezTo>
                  <a:cubicBezTo>
                    <a:pt x="1596" y="2370"/>
                    <a:pt x="1977" y="1704"/>
                    <a:pt x="1667" y="1180"/>
                  </a:cubicBezTo>
                  <a:lnTo>
                    <a:pt x="988"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5" name="Google Shape;2245;p57">
              <a:extLst>
                <a:ext uri="{FF2B5EF4-FFF2-40B4-BE49-F238E27FC236}">
                  <a16:creationId xmlns:a16="http://schemas.microsoft.com/office/drawing/2014/main" id="{DD2B681F-45AD-40BB-9D8B-470E9F062CE2}"/>
                </a:ext>
              </a:extLst>
            </p:cNvPr>
            <p:cNvSpPr/>
            <p:nvPr/>
          </p:nvSpPr>
          <p:spPr>
            <a:xfrm>
              <a:off x="935825" y="3353525"/>
              <a:ext cx="49425" cy="59250"/>
            </a:xfrm>
            <a:custGeom>
              <a:avLst/>
              <a:gdLst/>
              <a:ahLst/>
              <a:cxnLst/>
              <a:rect l="l" t="t" r="r" b="b"/>
              <a:pathLst>
                <a:path w="1977" h="2370" extrusionOk="0">
                  <a:moveTo>
                    <a:pt x="988" y="0"/>
                  </a:moveTo>
                  <a:lnTo>
                    <a:pt x="298" y="1179"/>
                  </a:lnTo>
                  <a:cubicBezTo>
                    <a:pt x="0" y="1703"/>
                    <a:pt x="369" y="2370"/>
                    <a:pt x="988" y="2370"/>
                  </a:cubicBezTo>
                  <a:cubicBezTo>
                    <a:pt x="1596" y="2370"/>
                    <a:pt x="1977" y="1703"/>
                    <a:pt x="1667" y="1179"/>
                  </a:cubicBezTo>
                  <a:lnTo>
                    <a:pt x="988"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6" name="Google Shape;2246;p57">
              <a:extLst>
                <a:ext uri="{FF2B5EF4-FFF2-40B4-BE49-F238E27FC236}">
                  <a16:creationId xmlns:a16="http://schemas.microsoft.com/office/drawing/2014/main" id="{FD887FEB-BA44-4D93-B0F5-ECF5E0518FE4}"/>
                </a:ext>
              </a:extLst>
            </p:cNvPr>
            <p:cNvSpPr/>
            <p:nvPr/>
          </p:nvSpPr>
          <p:spPr>
            <a:xfrm>
              <a:off x="935825" y="3476150"/>
              <a:ext cx="49425" cy="59250"/>
            </a:xfrm>
            <a:custGeom>
              <a:avLst/>
              <a:gdLst/>
              <a:ahLst/>
              <a:cxnLst/>
              <a:rect l="l" t="t" r="r" b="b"/>
              <a:pathLst>
                <a:path w="1977" h="2370" extrusionOk="0">
                  <a:moveTo>
                    <a:pt x="988" y="1"/>
                  </a:moveTo>
                  <a:lnTo>
                    <a:pt x="298" y="1191"/>
                  </a:lnTo>
                  <a:cubicBezTo>
                    <a:pt x="0" y="1715"/>
                    <a:pt x="369" y="2370"/>
                    <a:pt x="988" y="2370"/>
                  </a:cubicBezTo>
                  <a:cubicBezTo>
                    <a:pt x="1596" y="2370"/>
                    <a:pt x="1977" y="1715"/>
                    <a:pt x="1667" y="1191"/>
                  </a:cubicBezTo>
                  <a:lnTo>
                    <a:pt x="988"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7" name="Google Shape;2247;p57">
              <a:extLst>
                <a:ext uri="{FF2B5EF4-FFF2-40B4-BE49-F238E27FC236}">
                  <a16:creationId xmlns:a16="http://schemas.microsoft.com/office/drawing/2014/main" id="{5330AD11-A9CD-42EB-97B9-01C2C3D24B52}"/>
                </a:ext>
              </a:extLst>
            </p:cNvPr>
            <p:cNvSpPr/>
            <p:nvPr/>
          </p:nvSpPr>
          <p:spPr>
            <a:xfrm>
              <a:off x="935825" y="3599075"/>
              <a:ext cx="49425" cy="59275"/>
            </a:xfrm>
            <a:custGeom>
              <a:avLst/>
              <a:gdLst/>
              <a:ahLst/>
              <a:cxnLst/>
              <a:rect l="l" t="t" r="r" b="b"/>
              <a:pathLst>
                <a:path w="1977" h="2371" extrusionOk="0">
                  <a:moveTo>
                    <a:pt x="988" y="1"/>
                  </a:moveTo>
                  <a:lnTo>
                    <a:pt x="298" y="1191"/>
                  </a:lnTo>
                  <a:cubicBezTo>
                    <a:pt x="0" y="1715"/>
                    <a:pt x="369" y="2370"/>
                    <a:pt x="988" y="2370"/>
                  </a:cubicBezTo>
                  <a:cubicBezTo>
                    <a:pt x="1596" y="2370"/>
                    <a:pt x="1977" y="1715"/>
                    <a:pt x="1667" y="1191"/>
                  </a:cubicBezTo>
                  <a:lnTo>
                    <a:pt x="988"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8" name="Google Shape;2248;p57">
              <a:extLst>
                <a:ext uri="{FF2B5EF4-FFF2-40B4-BE49-F238E27FC236}">
                  <a16:creationId xmlns:a16="http://schemas.microsoft.com/office/drawing/2014/main" id="{E8CC1B53-6AD4-4E0B-B905-3CD2E117EF7A}"/>
                </a:ext>
              </a:extLst>
            </p:cNvPr>
            <p:cNvSpPr/>
            <p:nvPr/>
          </p:nvSpPr>
          <p:spPr>
            <a:xfrm>
              <a:off x="935825" y="3722025"/>
              <a:ext cx="49425" cy="59250"/>
            </a:xfrm>
            <a:custGeom>
              <a:avLst/>
              <a:gdLst/>
              <a:ahLst/>
              <a:cxnLst/>
              <a:rect l="l" t="t" r="r" b="b"/>
              <a:pathLst>
                <a:path w="1977" h="2370" extrusionOk="0">
                  <a:moveTo>
                    <a:pt x="988" y="0"/>
                  </a:moveTo>
                  <a:lnTo>
                    <a:pt x="298" y="1179"/>
                  </a:lnTo>
                  <a:cubicBezTo>
                    <a:pt x="0" y="1715"/>
                    <a:pt x="369" y="2369"/>
                    <a:pt x="988" y="2369"/>
                  </a:cubicBezTo>
                  <a:cubicBezTo>
                    <a:pt x="1596" y="2369"/>
                    <a:pt x="1977" y="1715"/>
                    <a:pt x="1667" y="1179"/>
                  </a:cubicBezTo>
                  <a:lnTo>
                    <a:pt x="988"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9" name="Google Shape;2249;p57">
              <a:extLst>
                <a:ext uri="{FF2B5EF4-FFF2-40B4-BE49-F238E27FC236}">
                  <a16:creationId xmlns:a16="http://schemas.microsoft.com/office/drawing/2014/main" id="{4FFEDBBF-DA08-477B-8007-D4E9E16B06E1}"/>
                </a:ext>
              </a:extLst>
            </p:cNvPr>
            <p:cNvSpPr/>
            <p:nvPr/>
          </p:nvSpPr>
          <p:spPr>
            <a:xfrm>
              <a:off x="935825" y="3844950"/>
              <a:ext cx="49425" cy="59250"/>
            </a:xfrm>
            <a:custGeom>
              <a:avLst/>
              <a:gdLst/>
              <a:ahLst/>
              <a:cxnLst/>
              <a:rect l="l" t="t" r="r" b="b"/>
              <a:pathLst>
                <a:path w="1977" h="2370" extrusionOk="0">
                  <a:moveTo>
                    <a:pt x="988" y="0"/>
                  </a:moveTo>
                  <a:lnTo>
                    <a:pt x="298" y="1179"/>
                  </a:lnTo>
                  <a:cubicBezTo>
                    <a:pt x="0" y="1703"/>
                    <a:pt x="369" y="2370"/>
                    <a:pt x="988" y="2370"/>
                  </a:cubicBezTo>
                  <a:cubicBezTo>
                    <a:pt x="1596" y="2370"/>
                    <a:pt x="1977" y="1703"/>
                    <a:pt x="1667" y="1179"/>
                  </a:cubicBezTo>
                  <a:lnTo>
                    <a:pt x="988"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0" name="Google Shape;2250;p57">
              <a:extLst>
                <a:ext uri="{FF2B5EF4-FFF2-40B4-BE49-F238E27FC236}">
                  <a16:creationId xmlns:a16="http://schemas.microsoft.com/office/drawing/2014/main" id="{5306272B-D9F9-4148-A5F0-3D2935B3412E}"/>
                </a:ext>
              </a:extLst>
            </p:cNvPr>
            <p:cNvSpPr/>
            <p:nvPr/>
          </p:nvSpPr>
          <p:spPr>
            <a:xfrm>
              <a:off x="1039400" y="3291900"/>
              <a:ext cx="49450" cy="59250"/>
            </a:xfrm>
            <a:custGeom>
              <a:avLst/>
              <a:gdLst/>
              <a:ahLst/>
              <a:cxnLst/>
              <a:rect l="l" t="t" r="r" b="b"/>
              <a:pathLst>
                <a:path w="1978" h="2370" extrusionOk="0">
                  <a:moveTo>
                    <a:pt x="989" y="1"/>
                  </a:moveTo>
                  <a:lnTo>
                    <a:pt x="310" y="1191"/>
                  </a:lnTo>
                  <a:cubicBezTo>
                    <a:pt x="1" y="1715"/>
                    <a:pt x="382" y="2370"/>
                    <a:pt x="989" y="2370"/>
                  </a:cubicBezTo>
                  <a:cubicBezTo>
                    <a:pt x="1596" y="2370"/>
                    <a:pt x="1977" y="1715"/>
                    <a:pt x="1668" y="1191"/>
                  </a:cubicBezTo>
                  <a:lnTo>
                    <a:pt x="989"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1" name="Google Shape;2251;p57">
              <a:extLst>
                <a:ext uri="{FF2B5EF4-FFF2-40B4-BE49-F238E27FC236}">
                  <a16:creationId xmlns:a16="http://schemas.microsoft.com/office/drawing/2014/main" id="{9EDB872B-9CF3-4723-8676-EBF85C82878E}"/>
                </a:ext>
              </a:extLst>
            </p:cNvPr>
            <p:cNvSpPr/>
            <p:nvPr/>
          </p:nvSpPr>
          <p:spPr>
            <a:xfrm>
              <a:off x="1039400" y="3414825"/>
              <a:ext cx="49450" cy="59275"/>
            </a:xfrm>
            <a:custGeom>
              <a:avLst/>
              <a:gdLst/>
              <a:ahLst/>
              <a:cxnLst/>
              <a:rect l="l" t="t" r="r" b="b"/>
              <a:pathLst>
                <a:path w="1978" h="2371" extrusionOk="0">
                  <a:moveTo>
                    <a:pt x="989" y="1"/>
                  </a:moveTo>
                  <a:lnTo>
                    <a:pt x="310" y="1180"/>
                  </a:lnTo>
                  <a:cubicBezTo>
                    <a:pt x="1" y="1715"/>
                    <a:pt x="382" y="2370"/>
                    <a:pt x="989" y="2370"/>
                  </a:cubicBezTo>
                  <a:cubicBezTo>
                    <a:pt x="1596" y="2370"/>
                    <a:pt x="1977" y="1715"/>
                    <a:pt x="1668" y="1180"/>
                  </a:cubicBezTo>
                  <a:lnTo>
                    <a:pt x="989"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2" name="Google Shape;2252;p57">
              <a:extLst>
                <a:ext uri="{FF2B5EF4-FFF2-40B4-BE49-F238E27FC236}">
                  <a16:creationId xmlns:a16="http://schemas.microsoft.com/office/drawing/2014/main" id="{C0F88F5A-5512-4922-ADAB-AA4BA7B907C2}"/>
                </a:ext>
              </a:extLst>
            </p:cNvPr>
            <p:cNvSpPr/>
            <p:nvPr/>
          </p:nvSpPr>
          <p:spPr>
            <a:xfrm>
              <a:off x="1039400" y="3537775"/>
              <a:ext cx="49450" cy="59250"/>
            </a:xfrm>
            <a:custGeom>
              <a:avLst/>
              <a:gdLst/>
              <a:ahLst/>
              <a:cxnLst/>
              <a:rect l="l" t="t" r="r" b="b"/>
              <a:pathLst>
                <a:path w="1978" h="2370" extrusionOk="0">
                  <a:moveTo>
                    <a:pt x="989" y="0"/>
                  </a:moveTo>
                  <a:lnTo>
                    <a:pt x="310" y="1179"/>
                  </a:lnTo>
                  <a:cubicBezTo>
                    <a:pt x="1" y="1703"/>
                    <a:pt x="382" y="2370"/>
                    <a:pt x="989" y="2370"/>
                  </a:cubicBezTo>
                  <a:cubicBezTo>
                    <a:pt x="1596" y="2370"/>
                    <a:pt x="1977" y="1703"/>
                    <a:pt x="1668" y="1179"/>
                  </a:cubicBezTo>
                  <a:lnTo>
                    <a:pt x="989"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3" name="Google Shape;2253;p57">
              <a:extLst>
                <a:ext uri="{FF2B5EF4-FFF2-40B4-BE49-F238E27FC236}">
                  <a16:creationId xmlns:a16="http://schemas.microsoft.com/office/drawing/2014/main" id="{332C818F-FF51-48D1-8AE2-DCD61644EC8F}"/>
                </a:ext>
              </a:extLst>
            </p:cNvPr>
            <p:cNvSpPr/>
            <p:nvPr/>
          </p:nvSpPr>
          <p:spPr>
            <a:xfrm>
              <a:off x="1039400" y="3660700"/>
              <a:ext cx="49450" cy="59250"/>
            </a:xfrm>
            <a:custGeom>
              <a:avLst/>
              <a:gdLst/>
              <a:ahLst/>
              <a:cxnLst/>
              <a:rect l="l" t="t" r="r" b="b"/>
              <a:pathLst>
                <a:path w="1978" h="2370" extrusionOk="0">
                  <a:moveTo>
                    <a:pt x="989" y="0"/>
                  </a:moveTo>
                  <a:lnTo>
                    <a:pt x="310" y="1179"/>
                  </a:lnTo>
                  <a:cubicBezTo>
                    <a:pt x="1" y="1703"/>
                    <a:pt x="382" y="2370"/>
                    <a:pt x="989" y="2370"/>
                  </a:cubicBezTo>
                  <a:cubicBezTo>
                    <a:pt x="1596" y="2370"/>
                    <a:pt x="1977" y="1703"/>
                    <a:pt x="1668" y="1179"/>
                  </a:cubicBezTo>
                  <a:lnTo>
                    <a:pt x="989"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4" name="Google Shape;2254;p57">
              <a:extLst>
                <a:ext uri="{FF2B5EF4-FFF2-40B4-BE49-F238E27FC236}">
                  <a16:creationId xmlns:a16="http://schemas.microsoft.com/office/drawing/2014/main" id="{53EDA864-7D1D-4129-AC47-311356046319}"/>
                </a:ext>
              </a:extLst>
            </p:cNvPr>
            <p:cNvSpPr/>
            <p:nvPr/>
          </p:nvSpPr>
          <p:spPr>
            <a:xfrm>
              <a:off x="1039400" y="3783325"/>
              <a:ext cx="49450" cy="59275"/>
            </a:xfrm>
            <a:custGeom>
              <a:avLst/>
              <a:gdLst/>
              <a:ahLst/>
              <a:cxnLst/>
              <a:rect l="l" t="t" r="r" b="b"/>
              <a:pathLst>
                <a:path w="1978" h="2371" extrusionOk="0">
                  <a:moveTo>
                    <a:pt x="989" y="1"/>
                  </a:moveTo>
                  <a:lnTo>
                    <a:pt x="310" y="1191"/>
                  </a:lnTo>
                  <a:cubicBezTo>
                    <a:pt x="1" y="1715"/>
                    <a:pt x="382" y="2370"/>
                    <a:pt x="989" y="2370"/>
                  </a:cubicBezTo>
                  <a:cubicBezTo>
                    <a:pt x="1596" y="2370"/>
                    <a:pt x="1977" y="1715"/>
                    <a:pt x="1668" y="1191"/>
                  </a:cubicBezTo>
                  <a:lnTo>
                    <a:pt x="989"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5" name="Google Shape;2255;p57">
              <a:extLst>
                <a:ext uri="{FF2B5EF4-FFF2-40B4-BE49-F238E27FC236}">
                  <a16:creationId xmlns:a16="http://schemas.microsoft.com/office/drawing/2014/main" id="{57CB6BC1-E534-4B2A-B965-C0D3FA0FC581}"/>
                </a:ext>
              </a:extLst>
            </p:cNvPr>
            <p:cNvSpPr/>
            <p:nvPr/>
          </p:nvSpPr>
          <p:spPr>
            <a:xfrm>
              <a:off x="1143000" y="3230575"/>
              <a:ext cx="49425" cy="59275"/>
            </a:xfrm>
            <a:custGeom>
              <a:avLst/>
              <a:gdLst/>
              <a:ahLst/>
              <a:cxnLst/>
              <a:rect l="l" t="t" r="r" b="b"/>
              <a:pathLst>
                <a:path w="1977" h="2371" extrusionOk="0">
                  <a:moveTo>
                    <a:pt x="988" y="1"/>
                  </a:moveTo>
                  <a:lnTo>
                    <a:pt x="310" y="1180"/>
                  </a:lnTo>
                  <a:cubicBezTo>
                    <a:pt x="0" y="1704"/>
                    <a:pt x="381" y="2370"/>
                    <a:pt x="988" y="2370"/>
                  </a:cubicBezTo>
                  <a:cubicBezTo>
                    <a:pt x="1607" y="2370"/>
                    <a:pt x="1976" y="1704"/>
                    <a:pt x="1679" y="1180"/>
                  </a:cubicBezTo>
                  <a:lnTo>
                    <a:pt x="988"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6" name="Google Shape;2256;p57">
              <a:extLst>
                <a:ext uri="{FF2B5EF4-FFF2-40B4-BE49-F238E27FC236}">
                  <a16:creationId xmlns:a16="http://schemas.microsoft.com/office/drawing/2014/main" id="{6B09898D-7C5C-446C-B2EA-6952B81DE1C9}"/>
                </a:ext>
              </a:extLst>
            </p:cNvPr>
            <p:cNvSpPr/>
            <p:nvPr/>
          </p:nvSpPr>
          <p:spPr>
            <a:xfrm>
              <a:off x="1143000" y="3353525"/>
              <a:ext cx="49425" cy="59250"/>
            </a:xfrm>
            <a:custGeom>
              <a:avLst/>
              <a:gdLst/>
              <a:ahLst/>
              <a:cxnLst/>
              <a:rect l="l" t="t" r="r" b="b"/>
              <a:pathLst>
                <a:path w="1977" h="2370" extrusionOk="0">
                  <a:moveTo>
                    <a:pt x="988" y="0"/>
                  </a:moveTo>
                  <a:lnTo>
                    <a:pt x="310" y="1179"/>
                  </a:lnTo>
                  <a:cubicBezTo>
                    <a:pt x="0" y="1703"/>
                    <a:pt x="381" y="2370"/>
                    <a:pt x="988" y="2370"/>
                  </a:cubicBezTo>
                  <a:cubicBezTo>
                    <a:pt x="1607" y="2370"/>
                    <a:pt x="1976" y="1703"/>
                    <a:pt x="1679" y="1179"/>
                  </a:cubicBezTo>
                  <a:lnTo>
                    <a:pt x="988"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7" name="Google Shape;2257;p57">
              <a:extLst>
                <a:ext uri="{FF2B5EF4-FFF2-40B4-BE49-F238E27FC236}">
                  <a16:creationId xmlns:a16="http://schemas.microsoft.com/office/drawing/2014/main" id="{D934E4F2-4CE8-4BF7-BFD4-6E67AB33410E}"/>
                </a:ext>
              </a:extLst>
            </p:cNvPr>
            <p:cNvSpPr/>
            <p:nvPr/>
          </p:nvSpPr>
          <p:spPr>
            <a:xfrm>
              <a:off x="1143000" y="3476150"/>
              <a:ext cx="49425" cy="59250"/>
            </a:xfrm>
            <a:custGeom>
              <a:avLst/>
              <a:gdLst/>
              <a:ahLst/>
              <a:cxnLst/>
              <a:rect l="l" t="t" r="r" b="b"/>
              <a:pathLst>
                <a:path w="1977" h="2370" extrusionOk="0">
                  <a:moveTo>
                    <a:pt x="988" y="1"/>
                  </a:moveTo>
                  <a:lnTo>
                    <a:pt x="310" y="1191"/>
                  </a:lnTo>
                  <a:cubicBezTo>
                    <a:pt x="0" y="1715"/>
                    <a:pt x="381" y="2370"/>
                    <a:pt x="988" y="2370"/>
                  </a:cubicBezTo>
                  <a:cubicBezTo>
                    <a:pt x="1607" y="2370"/>
                    <a:pt x="1976" y="1715"/>
                    <a:pt x="1679" y="1191"/>
                  </a:cubicBezTo>
                  <a:lnTo>
                    <a:pt x="988"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8" name="Google Shape;2258;p57">
              <a:extLst>
                <a:ext uri="{FF2B5EF4-FFF2-40B4-BE49-F238E27FC236}">
                  <a16:creationId xmlns:a16="http://schemas.microsoft.com/office/drawing/2014/main" id="{EA01A928-A0BB-4A7C-BD1C-064D3DA99FF4}"/>
                </a:ext>
              </a:extLst>
            </p:cNvPr>
            <p:cNvSpPr/>
            <p:nvPr/>
          </p:nvSpPr>
          <p:spPr>
            <a:xfrm>
              <a:off x="1143000" y="3599075"/>
              <a:ext cx="49425" cy="59275"/>
            </a:xfrm>
            <a:custGeom>
              <a:avLst/>
              <a:gdLst/>
              <a:ahLst/>
              <a:cxnLst/>
              <a:rect l="l" t="t" r="r" b="b"/>
              <a:pathLst>
                <a:path w="1977" h="2371" extrusionOk="0">
                  <a:moveTo>
                    <a:pt x="988" y="1"/>
                  </a:moveTo>
                  <a:lnTo>
                    <a:pt x="310" y="1191"/>
                  </a:lnTo>
                  <a:cubicBezTo>
                    <a:pt x="0" y="1715"/>
                    <a:pt x="381" y="2370"/>
                    <a:pt x="988" y="2370"/>
                  </a:cubicBezTo>
                  <a:cubicBezTo>
                    <a:pt x="1607" y="2370"/>
                    <a:pt x="1976" y="1715"/>
                    <a:pt x="1679" y="1191"/>
                  </a:cubicBezTo>
                  <a:lnTo>
                    <a:pt x="988"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9" name="Google Shape;2259;p57">
              <a:extLst>
                <a:ext uri="{FF2B5EF4-FFF2-40B4-BE49-F238E27FC236}">
                  <a16:creationId xmlns:a16="http://schemas.microsoft.com/office/drawing/2014/main" id="{9FCD1AF2-4A85-4C1A-A9B6-D8E347A837EE}"/>
                </a:ext>
              </a:extLst>
            </p:cNvPr>
            <p:cNvSpPr/>
            <p:nvPr/>
          </p:nvSpPr>
          <p:spPr>
            <a:xfrm>
              <a:off x="1143000" y="3722025"/>
              <a:ext cx="49425" cy="59250"/>
            </a:xfrm>
            <a:custGeom>
              <a:avLst/>
              <a:gdLst/>
              <a:ahLst/>
              <a:cxnLst/>
              <a:rect l="l" t="t" r="r" b="b"/>
              <a:pathLst>
                <a:path w="1977" h="2370" extrusionOk="0">
                  <a:moveTo>
                    <a:pt x="988" y="0"/>
                  </a:moveTo>
                  <a:lnTo>
                    <a:pt x="310" y="1179"/>
                  </a:lnTo>
                  <a:cubicBezTo>
                    <a:pt x="0" y="1715"/>
                    <a:pt x="381" y="2369"/>
                    <a:pt x="988" y="2369"/>
                  </a:cubicBezTo>
                  <a:cubicBezTo>
                    <a:pt x="1607" y="2369"/>
                    <a:pt x="1976" y="1715"/>
                    <a:pt x="1679" y="1179"/>
                  </a:cubicBezTo>
                  <a:lnTo>
                    <a:pt x="988"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0" name="Google Shape;2260;p57">
              <a:extLst>
                <a:ext uri="{FF2B5EF4-FFF2-40B4-BE49-F238E27FC236}">
                  <a16:creationId xmlns:a16="http://schemas.microsoft.com/office/drawing/2014/main" id="{7CC6071C-5F8D-4B58-8B8E-E7C266FB52EB}"/>
                </a:ext>
              </a:extLst>
            </p:cNvPr>
            <p:cNvSpPr/>
            <p:nvPr/>
          </p:nvSpPr>
          <p:spPr>
            <a:xfrm>
              <a:off x="1143000" y="3844950"/>
              <a:ext cx="49425" cy="59250"/>
            </a:xfrm>
            <a:custGeom>
              <a:avLst/>
              <a:gdLst/>
              <a:ahLst/>
              <a:cxnLst/>
              <a:rect l="l" t="t" r="r" b="b"/>
              <a:pathLst>
                <a:path w="1977" h="2370" extrusionOk="0">
                  <a:moveTo>
                    <a:pt x="988" y="0"/>
                  </a:moveTo>
                  <a:lnTo>
                    <a:pt x="310" y="1179"/>
                  </a:lnTo>
                  <a:cubicBezTo>
                    <a:pt x="0" y="1703"/>
                    <a:pt x="381" y="2370"/>
                    <a:pt x="988" y="2370"/>
                  </a:cubicBezTo>
                  <a:cubicBezTo>
                    <a:pt x="1607" y="2370"/>
                    <a:pt x="1976" y="1703"/>
                    <a:pt x="1679" y="1179"/>
                  </a:cubicBezTo>
                  <a:lnTo>
                    <a:pt x="988"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1" name="Google Shape;2261;p57">
              <a:extLst>
                <a:ext uri="{FF2B5EF4-FFF2-40B4-BE49-F238E27FC236}">
                  <a16:creationId xmlns:a16="http://schemas.microsoft.com/office/drawing/2014/main" id="{AD31EFCF-AADB-4317-98A2-0DE5916D3702}"/>
                </a:ext>
              </a:extLst>
            </p:cNvPr>
            <p:cNvSpPr/>
            <p:nvPr/>
          </p:nvSpPr>
          <p:spPr>
            <a:xfrm>
              <a:off x="1246875" y="3291900"/>
              <a:ext cx="49425" cy="59250"/>
            </a:xfrm>
            <a:custGeom>
              <a:avLst/>
              <a:gdLst/>
              <a:ahLst/>
              <a:cxnLst/>
              <a:rect l="l" t="t" r="r" b="b"/>
              <a:pathLst>
                <a:path w="1977" h="2370" extrusionOk="0">
                  <a:moveTo>
                    <a:pt x="989" y="1"/>
                  </a:moveTo>
                  <a:lnTo>
                    <a:pt x="298" y="1191"/>
                  </a:lnTo>
                  <a:cubicBezTo>
                    <a:pt x="0" y="1715"/>
                    <a:pt x="381" y="2370"/>
                    <a:pt x="989" y="2370"/>
                  </a:cubicBezTo>
                  <a:cubicBezTo>
                    <a:pt x="1596" y="2370"/>
                    <a:pt x="1977" y="1715"/>
                    <a:pt x="1667" y="1191"/>
                  </a:cubicBezTo>
                  <a:lnTo>
                    <a:pt x="989"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2" name="Google Shape;2262;p57">
              <a:extLst>
                <a:ext uri="{FF2B5EF4-FFF2-40B4-BE49-F238E27FC236}">
                  <a16:creationId xmlns:a16="http://schemas.microsoft.com/office/drawing/2014/main" id="{EA729E29-3106-45C0-AFC1-1483ADBC3D87}"/>
                </a:ext>
              </a:extLst>
            </p:cNvPr>
            <p:cNvSpPr/>
            <p:nvPr/>
          </p:nvSpPr>
          <p:spPr>
            <a:xfrm>
              <a:off x="1246875" y="3414825"/>
              <a:ext cx="49425" cy="59275"/>
            </a:xfrm>
            <a:custGeom>
              <a:avLst/>
              <a:gdLst/>
              <a:ahLst/>
              <a:cxnLst/>
              <a:rect l="l" t="t" r="r" b="b"/>
              <a:pathLst>
                <a:path w="1977" h="2371" extrusionOk="0">
                  <a:moveTo>
                    <a:pt x="989" y="1"/>
                  </a:moveTo>
                  <a:lnTo>
                    <a:pt x="298" y="1180"/>
                  </a:lnTo>
                  <a:cubicBezTo>
                    <a:pt x="0" y="1715"/>
                    <a:pt x="381" y="2370"/>
                    <a:pt x="989" y="2370"/>
                  </a:cubicBezTo>
                  <a:cubicBezTo>
                    <a:pt x="1596" y="2370"/>
                    <a:pt x="1977" y="1715"/>
                    <a:pt x="1667" y="1180"/>
                  </a:cubicBezTo>
                  <a:lnTo>
                    <a:pt x="989"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3" name="Google Shape;2263;p57">
              <a:extLst>
                <a:ext uri="{FF2B5EF4-FFF2-40B4-BE49-F238E27FC236}">
                  <a16:creationId xmlns:a16="http://schemas.microsoft.com/office/drawing/2014/main" id="{190B7E0D-8DFB-463F-A777-264BB2A8D084}"/>
                </a:ext>
              </a:extLst>
            </p:cNvPr>
            <p:cNvSpPr/>
            <p:nvPr/>
          </p:nvSpPr>
          <p:spPr>
            <a:xfrm>
              <a:off x="1246875" y="3537775"/>
              <a:ext cx="49425" cy="59250"/>
            </a:xfrm>
            <a:custGeom>
              <a:avLst/>
              <a:gdLst/>
              <a:ahLst/>
              <a:cxnLst/>
              <a:rect l="l" t="t" r="r" b="b"/>
              <a:pathLst>
                <a:path w="1977" h="2370" extrusionOk="0">
                  <a:moveTo>
                    <a:pt x="989" y="0"/>
                  </a:moveTo>
                  <a:lnTo>
                    <a:pt x="298" y="1179"/>
                  </a:lnTo>
                  <a:cubicBezTo>
                    <a:pt x="0" y="1703"/>
                    <a:pt x="381" y="2370"/>
                    <a:pt x="989" y="2370"/>
                  </a:cubicBezTo>
                  <a:cubicBezTo>
                    <a:pt x="1596" y="2370"/>
                    <a:pt x="1977" y="1703"/>
                    <a:pt x="1667" y="1179"/>
                  </a:cubicBezTo>
                  <a:lnTo>
                    <a:pt x="989"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4" name="Google Shape;2264;p57">
              <a:extLst>
                <a:ext uri="{FF2B5EF4-FFF2-40B4-BE49-F238E27FC236}">
                  <a16:creationId xmlns:a16="http://schemas.microsoft.com/office/drawing/2014/main" id="{E4DC2051-7927-47F3-80E6-4F1FDA3FD72A}"/>
                </a:ext>
              </a:extLst>
            </p:cNvPr>
            <p:cNvSpPr/>
            <p:nvPr/>
          </p:nvSpPr>
          <p:spPr>
            <a:xfrm>
              <a:off x="1246875" y="3660700"/>
              <a:ext cx="49425" cy="59250"/>
            </a:xfrm>
            <a:custGeom>
              <a:avLst/>
              <a:gdLst/>
              <a:ahLst/>
              <a:cxnLst/>
              <a:rect l="l" t="t" r="r" b="b"/>
              <a:pathLst>
                <a:path w="1977" h="2370" extrusionOk="0">
                  <a:moveTo>
                    <a:pt x="989" y="0"/>
                  </a:moveTo>
                  <a:lnTo>
                    <a:pt x="298" y="1179"/>
                  </a:lnTo>
                  <a:cubicBezTo>
                    <a:pt x="0" y="1703"/>
                    <a:pt x="381" y="2370"/>
                    <a:pt x="989" y="2370"/>
                  </a:cubicBezTo>
                  <a:cubicBezTo>
                    <a:pt x="1596" y="2370"/>
                    <a:pt x="1977" y="1703"/>
                    <a:pt x="1667" y="1179"/>
                  </a:cubicBezTo>
                  <a:lnTo>
                    <a:pt x="989"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 name="Google Shape;2265;p57">
              <a:extLst>
                <a:ext uri="{FF2B5EF4-FFF2-40B4-BE49-F238E27FC236}">
                  <a16:creationId xmlns:a16="http://schemas.microsoft.com/office/drawing/2014/main" id="{1B947FED-F906-4664-8F36-003BBC155146}"/>
                </a:ext>
              </a:extLst>
            </p:cNvPr>
            <p:cNvSpPr/>
            <p:nvPr/>
          </p:nvSpPr>
          <p:spPr>
            <a:xfrm>
              <a:off x="1246875" y="3783325"/>
              <a:ext cx="49425" cy="59275"/>
            </a:xfrm>
            <a:custGeom>
              <a:avLst/>
              <a:gdLst/>
              <a:ahLst/>
              <a:cxnLst/>
              <a:rect l="l" t="t" r="r" b="b"/>
              <a:pathLst>
                <a:path w="1977" h="2371" extrusionOk="0">
                  <a:moveTo>
                    <a:pt x="989" y="1"/>
                  </a:moveTo>
                  <a:lnTo>
                    <a:pt x="298" y="1191"/>
                  </a:lnTo>
                  <a:cubicBezTo>
                    <a:pt x="0" y="1715"/>
                    <a:pt x="381" y="2370"/>
                    <a:pt x="989" y="2370"/>
                  </a:cubicBezTo>
                  <a:cubicBezTo>
                    <a:pt x="1596" y="2370"/>
                    <a:pt x="1977" y="1715"/>
                    <a:pt x="1667" y="1191"/>
                  </a:cubicBezTo>
                  <a:lnTo>
                    <a:pt x="989"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 name="Google Shape;2266;p57">
              <a:extLst>
                <a:ext uri="{FF2B5EF4-FFF2-40B4-BE49-F238E27FC236}">
                  <a16:creationId xmlns:a16="http://schemas.microsoft.com/office/drawing/2014/main" id="{B54C96CF-1B3E-470E-8947-C648BBCB7725}"/>
                </a:ext>
              </a:extLst>
            </p:cNvPr>
            <p:cNvSpPr/>
            <p:nvPr/>
          </p:nvSpPr>
          <p:spPr>
            <a:xfrm>
              <a:off x="1350450" y="3230575"/>
              <a:ext cx="49450" cy="59275"/>
            </a:xfrm>
            <a:custGeom>
              <a:avLst/>
              <a:gdLst/>
              <a:ahLst/>
              <a:cxnLst/>
              <a:rect l="l" t="t" r="r" b="b"/>
              <a:pathLst>
                <a:path w="1978" h="2371" extrusionOk="0">
                  <a:moveTo>
                    <a:pt x="989" y="1"/>
                  </a:moveTo>
                  <a:lnTo>
                    <a:pt x="310" y="1180"/>
                  </a:lnTo>
                  <a:cubicBezTo>
                    <a:pt x="1" y="1704"/>
                    <a:pt x="382" y="2370"/>
                    <a:pt x="989" y="2370"/>
                  </a:cubicBezTo>
                  <a:cubicBezTo>
                    <a:pt x="1596" y="2370"/>
                    <a:pt x="1977" y="1704"/>
                    <a:pt x="1679" y="1180"/>
                  </a:cubicBezTo>
                  <a:lnTo>
                    <a:pt x="989"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 name="Google Shape;2267;p57">
              <a:extLst>
                <a:ext uri="{FF2B5EF4-FFF2-40B4-BE49-F238E27FC236}">
                  <a16:creationId xmlns:a16="http://schemas.microsoft.com/office/drawing/2014/main" id="{E70E2D87-26A4-43AD-ADF2-47BD29D2C478}"/>
                </a:ext>
              </a:extLst>
            </p:cNvPr>
            <p:cNvSpPr/>
            <p:nvPr/>
          </p:nvSpPr>
          <p:spPr>
            <a:xfrm>
              <a:off x="1350450" y="3353525"/>
              <a:ext cx="49450" cy="59250"/>
            </a:xfrm>
            <a:custGeom>
              <a:avLst/>
              <a:gdLst/>
              <a:ahLst/>
              <a:cxnLst/>
              <a:rect l="l" t="t" r="r" b="b"/>
              <a:pathLst>
                <a:path w="1978" h="2370" extrusionOk="0">
                  <a:moveTo>
                    <a:pt x="989" y="0"/>
                  </a:moveTo>
                  <a:lnTo>
                    <a:pt x="310" y="1179"/>
                  </a:lnTo>
                  <a:cubicBezTo>
                    <a:pt x="1" y="1703"/>
                    <a:pt x="382" y="2370"/>
                    <a:pt x="989" y="2370"/>
                  </a:cubicBezTo>
                  <a:cubicBezTo>
                    <a:pt x="1596" y="2370"/>
                    <a:pt x="1977" y="1703"/>
                    <a:pt x="1679" y="1179"/>
                  </a:cubicBezTo>
                  <a:lnTo>
                    <a:pt x="989"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 name="Google Shape;2268;p57">
              <a:extLst>
                <a:ext uri="{FF2B5EF4-FFF2-40B4-BE49-F238E27FC236}">
                  <a16:creationId xmlns:a16="http://schemas.microsoft.com/office/drawing/2014/main" id="{FD28957A-356F-44C1-84DD-A375222E1972}"/>
                </a:ext>
              </a:extLst>
            </p:cNvPr>
            <p:cNvSpPr/>
            <p:nvPr/>
          </p:nvSpPr>
          <p:spPr>
            <a:xfrm>
              <a:off x="1350450" y="3476150"/>
              <a:ext cx="49450" cy="59250"/>
            </a:xfrm>
            <a:custGeom>
              <a:avLst/>
              <a:gdLst/>
              <a:ahLst/>
              <a:cxnLst/>
              <a:rect l="l" t="t" r="r" b="b"/>
              <a:pathLst>
                <a:path w="1978" h="2370" extrusionOk="0">
                  <a:moveTo>
                    <a:pt x="989" y="1"/>
                  </a:moveTo>
                  <a:lnTo>
                    <a:pt x="310" y="1191"/>
                  </a:lnTo>
                  <a:cubicBezTo>
                    <a:pt x="1" y="1715"/>
                    <a:pt x="382" y="2370"/>
                    <a:pt x="989" y="2370"/>
                  </a:cubicBezTo>
                  <a:cubicBezTo>
                    <a:pt x="1596" y="2370"/>
                    <a:pt x="1977" y="1715"/>
                    <a:pt x="1679" y="1191"/>
                  </a:cubicBezTo>
                  <a:lnTo>
                    <a:pt x="989"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 name="Google Shape;2269;p57">
              <a:extLst>
                <a:ext uri="{FF2B5EF4-FFF2-40B4-BE49-F238E27FC236}">
                  <a16:creationId xmlns:a16="http://schemas.microsoft.com/office/drawing/2014/main" id="{D8F55C63-19C5-4F11-9113-9077A9EB2A4D}"/>
                </a:ext>
              </a:extLst>
            </p:cNvPr>
            <p:cNvSpPr/>
            <p:nvPr/>
          </p:nvSpPr>
          <p:spPr>
            <a:xfrm>
              <a:off x="1350450" y="3599075"/>
              <a:ext cx="49450" cy="59275"/>
            </a:xfrm>
            <a:custGeom>
              <a:avLst/>
              <a:gdLst/>
              <a:ahLst/>
              <a:cxnLst/>
              <a:rect l="l" t="t" r="r" b="b"/>
              <a:pathLst>
                <a:path w="1978" h="2371" extrusionOk="0">
                  <a:moveTo>
                    <a:pt x="989" y="1"/>
                  </a:moveTo>
                  <a:lnTo>
                    <a:pt x="310" y="1191"/>
                  </a:lnTo>
                  <a:cubicBezTo>
                    <a:pt x="1" y="1715"/>
                    <a:pt x="382" y="2370"/>
                    <a:pt x="989" y="2370"/>
                  </a:cubicBezTo>
                  <a:cubicBezTo>
                    <a:pt x="1596" y="2370"/>
                    <a:pt x="1977" y="1715"/>
                    <a:pt x="1679" y="1191"/>
                  </a:cubicBezTo>
                  <a:lnTo>
                    <a:pt x="989"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 name="Google Shape;2270;p57">
              <a:extLst>
                <a:ext uri="{FF2B5EF4-FFF2-40B4-BE49-F238E27FC236}">
                  <a16:creationId xmlns:a16="http://schemas.microsoft.com/office/drawing/2014/main" id="{334A2D0D-30DF-48B2-998C-C3BBD61B71B0}"/>
                </a:ext>
              </a:extLst>
            </p:cNvPr>
            <p:cNvSpPr/>
            <p:nvPr/>
          </p:nvSpPr>
          <p:spPr>
            <a:xfrm>
              <a:off x="1350450" y="3722025"/>
              <a:ext cx="49450" cy="59250"/>
            </a:xfrm>
            <a:custGeom>
              <a:avLst/>
              <a:gdLst/>
              <a:ahLst/>
              <a:cxnLst/>
              <a:rect l="l" t="t" r="r" b="b"/>
              <a:pathLst>
                <a:path w="1978" h="2370" extrusionOk="0">
                  <a:moveTo>
                    <a:pt x="989" y="0"/>
                  </a:moveTo>
                  <a:lnTo>
                    <a:pt x="310" y="1179"/>
                  </a:lnTo>
                  <a:cubicBezTo>
                    <a:pt x="1" y="1715"/>
                    <a:pt x="382" y="2369"/>
                    <a:pt x="989" y="2369"/>
                  </a:cubicBezTo>
                  <a:cubicBezTo>
                    <a:pt x="1596" y="2369"/>
                    <a:pt x="1977" y="1715"/>
                    <a:pt x="1679" y="1179"/>
                  </a:cubicBezTo>
                  <a:lnTo>
                    <a:pt x="989"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 name="Google Shape;2271;p57">
              <a:extLst>
                <a:ext uri="{FF2B5EF4-FFF2-40B4-BE49-F238E27FC236}">
                  <a16:creationId xmlns:a16="http://schemas.microsoft.com/office/drawing/2014/main" id="{C3319682-D072-4DA2-9917-87FC4E2F21EE}"/>
                </a:ext>
              </a:extLst>
            </p:cNvPr>
            <p:cNvSpPr/>
            <p:nvPr/>
          </p:nvSpPr>
          <p:spPr>
            <a:xfrm>
              <a:off x="1350450" y="3844950"/>
              <a:ext cx="49450" cy="59250"/>
            </a:xfrm>
            <a:custGeom>
              <a:avLst/>
              <a:gdLst/>
              <a:ahLst/>
              <a:cxnLst/>
              <a:rect l="l" t="t" r="r" b="b"/>
              <a:pathLst>
                <a:path w="1978" h="2370" extrusionOk="0">
                  <a:moveTo>
                    <a:pt x="989" y="0"/>
                  </a:moveTo>
                  <a:lnTo>
                    <a:pt x="310" y="1179"/>
                  </a:lnTo>
                  <a:cubicBezTo>
                    <a:pt x="1" y="1703"/>
                    <a:pt x="382" y="2370"/>
                    <a:pt x="989" y="2370"/>
                  </a:cubicBezTo>
                  <a:cubicBezTo>
                    <a:pt x="1596" y="2370"/>
                    <a:pt x="1977" y="1703"/>
                    <a:pt x="1679" y="1179"/>
                  </a:cubicBezTo>
                  <a:lnTo>
                    <a:pt x="989"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2" name="Google Shape;2272;p57">
              <a:extLst>
                <a:ext uri="{FF2B5EF4-FFF2-40B4-BE49-F238E27FC236}">
                  <a16:creationId xmlns:a16="http://schemas.microsoft.com/office/drawing/2014/main" id="{0B682BDE-161A-4870-A24F-EE84C7372438}"/>
                </a:ext>
              </a:extLst>
            </p:cNvPr>
            <p:cNvSpPr/>
            <p:nvPr/>
          </p:nvSpPr>
          <p:spPr>
            <a:xfrm>
              <a:off x="1454325" y="3291900"/>
              <a:ext cx="49450" cy="59250"/>
            </a:xfrm>
            <a:custGeom>
              <a:avLst/>
              <a:gdLst/>
              <a:ahLst/>
              <a:cxnLst/>
              <a:rect l="l" t="t" r="r" b="b"/>
              <a:pathLst>
                <a:path w="1978" h="2370" extrusionOk="0">
                  <a:moveTo>
                    <a:pt x="989" y="1"/>
                  </a:moveTo>
                  <a:lnTo>
                    <a:pt x="299" y="1191"/>
                  </a:lnTo>
                  <a:cubicBezTo>
                    <a:pt x="1" y="1715"/>
                    <a:pt x="382" y="2370"/>
                    <a:pt x="989" y="2370"/>
                  </a:cubicBezTo>
                  <a:cubicBezTo>
                    <a:pt x="1596" y="2370"/>
                    <a:pt x="1977" y="1715"/>
                    <a:pt x="1668" y="1191"/>
                  </a:cubicBezTo>
                  <a:lnTo>
                    <a:pt x="989"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3" name="Google Shape;2273;p57">
              <a:extLst>
                <a:ext uri="{FF2B5EF4-FFF2-40B4-BE49-F238E27FC236}">
                  <a16:creationId xmlns:a16="http://schemas.microsoft.com/office/drawing/2014/main" id="{23CC87D4-2272-44A2-82ED-48092A8961C2}"/>
                </a:ext>
              </a:extLst>
            </p:cNvPr>
            <p:cNvSpPr/>
            <p:nvPr/>
          </p:nvSpPr>
          <p:spPr>
            <a:xfrm>
              <a:off x="1454325" y="3414825"/>
              <a:ext cx="49450" cy="59275"/>
            </a:xfrm>
            <a:custGeom>
              <a:avLst/>
              <a:gdLst/>
              <a:ahLst/>
              <a:cxnLst/>
              <a:rect l="l" t="t" r="r" b="b"/>
              <a:pathLst>
                <a:path w="1978" h="2371" extrusionOk="0">
                  <a:moveTo>
                    <a:pt x="989" y="1"/>
                  </a:moveTo>
                  <a:lnTo>
                    <a:pt x="299" y="1180"/>
                  </a:lnTo>
                  <a:cubicBezTo>
                    <a:pt x="1" y="1715"/>
                    <a:pt x="382" y="2370"/>
                    <a:pt x="989" y="2370"/>
                  </a:cubicBezTo>
                  <a:cubicBezTo>
                    <a:pt x="1596" y="2370"/>
                    <a:pt x="1977" y="1715"/>
                    <a:pt x="1668" y="1180"/>
                  </a:cubicBezTo>
                  <a:lnTo>
                    <a:pt x="989"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4" name="Google Shape;2274;p57">
              <a:extLst>
                <a:ext uri="{FF2B5EF4-FFF2-40B4-BE49-F238E27FC236}">
                  <a16:creationId xmlns:a16="http://schemas.microsoft.com/office/drawing/2014/main" id="{816D1102-D014-40E5-ADB6-5CF3ACFB7AAC}"/>
                </a:ext>
              </a:extLst>
            </p:cNvPr>
            <p:cNvSpPr/>
            <p:nvPr/>
          </p:nvSpPr>
          <p:spPr>
            <a:xfrm>
              <a:off x="1454325" y="3537775"/>
              <a:ext cx="49450" cy="59250"/>
            </a:xfrm>
            <a:custGeom>
              <a:avLst/>
              <a:gdLst/>
              <a:ahLst/>
              <a:cxnLst/>
              <a:rect l="l" t="t" r="r" b="b"/>
              <a:pathLst>
                <a:path w="1978" h="2370" extrusionOk="0">
                  <a:moveTo>
                    <a:pt x="989" y="0"/>
                  </a:moveTo>
                  <a:lnTo>
                    <a:pt x="299" y="1179"/>
                  </a:lnTo>
                  <a:cubicBezTo>
                    <a:pt x="1" y="1703"/>
                    <a:pt x="382" y="2370"/>
                    <a:pt x="989" y="2370"/>
                  </a:cubicBezTo>
                  <a:cubicBezTo>
                    <a:pt x="1596" y="2370"/>
                    <a:pt x="1977" y="1703"/>
                    <a:pt x="1668" y="1179"/>
                  </a:cubicBezTo>
                  <a:lnTo>
                    <a:pt x="989"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5" name="Google Shape;2275;p57">
              <a:extLst>
                <a:ext uri="{FF2B5EF4-FFF2-40B4-BE49-F238E27FC236}">
                  <a16:creationId xmlns:a16="http://schemas.microsoft.com/office/drawing/2014/main" id="{4D98084E-E7EC-467D-9D21-D6395E26613F}"/>
                </a:ext>
              </a:extLst>
            </p:cNvPr>
            <p:cNvSpPr/>
            <p:nvPr/>
          </p:nvSpPr>
          <p:spPr>
            <a:xfrm>
              <a:off x="1454325" y="3660700"/>
              <a:ext cx="49450" cy="59250"/>
            </a:xfrm>
            <a:custGeom>
              <a:avLst/>
              <a:gdLst/>
              <a:ahLst/>
              <a:cxnLst/>
              <a:rect l="l" t="t" r="r" b="b"/>
              <a:pathLst>
                <a:path w="1978" h="2370" extrusionOk="0">
                  <a:moveTo>
                    <a:pt x="989" y="0"/>
                  </a:moveTo>
                  <a:lnTo>
                    <a:pt x="299" y="1179"/>
                  </a:lnTo>
                  <a:cubicBezTo>
                    <a:pt x="1" y="1703"/>
                    <a:pt x="382" y="2370"/>
                    <a:pt x="989" y="2370"/>
                  </a:cubicBezTo>
                  <a:cubicBezTo>
                    <a:pt x="1596" y="2370"/>
                    <a:pt x="1977" y="1703"/>
                    <a:pt x="1668" y="1179"/>
                  </a:cubicBezTo>
                  <a:lnTo>
                    <a:pt x="989"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6" name="Google Shape;2276;p57">
              <a:extLst>
                <a:ext uri="{FF2B5EF4-FFF2-40B4-BE49-F238E27FC236}">
                  <a16:creationId xmlns:a16="http://schemas.microsoft.com/office/drawing/2014/main" id="{28539768-38B9-43F9-872D-6B2A829ECB6C}"/>
                </a:ext>
              </a:extLst>
            </p:cNvPr>
            <p:cNvSpPr/>
            <p:nvPr/>
          </p:nvSpPr>
          <p:spPr>
            <a:xfrm>
              <a:off x="1454325" y="3783325"/>
              <a:ext cx="49450" cy="59275"/>
            </a:xfrm>
            <a:custGeom>
              <a:avLst/>
              <a:gdLst/>
              <a:ahLst/>
              <a:cxnLst/>
              <a:rect l="l" t="t" r="r" b="b"/>
              <a:pathLst>
                <a:path w="1978" h="2371" extrusionOk="0">
                  <a:moveTo>
                    <a:pt x="989" y="1"/>
                  </a:moveTo>
                  <a:lnTo>
                    <a:pt x="299" y="1191"/>
                  </a:lnTo>
                  <a:cubicBezTo>
                    <a:pt x="1" y="1715"/>
                    <a:pt x="382" y="2370"/>
                    <a:pt x="989" y="2370"/>
                  </a:cubicBezTo>
                  <a:cubicBezTo>
                    <a:pt x="1596" y="2370"/>
                    <a:pt x="1977" y="1715"/>
                    <a:pt x="1668" y="1191"/>
                  </a:cubicBezTo>
                  <a:lnTo>
                    <a:pt x="989"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7" name="Google Shape;2277;p57">
              <a:extLst>
                <a:ext uri="{FF2B5EF4-FFF2-40B4-BE49-F238E27FC236}">
                  <a16:creationId xmlns:a16="http://schemas.microsoft.com/office/drawing/2014/main" id="{286BDA25-CE5A-4FCE-9AD0-12A1E6301C25}"/>
                </a:ext>
              </a:extLst>
            </p:cNvPr>
            <p:cNvSpPr/>
            <p:nvPr/>
          </p:nvSpPr>
          <p:spPr>
            <a:xfrm>
              <a:off x="1589775" y="2873400"/>
              <a:ext cx="49425" cy="59250"/>
            </a:xfrm>
            <a:custGeom>
              <a:avLst/>
              <a:gdLst/>
              <a:ahLst/>
              <a:cxnLst/>
              <a:rect l="l" t="t" r="r" b="b"/>
              <a:pathLst>
                <a:path w="1977" h="2370" extrusionOk="0">
                  <a:moveTo>
                    <a:pt x="989" y="0"/>
                  </a:moveTo>
                  <a:lnTo>
                    <a:pt x="298" y="1191"/>
                  </a:lnTo>
                  <a:cubicBezTo>
                    <a:pt x="0" y="1715"/>
                    <a:pt x="369" y="2370"/>
                    <a:pt x="989" y="2370"/>
                  </a:cubicBezTo>
                  <a:cubicBezTo>
                    <a:pt x="1596" y="2370"/>
                    <a:pt x="1977" y="1715"/>
                    <a:pt x="1667" y="1191"/>
                  </a:cubicBezTo>
                  <a:lnTo>
                    <a:pt x="989"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8" name="Google Shape;2278;p57">
              <a:extLst>
                <a:ext uri="{FF2B5EF4-FFF2-40B4-BE49-F238E27FC236}">
                  <a16:creationId xmlns:a16="http://schemas.microsoft.com/office/drawing/2014/main" id="{E59425ED-ACB4-4510-9A02-E36392E1DD48}"/>
                </a:ext>
              </a:extLst>
            </p:cNvPr>
            <p:cNvSpPr/>
            <p:nvPr/>
          </p:nvSpPr>
          <p:spPr>
            <a:xfrm>
              <a:off x="1589775" y="2996325"/>
              <a:ext cx="49425" cy="59275"/>
            </a:xfrm>
            <a:custGeom>
              <a:avLst/>
              <a:gdLst/>
              <a:ahLst/>
              <a:cxnLst/>
              <a:rect l="l" t="t" r="r" b="b"/>
              <a:pathLst>
                <a:path w="1977" h="2371" extrusionOk="0">
                  <a:moveTo>
                    <a:pt x="989" y="1"/>
                  </a:moveTo>
                  <a:lnTo>
                    <a:pt x="298" y="1179"/>
                  </a:lnTo>
                  <a:cubicBezTo>
                    <a:pt x="0" y="1715"/>
                    <a:pt x="369" y="2370"/>
                    <a:pt x="989" y="2370"/>
                  </a:cubicBezTo>
                  <a:cubicBezTo>
                    <a:pt x="1596" y="2370"/>
                    <a:pt x="1977" y="1715"/>
                    <a:pt x="1667" y="1179"/>
                  </a:cubicBezTo>
                  <a:lnTo>
                    <a:pt x="989"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9" name="Google Shape;2279;p57">
              <a:extLst>
                <a:ext uri="{FF2B5EF4-FFF2-40B4-BE49-F238E27FC236}">
                  <a16:creationId xmlns:a16="http://schemas.microsoft.com/office/drawing/2014/main" id="{0E2122AB-4CA9-463A-A422-ADC88B5AE862}"/>
                </a:ext>
              </a:extLst>
            </p:cNvPr>
            <p:cNvSpPr/>
            <p:nvPr/>
          </p:nvSpPr>
          <p:spPr>
            <a:xfrm>
              <a:off x="1589775" y="3119275"/>
              <a:ext cx="49425" cy="59250"/>
            </a:xfrm>
            <a:custGeom>
              <a:avLst/>
              <a:gdLst/>
              <a:ahLst/>
              <a:cxnLst/>
              <a:rect l="l" t="t" r="r" b="b"/>
              <a:pathLst>
                <a:path w="1977" h="2370" extrusionOk="0">
                  <a:moveTo>
                    <a:pt x="989" y="0"/>
                  </a:moveTo>
                  <a:lnTo>
                    <a:pt x="298" y="1179"/>
                  </a:lnTo>
                  <a:cubicBezTo>
                    <a:pt x="0" y="1703"/>
                    <a:pt x="369" y="2369"/>
                    <a:pt x="989" y="2369"/>
                  </a:cubicBezTo>
                  <a:cubicBezTo>
                    <a:pt x="1596" y="2369"/>
                    <a:pt x="1977" y="1703"/>
                    <a:pt x="1667" y="1179"/>
                  </a:cubicBezTo>
                  <a:lnTo>
                    <a:pt x="989"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0" name="Google Shape;2280;p57">
              <a:extLst>
                <a:ext uri="{FF2B5EF4-FFF2-40B4-BE49-F238E27FC236}">
                  <a16:creationId xmlns:a16="http://schemas.microsoft.com/office/drawing/2014/main" id="{C968D0A0-AC9D-48BC-A143-C383D83EF142}"/>
                </a:ext>
              </a:extLst>
            </p:cNvPr>
            <p:cNvSpPr/>
            <p:nvPr/>
          </p:nvSpPr>
          <p:spPr>
            <a:xfrm>
              <a:off x="1589775" y="3241900"/>
              <a:ext cx="49425" cy="59250"/>
            </a:xfrm>
            <a:custGeom>
              <a:avLst/>
              <a:gdLst/>
              <a:ahLst/>
              <a:cxnLst/>
              <a:rect l="l" t="t" r="r" b="b"/>
              <a:pathLst>
                <a:path w="1977" h="2370" extrusionOk="0">
                  <a:moveTo>
                    <a:pt x="989" y="0"/>
                  </a:moveTo>
                  <a:lnTo>
                    <a:pt x="298" y="1191"/>
                  </a:lnTo>
                  <a:cubicBezTo>
                    <a:pt x="0" y="1715"/>
                    <a:pt x="369" y="2370"/>
                    <a:pt x="989" y="2370"/>
                  </a:cubicBezTo>
                  <a:cubicBezTo>
                    <a:pt x="1596" y="2370"/>
                    <a:pt x="1977" y="1715"/>
                    <a:pt x="1667" y="1191"/>
                  </a:cubicBezTo>
                  <a:lnTo>
                    <a:pt x="989"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1" name="Google Shape;2281;p57">
              <a:extLst>
                <a:ext uri="{FF2B5EF4-FFF2-40B4-BE49-F238E27FC236}">
                  <a16:creationId xmlns:a16="http://schemas.microsoft.com/office/drawing/2014/main" id="{0E47C554-B725-4F7C-A1CA-07D45E0FB797}"/>
                </a:ext>
              </a:extLst>
            </p:cNvPr>
            <p:cNvSpPr/>
            <p:nvPr/>
          </p:nvSpPr>
          <p:spPr>
            <a:xfrm>
              <a:off x="1589775" y="3364825"/>
              <a:ext cx="49425" cy="59250"/>
            </a:xfrm>
            <a:custGeom>
              <a:avLst/>
              <a:gdLst/>
              <a:ahLst/>
              <a:cxnLst/>
              <a:rect l="l" t="t" r="r" b="b"/>
              <a:pathLst>
                <a:path w="1977" h="2370" extrusionOk="0">
                  <a:moveTo>
                    <a:pt x="989" y="1"/>
                  </a:moveTo>
                  <a:lnTo>
                    <a:pt x="298" y="1191"/>
                  </a:lnTo>
                  <a:cubicBezTo>
                    <a:pt x="0" y="1715"/>
                    <a:pt x="369" y="2370"/>
                    <a:pt x="989" y="2370"/>
                  </a:cubicBezTo>
                  <a:cubicBezTo>
                    <a:pt x="1596" y="2370"/>
                    <a:pt x="1977" y="1715"/>
                    <a:pt x="1667" y="1191"/>
                  </a:cubicBezTo>
                  <a:lnTo>
                    <a:pt x="989"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2" name="Google Shape;2282;p57">
              <a:extLst>
                <a:ext uri="{FF2B5EF4-FFF2-40B4-BE49-F238E27FC236}">
                  <a16:creationId xmlns:a16="http://schemas.microsoft.com/office/drawing/2014/main" id="{09D2CA44-2DE6-4323-8043-DAECF546B610}"/>
                </a:ext>
              </a:extLst>
            </p:cNvPr>
            <p:cNvSpPr/>
            <p:nvPr/>
          </p:nvSpPr>
          <p:spPr>
            <a:xfrm>
              <a:off x="1589775" y="3487750"/>
              <a:ext cx="49425" cy="59275"/>
            </a:xfrm>
            <a:custGeom>
              <a:avLst/>
              <a:gdLst/>
              <a:ahLst/>
              <a:cxnLst/>
              <a:rect l="l" t="t" r="r" b="b"/>
              <a:pathLst>
                <a:path w="1977" h="2371" extrusionOk="0">
                  <a:moveTo>
                    <a:pt x="989" y="1"/>
                  </a:moveTo>
                  <a:lnTo>
                    <a:pt x="298" y="1192"/>
                  </a:lnTo>
                  <a:cubicBezTo>
                    <a:pt x="0" y="1715"/>
                    <a:pt x="369" y="2370"/>
                    <a:pt x="989" y="2370"/>
                  </a:cubicBezTo>
                  <a:cubicBezTo>
                    <a:pt x="1596" y="2370"/>
                    <a:pt x="1977" y="1715"/>
                    <a:pt x="1667" y="1192"/>
                  </a:cubicBezTo>
                  <a:lnTo>
                    <a:pt x="989"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3" name="Google Shape;2283;p57">
              <a:extLst>
                <a:ext uri="{FF2B5EF4-FFF2-40B4-BE49-F238E27FC236}">
                  <a16:creationId xmlns:a16="http://schemas.microsoft.com/office/drawing/2014/main" id="{D1F3C8A3-A956-4713-93B8-5E4006F70008}"/>
                </a:ext>
              </a:extLst>
            </p:cNvPr>
            <p:cNvSpPr/>
            <p:nvPr/>
          </p:nvSpPr>
          <p:spPr>
            <a:xfrm>
              <a:off x="1693350" y="2934725"/>
              <a:ext cx="49450" cy="59250"/>
            </a:xfrm>
            <a:custGeom>
              <a:avLst/>
              <a:gdLst/>
              <a:ahLst/>
              <a:cxnLst/>
              <a:rect l="l" t="t" r="r" b="b"/>
              <a:pathLst>
                <a:path w="1978" h="2370" extrusionOk="0">
                  <a:moveTo>
                    <a:pt x="989" y="0"/>
                  </a:moveTo>
                  <a:lnTo>
                    <a:pt x="310" y="1191"/>
                  </a:lnTo>
                  <a:cubicBezTo>
                    <a:pt x="1" y="1715"/>
                    <a:pt x="382" y="2370"/>
                    <a:pt x="989" y="2370"/>
                  </a:cubicBezTo>
                  <a:cubicBezTo>
                    <a:pt x="1596" y="2370"/>
                    <a:pt x="1977" y="1715"/>
                    <a:pt x="1668" y="1191"/>
                  </a:cubicBezTo>
                  <a:lnTo>
                    <a:pt x="989"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4" name="Google Shape;2284;p57">
              <a:extLst>
                <a:ext uri="{FF2B5EF4-FFF2-40B4-BE49-F238E27FC236}">
                  <a16:creationId xmlns:a16="http://schemas.microsoft.com/office/drawing/2014/main" id="{5158350C-103B-4973-97A3-E6AC9872FA77}"/>
                </a:ext>
              </a:extLst>
            </p:cNvPr>
            <p:cNvSpPr/>
            <p:nvPr/>
          </p:nvSpPr>
          <p:spPr>
            <a:xfrm>
              <a:off x="1693350" y="3057650"/>
              <a:ext cx="49450" cy="59250"/>
            </a:xfrm>
            <a:custGeom>
              <a:avLst/>
              <a:gdLst/>
              <a:ahLst/>
              <a:cxnLst/>
              <a:rect l="l" t="t" r="r" b="b"/>
              <a:pathLst>
                <a:path w="1978" h="2370" extrusionOk="0">
                  <a:moveTo>
                    <a:pt x="989" y="0"/>
                  </a:moveTo>
                  <a:lnTo>
                    <a:pt x="310" y="1191"/>
                  </a:lnTo>
                  <a:cubicBezTo>
                    <a:pt x="1" y="1715"/>
                    <a:pt x="382" y="2370"/>
                    <a:pt x="989" y="2370"/>
                  </a:cubicBezTo>
                  <a:cubicBezTo>
                    <a:pt x="1596" y="2370"/>
                    <a:pt x="1977" y="1715"/>
                    <a:pt x="1668" y="1191"/>
                  </a:cubicBezTo>
                  <a:lnTo>
                    <a:pt x="989"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5" name="Google Shape;2285;p57">
              <a:extLst>
                <a:ext uri="{FF2B5EF4-FFF2-40B4-BE49-F238E27FC236}">
                  <a16:creationId xmlns:a16="http://schemas.microsoft.com/office/drawing/2014/main" id="{13178F22-C3E9-477B-A04B-71C4AEA5E430}"/>
                </a:ext>
              </a:extLst>
            </p:cNvPr>
            <p:cNvSpPr/>
            <p:nvPr/>
          </p:nvSpPr>
          <p:spPr>
            <a:xfrm>
              <a:off x="1693350" y="3180575"/>
              <a:ext cx="49450" cy="59275"/>
            </a:xfrm>
            <a:custGeom>
              <a:avLst/>
              <a:gdLst/>
              <a:ahLst/>
              <a:cxnLst/>
              <a:rect l="l" t="t" r="r" b="b"/>
              <a:pathLst>
                <a:path w="1978" h="2371" extrusionOk="0">
                  <a:moveTo>
                    <a:pt x="989" y="1"/>
                  </a:moveTo>
                  <a:lnTo>
                    <a:pt x="310" y="1191"/>
                  </a:lnTo>
                  <a:cubicBezTo>
                    <a:pt x="1" y="1715"/>
                    <a:pt x="382" y="2370"/>
                    <a:pt x="989" y="2370"/>
                  </a:cubicBezTo>
                  <a:cubicBezTo>
                    <a:pt x="1596" y="2370"/>
                    <a:pt x="1977" y="1715"/>
                    <a:pt x="1668" y="1191"/>
                  </a:cubicBezTo>
                  <a:lnTo>
                    <a:pt x="989"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6" name="Google Shape;2286;p57">
              <a:extLst>
                <a:ext uri="{FF2B5EF4-FFF2-40B4-BE49-F238E27FC236}">
                  <a16:creationId xmlns:a16="http://schemas.microsoft.com/office/drawing/2014/main" id="{C94161D2-A669-48D8-9F4E-28A76BE68608}"/>
                </a:ext>
              </a:extLst>
            </p:cNvPr>
            <p:cNvSpPr/>
            <p:nvPr/>
          </p:nvSpPr>
          <p:spPr>
            <a:xfrm>
              <a:off x="1693350" y="3303500"/>
              <a:ext cx="49450" cy="59275"/>
            </a:xfrm>
            <a:custGeom>
              <a:avLst/>
              <a:gdLst/>
              <a:ahLst/>
              <a:cxnLst/>
              <a:rect l="l" t="t" r="r" b="b"/>
              <a:pathLst>
                <a:path w="1978" h="2371" extrusionOk="0">
                  <a:moveTo>
                    <a:pt x="989" y="1"/>
                  </a:moveTo>
                  <a:lnTo>
                    <a:pt x="310" y="1180"/>
                  </a:lnTo>
                  <a:cubicBezTo>
                    <a:pt x="1" y="1715"/>
                    <a:pt x="382" y="2370"/>
                    <a:pt x="989" y="2370"/>
                  </a:cubicBezTo>
                  <a:cubicBezTo>
                    <a:pt x="1596" y="2370"/>
                    <a:pt x="1977" y="1715"/>
                    <a:pt x="1668" y="1180"/>
                  </a:cubicBezTo>
                  <a:lnTo>
                    <a:pt x="989"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7" name="Google Shape;2287;p57">
              <a:extLst>
                <a:ext uri="{FF2B5EF4-FFF2-40B4-BE49-F238E27FC236}">
                  <a16:creationId xmlns:a16="http://schemas.microsoft.com/office/drawing/2014/main" id="{56D24173-8B51-41F0-90FC-660E4082D1B7}"/>
                </a:ext>
              </a:extLst>
            </p:cNvPr>
            <p:cNvSpPr/>
            <p:nvPr/>
          </p:nvSpPr>
          <p:spPr>
            <a:xfrm>
              <a:off x="1693350" y="3426450"/>
              <a:ext cx="49450" cy="59250"/>
            </a:xfrm>
            <a:custGeom>
              <a:avLst/>
              <a:gdLst/>
              <a:ahLst/>
              <a:cxnLst/>
              <a:rect l="l" t="t" r="r" b="b"/>
              <a:pathLst>
                <a:path w="1978" h="2370" extrusionOk="0">
                  <a:moveTo>
                    <a:pt x="989" y="0"/>
                  </a:moveTo>
                  <a:lnTo>
                    <a:pt x="310" y="1179"/>
                  </a:lnTo>
                  <a:cubicBezTo>
                    <a:pt x="1" y="1703"/>
                    <a:pt x="382" y="2370"/>
                    <a:pt x="989" y="2370"/>
                  </a:cubicBezTo>
                  <a:cubicBezTo>
                    <a:pt x="1596" y="2370"/>
                    <a:pt x="1977" y="1703"/>
                    <a:pt x="1668" y="1179"/>
                  </a:cubicBezTo>
                  <a:lnTo>
                    <a:pt x="989"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8" name="Google Shape;2288;p57">
              <a:extLst>
                <a:ext uri="{FF2B5EF4-FFF2-40B4-BE49-F238E27FC236}">
                  <a16:creationId xmlns:a16="http://schemas.microsoft.com/office/drawing/2014/main" id="{7CEC6833-C3DD-45B4-A5A2-9A769694F0FD}"/>
                </a:ext>
              </a:extLst>
            </p:cNvPr>
            <p:cNvSpPr/>
            <p:nvPr/>
          </p:nvSpPr>
          <p:spPr>
            <a:xfrm>
              <a:off x="1796950" y="2873400"/>
              <a:ext cx="49425" cy="59250"/>
            </a:xfrm>
            <a:custGeom>
              <a:avLst/>
              <a:gdLst/>
              <a:ahLst/>
              <a:cxnLst/>
              <a:rect l="l" t="t" r="r" b="b"/>
              <a:pathLst>
                <a:path w="1977" h="2370" extrusionOk="0">
                  <a:moveTo>
                    <a:pt x="988" y="0"/>
                  </a:moveTo>
                  <a:lnTo>
                    <a:pt x="310" y="1191"/>
                  </a:lnTo>
                  <a:cubicBezTo>
                    <a:pt x="0" y="1715"/>
                    <a:pt x="381" y="2370"/>
                    <a:pt x="988" y="2370"/>
                  </a:cubicBezTo>
                  <a:cubicBezTo>
                    <a:pt x="1595" y="2370"/>
                    <a:pt x="1976" y="1715"/>
                    <a:pt x="1679" y="1191"/>
                  </a:cubicBezTo>
                  <a:lnTo>
                    <a:pt x="988"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9" name="Google Shape;2289;p57">
              <a:extLst>
                <a:ext uri="{FF2B5EF4-FFF2-40B4-BE49-F238E27FC236}">
                  <a16:creationId xmlns:a16="http://schemas.microsoft.com/office/drawing/2014/main" id="{E3EF2A1E-60EC-4E25-B591-9A58A2EADE0B}"/>
                </a:ext>
              </a:extLst>
            </p:cNvPr>
            <p:cNvSpPr/>
            <p:nvPr/>
          </p:nvSpPr>
          <p:spPr>
            <a:xfrm>
              <a:off x="1796950" y="2996325"/>
              <a:ext cx="49425" cy="59275"/>
            </a:xfrm>
            <a:custGeom>
              <a:avLst/>
              <a:gdLst/>
              <a:ahLst/>
              <a:cxnLst/>
              <a:rect l="l" t="t" r="r" b="b"/>
              <a:pathLst>
                <a:path w="1977" h="2371" extrusionOk="0">
                  <a:moveTo>
                    <a:pt x="988" y="1"/>
                  </a:moveTo>
                  <a:lnTo>
                    <a:pt x="310" y="1179"/>
                  </a:lnTo>
                  <a:cubicBezTo>
                    <a:pt x="0" y="1715"/>
                    <a:pt x="381" y="2370"/>
                    <a:pt x="988" y="2370"/>
                  </a:cubicBezTo>
                  <a:cubicBezTo>
                    <a:pt x="1595" y="2370"/>
                    <a:pt x="1976" y="1715"/>
                    <a:pt x="1679" y="1179"/>
                  </a:cubicBezTo>
                  <a:lnTo>
                    <a:pt x="988"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0" name="Google Shape;2290;p57">
              <a:extLst>
                <a:ext uri="{FF2B5EF4-FFF2-40B4-BE49-F238E27FC236}">
                  <a16:creationId xmlns:a16="http://schemas.microsoft.com/office/drawing/2014/main" id="{16158772-E076-4CB1-89C6-A60CC3A3E36D}"/>
                </a:ext>
              </a:extLst>
            </p:cNvPr>
            <p:cNvSpPr/>
            <p:nvPr/>
          </p:nvSpPr>
          <p:spPr>
            <a:xfrm>
              <a:off x="1796950" y="3119275"/>
              <a:ext cx="49425" cy="59250"/>
            </a:xfrm>
            <a:custGeom>
              <a:avLst/>
              <a:gdLst/>
              <a:ahLst/>
              <a:cxnLst/>
              <a:rect l="l" t="t" r="r" b="b"/>
              <a:pathLst>
                <a:path w="1977" h="2370" extrusionOk="0">
                  <a:moveTo>
                    <a:pt x="988" y="0"/>
                  </a:moveTo>
                  <a:lnTo>
                    <a:pt x="310" y="1179"/>
                  </a:lnTo>
                  <a:cubicBezTo>
                    <a:pt x="0" y="1703"/>
                    <a:pt x="381" y="2369"/>
                    <a:pt x="988" y="2369"/>
                  </a:cubicBezTo>
                  <a:cubicBezTo>
                    <a:pt x="1595" y="2369"/>
                    <a:pt x="1976" y="1703"/>
                    <a:pt x="1679" y="1179"/>
                  </a:cubicBezTo>
                  <a:lnTo>
                    <a:pt x="988"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1" name="Google Shape;2291;p57">
              <a:extLst>
                <a:ext uri="{FF2B5EF4-FFF2-40B4-BE49-F238E27FC236}">
                  <a16:creationId xmlns:a16="http://schemas.microsoft.com/office/drawing/2014/main" id="{46DD1C3A-67BB-4405-9093-3825CC9B5364}"/>
                </a:ext>
              </a:extLst>
            </p:cNvPr>
            <p:cNvSpPr/>
            <p:nvPr/>
          </p:nvSpPr>
          <p:spPr>
            <a:xfrm>
              <a:off x="1796950" y="3241900"/>
              <a:ext cx="49425" cy="59250"/>
            </a:xfrm>
            <a:custGeom>
              <a:avLst/>
              <a:gdLst/>
              <a:ahLst/>
              <a:cxnLst/>
              <a:rect l="l" t="t" r="r" b="b"/>
              <a:pathLst>
                <a:path w="1977" h="2370" extrusionOk="0">
                  <a:moveTo>
                    <a:pt x="988" y="0"/>
                  </a:moveTo>
                  <a:lnTo>
                    <a:pt x="310" y="1191"/>
                  </a:lnTo>
                  <a:cubicBezTo>
                    <a:pt x="0" y="1715"/>
                    <a:pt x="381" y="2370"/>
                    <a:pt x="988" y="2370"/>
                  </a:cubicBezTo>
                  <a:cubicBezTo>
                    <a:pt x="1595" y="2370"/>
                    <a:pt x="1976" y="1715"/>
                    <a:pt x="1679" y="1191"/>
                  </a:cubicBezTo>
                  <a:lnTo>
                    <a:pt x="988"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2" name="Google Shape;2292;p57">
              <a:extLst>
                <a:ext uri="{FF2B5EF4-FFF2-40B4-BE49-F238E27FC236}">
                  <a16:creationId xmlns:a16="http://schemas.microsoft.com/office/drawing/2014/main" id="{032DB9FA-76B5-4D6B-B0B4-B20F237A7131}"/>
                </a:ext>
              </a:extLst>
            </p:cNvPr>
            <p:cNvSpPr/>
            <p:nvPr/>
          </p:nvSpPr>
          <p:spPr>
            <a:xfrm>
              <a:off x="1796950" y="3364825"/>
              <a:ext cx="49425" cy="59250"/>
            </a:xfrm>
            <a:custGeom>
              <a:avLst/>
              <a:gdLst/>
              <a:ahLst/>
              <a:cxnLst/>
              <a:rect l="l" t="t" r="r" b="b"/>
              <a:pathLst>
                <a:path w="1977" h="2370" extrusionOk="0">
                  <a:moveTo>
                    <a:pt x="988" y="1"/>
                  </a:moveTo>
                  <a:lnTo>
                    <a:pt x="310" y="1191"/>
                  </a:lnTo>
                  <a:cubicBezTo>
                    <a:pt x="0" y="1715"/>
                    <a:pt x="381" y="2370"/>
                    <a:pt x="988" y="2370"/>
                  </a:cubicBezTo>
                  <a:cubicBezTo>
                    <a:pt x="1595" y="2370"/>
                    <a:pt x="1976" y="1715"/>
                    <a:pt x="1679" y="1191"/>
                  </a:cubicBezTo>
                  <a:lnTo>
                    <a:pt x="988"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3" name="Google Shape;2293;p57">
              <a:extLst>
                <a:ext uri="{FF2B5EF4-FFF2-40B4-BE49-F238E27FC236}">
                  <a16:creationId xmlns:a16="http://schemas.microsoft.com/office/drawing/2014/main" id="{2F6C8EFD-D7AF-4E5B-83E6-BB86E3507BFB}"/>
                </a:ext>
              </a:extLst>
            </p:cNvPr>
            <p:cNvSpPr/>
            <p:nvPr/>
          </p:nvSpPr>
          <p:spPr>
            <a:xfrm>
              <a:off x="1796950" y="3487750"/>
              <a:ext cx="49425" cy="59275"/>
            </a:xfrm>
            <a:custGeom>
              <a:avLst/>
              <a:gdLst/>
              <a:ahLst/>
              <a:cxnLst/>
              <a:rect l="l" t="t" r="r" b="b"/>
              <a:pathLst>
                <a:path w="1977" h="2371" extrusionOk="0">
                  <a:moveTo>
                    <a:pt x="988" y="1"/>
                  </a:moveTo>
                  <a:lnTo>
                    <a:pt x="310" y="1192"/>
                  </a:lnTo>
                  <a:cubicBezTo>
                    <a:pt x="0" y="1715"/>
                    <a:pt x="381" y="2370"/>
                    <a:pt x="988" y="2370"/>
                  </a:cubicBezTo>
                  <a:cubicBezTo>
                    <a:pt x="1595" y="2370"/>
                    <a:pt x="1976" y="1715"/>
                    <a:pt x="1679" y="1192"/>
                  </a:cubicBezTo>
                  <a:lnTo>
                    <a:pt x="988"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4" name="Google Shape;2294;p57">
              <a:extLst>
                <a:ext uri="{FF2B5EF4-FFF2-40B4-BE49-F238E27FC236}">
                  <a16:creationId xmlns:a16="http://schemas.microsoft.com/office/drawing/2014/main" id="{421F4FE7-9D47-4269-B970-A8DB6A875B82}"/>
                </a:ext>
              </a:extLst>
            </p:cNvPr>
            <p:cNvSpPr/>
            <p:nvPr/>
          </p:nvSpPr>
          <p:spPr>
            <a:xfrm>
              <a:off x="1900825" y="2934725"/>
              <a:ext cx="49425" cy="59250"/>
            </a:xfrm>
            <a:custGeom>
              <a:avLst/>
              <a:gdLst/>
              <a:ahLst/>
              <a:cxnLst/>
              <a:rect l="l" t="t" r="r" b="b"/>
              <a:pathLst>
                <a:path w="1977" h="2370" extrusionOk="0">
                  <a:moveTo>
                    <a:pt x="989" y="0"/>
                  </a:moveTo>
                  <a:lnTo>
                    <a:pt x="298" y="1191"/>
                  </a:lnTo>
                  <a:cubicBezTo>
                    <a:pt x="0" y="1715"/>
                    <a:pt x="381" y="2370"/>
                    <a:pt x="989" y="2370"/>
                  </a:cubicBezTo>
                  <a:cubicBezTo>
                    <a:pt x="1596" y="2370"/>
                    <a:pt x="1977" y="1715"/>
                    <a:pt x="1667" y="1191"/>
                  </a:cubicBezTo>
                  <a:lnTo>
                    <a:pt x="989"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5" name="Google Shape;2295;p57">
              <a:extLst>
                <a:ext uri="{FF2B5EF4-FFF2-40B4-BE49-F238E27FC236}">
                  <a16:creationId xmlns:a16="http://schemas.microsoft.com/office/drawing/2014/main" id="{6EF19730-4BE2-4B2C-AD09-8B389BD1A43F}"/>
                </a:ext>
              </a:extLst>
            </p:cNvPr>
            <p:cNvSpPr/>
            <p:nvPr/>
          </p:nvSpPr>
          <p:spPr>
            <a:xfrm>
              <a:off x="1900825" y="3057650"/>
              <a:ext cx="49425" cy="59250"/>
            </a:xfrm>
            <a:custGeom>
              <a:avLst/>
              <a:gdLst/>
              <a:ahLst/>
              <a:cxnLst/>
              <a:rect l="l" t="t" r="r" b="b"/>
              <a:pathLst>
                <a:path w="1977" h="2370" extrusionOk="0">
                  <a:moveTo>
                    <a:pt x="989" y="0"/>
                  </a:moveTo>
                  <a:lnTo>
                    <a:pt x="298" y="1191"/>
                  </a:lnTo>
                  <a:cubicBezTo>
                    <a:pt x="0" y="1715"/>
                    <a:pt x="381" y="2370"/>
                    <a:pt x="989" y="2370"/>
                  </a:cubicBezTo>
                  <a:cubicBezTo>
                    <a:pt x="1596" y="2370"/>
                    <a:pt x="1977" y="1715"/>
                    <a:pt x="1667" y="1191"/>
                  </a:cubicBezTo>
                  <a:lnTo>
                    <a:pt x="989"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6" name="Google Shape;2296;p57">
              <a:extLst>
                <a:ext uri="{FF2B5EF4-FFF2-40B4-BE49-F238E27FC236}">
                  <a16:creationId xmlns:a16="http://schemas.microsoft.com/office/drawing/2014/main" id="{EB54574B-D70E-4E9E-95EF-D14C8DB5DB87}"/>
                </a:ext>
              </a:extLst>
            </p:cNvPr>
            <p:cNvSpPr/>
            <p:nvPr/>
          </p:nvSpPr>
          <p:spPr>
            <a:xfrm>
              <a:off x="1900825" y="3180575"/>
              <a:ext cx="49425" cy="59275"/>
            </a:xfrm>
            <a:custGeom>
              <a:avLst/>
              <a:gdLst/>
              <a:ahLst/>
              <a:cxnLst/>
              <a:rect l="l" t="t" r="r" b="b"/>
              <a:pathLst>
                <a:path w="1977" h="2371" extrusionOk="0">
                  <a:moveTo>
                    <a:pt x="989" y="1"/>
                  </a:moveTo>
                  <a:lnTo>
                    <a:pt x="298" y="1191"/>
                  </a:lnTo>
                  <a:cubicBezTo>
                    <a:pt x="0" y="1715"/>
                    <a:pt x="381" y="2370"/>
                    <a:pt x="989" y="2370"/>
                  </a:cubicBezTo>
                  <a:cubicBezTo>
                    <a:pt x="1596" y="2370"/>
                    <a:pt x="1977" y="1715"/>
                    <a:pt x="1667" y="1191"/>
                  </a:cubicBezTo>
                  <a:lnTo>
                    <a:pt x="989"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7" name="Google Shape;2297;p57">
              <a:extLst>
                <a:ext uri="{FF2B5EF4-FFF2-40B4-BE49-F238E27FC236}">
                  <a16:creationId xmlns:a16="http://schemas.microsoft.com/office/drawing/2014/main" id="{4CC6C966-068B-46DD-B6A1-EBEB96AB118C}"/>
                </a:ext>
              </a:extLst>
            </p:cNvPr>
            <p:cNvSpPr/>
            <p:nvPr/>
          </p:nvSpPr>
          <p:spPr>
            <a:xfrm>
              <a:off x="1900825" y="3303500"/>
              <a:ext cx="49425" cy="59275"/>
            </a:xfrm>
            <a:custGeom>
              <a:avLst/>
              <a:gdLst/>
              <a:ahLst/>
              <a:cxnLst/>
              <a:rect l="l" t="t" r="r" b="b"/>
              <a:pathLst>
                <a:path w="1977" h="2371" extrusionOk="0">
                  <a:moveTo>
                    <a:pt x="989" y="1"/>
                  </a:moveTo>
                  <a:lnTo>
                    <a:pt x="298" y="1180"/>
                  </a:lnTo>
                  <a:cubicBezTo>
                    <a:pt x="0" y="1715"/>
                    <a:pt x="381" y="2370"/>
                    <a:pt x="989" y="2370"/>
                  </a:cubicBezTo>
                  <a:cubicBezTo>
                    <a:pt x="1596" y="2370"/>
                    <a:pt x="1977" y="1715"/>
                    <a:pt x="1667" y="1180"/>
                  </a:cubicBezTo>
                  <a:lnTo>
                    <a:pt x="989"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8" name="Google Shape;2298;p57">
              <a:extLst>
                <a:ext uri="{FF2B5EF4-FFF2-40B4-BE49-F238E27FC236}">
                  <a16:creationId xmlns:a16="http://schemas.microsoft.com/office/drawing/2014/main" id="{5220BFA1-8430-46D2-87B7-7EEC80B693AF}"/>
                </a:ext>
              </a:extLst>
            </p:cNvPr>
            <p:cNvSpPr/>
            <p:nvPr/>
          </p:nvSpPr>
          <p:spPr>
            <a:xfrm>
              <a:off x="1900825" y="3426450"/>
              <a:ext cx="49425" cy="59250"/>
            </a:xfrm>
            <a:custGeom>
              <a:avLst/>
              <a:gdLst/>
              <a:ahLst/>
              <a:cxnLst/>
              <a:rect l="l" t="t" r="r" b="b"/>
              <a:pathLst>
                <a:path w="1977" h="2370" extrusionOk="0">
                  <a:moveTo>
                    <a:pt x="989" y="0"/>
                  </a:moveTo>
                  <a:lnTo>
                    <a:pt x="298" y="1179"/>
                  </a:lnTo>
                  <a:cubicBezTo>
                    <a:pt x="0" y="1703"/>
                    <a:pt x="381" y="2370"/>
                    <a:pt x="989" y="2370"/>
                  </a:cubicBezTo>
                  <a:cubicBezTo>
                    <a:pt x="1596" y="2370"/>
                    <a:pt x="1977" y="1703"/>
                    <a:pt x="1667" y="1179"/>
                  </a:cubicBezTo>
                  <a:lnTo>
                    <a:pt x="989"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9" name="Google Shape;2299;p57">
              <a:extLst>
                <a:ext uri="{FF2B5EF4-FFF2-40B4-BE49-F238E27FC236}">
                  <a16:creationId xmlns:a16="http://schemas.microsoft.com/office/drawing/2014/main" id="{4434DEB9-6E6E-4B87-82CC-757AF5D641C0}"/>
                </a:ext>
              </a:extLst>
            </p:cNvPr>
            <p:cNvSpPr/>
            <p:nvPr/>
          </p:nvSpPr>
          <p:spPr>
            <a:xfrm>
              <a:off x="2004400" y="2873400"/>
              <a:ext cx="49450" cy="59250"/>
            </a:xfrm>
            <a:custGeom>
              <a:avLst/>
              <a:gdLst/>
              <a:ahLst/>
              <a:cxnLst/>
              <a:rect l="l" t="t" r="r" b="b"/>
              <a:pathLst>
                <a:path w="1978" h="2370" extrusionOk="0">
                  <a:moveTo>
                    <a:pt x="989" y="0"/>
                  </a:moveTo>
                  <a:lnTo>
                    <a:pt x="310" y="1191"/>
                  </a:lnTo>
                  <a:cubicBezTo>
                    <a:pt x="1" y="1715"/>
                    <a:pt x="382" y="2370"/>
                    <a:pt x="989" y="2370"/>
                  </a:cubicBezTo>
                  <a:cubicBezTo>
                    <a:pt x="1596" y="2370"/>
                    <a:pt x="1977" y="1715"/>
                    <a:pt x="1679" y="1191"/>
                  </a:cubicBezTo>
                  <a:lnTo>
                    <a:pt x="989"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0" name="Google Shape;2300;p57">
              <a:extLst>
                <a:ext uri="{FF2B5EF4-FFF2-40B4-BE49-F238E27FC236}">
                  <a16:creationId xmlns:a16="http://schemas.microsoft.com/office/drawing/2014/main" id="{9F21DEA0-4EC1-4466-852E-D14857ACBEA8}"/>
                </a:ext>
              </a:extLst>
            </p:cNvPr>
            <p:cNvSpPr/>
            <p:nvPr/>
          </p:nvSpPr>
          <p:spPr>
            <a:xfrm>
              <a:off x="2004400" y="2996325"/>
              <a:ext cx="49450" cy="59275"/>
            </a:xfrm>
            <a:custGeom>
              <a:avLst/>
              <a:gdLst/>
              <a:ahLst/>
              <a:cxnLst/>
              <a:rect l="l" t="t" r="r" b="b"/>
              <a:pathLst>
                <a:path w="1978" h="2371" extrusionOk="0">
                  <a:moveTo>
                    <a:pt x="989" y="1"/>
                  </a:moveTo>
                  <a:lnTo>
                    <a:pt x="310" y="1179"/>
                  </a:lnTo>
                  <a:cubicBezTo>
                    <a:pt x="1" y="1715"/>
                    <a:pt x="382" y="2370"/>
                    <a:pt x="989" y="2370"/>
                  </a:cubicBezTo>
                  <a:cubicBezTo>
                    <a:pt x="1596" y="2370"/>
                    <a:pt x="1977" y="1715"/>
                    <a:pt x="1679" y="1179"/>
                  </a:cubicBezTo>
                  <a:lnTo>
                    <a:pt x="989"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1" name="Google Shape;2301;p57">
              <a:extLst>
                <a:ext uri="{FF2B5EF4-FFF2-40B4-BE49-F238E27FC236}">
                  <a16:creationId xmlns:a16="http://schemas.microsoft.com/office/drawing/2014/main" id="{D20FAA8A-D887-432C-863A-2CE9FBD01DC3}"/>
                </a:ext>
              </a:extLst>
            </p:cNvPr>
            <p:cNvSpPr/>
            <p:nvPr/>
          </p:nvSpPr>
          <p:spPr>
            <a:xfrm>
              <a:off x="2004400" y="3119275"/>
              <a:ext cx="49450" cy="59250"/>
            </a:xfrm>
            <a:custGeom>
              <a:avLst/>
              <a:gdLst/>
              <a:ahLst/>
              <a:cxnLst/>
              <a:rect l="l" t="t" r="r" b="b"/>
              <a:pathLst>
                <a:path w="1978" h="2370" extrusionOk="0">
                  <a:moveTo>
                    <a:pt x="989" y="0"/>
                  </a:moveTo>
                  <a:lnTo>
                    <a:pt x="310" y="1179"/>
                  </a:lnTo>
                  <a:cubicBezTo>
                    <a:pt x="1" y="1703"/>
                    <a:pt x="382" y="2369"/>
                    <a:pt x="989" y="2369"/>
                  </a:cubicBezTo>
                  <a:cubicBezTo>
                    <a:pt x="1596" y="2369"/>
                    <a:pt x="1977" y="1703"/>
                    <a:pt x="1679" y="1179"/>
                  </a:cubicBezTo>
                  <a:lnTo>
                    <a:pt x="989"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2" name="Google Shape;2302;p57">
              <a:extLst>
                <a:ext uri="{FF2B5EF4-FFF2-40B4-BE49-F238E27FC236}">
                  <a16:creationId xmlns:a16="http://schemas.microsoft.com/office/drawing/2014/main" id="{58EE270F-80F9-4A33-BA9F-FC6E799BE274}"/>
                </a:ext>
              </a:extLst>
            </p:cNvPr>
            <p:cNvSpPr/>
            <p:nvPr/>
          </p:nvSpPr>
          <p:spPr>
            <a:xfrm>
              <a:off x="2004400" y="3241900"/>
              <a:ext cx="49450" cy="59250"/>
            </a:xfrm>
            <a:custGeom>
              <a:avLst/>
              <a:gdLst/>
              <a:ahLst/>
              <a:cxnLst/>
              <a:rect l="l" t="t" r="r" b="b"/>
              <a:pathLst>
                <a:path w="1978" h="2370" extrusionOk="0">
                  <a:moveTo>
                    <a:pt x="989" y="0"/>
                  </a:moveTo>
                  <a:lnTo>
                    <a:pt x="310" y="1191"/>
                  </a:lnTo>
                  <a:cubicBezTo>
                    <a:pt x="1" y="1715"/>
                    <a:pt x="382" y="2370"/>
                    <a:pt x="989" y="2370"/>
                  </a:cubicBezTo>
                  <a:cubicBezTo>
                    <a:pt x="1596" y="2370"/>
                    <a:pt x="1977" y="1715"/>
                    <a:pt x="1679" y="1191"/>
                  </a:cubicBezTo>
                  <a:lnTo>
                    <a:pt x="989"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3" name="Google Shape;2303;p57">
              <a:extLst>
                <a:ext uri="{FF2B5EF4-FFF2-40B4-BE49-F238E27FC236}">
                  <a16:creationId xmlns:a16="http://schemas.microsoft.com/office/drawing/2014/main" id="{A5682313-9AD7-4C03-B490-8FD13B33D6FB}"/>
                </a:ext>
              </a:extLst>
            </p:cNvPr>
            <p:cNvSpPr/>
            <p:nvPr/>
          </p:nvSpPr>
          <p:spPr>
            <a:xfrm>
              <a:off x="2004400" y="3364825"/>
              <a:ext cx="49450" cy="59250"/>
            </a:xfrm>
            <a:custGeom>
              <a:avLst/>
              <a:gdLst/>
              <a:ahLst/>
              <a:cxnLst/>
              <a:rect l="l" t="t" r="r" b="b"/>
              <a:pathLst>
                <a:path w="1978" h="2370" extrusionOk="0">
                  <a:moveTo>
                    <a:pt x="989" y="1"/>
                  </a:moveTo>
                  <a:lnTo>
                    <a:pt x="310" y="1191"/>
                  </a:lnTo>
                  <a:cubicBezTo>
                    <a:pt x="1" y="1715"/>
                    <a:pt x="382" y="2370"/>
                    <a:pt x="989" y="2370"/>
                  </a:cubicBezTo>
                  <a:cubicBezTo>
                    <a:pt x="1596" y="2370"/>
                    <a:pt x="1977" y="1715"/>
                    <a:pt x="1679" y="1191"/>
                  </a:cubicBezTo>
                  <a:lnTo>
                    <a:pt x="989"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4" name="Google Shape;2304;p57">
              <a:extLst>
                <a:ext uri="{FF2B5EF4-FFF2-40B4-BE49-F238E27FC236}">
                  <a16:creationId xmlns:a16="http://schemas.microsoft.com/office/drawing/2014/main" id="{18F2ABE9-F77F-448C-A50B-3C160D0A8F9D}"/>
                </a:ext>
              </a:extLst>
            </p:cNvPr>
            <p:cNvSpPr/>
            <p:nvPr/>
          </p:nvSpPr>
          <p:spPr>
            <a:xfrm>
              <a:off x="2004400" y="3487750"/>
              <a:ext cx="49450" cy="59275"/>
            </a:xfrm>
            <a:custGeom>
              <a:avLst/>
              <a:gdLst/>
              <a:ahLst/>
              <a:cxnLst/>
              <a:rect l="l" t="t" r="r" b="b"/>
              <a:pathLst>
                <a:path w="1978" h="2371" extrusionOk="0">
                  <a:moveTo>
                    <a:pt x="989" y="1"/>
                  </a:moveTo>
                  <a:lnTo>
                    <a:pt x="310" y="1192"/>
                  </a:lnTo>
                  <a:cubicBezTo>
                    <a:pt x="1" y="1715"/>
                    <a:pt x="382" y="2370"/>
                    <a:pt x="989" y="2370"/>
                  </a:cubicBezTo>
                  <a:cubicBezTo>
                    <a:pt x="1596" y="2370"/>
                    <a:pt x="1977" y="1715"/>
                    <a:pt x="1679" y="1192"/>
                  </a:cubicBezTo>
                  <a:lnTo>
                    <a:pt x="989"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5" name="Google Shape;2305;p57">
              <a:extLst>
                <a:ext uri="{FF2B5EF4-FFF2-40B4-BE49-F238E27FC236}">
                  <a16:creationId xmlns:a16="http://schemas.microsoft.com/office/drawing/2014/main" id="{C19B96AD-7E8F-432A-806D-94227AED877B}"/>
                </a:ext>
              </a:extLst>
            </p:cNvPr>
            <p:cNvSpPr/>
            <p:nvPr/>
          </p:nvSpPr>
          <p:spPr>
            <a:xfrm>
              <a:off x="2108275" y="2934725"/>
              <a:ext cx="49450" cy="59250"/>
            </a:xfrm>
            <a:custGeom>
              <a:avLst/>
              <a:gdLst/>
              <a:ahLst/>
              <a:cxnLst/>
              <a:rect l="l" t="t" r="r" b="b"/>
              <a:pathLst>
                <a:path w="1978" h="2370" extrusionOk="0">
                  <a:moveTo>
                    <a:pt x="989" y="0"/>
                  </a:moveTo>
                  <a:lnTo>
                    <a:pt x="299" y="1191"/>
                  </a:lnTo>
                  <a:cubicBezTo>
                    <a:pt x="1" y="1715"/>
                    <a:pt x="382" y="2370"/>
                    <a:pt x="989" y="2370"/>
                  </a:cubicBezTo>
                  <a:cubicBezTo>
                    <a:pt x="1596" y="2370"/>
                    <a:pt x="1977" y="1715"/>
                    <a:pt x="1668" y="1191"/>
                  </a:cubicBezTo>
                  <a:lnTo>
                    <a:pt x="989"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6" name="Google Shape;2306;p57">
              <a:extLst>
                <a:ext uri="{FF2B5EF4-FFF2-40B4-BE49-F238E27FC236}">
                  <a16:creationId xmlns:a16="http://schemas.microsoft.com/office/drawing/2014/main" id="{FBF85FCF-CDA0-469A-8E38-91AC8B80100A}"/>
                </a:ext>
              </a:extLst>
            </p:cNvPr>
            <p:cNvSpPr/>
            <p:nvPr/>
          </p:nvSpPr>
          <p:spPr>
            <a:xfrm>
              <a:off x="2108275" y="3057650"/>
              <a:ext cx="49450" cy="59250"/>
            </a:xfrm>
            <a:custGeom>
              <a:avLst/>
              <a:gdLst/>
              <a:ahLst/>
              <a:cxnLst/>
              <a:rect l="l" t="t" r="r" b="b"/>
              <a:pathLst>
                <a:path w="1978" h="2370" extrusionOk="0">
                  <a:moveTo>
                    <a:pt x="989" y="0"/>
                  </a:moveTo>
                  <a:lnTo>
                    <a:pt x="299" y="1191"/>
                  </a:lnTo>
                  <a:cubicBezTo>
                    <a:pt x="1" y="1715"/>
                    <a:pt x="382" y="2370"/>
                    <a:pt x="989" y="2370"/>
                  </a:cubicBezTo>
                  <a:cubicBezTo>
                    <a:pt x="1596" y="2370"/>
                    <a:pt x="1977" y="1715"/>
                    <a:pt x="1668" y="1191"/>
                  </a:cubicBezTo>
                  <a:lnTo>
                    <a:pt x="989"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7" name="Google Shape;2307;p57">
              <a:extLst>
                <a:ext uri="{FF2B5EF4-FFF2-40B4-BE49-F238E27FC236}">
                  <a16:creationId xmlns:a16="http://schemas.microsoft.com/office/drawing/2014/main" id="{FDFF5CDD-6E40-41EB-8A94-E04A54C2D4A5}"/>
                </a:ext>
              </a:extLst>
            </p:cNvPr>
            <p:cNvSpPr/>
            <p:nvPr/>
          </p:nvSpPr>
          <p:spPr>
            <a:xfrm>
              <a:off x="2108275" y="3180575"/>
              <a:ext cx="49450" cy="59275"/>
            </a:xfrm>
            <a:custGeom>
              <a:avLst/>
              <a:gdLst/>
              <a:ahLst/>
              <a:cxnLst/>
              <a:rect l="l" t="t" r="r" b="b"/>
              <a:pathLst>
                <a:path w="1978" h="2371" extrusionOk="0">
                  <a:moveTo>
                    <a:pt x="989" y="1"/>
                  </a:moveTo>
                  <a:lnTo>
                    <a:pt x="299" y="1191"/>
                  </a:lnTo>
                  <a:cubicBezTo>
                    <a:pt x="1" y="1715"/>
                    <a:pt x="382" y="2370"/>
                    <a:pt x="989" y="2370"/>
                  </a:cubicBezTo>
                  <a:cubicBezTo>
                    <a:pt x="1596" y="2370"/>
                    <a:pt x="1977" y="1715"/>
                    <a:pt x="1668" y="1191"/>
                  </a:cubicBezTo>
                  <a:lnTo>
                    <a:pt x="989"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8" name="Google Shape;2308;p57">
              <a:extLst>
                <a:ext uri="{FF2B5EF4-FFF2-40B4-BE49-F238E27FC236}">
                  <a16:creationId xmlns:a16="http://schemas.microsoft.com/office/drawing/2014/main" id="{1E19CAB8-0B08-41B9-B4F2-2A25F4248006}"/>
                </a:ext>
              </a:extLst>
            </p:cNvPr>
            <p:cNvSpPr/>
            <p:nvPr/>
          </p:nvSpPr>
          <p:spPr>
            <a:xfrm>
              <a:off x="2108275" y="3303500"/>
              <a:ext cx="49450" cy="59275"/>
            </a:xfrm>
            <a:custGeom>
              <a:avLst/>
              <a:gdLst/>
              <a:ahLst/>
              <a:cxnLst/>
              <a:rect l="l" t="t" r="r" b="b"/>
              <a:pathLst>
                <a:path w="1978" h="2371" extrusionOk="0">
                  <a:moveTo>
                    <a:pt x="989" y="1"/>
                  </a:moveTo>
                  <a:lnTo>
                    <a:pt x="299" y="1180"/>
                  </a:lnTo>
                  <a:cubicBezTo>
                    <a:pt x="1" y="1715"/>
                    <a:pt x="382" y="2370"/>
                    <a:pt x="989" y="2370"/>
                  </a:cubicBezTo>
                  <a:cubicBezTo>
                    <a:pt x="1596" y="2370"/>
                    <a:pt x="1977" y="1715"/>
                    <a:pt x="1668" y="1180"/>
                  </a:cubicBezTo>
                  <a:lnTo>
                    <a:pt x="989"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9" name="Google Shape;2309;p57">
              <a:extLst>
                <a:ext uri="{FF2B5EF4-FFF2-40B4-BE49-F238E27FC236}">
                  <a16:creationId xmlns:a16="http://schemas.microsoft.com/office/drawing/2014/main" id="{9E506B46-FBC1-4893-9999-7682D05D866F}"/>
                </a:ext>
              </a:extLst>
            </p:cNvPr>
            <p:cNvSpPr/>
            <p:nvPr/>
          </p:nvSpPr>
          <p:spPr>
            <a:xfrm>
              <a:off x="2108275" y="3426450"/>
              <a:ext cx="49450" cy="59250"/>
            </a:xfrm>
            <a:custGeom>
              <a:avLst/>
              <a:gdLst/>
              <a:ahLst/>
              <a:cxnLst/>
              <a:rect l="l" t="t" r="r" b="b"/>
              <a:pathLst>
                <a:path w="1978" h="2370" extrusionOk="0">
                  <a:moveTo>
                    <a:pt x="989" y="0"/>
                  </a:moveTo>
                  <a:lnTo>
                    <a:pt x="299" y="1179"/>
                  </a:lnTo>
                  <a:cubicBezTo>
                    <a:pt x="1" y="1703"/>
                    <a:pt x="382" y="2370"/>
                    <a:pt x="989" y="2370"/>
                  </a:cubicBezTo>
                  <a:cubicBezTo>
                    <a:pt x="1596" y="2370"/>
                    <a:pt x="1977" y="1703"/>
                    <a:pt x="1668" y="1179"/>
                  </a:cubicBezTo>
                  <a:lnTo>
                    <a:pt x="989"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0" name="Google Shape;2310;p57">
              <a:extLst>
                <a:ext uri="{FF2B5EF4-FFF2-40B4-BE49-F238E27FC236}">
                  <a16:creationId xmlns:a16="http://schemas.microsoft.com/office/drawing/2014/main" id="{4E4101D7-0971-4D6D-9C2A-CDD062C39AF5}"/>
                </a:ext>
              </a:extLst>
            </p:cNvPr>
            <p:cNvSpPr/>
            <p:nvPr/>
          </p:nvSpPr>
          <p:spPr>
            <a:xfrm>
              <a:off x="3737950" y="4649500"/>
              <a:ext cx="1462700" cy="914725"/>
            </a:xfrm>
            <a:custGeom>
              <a:avLst/>
              <a:gdLst/>
              <a:ahLst/>
              <a:cxnLst/>
              <a:rect l="l" t="t" r="r" b="b"/>
              <a:pathLst>
                <a:path w="58508" h="36589" extrusionOk="0">
                  <a:moveTo>
                    <a:pt x="28822" y="0"/>
                  </a:moveTo>
                  <a:cubicBezTo>
                    <a:pt x="19102" y="0"/>
                    <a:pt x="9384" y="1260"/>
                    <a:pt x="1" y="3799"/>
                  </a:cubicBezTo>
                  <a:lnTo>
                    <a:pt x="21063" y="36589"/>
                  </a:lnTo>
                  <a:lnTo>
                    <a:pt x="21063" y="20087"/>
                  </a:lnTo>
                  <a:lnTo>
                    <a:pt x="30933" y="20087"/>
                  </a:lnTo>
                  <a:cubicBezTo>
                    <a:pt x="42244" y="20087"/>
                    <a:pt x="52686" y="14062"/>
                    <a:pt x="58341" y="4263"/>
                  </a:cubicBezTo>
                  <a:lnTo>
                    <a:pt x="58508" y="3990"/>
                  </a:lnTo>
                  <a:cubicBezTo>
                    <a:pt x="48853" y="1337"/>
                    <a:pt x="38836" y="0"/>
                    <a:pt x="28822" y="0"/>
                  </a:cubicBez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504" name="Google Shape;1876;p57">
            <a:extLst>
              <a:ext uri="{FF2B5EF4-FFF2-40B4-BE49-F238E27FC236}">
                <a16:creationId xmlns:a16="http://schemas.microsoft.com/office/drawing/2014/main" id="{65D8CB1D-3C0A-4F02-8F29-1AB96E4ADE3A}"/>
              </a:ext>
            </a:extLst>
          </p:cNvPr>
          <p:cNvSpPr/>
          <p:nvPr/>
        </p:nvSpPr>
        <p:spPr>
          <a:xfrm flipH="1">
            <a:off x="4508778" y="3754377"/>
            <a:ext cx="731681" cy="764563"/>
          </a:xfrm>
          <a:custGeom>
            <a:avLst/>
            <a:gdLst/>
            <a:ahLst/>
            <a:cxnLst/>
            <a:rect l="l" t="t" r="r" b="b"/>
            <a:pathLst>
              <a:path w="29373" h="30693" extrusionOk="0">
                <a:moveTo>
                  <a:pt x="28861" y="1"/>
                </a:moveTo>
                <a:cubicBezTo>
                  <a:pt x="28789" y="25"/>
                  <a:pt x="28706" y="48"/>
                  <a:pt x="28635" y="72"/>
                </a:cubicBezTo>
                <a:cubicBezTo>
                  <a:pt x="22229" y="1977"/>
                  <a:pt x="17288" y="4144"/>
                  <a:pt x="13490" y="6430"/>
                </a:cubicBezTo>
                <a:cubicBezTo>
                  <a:pt x="13276" y="6561"/>
                  <a:pt x="13073" y="6692"/>
                  <a:pt x="12871" y="6823"/>
                </a:cubicBezTo>
                <a:cubicBezTo>
                  <a:pt x="8632" y="9478"/>
                  <a:pt x="5906" y="12276"/>
                  <a:pt x="4191" y="14979"/>
                </a:cubicBezTo>
                <a:cubicBezTo>
                  <a:pt x="4024" y="15241"/>
                  <a:pt x="3870" y="15503"/>
                  <a:pt x="3715" y="15765"/>
                </a:cubicBezTo>
                <a:cubicBezTo>
                  <a:pt x="0" y="22337"/>
                  <a:pt x="2119" y="28195"/>
                  <a:pt x="2869" y="29862"/>
                </a:cubicBezTo>
                <a:cubicBezTo>
                  <a:pt x="3000" y="30159"/>
                  <a:pt x="3096" y="30326"/>
                  <a:pt x="3096" y="30326"/>
                </a:cubicBezTo>
                <a:cubicBezTo>
                  <a:pt x="3096" y="30326"/>
                  <a:pt x="3179" y="30338"/>
                  <a:pt x="3334" y="30362"/>
                </a:cubicBezTo>
                <a:cubicBezTo>
                  <a:pt x="3936" y="30458"/>
                  <a:pt x="5640" y="30693"/>
                  <a:pt x="7873" y="30693"/>
                </a:cubicBezTo>
                <a:cubicBezTo>
                  <a:pt x="12833" y="30693"/>
                  <a:pt x="20404" y="29534"/>
                  <a:pt x="24336" y="23123"/>
                </a:cubicBezTo>
                <a:cubicBezTo>
                  <a:pt x="24432" y="22980"/>
                  <a:pt x="24515" y="22837"/>
                  <a:pt x="24598" y="22694"/>
                </a:cubicBezTo>
                <a:lnTo>
                  <a:pt x="24706" y="22492"/>
                </a:lnTo>
                <a:cubicBezTo>
                  <a:pt x="26372" y="19515"/>
                  <a:pt x="27420" y="16419"/>
                  <a:pt x="28075" y="13514"/>
                </a:cubicBezTo>
                <a:cubicBezTo>
                  <a:pt x="28123" y="13288"/>
                  <a:pt x="28170" y="13062"/>
                  <a:pt x="28218" y="12848"/>
                </a:cubicBezTo>
                <a:cubicBezTo>
                  <a:pt x="29373" y="7287"/>
                  <a:pt x="29111" y="2513"/>
                  <a:pt x="28944" y="739"/>
                </a:cubicBezTo>
                <a:cubicBezTo>
                  <a:pt x="28897" y="263"/>
                  <a:pt x="28861" y="1"/>
                  <a:pt x="28861" y="1"/>
                </a:cubicBezTo>
                <a:close/>
              </a:path>
            </a:pathLst>
          </a:custGeom>
          <a:solidFill>
            <a:srgbClr val="59D0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5" name="Google Shape;1884;p57">
            <a:extLst>
              <a:ext uri="{FF2B5EF4-FFF2-40B4-BE49-F238E27FC236}">
                <a16:creationId xmlns:a16="http://schemas.microsoft.com/office/drawing/2014/main" id="{62E505A0-4CB8-4286-9D6C-D8C6B3D357C0}"/>
              </a:ext>
            </a:extLst>
          </p:cNvPr>
          <p:cNvSpPr/>
          <p:nvPr/>
        </p:nvSpPr>
        <p:spPr>
          <a:xfrm flipH="1">
            <a:off x="4722341" y="3612941"/>
            <a:ext cx="377880" cy="670112"/>
          </a:xfrm>
          <a:custGeom>
            <a:avLst/>
            <a:gdLst/>
            <a:ahLst/>
            <a:cxnLst/>
            <a:rect l="l" t="t" r="r" b="b"/>
            <a:pathLst>
              <a:path w="5752" h="5216" extrusionOk="0">
                <a:moveTo>
                  <a:pt x="3989" y="0"/>
                </a:moveTo>
                <a:lnTo>
                  <a:pt x="3989" y="0"/>
                </a:lnTo>
                <a:cubicBezTo>
                  <a:pt x="1" y="3001"/>
                  <a:pt x="1775" y="5215"/>
                  <a:pt x="1775" y="5215"/>
                </a:cubicBezTo>
                <a:cubicBezTo>
                  <a:pt x="5751" y="4167"/>
                  <a:pt x="3989" y="0"/>
                  <a:pt x="3989" y="0"/>
                </a:cubicBezTo>
                <a:close/>
              </a:path>
            </a:pathLst>
          </a:custGeom>
          <a:solidFill>
            <a:srgbClr val="59D0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6" name="Google Shape;1884;p57">
            <a:extLst>
              <a:ext uri="{FF2B5EF4-FFF2-40B4-BE49-F238E27FC236}">
                <a16:creationId xmlns:a16="http://schemas.microsoft.com/office/drawing/2014/main" id="{A4375D12-17A4-461E-A2F6-F02DA11032FC}"/>
              </a:ext>
            </a:extLst>
          </p:cNvPr>
          <p:cNvSpPr/>
          <p:nvPr/>
        </p:nvSpPr>
        <p:spPr>
          <a:xfrm rot="19348868" flipH="1">
            <a:off x="4322356" y="3837501"/>
            <a:ext cx="377880" cy="670112"/>
          </a:xfrm>
          <a:custGeom>
            <a:avLst/>
            <a:gdLst/>
            <a:ahLst/>
            <a:cxnLst/>
            <a:rect l="l" t="t" r="r" b="b"/>
            <a:pathLst>
              <a:path w="5752" h="5216" extrusionOk="0">
                <a:moveTo>
                  <a:pt x="3989" y="0"/>
                </a:moveTo>
                <a:lnTo>
                  <a:pt x="3989" y="0"/>
                </a:lnTo>
                <a:cubicBezTo>
                  <a:pt x="1" y="3001"/>
                  <a:pt x="1775" y="5215"/>
                  <a:pt x="1775" y="5215"/>
                </a:cubicBezTo>
                <a:cubicBezTo>
                  <a:pt x="5751" y="4167"/>
                  <a:pt x="3989" y="0"/>
                  <a:pt x="3989" y="0"/>
                </a:cubicBezTo>
                <a:close/>
              </a:path>
            </a:pathLst>
          </a:custGeom>
          <a:solidFill>
            <a:srgbClr val="59D0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2" name="Google Shape;875;p35">
            <a:extLst>
              <a:ext uri="{FF2B5EF4-FFF2-40B4-BE49-F238E27FC236}">
                <a16:creationId xmlns:a16="http://schemas.microsoft.com/office/drawing/2014/main" id="{F2DA71B7-86BE-E43E-6A25-E78DA37108DF}"/>
              </a:ext>
            </a:extLst>
          </p:cNvPr>
          <p:cNvSpPr txBox="1">
            <a:spLocks noGrp="1"/>
          </p:cNvSpPr>
          <p:nvPr>
            <p:ph type="ctrTitle"/>
          </p:nvPr>
        </p:nvSpPr>
        <p:spPr>
          <a:xfrm>
            <a:off x="3144610" y="2107716"/>
            <a:ext cx="6423449" cy="1868747"/>
          </a:xfrm>
          <a:prstGeom prst="rect">
            <a:avLst/>
          </a:prstGeom>
        </p:spPr>
        <p:txBody>
          <a:bodyPr spcFirstLastPara="1" wrap="square" lIns="121900" tIns="121900" rIns="121900" bIns="121900" anchor="b" anchorCtr="0">
            <a:noAutofit/>
          </a:bodyPr>
          <a:lstStyle/>
          <a:p>
            <a:pPr algn="ctr"/>
            <a:br>
              <a:rPr lang="en-US" sz="4800" dirty="0">
                <a:ln>
                  <a:solidFill>
                    <a:srgbClr val="3A616A"/>
                  </a:solidFill>
                </a:ln>
                <a:latin typeface="Arial Black" panose="020B0A04020102020204" pitchFamily="34" charset="0"/>
                <a:cs typeface="+mn-cs"/>
              </a:rPr>
            </a:br>
            <a:r>
              <a:rPr lang="ar-BH" sz="4000" dirty="0">
                <a:ln>
                  <a:solidFill>
                    <a:srgbClr val="3A616A"/>
                  </a:solidFill>
                </a:ln>
                <a:solidFill>
                  <a:schemeClr val="bg2">
                    <a:lumMod val="10000"/>
                  </a:schemeClr>
                </a:solidFill>
                <a:latin typeface="Arial Black"/>
                <a:cs typeface="Arial"/>
              </a:rPr>
              <a:t>الفصل: مهاراتي البيئية </a:t>
            </a:r>
            <a:br>
              <a:rPr lang="en-US" sz="4000" dirty="0">
                <a:ln>
                  <a:solidFill>
                    <a:srgbClr val="3A616A"/>
                  </a:solidFill>
                </a:ln>
                <a:latin typeface="Arial Black" panose="020B0A04020102020204" pitchFamily="34" charset="0"/>
                <a:cs typeface="+mn-cs"/>
              </a:rPr>
            </a:br>
            <a:r>
              <a:rPr lang="ar-BH" sz="4000" dirty="0">
                <a:solidFill>
                  <a:schemeClr val="bg2">
                    <a:lumMod val="10000"/>
                  </a:schemeClr>
                </a:solidFill>
                <a:latin typeface="Arial Black"/>
                <a:cs typeface="Arial"/>
              </a:rPr>
              <a:t>الدرس: البيئة المستدامة </a:t>
            </a:r>
            <a:br>
              <a:rPr lang="ar-BH" sz="4000" dirty="0">
                <a:latin typeface="Arial Black" panose="020B0A04020102020204" pitchFamily="34" charset="0"/>
                <a:cs typeface="+mn-cs"/>
              </a:rPr>
            </a:br>
            <a:r>
              <a:rPr lang="ar-BH" sz="4000" dirty="0">
                <a:solidFill>
                  <a:schemeClr val="bg2">
                    <a:lumMod val="10000"/>
                  </a:schemeClr>
                </a:solidFill>
                <a:latin typeface="Arial Black"/>
                <a:cs typeface="Arial"/>
              </a:rPr>
              <a:t>نوع المحتوى: وحدة تعلم رقمية </a:t>
            </a:r>
            <a:endParaRPr sz="4800" dirty="0">
              <a:solidFill>
                <a:schemeClr val="bg2">
                  <a:lumMod val="10000"/>
                </a:schemeClr>
              </a:solidFill>
              <a:cs typeface="+mn-cs"/>
            </a:endParaRPr>
          </a:p>
        </p:txBody>
      </p:sp>
      <p:sp>
        <p:nvSpPr>
          <p:cNvPr id="323" name="Google Shape;876;p35">
            <a:extLst>
              <a:ext uri="{FF2B5EF4-FFF2-40B4-BE49-F238E27FC236}">
                <a16:creationId xmlns:a16="http://schemas.microsoft.com/office/drawing/2014/main" id="{F3009C07-B8D8-C6BE-CBDA-2BBD43D07C14}"/>
              </a:ext>
            </a:extLst>
          </p:cNvPr>
          <p:cNvSpPr txBox="1">
            <a:spLocks noGrp="1"/>
          </p:cNvSpPr>
          <p:nvPr>
            <p:ph type="subTitle" idx="1"/>
          </p:nvPr>
        </p:nvSpPr>
        <p:spPr>
          <a:xfrm>
            <a:off x="4725551" y="4067044"/>
            <a:ext cx="3268510" cy="1056800"/>
          </a:xfrm>
          <a:prstGeom prst="rect">
            <a:avLst/>
          </a:prstGeom>
        </p:spPr>
        <p:txBody>
          <a:bodyPr spcFirstLastPara="1" wrap="square" lIns="121900" tIns="121900" rIns="121900" bIns="121900" anchor="t" anchorCtr="0">
            <a:noAutofit/>
          </a:bodyPr>
          <a:lstStyle/>
          <a:p>
            <a:pPr marL="0" indent="0" algn="ctr"/>
            <a:r>
              <a:rPr lang="ar-BH" sz="2000" b="1" dirty="0">
                <a:solidFill>
                  <a:schemeClr val="accent6"/>
                </a:solidFill>
                <a:effectLst>
                  <a:outerShdw blurRad="38100" dist="38100" dir="2700000" algn="tl">
                    <a:srgbClr val="000000">
                      <a:alpha val="43137"/>
                    </a:srgbClr>
                  </a:outerShdw>
                </a:effectLst>
                <a:latin typeface="Andalus"/>
                <a:cs typeface="Arial"/>
              </a:rPr>
              <a:t>مقرر أسر  102</a:t>
            </a:r>
            <a:endParaRPr lang="en-US" sz="2000">
              <a:solidFill>
                <a:schemeClr val="accent6"/>
              </a:solidFill>
            </a:endParaRPr>
          </a:p>
          <a:p>
            <a:pPr marL="0" indent="0" algn="ctr"/>
            <a:r>
              <a:rPr lang="ar-BH" sz="2000" b="1" dirty="0">
                <a:solidFill>
                  <a:schemeClr val="accent6"/>
                </a:solidFill>
                <a:effectLst>
                  <a:outerShdw blurRad="38100" dist="38100" dir="2700000" algn="tl">
                    <a:srgbClr val="000000">
                      <a:alpha val="43137"/>
                    </a:srgbClr>
                  </a:outerShdw>
                </a:effectLst>
                <a:latin typeface="Andalus"/>
                <a:cs typeface="Arial"/>
              </a:rPr>
              <a:t> المرحلة الثانوية</a:t>
            </a:r>
          </a:p>
          <a:p>
            <a:pPr marL="0" indent="0" algn="ctr"/>
            <a:r>
              <a:rPr lang="ar-BH" sz="2800" b="1" dirty="0">
                <a:solidFill>
                  <a:schemeClr val="accent6"/>
                </a:solidFill>
                <a:effectLst>
                  <a:outerShdw blurRad="38100" dist="38100" dir="2700000" algn="tl">
                    <a:srgbClr val="000000">
                      <a:alpha val="43137"/>
                    </a:srgbClr>
                  </a:outerShdw>
                </a:effectLst>
                <a:latin typeface="Andalus"/>
                <a:cs typeface="Arial"/>
              </a:rPr>
              <a:t>2021-2022 </a:t>
            </a:r>
            <a:endParaRPr sz="2800" b="1">
              <a:solidFill>
                <a:schemeClr val="accent6"/>
              </a:solidFill>
              <a:effectLst>
                <a:outerShdw blurRad="38100" dist="38100" dir="2700000" algn="tl">
                  <a:srgbClr val="000000">
                    <a:alpha val="43137"/>
                  </a:srgbClr>
                </a:outerShdw>
              </a:effectLst>
              <a:latin typeface="Andalus" panose="02020603050405020304" pitchFamily="18" charset="-78"/>
              <a:cs typeface="Andalus"/>
            </a:endParaRPr>
          </a:p>
        </p:txBody>
      </p:sp>
      <p:pic>
        <p:nvPicPr>
          <p:cNvPr id="324" name="Picture 230">
            <a:extLst>
              <a:ext uri="{FF2B5EF4-FFF2-40B4-BE49-F238E27FC236}">
                <a16:creationId xmlns:a16="http://schemas.microsoft.com/office/drawing/2014/main" id="{295BE059-F97E-373F-D337-F7BB5D95BF14}"/>
              </a:ext>
            </a:extLst>
          </p:cNvPr>
          <p:cNvPicPr>
            <a:picLocks noChangeAspect="1"/>
          </p:cNvPicPr>
          <p:nvPr/>
        </p:nvPicPr>
        <p:blipFill>
          <a:blip r:embed="rId4"/>
          <a:stretch>
            <a:fillRect/>
          </a:stretch>
        </p:blipFill>
        <p:spPr>
          <a:xfrm>
            <a:off x="10403694" y="6034360"/>
            <a:ext cx="1469298" cy="514790"/>
          </a:xfrm>
          <a:prstGeom prst="rect">
            <a:avLst/>
          </a:prstGeom>
        </p:spPr>
      </p:pic>
      <p:sp>
        <p:nvSpPr>
          <p:cNvPr id="3" name="Google Shape;876;p35">
            <a:extLst>
              <a:ext uri="{FF2B5EF4-FFF2-40B4-BE49-F238E27FC236}">
                <a16:creationId xmlns:a16="http://schemas.microsoft.com/office/drawing/2014/main" id="{A96F880B-0ABB-1DAA-EE9A-C3F35F46314B}"/>
              </a:ext>
            </a:extLst>
          </p:cNvPr>
          <p:cNvSpPr txBox="1">
            <a:spLocks/>
          </p:cNvSpPr>
          <p:nvPr/>
        </p:nvSpPr>
        <p:spPr>
          <a:xfrm>
            <a:off x="4720296" y="5112823"/>
            <a:ext cx="3268510"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053B5C"/>
              </a:buClr>
              <a:buSzPts val="1700"/>
              <a:buFont typeface="Open Sans"/>
              <a:buNone/>
              <a:defRPr sz="2133" b="0" i="0" u="none" strike="noStrike" cap="none">
                <a:solidFill>
                  <a:srgbClr val="053B5C"/>
                </a:solidFill>
                <a:latin typeface="Open Sans"/>
                <a:ea typeface="Open Sans"/>
                <a:cs typeface="Open Sans"/>
                <a:sym typeface="Open Sans"/>
              </a:defRPr>
            </a:lvl1pPr>
            <a:lvl2pPr marL="914400" marR="0" lvl="1" indent="-317500" algn="l" rtl="0">
              <a:lnSpc>
                <a:spcPct val="100000"/>
              </a:lnSpc>
              <a:spcBef>
                <a:spcPts val="0"/>
              </a:spcBef>
              <a:spcAft>
                <a:spcPts val="0"/>
              </a:spcAft>
              <a:buClr>
                <a:srgbClr val="053B5C"/>
              </a:buClr>
              <a:buSzPts val="1700"/>
              <a:buFont typeface="Open Sans"/>
              <a:buNone/>
              <a:defRPr sz="2267" b="0" i="0" u="none" strike="noStrike" cap="none">
                <a:solidFill>
                  <a:srgbClr val="053B5C"/>
                </a:solidFill>
                <a:latin typeface="Open Sans"/>
                <a:ea typeface="Open Sans"/>
                <a:cs typeface="Open Sans"/>
                <a:sym typeface="Open Sans"/>
              </a:defRPr>
            </a:lvl2pPr>
            <a:lvl3pPr marL="1371600" marR="0" lvl="2" indent="-317500" algn="l" rtl="0">
              <a:lnSpc>
                <a:spcPct val="100000"/>
              </a:lnSpc>
              <a:spcBef>
                <a:spcPts val="0"/>
              </a:spcBef>
              <a:spcAft>
                <a:spcPts val="0"/>
              </a:spcAft>
              <a:buClr>
                <a:srgbClr val="053B5C"/>
              </a:buClr>
              <a:buSzPts val="1700"/>
              <a:buFont typeface="Open Sans"/>
              <a:buNone/>
              <a:defRPr sz="2267" b="0" i="0" u="none" strike="noStrike" cap="none">
                <a:solidFill>
                  <a:srgbClr val="053B5C"/>
                </a:solidFill>
                <a:latin typeface="Open Sans"/>
                <a:ea typeface="Open Sans"/>
                <a:cs typeface="Open Sans"/>
                <a:sym typeface="Open Sans"/>
              </a:defRPr>
            </a:lvl3pPr>
            <a:lvl4pPr marL="1828800" marR="0" lvl="3" indent="-317500" algn="l" rtl="0">
              <a:lnSpc>
                <a:spcPct val="100000"/>
              </a:lnSpc>
              <a:spcBef>
                <a:spcPts val="0"/>
              </a:spcBef>
              <a:spcAft>
                <a:spcPts val="0"/>
              </a:spcAft>
              <a:buClr>
                <a:srgbClr val="053B5C"/>
              </a:buClr>
              <a:buSzPts val="1700"/>
              <a:buFont typeface="Open Sans"/>
              <a:buNone/>
              <a:defRPr sz="2267" b="0" i="0" u="none" strike="noStrike" cap="none">
                <a:solidFill>
                  <a:srgbClr val="053B5C"/>
                </a:solidFill>
                <a:latin typeface="Open Sans"/>
                <a:ea typeface="Open Sans"/>
                <a:cs typeface="Open Sans"/>
                <a:sym typeface="Open Sans"/>
              </a:defRPr>
            </a:lvl4pPr>
            <a:lvl5pPr marL="2286000" marR="0" lvl="4" indent="-317500" algn="l" rtl="0">
              <a:lnSpc>
                <a:spcPct val="100000"/>
              </a:lnSpc>
              <a:spcBef>
                <a:spcPts val="0"/>
              </a:spcBef>
              <a:spcAft>
                <a:spcPts val="0"/>
              </a:spcAft>
              <a:buClr>
                <a:srgbClr val="053B5C"/>
              </a:buClr>
              <a:buSzPts val="1700"/>
              <a:buFont typeface="Open Sans"/>
              <a:buNone/>
              <a:defRPr sz="2267" b="0" i="0" u="none" strike="noStrike" cap="none">
                <a:solidFill>
                  <a:srgbClr val="053B5C"/>
                </a:solidFill>
                <a:latin typeface="Open Sans"/>
                <a:ea typeface="Open Sans"/>
                <a:cs typeface="Open Sans"/>
                <a:sym typeface="Open Sans"/>
              </a:defRPr>
            </a:lvl5pPr>
            <a:lvl6pPr marL="2743200" marR="0" lvl="5" indent="-317500" algn="l" rtl="0">
              <a:lnSpc>
                <a:spcPct val="100000"/>
              </a:lnSpc>
              <a:spcBef>
                <a:spcPts val="0"/>
              </a:spcBef>
              <a:spcAft>
                <a:spcPts val="0"/>
              </a:spcAft>
              <a:buClr>
                <a:srgbClr val="053B5C"/>
              </a:buClr>
              <a:buSzPts val="1700"/>
              <a:buFont typeface="Open Sans"/>
              <a:buNone/>
              <a:defRPr sz="2267" b="0" i="0" u="none" strike="noStrike" cap="none">
                <a:solidFill>
                  <a:srgbClr val="053B5C"/>
                </a:solidFill>
                <a:latin typeface="Open Sans"/>
                <a:ea typeface="Open Sans"/>
                <a:cs typeface="Open Sans"/>
                <a:sym typeface="Open Sans"/>
              </a:defRPr>
            </a:lvl6pPr>
            <a:lvl7pPr marL="3200400" marR="0" lvl="6" indent="-317500" algn="l" rtl="0">
              <a:lnSpc>
                <a:spcPct val="100000"/>
              </a:lnSpc>
              <a:spcBef>
                <a:spcPts val="0"/>
              </a:spcBef>
              <a:spcAft>
                <a:spcPts val="0"/>
              </a:spcAft>
              <a:buClr>
                <a:srgbClr val="053B5C"/>
              </a:buClr>
              <a:buSzPts val="1700"/>
              <a:buFont typeface="Open Sans"/>
              <a:buNone/>
              <a:defRPr sz="2267" b="0" i="0" u="none" strike="noStrike" cap="none">
                <a:solidFill>
                  <a:srgbClr val="053B5C"/>
                </a:solidFill>
                <a:latin typeface="Open Sans"/>
                <a:ea typeface="Open Sans"/>
                <a:cs typeface="Open Sans"/>
                <a:sym typeface="Open Sans"/>
              </a:defRPr>
            </a:lvl7pPr>
            <a:lvl8pPr marL="3657600" marR="0" lvl="7" indent="-317500" algn="l" rtl="0">
              <a:lnSpc>
                <a:spcPct val="100000"/>
              </a:lnSpc>
              <a:spcBef>
                <a:spcPts val="0"/>
              </a:spcBef>
              <a:spcAft>
                <a:spcPts val="0"/>
              </a:spcAft>
              <a:buClr>
                <a:srgbClr val="053B5C"/>
              </a:buClr>
              <a:buSzPts val="1700"/>
              <a:buFont typeface="Open Sans"/>
              <a:buNone/>
              <a:defRPr sz="2267" b="0" i="0" u="none" strike="noStrike" cap="none">
                <a:solidFill>
                  <a:srgbClr val="053B5C"/>
                </a:solidFill>
                <a:latin typeface="Open Sans"/>
                <a:ea typeface="Open Sans"/>
                <a:cs typeface="Open Sans"/>
                <a:sym typeface="Open Sans"/>
              </a:defRPr>
            </a:lvl8pPr>
            <a:lvl9pPr marL="4114800" marR="0" lvl="8" indent="-317500" algn="l" rtl="0">
              <a:lnSpc>
                <a:spcPct val="100000"/>
              </a:lnSpc>
              <a:spcBef>
                <a:spcPts val="0"/>
              </a:spcBef>
              <a:spcAft>
                <a:spcPts val="0"/>
              </a:spcAft>
              <a:buClr>
                <a:srgbClr val="053B5C"/>
              </a:buClr>
              <a:buSzPts val="1700"/>
              <a:buFont typeface="Open Sans"/>
              <a:buNone/>
              <a:defRPr sz="2267" b="0" i="0" u="none" strike="noStrike" cap="none">
                <a:solidFill>
                  <a:srgbClr val="053B5C"/>
                </a:solidFill>
                <a:latin typeface="Open Sans"/>
                <a:ea typeface="Open Sans"/>
                <a:cs typeface="Open Sans"/>
                <a:sym typeface="Open Sans"/>
              </a:defRPr>
            </a:lvl9pPr>
          </a:lstStyle>
          <a:p>
            <a:pPr marL="0" indent="0" algn="ctr"/>
            <a:r>
              <a:rPr lang="ar-BH" sz="2000" b="1" kern="0" dirty="0" err="1">
                <a:solidFill>
                  <a:schemeClr val="accent6"/>
                </a:solidFill>
                <a:effectLst>
                  <a:outerShdw blurRad="38100" dist="38100" dir="2700000" algn="tl">
                    <a:srgbClr val="000000">
                      <a:alpha val="43137"/>
                    </a:srgbClr>
                  </a:outerShdw>
                </a:effectLst>
                <a:latin typeface="Andalus"/>
                <a:cs typeface="Arial"/>
              </a:rPr>
              <a:t>إعداد:أ.وداد</a:t>
            </a:r>
            <a:r>
              <a:rPr lang="ar-BH" sz="2000" b="1" kern="0" dirty="0">
                <a:solidFill>
                  <a:schemeClr val="accent6"/>
                </a:solidFill>
                <a:effectLst>
                  <a:outerShdw blurRad="38100" dist="38100" dir="2700000" algn="tl">
                    <a:srgbClr val="000000">
                      <a:alpha val="43137"/>
                    </a:srgbClr>
                  </a:outerShdw>
                </a:effectLst>
                <a:latin typeface="Andalus"/>
                <a:cs typeface="Arial"/>
              </a:rPr>
              <a:t> محمد غزى</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5">
            <a:extLst>
              <a:ext uri="{FF2B5EF4-FFF2-40B4-BE49-F238E27FC236}">
                <a16:creationId xmlns:a16="http://schemas.microsoft.com/office/drawing/2014/main" id="{28A74436-D527-4241-B57B-7EC8A9C2DC84}"/>
              </a:ext>
            </a:extLst>
          </p:cNvPr>
          <p:cNvSpPr/>
          <p:nvPr/>
        </p:nvSpPr>
        <p:spPr>
          <a:xfrm>
            <a:off x="4039985" y="1971492"/>
            <a:ext cx="7528559" cy="4019501"/>
          </a:xfrm>
          <a:prstGeom prst="roundRect">
            <a:avLst/>
          </a:prstGeom>
          <a:solidFill>
            <a:schemeClr val="accent6">
              <a:lumMod val="40000"/>
              <a:lumOff val="60000"/>
            </a:schemeClr>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hlinkClick r:id="rId2"/>
              </a:rPr>
              <a:t>https://linktr.ee/WEDAD710464592</a:t>
            </a:r>
            <a:endParaRPr kumimoji="0" lang="ar-BH" sz="3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3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رابط </a:t>
            </a:r>
            <a:r>
              <a:rPr kumimoji="0" lang="ar-BH" sz="3600" b="1" i="0" u="none" strike="noStrike" kern="1200" cap="none" spc="0" normalizeH="0" baseline="0" noProof="0" dirty="0">
                <a:ln>
                  <a:noFill/>
                </a:ln>
                <a:solidFill>
                  <a:prstClr val="black"/>
                </a:solidFill>
                <a:effectLst/>
                <a:highlight>
                  <a:srgbClr val="FFFF00"/>
                </a:highlight>
                <a:uLnTx/>
                <a:uFillTx/>
                <a:latin typeface="Calibri"/>
                <a:ea typeface="+mn-ea"/>
                <a:cs typeface="Arial" panose="020B0604020202020204" pitchFamily="34" charset="0"/>
              </a:rPr>
              <a:t>المكتبة الرقمية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تحتوى علي الكتاب الالكتروني</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والأنشطة المتمايزة والرقمية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نماذج امتحانات وتطبيقات سابقة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ورش مسجلة للتدريب علي الأدوات الرقمية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تلخيصات وعروض بوربوينت للدروس</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الاطلاع علي تفعيل القيم والفعاليات والمسابقات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والإنتاج الطلابي من المحتوي الرقمي للفصل الدراسي السابق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مستطيل 3">
            <a:extLst>
              <a:ext uri="{FF2B5EF4-FFF2-40B4-BE49-F238E27FC236}">
                <a16:creationId xmlns:a16="http://schemas.microsoft.com/office/drawing/2014/main" id="{CAA060B0-321A-4509-846A-F5BB48C50410}"/>
              </a:ext>
            </a:extLst>
          </p:cNvPr>
          <p:cNvSpPr/>
          <p:nvPr/>
        </p:nvSpPr>
        <p:spPr>
          <a:xfrm>
            <a:off x="1936865" y="309670"/>
            <a:ext cx="6932815" cy="75324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36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دعم ومساندة لدرس </a:t>
            </a:r>
            <a:r>
              <a:rPr kumimoji="0" lang="ar-BH" sz="3600" b="1" i="0" u="none" strike="noStrike" kern="1200" cap="none" spc="0" normalizeH="0" baseline="0" noProof="0">
                <a:ln>
                  <a:noFill/>
                </a:ln>
                <a:solidFill>
                  <a:srgbClr val="0070C0"/>
                </a:solidFill>
                <a:effectLst/>
                <a:uLnTx/>
                <a:uFillTx/>
                <a:latin typeface="Calibri" panose="020F0502020204030204"/>
                <a:ea typeface="+mn-ea"/>
                <a:cs typeface="Arial" panose="020B0604020202020204" pitchFamily="34" charset="0"/>
              </a:rPr>
              <a:t>البيئة المستدامة</a:t>
            </a:r>
            <a:endPar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0" name="سهم: لليسار 9">
            <a:extLst>
              <a:ext uri="{FF2B5EF4-FFF2-40B4-BE49-F238E27FC236}">
                <a16:creationId xmlns:a16="http://schemas.microsoft.com/office/drawing/2014/main" id="{2A285C82-B7FD-4B13-A66C-79E68D703E58}"/>
              </a:ext>
            </a:extLst>
          </p:cNvPr>
          <p:cNvSpPr/>
          <p:nvPr/>
        </p:nvSpPr>
        <p:spPr>
          <a:xfrm>
            <a:off x="2560320" y="3789278"/>
            <a:ext cx="1479665" cy="38393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انفجار: 8 نقاط 8">
            <a:extLst>
              <a:ext uri="{FF2B5EF4-FFF2-40B4-BE49-F238E27FC236}">
                <a16:creationId xmlns:a16="http://schemas.microsoft.com/office/drawing/2014/main" id="{F1825BC7-7CC5-49A6-B65C-6EE39A612B0D}"/>
              </a:ext>
            </a:extLst>
          </p:cNvPr>
          <p:cNvSpPr/>
          <p:nvPr/>
        </p:nvSpPr>
        <p:spPr>
          <a:xfrm>
            <a:off x="9690009" y="-242993"/>
            <a:ext cx="2215201" cy="2258531"/>
          </a:xfrm>
          <a:prstGeom prst="irregularSeal1">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2800" b="1" i="0" u="none" strike="noStrike" kern="1200" cap="none" spc="0" normalizeH="0" baseline="0" noProof="0" dirty="0">
                <a:ln>
                  <a:noFill/>
                </a:ln>
                <a:solidFill>
                  <a:prstClr val="black"/>
                </a:solidFill>
                <a:effectLst/>
                <a:uLnTx/>
                <a:uFillTx/>
                <a:latin typeface="Tw Cen MT" panose="020B0602020104020603"/>
                <a:ea typeface="+mn-ea"/>
                <a:cs typeface="Arial" panose="020B0604020202020204" pitchFamily="34" charset="0"/>
              </a:rPr>
              <a:t>دعم ومساندة</a:t>
            </a: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5" name="صورة 4">
            <a:extLst>
              <a:ext uri="{FF2B5EF4-FFF2-40B4-BE49-F238E27FC236}">
                <a16:creationId xmlns:a16="http://schemas.microsoft.com/office/drawing/2014/main" id="{81252B65-127C-4201-1C6A-703EC9B536AC}"/>
              </a:ext>
            </a:extLst>
          </p:cNvPr>
          <p:cNvPicPr>
            <a:picLocks noChangeAspect="1"/>
          </p:cNvPicPr>
          <p:nvPr/>
        </p:nvPicPr>
        <p:blipFill>
          <a:blip r:embed="rId3"/>
          <a:stretch>
            <a:fillRect/>
          </a:stretch>
        </p:blipFill>
        <p:spPr>
          <a:xfrm>
            <a:off x="275413" y="2127455"/>
            <a:ext cx="2380503" cy="4341315"/>
          </a:xfrm>
          <a:prstGeom prst="rect">
            <a:avLst/>
          </a:prstGeom>
        </p:spPr>
      </p:pic>
    </p:spTree>
    <p:extLst>
      <p:ext uri="{BB962C8B-B14F-4D97-AF65-F5344CB8AC3E}">
        <p14:creationId xmlns:p14="http://schemas.microsoft.com/office/powerpoint/2010/main" val="704163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59">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Freeform: Shape 61">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ight Triangle 63">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صورة 7">
            <a:extLst>
              <a:ext uri="{FF2B5EF4-FFF2-40B4-BE49-F238E27FC236}">
                <a16:creationId xmlns:a16="http://schemas.microsoft.com/office/drawing/2014/main" id="{B9692044-EA29-4CF8-A771-915405A00E1C}"/>
              </a:ext>
            </a:extLst>
          </p:cNvPr>
          <p:cNvPicPr>
            <a:picLocks noChangeAspect="1"/>
          </p:cNvPicPr>
          <p:nvPr/>
        </p:nvPicPr>
        <p:blipFill>
          <a:blip r:embed="rId2"/>
          <a:stretch>
            <a:fillRect/>
          </a:stretch>
        </p:blipFill>
        <p:spPr>
          <a:xfrm>
            <a:off x="4862946" y="933074"/>
            <a:ext cx="1374371" cy="1374371"/>
          </a:xfrm>
          <a:prstGeom prst="rect">
            <a:avLst/>
          </a:prstGeom>
        </p:spPr>
      </p:pic>
      <p:pic>
        <p:nvPicPr>
          <p:cNvPr id="3" name="صورة 2">
            <a:extLst>
              <a:ext uri="{FF2B5EF4-FFF2-40B4-BE49-F238E27FC236}">
                <a16:creationId xmlns:a16="http://schemas.microsoft.com/office/drawing/2014/main" id="{B13D3C44-8E8C-4261-A999-A418188DE1B6}"/>
              </a:ext>
            </a:extLst>
          </p:cNvPr>
          <p:cNvPicPr>
            <a:picLocks noChangeAspect="1"/>
          </p:cNvPicPr>
          <p:nvPr/>
        </p:nvPicPr>
        <p:blipFill>
          <a:blip r:embed="rId3"/>
          <a:stretch>
            <a:fillRect/>
          </a:stretch>
        </p:blipFill>
        <p:spPr>
          <a:xfrm>
            <a:off x="9285316" y="599488"/>
            <a:ext cx="2208413" cy="2414646"/>
          </a:xfrm>
          <a:prstGeom prst="rect">
            <a:avLst/>
          </a:prstGeom>
        </p:spPr>
      </p:pic>
      <p:sp>
        <p:nvSpPr>
          <p:cNvPr id="5" name="مستطيل: زوايا مستديرة 4">
            <a:extLst>
              <a:ext uri="{FF2B5EF4-FFF2-40B4-BE49-F238E27FC236}">
                <a16:creationId xmlns:a16="http://schemas.microsoft.com/office/drawing/2014/main" id="{070FAF83-3220-4B11-AE37-0E23854CD7B2}"/>
              </a:ext>
            </a:extLst>
          </p:cNvPr>
          <p:cNvSpPr/>
          <p:nvPr/>
        </p:nvSpPr>
        <p:spPr>
          <a:xfrm>
            <a:off x="5311833" y="2742632"/>
            <a:ext cx="3358342" cy="24146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18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عزيزتي الطالبة قومي بمسح </a:t>
            </a:r>
            <a:r>
              <a:rPr kumimoji="0" lang="ar-BH" sz="1800" b="1" i="0" u="none" strike="noStrike" kern="120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الكيوار</a:t>
            </a:r>
            <a:r>
              <a:rPr kumimoji="0" lang="ar-BH" sz="18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للمشاركة في كلاس بوينت للمشاركة في حل الأنشطة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18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احتفظن بالرابط طوال الحصة  </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صورة 3">
            <a:extLst>
              <a:ext uri="{FF2B5EF4-FFF2-40B4-BE49-F238E27FC236}">
                <a16:creationId xmlns:a16="http://schemas.microsoft.com/office/drawing/2014/main" id="{91C6B79A-A7DB-6B72-B0D0-3716B705DA2F}"/>
              </a:ext>
            </a:extLst>
          </p:cNvPr>
          <p:cNvPicPr>
            <a:picLocks noChangeAspect="1"/>
          </p:cNvPicPr>
          <p:nvPr/>
        </p:nvPicPr>
        <p:blipFill>
          <a:blip r:embed="rId4"/>
          <a:stretch>
            <a:fillRect/>
          </a:stretch>
        </p:blipFill>
        <p:spPr>
          <a:xfrm>
            <a:off x="2925232" y="2742632"/>
            <a:ext cx="1878292" cy="2347865"/>
          </a:xfrm>
          <a:prstGeom prst="rect">
            <a:avLst/>
          </a:prstGeom>
        </p:spPr>
      </p:pic>
    </p:spTree>
    <p:extLst>
      <p:ext uri="{BB962C8B-B14F-4D97-AF65-F5344CB8AC3E}">
        <p14:creationId xmlns:p14="http://schemas.microsoft.com/office/powerpoint/2010/main" val="3095589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grpSp>
        <p:nvGrpSpPr>
          <p:cNvPr id="738" name="Google Shape;738;p42"/>
          <p:cNvGrpSpPr/>
          <p:nvPr/>
        </p:nvGrpSpPr>
        <p:grpSpPr>
          <a:xfrm>
            <a:off x="0" y="5280782"/>
            <a:ext cx="2139100" cy="1577218"/>
            <a:chOff x="6505290" y="3340500"/>
            <a:chExt cx="2637207" cy="2020722"/>
          </a:xfrm>
        </p:grpSpPr>
        <p:sp>
          <p:nvSpPr>
            <p:cNvPr id="739" name="Google Shape;739;p42"/>
            <p:cNvSpPr/>
            <p:nvPr/>
          </p:nvSpPr>
          <p:spPr>
            <a:xfrm flipH="1">
              <a:off x="6505290" y="3340500"/>
              <a:ext cx="1894211" cy="1361173"/>
            </a:xfrm>
            <a:custGeom>
              <a:avLst/>
              <a:gdLst/>
              <a:ahLst/>
              <a:cxnLst/>
              <a:rect l="l" t="t" r="r" b="b"/>
              <a:pathLst>
                <a:path w="60282" h="45939" extrusionOk="0">
                  <a:moveTo>
                    <a:pt x="32528" y="16423"/>
                  </a:moveTo>
                  <a:cubicBezTo>
                    <a:pt x="32933" y="16542"/>
                    <a:pt x="33349" y="16661"/>
                    <a:pt x="33754" y="16804"/>
                  </a:cubicBezTo>
                  <a:cubicBezTo>
                    <a:pt x="33850" y="17327"/>
                    <a:pt x="33909" y="17863"/>
                    <a:pt x="33850" y="18399"/>
                  </a:cubicBezTo>
                  <a:cubicBezTo>
                    <a:pt x="33802" y="18804"/>
                    <a:pt x="33671" y="19185"/>
                    <a:pt x="33540" y="19566"/>
                  </a:cubicBezTo>
                  <a:cubicBezTo>
                    <a:pt x="32766" y="19554"/>
                    <a:pt x="32504" y="19220"/>
                    <a:pt x="32468" y="18280"/>
                  </a:cubicBezTo>
                  <a:cubicBezTo>
                    <a:pt x="32445" y="17863"/>
                    <a:pt x="32468" y="17435"/>
                    <a:pt x="32492" y="17030"/>
                  </a:cubicBezTo>
                  <a:cubicBezTo>
                    <a:pt x="32504" y="16827"/>
                    <a:pt x="32516" y="16625"/>
                    <a:pt x="32528" y="16423"/>
                  </a:cubicBezTo>
                  <a:close/>
                  <a:moveTo>
                    <a:pt x="24467" y="17351"/>
                  </a:moveTo>
                  <a:lnTo>
                    <a:pt x="24467" y="17351"/>
                  </a:lnTo>
                  <a:cubicBezTo>
                    <a:pt x="24336" y="18292"/>
                    <a:pt x="24336" y="19244"/>
                    <a:pt x="24551" y="20328"/>
                  </a:cubicBezTo>
                  <a:cubicBezTo>
                    <a:pt x="24598" y="20506"/>
                    <a:pt x="24670" y="20697"/>
                    <a:pt x="24729" y="20864"/>
                  </a:cubicBezTo>
                  <a:cubicBezTo>
                    <a:pt x="24836" y="21125"/>
                    <a:pt x="24944" y="21387"/>
                    <a:pt x="24872" y="21530"/>
                  </a:cubicBezTo>
                  <a:cubicBezTo>
                    <a:pt x="24860" y="21566"/>
                    <a:pt x="24813" y="21614"/>
                    <a:pt x="24765" y="21649"/>
                  </a:cubicBezTo>
                  <a:cubicBezTo>
                    <a:pt x="24658" y="21506"/>
                    <a:pt x="24551" y="21375"/>
                    <a:pt x="24444" y="21233"/>
                  </a:cubicBezTo>
                  <a:cubicBezTo>
                    <a:pt x="24182" y="20911"/>
                    <a:pt x="23932" y="20613"/>
                    <a:pt x="23777" y="20268"/>
                  </a:cubicBezTo>
                  <a:cubicBezTo>
                    <a:pt x="23479" y="19637"/>
                    <a:pt x="23384" y="18839"/>
                    <a:pt x="23420" y="18066"/>
                  </a:cubicBezTo>
                  <a:cubicBezTo>
                    <a:pt x="23777" y="17792"/>
                    <a:pt x="24122" y="17565"/>
                    <a:pt x="24467" y="17351"/>
                  </a:cubicBezTo>
                  <a:close/>
                  <a:moveTo>
                    <a:pt x="34302" y="16994"/>
                  </a:moveTo>
                  <a:cubicBezTo>
                    <a:pt x="34897" y="17208"/>
                    <a:pt x="35504" y="17458"/>
                    <a:pt x="36124" y="17708"/>
                  </a:cubicBezTo>
                  <a:cubicBezTo>
                    <a:pt x="36064" y="19006"/>
                    <a:pt x="35957" y="20304"/>
                    <a:pt x="35647" y="21483"/>
                  </a:cubicBezTo>
                  <a:cubicBezTo>
                    <a:pt x="35540" y="21887"/>
                    <a:pt x="35397" y="22221"/>
                    <a:pt x="35254" y="22507"/>
                  </a:cubicBezTo>
                  <a:cubicBezTo>
                    <a:pt x="34564" y="22471"/>
                    <a:pt x="34111" y="22316"/>
                    <a:pt x="33885" y="22018"/>
                  </a:cubicBezTo>
                  <a:cubicBezTo>
                    <a:pt x="33647" y="21733"/>
                    <a:pt x="33599" y="21268"/>
                    <a:pt x="33742" y="20613"/>
                  </a:cubicBezTo>
                  <a:cubicBezTo>
                    <a:pt x="33802" y="20340"/>
                    <a:pt x="33897" y="20078"/>
                    <a:pt x="34004" y="19792"/>
                  </a:cubicBezTo>
                  <a:cubicBezTo>
                    <a:pt x="34147" y="19363"/>
                    <a:pt x="34302" y="18935"/>
                    <a:pt x="34361" y="18458"/>
                  </a:cubicBezTo>
                  <a:cubicBezTo>
                    <a:pt x="34409" y="17958"/>
                    <a:pt x="34373" y="17470"/>
                    <a:pt x="34302" y="16994"/>
                  </a:cubicBezTo>
                  <a:close/>
                  <a:moveTo>
                    <a:pt x="30218" y="15994"/>
                  </a:moveTo>
                  <a:cubicBezTo>
                    <a:pt x="30813" y="16042"/>
                    <a:pt x="31409" y="16149"/>
                    <a:pt x="32016" y="16292"/>
                  </a:cubicBezTo>
                  <a:cubicBezTo>
                    <a:pt x="32016" y="16530"/>
                    <a:pt x="32004" y="16756"/>
                    <a:pt x="31980" y="16994"/>
                  </a:cubicBezTo>
                  <a:cubicBezTo>
                    <a:pt x="31956" y="17423"/>
                    <a:pt x="31933" y="17851"/>
                    <a:pt x="31956" y="18304"/>
                  </a:cubicBezTo>
                  <a:cubicBezTo>
                    <a:pt x="31980" y="19089"/>
                    <a:pt x="32195" y="19959"/>
                    <a:pt x="33361" y="20066"/>
                  </a:cubicBezTo>
                  <a:cubicBezTo>
                    <a:pt x="33314" y="20209"/>
                    <a:pt x="33278" y="20363"/>
                    <a:pt x="33242" y="20506"/>
                  </a:cubicBezTo>
                  <a:cubicBezTo>
                    <a:pt x="33064" y="21328"/>
                    <a:pt x="33147" y="21923"/>
                    <a:pt x="33480" y="22340"/>
                  </a:cubicBezTo>
                  <a:cubicBezTo>
                    <a:pt x="33778" y="22709"/>
                    <a:pt x="34254" y="22923"/>
                    <a:pt x="34945" y="22995"/>
                  </a:cubicBezTo>
                  <a:cubicBezTo>
                    <a:pt x="34742" y="23292"/>
                    <a:pt x="34504" y="23542"/>
                    <a:pt x="34254" y="23816"/>
                  </a:cubicBezTo>
                  <a:cubicBezTo>
                    <a:pt x="33933" y="24162"/>
                    <a:pt x="33611" y="24519"/>
                    <a:pt x="33278" y="25007"/>
                  </a:cubicBezTo>
                  <a:cubicBezTo>
                    <a:pt x="33266" y="25031"/>
                    <a:pt x="33254" y="25055"/>
                    <a:pt x="33242" y="25078"/>
                  </a:cubicBezTo>
                  <a:cubicBezTo>
                    <a:pt x="33228" y="25076"/>
                    <a:pt x="33215" y="25075"/>
                    <a:pt x="33201" y="25075"/>
                  </a:cubicBezTo>
                  <a:cubicBezTo>
                    <a:pt x="33132" y="25075"/>
                    <a:pt x="33066" y="25100"/>
                    <a:pt x="33016" y="25150"/>
                  </a:cubicBezTo>
                  <a:cubicBezTo>
                    <a:pt x="32854" y="25320"/>
                    <a:pt x="32650" y="25405"/>
                    <a:pt x="32399" y="25405"/>
                  </a:cubicBezTo>
                  <a:cubicBezTo>
                    <a:pt x="32299" y="25405"/>
                    <a:pt x="32191" y="25391"/>
                    <a:pt x="32075" y="25364"/>
                  </a:cubicBezTo>
                  <a:cubicBezTo>
                    <a:pt x="31206" y="25174"/>
                    <a:pt x="30290" y="24304"/>
                    <a:pt x="30111" y="23709"/>
                  </a:cubicBezTo>
                  <a:cubicBezTo>
                    <a:pt x="29897" y="23054"/>
                    <a:pt x="30040" y="22364"/>
                    <a:pt x="30194" y="21626"/>
                  </a:cubicBezTo>
                  <a:cubicBezTo>
                    <a:pt x="30278" y="21245"/>
                    <a:pt x="30361" y="20840"/>
                    <a:pt x="30397" y="20435"/>
                  </a:cubicBezTo>
                  <a:cubicBezTo>
                    <a:pt x="30480" y="19232"/>
                    <a:pt x="30516" y="17458"/>
                    <a:pt x="30218" y="15994"/>
                  </a:cubicBezTo>
                  <a:close/>
                  <a:moveTo>
                    <a:pt x="22908" y="18470"/>
                  </a:moveTo>
                  <a:cubicBezTo>
                    <a:pt x="22920" y="19209"/>
                    <a:pt x="23051" y="19923"/>
                    <a:pt x="23312" y="20483"/>
                  </a:cubicBezTo>
                  <a:cubicBezTo>
                    <a:pt x="23491" y="20887"/>
                    <a:pt x="23777" y="21233"/>
                    <a:pt x="24051" y="21566"/>
                  </a:cubicBezTo>
                  <a:cubicBezTo>
                    <a:pt x="24170" y="21697"/>
                    <a:pt x="24277" y="21840"/>
                    <a:pt x="24372" y="21983"/>
                  </a:cubicBezTo>
                  <a:cubicBezTo>
                    <a:pt x="24372" y="22018"/>
                    <a:pt x="24372" y="22054"/>
                    <a:pt x="24384" y="22090"/>
                  </a:cubicBezTo>
                  <a:cubicBezTo>
                    <a:pt x="24420" y="22161"/>
                    <a:pt x="24479" y="22209"/>
                    <a:pt x="24551" y="22233"/>
                  </a:cubicBezTo>
                  <a:cubicBezTo>
                    <a:pt x="24670" y="22423"/>
                    <a:pt x="24777" y="22614"/>
                    <a:pt x="24836" y="22840"/>
                  </a:cubicBezTo>
                  <a:cubicBezTo>
                    <a:pt x="24967" y="23316"/>
                    <a:pt x="24884" y="23792"/>
                    <a:pt x="24586" y="24245"/>
                  </a:cubicBezTo>
                  <a:cubicBezTo>
                    <a:pt x="24182" y="24876"/>
                    <a:pt x="23384" y="25388"/>
                    <a:pt x="22574" y="25555"/>
                  </a:cubicBezTo>
                  <a:cubicBezTo>
                    <a:pt x="22336" y="25388"/>
                    <a:pt x="22110" y="25209"/>
                    <a:pt x="21884" y="24995"/>
                  </a:cubicBezTo>
                  <a:cubicBezTo>
                    <a:pt x="21407" y="24554"/>
                    <a:pt x="20776" y="22745"/>
                    <a:pt x="20360" y="20887"/>
                  </a:cubicBezTo>
                  <a:cubicBezTo>
                    <a:pt x="21015" y="20221"/>
                    <a:pt x="21681" y="19554"/>
                    <a:pt x="22360" y="18947"/>
                  </a:cubicBezTo>
                  <a:cubicBezTo>
                    <a:pt x="22539" y="18780"/>
                    <a:pt x="22717" y="18625"/>
                    <a:pt x="22908" y="18470"/>
                  </a:cubicBezTo>
                  <a:close/>
                  <a:moveTo>
                    <a:pt x="36636" y="17911"/>
                  </a:moveTo>
                  <a:cubicBezTo>
                    <a:pt x="37231" y="18161"/>
                    <a:pt x="37850" y="18423"/>
                    <a:pt x="38469" y="18685"/>
                  </a:cubicBezTo>
                  <a:cubicBezTo>
                    <a:pt x="38529" y="18708"/>
                    <a:pt x="38588" y="18720"/>
                    <a:pt x="38648" y="18744"/>
                  </a:cubicBezTo>
                  <a:cubicBezTo>
                    <a:pt x="38088" y="19613"/>
                    <a:pt x="37624" y="20566"/>
                    <a:pt x="37279" y="21566"/>
                  </a:cubicBezTo>
                  <a:cubicBezTo>
                    <a:pt x="36695" y="23245"/>
                    <a:pt x="36064" y="24828"/>
                    <a:pt x="34695" y="25709"/>
                  </a:cubicBezTo>
                  <a:cubicBezTo>
                    <a:pt x="34559" y="25800"/>
                    <a:pt x="34413" y="25901"/>
                    <a:pt x="34246" y="25901"/>
                  </a:cubicBezTo>
                  <a:cubicBezTo>
                    <a:pt x="34237" y="25901"/>
                    <a:pt x="34228" y="25900"/>
                    <a:pt x="34219" y="25900"/>
                  </a:cubicBezTo>
                  <a:cubicBezTo>
                    <a:pt x="33969" y="25900"/>
                    <a:pt x="33766" y="25650"/>
                    <a:pt x="33635" y="25400"/>
                  </a:cubicBezTo>
                  <a:cubicBezTo>
                    <a:pt x="33659" y="25364"/>
                    <a:pt x="33683" y="25328"/>
                    <a:pt x="33707" y="25305"/>
                  </a:cubicBezTo>
                  <a:cubicBezTo>
                    <a:pt x="34016" y="24840"/>
                    <a:pt x="34326" y="24495"/>
                    <a:pt x="34635" y="24162"/>
                  </a:cubicBezTo>
                  <a:cubicBezTo>
                    <a:pt x="34957" y="23816"/>
                    <a:pt x="35266" y="23459"/>
                    <a:pt x="35540" y="23019"/>
                  </a:cubicBezTo>
                  <a:lnTo>
                    <a:pt x="35635" y="23019"/>
                  </a:lnTo>
                  <a:cubicBezTo>
                    <a:pt x="35778" y="23019"/>
                    <a:pt x="35885" y="22899"/>
                    <a:pt x="35885" y="22769"/>
                  </a:cubicBezTo>
                  <a:cubicBezTo>
                    <a:pt x="35885" y="22685"/>
                    <a:pt x="35850" y="22614"/>
                    <a:pt x="35790" y="22566"/>
                  </a:cubicBezTo>
                  <a:cubicBezTo>
                    <a:pt x="35921" y="22292"/>
                    <a:pt x="36040" y="21983"/>
                    <a:pt x="36136" y="21614"/>
                  </a:cubicBezTo>
                  <a:cubicBezTo>
                    <a:pt x="36445" y="20447"/>
                    <a:pt x="36564" y="19185"/>
                    <a:pt x="36636" y="17911"/>
                  </a:cubicBezTo>
                  <a:close/>
                  <a:moveTo>
                    <a:pt x="19919" y="21328"/>
                  </a:moveTo>
                  <a:cubicBezTo>
                    <a:pt x="20360" y="23161"/>
                    <a:pt x="21003" y="24864"/>
                    <a:pt x="21527" y="25364"/>
                  </a:cubicBezTo>
                  <a:cubicBezTo>
                    <a:pt x="21753" y="25578"/>
                    <a:pt x="21991" y="25769"/>
                    <a:pt x="22217" y="25924"/>
                  </a:cubicBezTo>
                  <a:cubicBezTo>
                    <a:pt x="22253" y="26031"/>
                    <a:pt x="22348" y="26090"/>
                    <a:pt x="22455" y="26090"/>
                  </a:cubicBezTo>
                  <a:lnTo>
                    <a:pt x="22467" y="26090"/>
                  </a:lnTo>
                  <a:cubicBezTo>
                    <a:pt x="23015" y="26424"/>
                    <a:pt x="23574" y="26638"/>
                    <a:pt x="24146" y="26769"/>
                  </a:cubicBezTo>
                  <a:cubicBezTo>
                    <a:pt x="23671" y="27173"/>
                    <a:pt x="23248" y="27371"/>
                    <a:pt x="22854" y="27371"/>
                  </a:cubicBezTo>
                  <a:cubicBezTo>
                    <a:pt x="22784" y="27371"/>
                    <a:pt x="22714" y="27365"/>
                    <a:pt x="22646" y="27352"/>
                  </a:cubicBezTo>
                  <a:cubicBezTo>
                    <a:pt x="21646" y="27162"/>
                    <a:pt x="20919" y="25590"/>
                    <a:pt x="20217" y="24066"/>
                  </a:cubicBezTo>
                  <a:cubicBezTo>
                    <a:pt x="19883" y="23340"/>
                    <a:pt x="19562" y="22638"/>
                    <a:pt x="19217" y="22066"/>
                  </a:cubicBezTo>
                  <a:cubicBezTo>
                    <a:pt x="19443" y="21828"/>
                    <a:pt x="19681" y="21578"/>
                    <a:pt x="19919" y="21328"/>
                  </a:cubicBezTo>
                  <a:close/>
                  <a:moveTo>
                    <a:pt x="29247" y="15948"/>
                  </a:moveTo>
                  <a:cubicBezTo>
                    <a:pt x="29392" y="15948"/>
                    <a:pt x="29537" y="15951"/>
                    <a:pt x="29682" y="15958"/>
                  </a:cubicBezTo>
                  <a:cubicBezTo>
                    <a:pt x="30028" y="17554"/>
                    <a:pt x="29932" y="19601"/>
                    <a:pt x="29885" y="20399"/>
                  </a:cubicBezTo>
                  <a:cubicBezTo>
                    <a:pt x="29861" y="20768"/>
                    <a:pt x="29778" y="21137"/>
                    <a:pt x="29694" y="21518"/>
                  </a:cubicBezTo>
                  <a:cubicBezTo>
                    <a:pt x="29539" y="22292"/>
                    <a:pt x="29373" y="23078"/>
                    <a:pt x="29611" y="23864"/>
                  </a:cubicBezTo>
                  <a:cubicBezTo>
                    <a:pt x="29873" y="24685"/>
                    <a:pt x="30992" y="25638"/>
                    <a:pt x="31956" y="25864"/>
                  </a:cubicBezTo>
                  <a:cubicBezTo>
                    <a:pt x="32111" y="25900"/>
                    <a:pt x="32254" y="25924"/>
                    <a:pt x="32397" y="25924"/>
                  </a:cubicBezTo>
                  <a:cubicBezTo>
                    <a:pt x="32528" y="25924"/>
                    <a:pt x="32647" y="25900"/>
                    <a:pt x="32766" y="25864"/>
                  </a:cubicBezTo>
                  <a:lnTo>
                    <a:pt x="32766" y="25864"/>
                  </a:lnTo>
                  <a:cubicBezTo>
                    <a:pt x="32266" y="26793"/>
                    <a:pt x="32087" y="27531"/>
                    <a:pt x="32040" y="28305"/>
                  </a:cubicBezTo>
                  <a:cubicBezTo>
                    <a:pt x="31956" y="28353"/>
                    <a:pt x="31897" y="28424"/>
                    <a:pt x="31873" y="28519"/>
                  </a:cubicBezTo>
                  <a:cubicBezTo>
                    <a:pt x="31361" y="27293"/>
                    <a:pt x="30301" y="26745"/>
                    <a:pt x="27539" y="26590"/>
                  </a:cubicBezTo>
                  <a:cubicBezTo>
                    <a:pt x="27313" y="26579"/>
                    <a:pt x="27087" y="26567"/>
                    <a:pt x="26861" y="26555"/>
                  </a:cubicBezTo>
                  <a:cubicBezTo>
                    <a:pt x="25515" y="26495"/>
                    <a:pt x="24313" y="26436"/>
                    <a:pt x="23205" y="25912"/>
                  </a:cubicBezTo>
                  <a:cubicBezTo>
                    <a:pt x="23955" y="25638"/>
                    <a:pt x="24622" y="25138"/>
                    <a:pt x="25015" y="24519"/>
                  </a:cubicBezTo>
                  <a:cubicBezTo>
                    <a:pt x="25396" y="23947"/>
                    <a:pt x="25503" y="23316"/>
                    <a:pt x="25325" y="22697"/>
                  </a:cubicBezTo>
                  <a:cubicBezTo>
                    <a:pt x="25265" y="22471"/>
                    <a:pt x="25170" y="22268"/>
                    <a:pt x="25051" y="22066"/>
                  </a:cubicBezTo>
                  <a:cubicBezTo>
                    <a:pt x="25182" y="21983"/>
                    <a:pt x="25277" y="21876"/>
                    <a:pt x="25337" y="21745"/>
                  </a:cubicBezTo>
                  <a:cubicBezTo>
                    <a:pt x="25491" y="21399"/>
                    <a:pt x="25348" y="21030"/>
                    <a:pt x="25206" y="20673"/>
                  </a:cubicBezTo>
                  <a:cubicBezTo>
                    <a:pt x="25146" y="20518"/>
                    <a:pt x="25087" y="20363"/>
                    <a:pt x="25051" y="20221"/>
                  </a:cubicBezTo>
                  <a:cubicBezTo>
                    <a:pt x="24813" y="19054"/>
                    <a:pt x="24836" y="18042"/>
                    <a:pt x="25039" y="17030"/>
                  </a:cubicBezTo>
                  <a:cubicBezTo>
                    <a:pt x="26473" y="16264"/>
                    <a:pt x="27858" y="15948"/>
                    <a:pt x="29247" y="15948"/>
                  </a:cubicBezTo>
                  <a:close/>
                  <a:moveTo>
                    <a:pt x="43891" y="0"/>
                  </a:moveTo>
                  <a:cubicBezTo>
                    <a:pt x="41378" y="0"/>
                    <a:pt x="37328" y="5936"/>
                    <a:pt x="34929" y="5936"/>
                  </a:cubicBezTo>
                  <a:cubicBezTo>
                    <a:pt x="34836" y="5936"/>
                    <a:pt x="34746" y="5928"/>
                    <a:pt x="34659" y="5909"/>
                  </a:cubicBezTo>
                  <a:cubicBezTo>
                    <a:pt x="31849" y="5323"/>
                    <a:pt x="30657" y="1803"/>
                    <a:pt x="28081" y="1803"/>
                  </a:cubicBezTo>
                  <a:cubicBezTo>
                    <a:pt x="27307" y="1803"/>
                    <a:pt x="26407" y="2121"/>
                    <a:pt x="25301" y="2933"/>
                  </a:cubicBezTo>
                  <a:cubicBezTo>
                    <a:pt x="22003" y="5362"/>
                    <a:pt x="24634" y="8838"/>
                    <a:pt x="22717" y="11350"/>
                  </a:cubicBezTo>
                  <a:cubicBezTo>
                    <a:pt x="22123" y="12135"/>
                    <a:pt x="21244" y="12435"/>
                    <a:pt x="20190" y="12435"/>
                  </a:cubicBezTo>
                  <a:cubicBezTo>
                    <a:pt x="16754" y="12435"/>
                    <a:pt x="11464" y="9245"/>
                    <a:pt x="8169" y="9245"/>
                  </a:cubicBezTo>
                  <a:cubicBezTo>
                    <a:pt x="7874" y="9245"/>
                    <a:pt x="7595" y="9271"/>
                    <a:pt x="7334" y="9326"/>
                  </a:cubicBezTo>
                  <a:cubicBezTo>
                    <a:pt x="250" y="10850"/>
                    <a:pt x="0" y="20733"/>
                    <a:pt x="4489" y="24912"/>
                  </a:cubicBezTo>
                  <a:cubicBezTo>
                    <a:pt x="6646" y="26915"/>
                    <a:pt x="8569" y="27712"/>
                    <a:pt x="10339" y="27712"/>
                  </a:cubicBezTo>
                  <a:cubicBezTo>
                    <a:pt x="13493" y="27712"/>
                    <a:pt x="16167" y="25184"/>
                    <a:pt x="18836" y="22447"/>
                  </a:cubicBezTo>
                  <a:cubicBezTo>
                    <a:pt x="19157" y="22983"/>
                    <a:pt x="19455" y="23638"/>
                    <a:pt x="19753" y="24281"/>
                  </a:cubicBezTo>
                  <a:cubicBezTo>
                    <a:pt x="20515" y="25924"/>
                    <a:pt x="21288" y="27626"/>
                    <a:pt x="22550" y="27852"/>
                  </a:cubicBezTo>
                  <a:cubicBezTo>
                    <a:pt x="22658" y="27876"/>
                    <a:pt x="22753" y="27888"/>
                    <a:pt x="22860" y="27888"/>
                  </a:cubicBezTo>
                  <a:cubicBezTo>
                    <a:pt x="23455" y="27888"/>
                    <a:pt x="24086" y="27555"/>
                    <a:pt x="24777" y="26900"/>
                  </a:cubicBezTo>
                  <a:cubicBezTo>
                    <a:pt x="25444" y="26995"/>
                    <a:pt x="26134" y="27031"/>
                    <a:pt x="26837" y="27067"/>
                  </a:cubicBezTo>
                  <a:cubicBezTo>
                    <a:pt x="27051" y="27079"/>
                    <a:pt x="27289" y="27079"/>
                    <a:pt x="27515" y="27102"/>
                  </a:cubicBezTo>
                  <a:cubicBezTo>
                    <a:pt x="31218" y="27305"/>
                    <a:pt x="31492" y="28019"/>
                    <a:pt x="31861" y="30900"/>
                  </a:cubicBezTo>
                  <a:cubicBezTo>
                    <a:pt x="32075" y="32615"/>
                    <a:pt x="31861" y="34508"/>
                    <a:pt x="31861" y="36246"/>
                  </a:cubicBezTo>
                  <a:cubicBezTo>
                    <a:pt x="31861" y="39294"/>
                    <a:pt x="31861" y="42342"/>
                    <a:pt x="31861" y="45390"/>
                  </a:cubicBezTo>
                  <a:cubicBezTo>
                    <a:pt x="31861" y="45628"/>
                    <a:pt x="31921" y="45926"/>
                    <a:pt x="32147" y="45938"/>
                  </a:cubicBezTo>
                  <a:cubicBezTo>
                    <a:pt x="32151" y="45938"/>
                    <a:pt x="32156" y="45938"/>
                    <a:pt x="32160" y="45938"/>
                  </a:cubicBezTo>
                  <a:cubicBezTo>
                    <a:pt x="32400" y="45938"/>
                    <a:pt x="32480" y="45612"/>
                    <a:pt x="32480" y="45378"/>
                  </a:cubicBezTo>
                  <a:lnTo>
                    <a:pt x="32528" y="34913"/>
                  </a:lnTo>
                  <a:cubicBezTo>
                    <a:pt x="32528" y="33163"/>
                    <a:pt x="32552" y="31424"/>
                    <a:pt x="32552" y="29674"/>
                  </a:cubicBezTo>
                  <a:cubicBezTo>
                    <a:pt x="32540" y="28293"/>
                    <a:pt x="32611" y="27114"/>
                    <a:pt x="33338" y="25888"/>
                  </a:cubicBezTo>
                  <a:cubicBezTo>
                    <a:pt x="33540" y="26174"/>
                    <a:pt x="33838" y="26400"/>
                    <a:pt x="34231" y="26412"/>
                  </a:cubicBezTo>
                  <a:cubicBezTo>
                    <a:pt x="34516" y="26412"/>
                    <a:pt x="34766" y="26269"/>
                    <a:pt x="34981" y="26138"/>
                  </a:cubicBezTo>
                  <a:cubicBezTo>
                    <a:pt x="36481" y="25162"/>
                    <a:pt x="37148" y="23507"/>
                    <a:pt x="37755" y="21733"/>
                  </a:cubicBezTo>
                  <a:cubicBezTo>
                    <a:pt x="38100" y="20733"/>
                    <a:pt x="38576" y="19792"/>
                    <a:pt x="39148" y="18935"/>
                  </a:cubicBezTo>
                  <a:cubicBezTo>
                    <a:pt x="40787" y="19529"/>
                    <a:pt x="42460" y="19818"/>
                    <a:pt x="44102" y="19818"/>
                  </a:cubicBezTo>
                  <a:cubicBezTo>
                    <a:pt x="48414" y="19818"/>
                    <a:pt x="52519" y="17826"/>
                    <a:pt x="55269" y="14137"/>
                  </a:cubicBezTo>
                  <a:cubicBezTo>
                    <a:pt x="60282" y="7445"/>
                    <a:pt x="55004" y="1447"/>
                    <a:pt x="48361" y="1447"/>
                  </a:cubicBezTo>
                  <a:cubicBezTo>
                    <a:pt x="47463" y="1447"/>
                    <a:pt x="46539" y="1557"/>
                    <a:pt x="45613" y="1790"/>
                  </a:cubicBezTo>
                  <a:cubicBezTo>
                    <a:pt x="45220" y="500"/>
                    <a:pt x="44620" y="0"/>
                    <a:pt x="43891" y="0"/>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40" name="Google Shape;740;p42"/>
            <p:cNvGrpSpPr/>
            <p:nvPr/>
          </p:nvGrpSpPr>
          <p:grpSpPr>
            <a:xfrm rot="1398551" flipH="1">
              <a:off x="7356543" y="3857054"/>
              <a:ext cx="1522160" cy="1254196"/>
              <a:chOff x="698956" y="6526827"/>
              <a:chExt cx="1522132" cy="1254173"/>
            </a:xfrm>
          </p:grpSpPr>
          <p:grpSp>
            <p:nvGrpSpPr>
              <p:cNvPr id="741" name="Google Shape;741;p42"/>
              <p:cNvGrpSpPr/>
              <p:nvPr/>
            </p:nvGrpSpPr>
            <p:grpSpPr>
              <a:xfrm>
                <a:off x="970014" y="6599642"/>
                <a:ext cx="1251074" cy="1089966"/>
                <a:chOff x="2227541" y="6011760"/>
                <a:chExt cx="2864180" cy="2495343"/>
              </a:xfrm>
            </p:grpSpPr>
            <p:sp>
              <p:nvSpPr>
                <p:cNvPr id="742" name="Google Shape;742;p42"/>
                <p:cNvSpPr/>
                <p:nvPr/>
              </p:nvSpPr>
              <p:spPr>
                <a:xfrm rot="-1131582">
                  <a:off x="2772277" y="6293752"/>
                  <a:ext cx="2064072" cy="1922827"/>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43" name="Google Shape;743;p42"/>
                <p:cNvGrpSpPr/>
                <p:nvPr/>
              </p:nvGrpSpPr>
              <p:grpSpPr>
                <a:xfrm>
                  <a:off x="2227541" y="6635267"/>
                  <a:ext cx="2250382" cy="1871835"/>
                  <a:chOff x="2227541" y="6635267"/>
                  <a:chExt cx="2250382" cy="1871835"/>
                </a:xfrm>
              </p:grpSpPr>
              <p:sp>
                <p:nvSpPr>
                  <p:cNvPr id="744" name="Google Shape;744;p42"/>
                  <p:cNvSpPr/>
                  <p:nvPr/>
                </p:nvSpPr>
                <p:spPr>
                  <a:xfrm rot="-1131582">
                    <a:off x="2389104" y="6911337"/>
                    <a:ext cx="1927256" cy="1319697"/>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5" name="Google Shape;745;p42"/>
                  <p:cNvSpPr/>
                  <p:nvPr/>
                </p:nvSpPr>
                <p:spPr>
                  <a:xfrm rot="-1131582">
                    <a:off x="3441562" y="7628158"/>
                    <a:ext cx="485043" cy="66058"/>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6" name="Google Shape;746;p42"/>
                  <p:cNvSpPr/>
                  <p:nvPr/>
                </p:nvSpPr>
                <p:spPr>
                  <a:xfrm rot="-1131582">
                    <a:off x="3621630" y="6827655"/>
                    <a:ext cx="184071" cy="404239"/>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747" name="Google Shape;747;p42"/>
              <p:cNvGrpSpPr/>
              <p:nvPr/>
            </p:nvGrpSpPr>
            <p:grpSpPr>
              <a:xfrm>
                <a:off x="698956" y="6526827"/>
                <a:ext cx="761443" cy="1254173"/>
                <a:chOff x="1668617" y="5683195"/>
                <a:chExt cx="1743230" cy="2871275"/>
              </a:xfrm>
            </p:grpSpPr>
            <p:sp>
              <p:nvSpPr>
                <p:cNvPr id="748" name="Google Shape;748;p42"/>
                <p:cNvSpPr/>
                <p:nvPr/>
              </p:nvSpPr>
              <p:spPr>
                <a:xfrm>
                  <a:off x="1668617" y="5683195"/>
                  <a:ext cx="1729969" cy="2242458"/>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rgbClr val="75D9C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49" name="Google Shape;749;p42"/>
                <p:cNvGrpSpPr/>
                <p:nvPr/>
              </p:nvGrpSpPr>
              <p:grpSpPr>
                <a:xfrm>
                  <a:off x="2252110" y="6027996"/>
                  <a:ext cx="1159737" cy="2526474"/>
                  <a:chOff x="2252110" y="6027996"/>
                  <a:chExt cx="1159737" cy="2526474"/>
                </a:xfrm>
              </p:grpSpPr>
              <p:sp>
                <p:nvSpPr>
                  <p:cNvPr id="750" name="Google Shape;750;p42"/>
                  <p:cNvSpPr/>
                  <p:nvPr/>
                </p:nvSpPr>
                <p:spPr>
                  <a:xfrm>
                    <a:off x="2252110" y="6027996"/>
                    <a:ext cx="1159737" cy="2526474"/>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1" name="Google Shape;751;p42"/>
                  <p:cNvSpPr/>
                  <p:nvPr/>
                </p:nvSpPr>
                <p:spPr>
                  <a:xfrm>
                    <a:off x="3112839" y="6709262"/>
                    <a:ext cx="58980" cy="663304"/>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 name="Google Shape;752;p42"/>
                  <p:cNvSpPr/>
                  <p:nvPr/>
                </p:nvSpPr>
                <p:spPr>
                  <a:xfrm>
                    <a:off x="2447432" y="6696496"/>
                    <a:ext cx="526393" cy="233669"/>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 name="Google Shape;753;p42"/>
                  <p:cNvSpPr/>
                  <p:nvPr/>
                </p:nvSpPr>
                <p:spPr>
                  <a:xfrm>
                    <a:off x="2600004" y="6126931"/>
                    <a:ext cx="57644" cy="287652"/>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sp>
          <p:nvSpPr>
            <p:cNvPr id="754" name="Google Shape;754;p42"/>
            <p:cNvSpPr/>
            <p:nvPr/>
          </p:nvSpPr>
          <p:spPr>
            <a:xfrm flipH="1">
              <a:off x="6505301" y="4462217"/>
              <a:ext cx="2637197" cy="681282"/>
            </a:xfrm>
            <a:custGeom>
              <a:avLst/>
              <a:gdLst/>
              <a:ahLst/>
              <a:cxnLst/>
              <a:rect l="l" t="t" r="r" b="b"/>
              <a:pathLst>
                <a:path w="59984" h="15496" extrusionOk="0">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rgbClr val="A0EB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757" name="Google Shape;757;p42"/>
          <p:cNvSpPr txBox="1"/>
          <p:nvPr/>
        </p:nvSpPr>
        <p:spPr>
          <a:xfrm>
            <a:off x="2139100" y="3397761"/>
            <a:ext cx="1504000" cy="51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Oswald"/>
                <a:ea typeface="Oswald"/>
                <a:cs typeface="Oswald"/>
                <a:sym typeface="Oswald"/>
              </a:rPr>
              <a:t>JUPITER</a:t>
            </a:r>
            <a:endParaRPr sz="1867" kern="0">
              <a:solidFill>
                <a:srgbClr val="FFFFFF"/>
              </a:solidFill>
              <a:latin typeface="Oswald"/>
              <a:ea typeface="Oswald"/>
              <a:cs typeface="Oswald"/>
              <a:sym typeface="Oswald"/>
            </a:endParaRPr>
          </a:p>
        </p:txBody>
      </p:sp>
      <p:sp>
        <p:nvSpPr>
          <p:cNvPr id="758" name="Google Shape;758;p42"/>
          <p:cNvSpPr txBox="1"/>
          <p:nvPr/>
        </p:nvSpPr>
        <p:spPr>
          <a:xfrm>
            <a:off x="2139100" y="4305261"/>
            <a:ext cx="1504000" cy="51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Oswald"/>
                <a:ea typeface="Oswald"/>
                <a:cs typeface="Oswald"/>
                <a:sym typeface="Oswald"/>
              </a:rPr>
              <a:t>MARS</a:t>
            </a:r>
            <a:endParaRPr sz="1867" kern="0">
              <a:solidFill>
                <a:srgbClr val="FFFFFF"/>
              </a:solidFill>
              <a:latin typeface="Oswald"/>
              <a:ea typeface="Oswald"/>
              <a:cs typeface="Oswald"/>
              <a:sym typeface="Oswald"/>
            </a:endParaRPr>
          </a:p>
        </p:txBody>
      </p:sp>
      <p:pic>
        <p:nvPicPr>
          <p:cNvPr id="34" name="صورة 33">
            <a:extLst>
              <a:ext uri="{FF2B5EF4-FFF2-40B4-BE49-F238E27FC236}">
                <a16:creationId xmlns:a16="http://schemas.microsoft.com/office/drawing/2014/main" id="{B5BD7057-79F5-762D-64D6-2E8D72D38811}"/>
              </a:ext>
            </a:extLst>
          </p:cNvPr>
          <p:cNvPicPr>
            <a:picLocks noChangeAspect="1"/>
          </p:cNvPicPr>
          <p:nvPr/>
        </p:nvPicPr>
        <p:blipFill>
          <a:blip r:embed="rId5"/>
          <a:stretch>
            <a:fillRect/>
          </a:stretch>
        </p:blipFill>
        <p:spPr>
          <a:xfrm>
            <a:off x="3963576" y="817731"/>
            <a:ext cx="8096762" cy="5615323"/>
          </a:xfrm>
          <a:prstGeom prst="rect">
            <a:avLst/>
          </a:prstGeom>
        </p:spPr>
      </p:pic>
      <p:sp>
        <p:nvSpPr>
          <p:cNvPr id="35" name="مربع نص 34">
            <a:extLst>
              <a:ext uri="{FF2B5EF4-FFF2-40B4-BE49-F238E27FC236}">
                <a16:creationId xmlns:a16="http://schemas.microsoft.com/office/drawing/2014/main" id="{E21C9E96-1914-29C6-7BF9-3D2242E7B00E}"/>
              </a:ext>
            </a:extLst>
          </p:cNvPr>
          <p:cNvSpPr txBox="1"/>
          <p:nvPr/>
        </p:nvSpPr>
        <p:spPr>
          <a:xfrm>
            <a:off x="5707143" y="274414"/>
            <a:ext cx="3556502" cy="461665"/>
          </a:xfrm>
          <a:prstGeom prst="rect">
            <a:avLst/>
          </a:prstGeom>
          <a:solidFill>
            <a:schemeClr val="accent2">
              <a:lumMod val="20000"/>
              <a:lumOff val="80000"/>
            </a:schemeClr>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BH"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باستخدام استراتيجية شاهد ودون</a:t>
            </a:r>
          </a:p>
        </p:txBody>
      </p:sp>
      <p:sp>
        <p:nvSpPr>
          <p:cNvPr id="36" name="مربع نص 35">
            <a:extLst>
              <a:ext uri="{FF2B5EF4-FFF2-40B4-BE49-F238E27FC236}">
                <a16:creationId xmlns:a16="http://schemas.microsoft.com/office/drawing/2014/main" id="{3C6C3E4A-D320-9BB1-0A3C-4BFD85E18ABB}"/>
              </a:ext>
            </a:extLst>
          </p:cNvPr>
          <p:cNvSpPr txBox="1"/>
          <p:nvPr/>
        </p:nvSpPr>
        <p:spPr>
          <a:xfrm>
            <a:off x="6542116" y="1769729"/>
            <a:ext cx="3668683" cy="3416320"/>
          </a:xfrm>
          <a:prstGeom prst="rect">
            <a:avLst/>
          </a:prstGeom>
          <a:solidFill>
            <a:schemeClr val="accent3">
              <a:lumMod val="40000"/>
              <a:lumOff val="60000"/>
            </a:schemeClr>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hlinkClick r:id="rId6"/>
              </a:rPr>
              <a:t>https://edpuzzle.com/media/623d1ec732c689428378c047</a:t>
            </a:r>
            <a:endParaRPr kumimoji="0" lang="ar-BH"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BH"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a:t>
            </a:r>
            <a:r>
              <a:rPr kumimoji="0" lang="ar-BH"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دخلي علي الشات علي تطبيق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edpuzzle.com</a:t>
            </a:r>
            <a:r>
              <a:rPr kumimoji="0" lang="ar-BH"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من جوجل </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BH"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ثم اكتبي الكود الذي يظهر علي الشاشة وحلي الأسئلة او شاركي علي الشات او برفع الأيدي  </a:t>
            </a:r>
            <a:r>
              <a:rPr kumimoji="0" lang="ar-BH" sz="20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Arial" panose="020B0604020202020204" pitchFamily="34" charset="0"/>
              </a:rPr>
              <a:t>الزمن : 3 دقائق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BH"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ar-BH" sz="20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ماذا تستنتج من الفيديو وعلاقته بدرس اليوم؟</a:t>
            </a:r>
          </a:p>
        </p:txBody>
      </p:sp>
      <p:sp>
        <p:nvSpPr>
          <p:cNvPr id="37" name="مربع نص 36">
            <a:extLst>
              <a:ext uri="{FF2B5EF4-FFF2-40B4-BE49-F238E27FC236}">
                <a16:creationId xmlns:a16="http://schemas.microsoft.com/office/drawing/2014/main" id="{13678DD3-B93F-A297-50D3-D2EE6F483513}"/>
              </a:ext>
            </a:extLst>
          </p:cNvPr>
          <p:cNvSpPr txBox="1"/>
          <p:nvPr/>
        </p:nvSpPr>
        <p:spPr>
          <a:xfrm rot="20323284">
            <a:off x="4443891" y="2112265"/>
            <a:ext cx="1713521" cy="1323439"/>
          </a:xfrm>
          <a:prstGeom prst="rect">
            <a:avLst/>
          </a:prstGeom>
          <a:solidFill>
            <a:srgbClr val="E86052"/>
          </a:solidFill>
        </p:spPr>
        <p:txBody>
          <a:bodyPr wrap="square" rtlCol="0">
            <a:spAutoFit/>
          </a:bodyPr>
          <a:lstStyle/>
          <a:p>
            <a:pPr algn="ctr"/>
            <a:r>
              <a:rPr lang="ar-BH" sz="2000" b="1" dirty="0">
                <a:solidFill>
                  <a:schemeClr val="bg1"/>
                </a:solidFill>
              </a:rPr>
              <a:t>الانسان هو السبب الرئيسي في احداث التغير وعدم التوازن البيئي </a:t>
            </a:r>
            <a:endParaRPr lang="en-US" sz="2000" b="1" dirty="0">
              <a:solidFill>
                <a:schemeClr val="bg1"/>
              </a:solidFill>
            </a:endParaRPr>
          </a:p>
        </p:txBody>
      </p:sp>
      <p:sp>
        <p:nvSpPr>
          <p:cNvPr id="38" name="مربع نص 37">
            <a:extLst>
              <a:ext uri="{FF2B5EF4-FFF2-40B4-BE49-F238E27FC236}">
                <a16:creationId xmlns:a16="http://schemas.microsoft.com/office/drawing/2014/main" id="{A09B7EBD-1498-3292-B0A1-E77D0A33F3AF}"/>
              </a:ext>
            </a:extLst>
          </p:cNvPr>
          <p:cNvSpPr txBox="1"/>
          <p:nvPr/>
        </p:nvSpPr>
        <p:spPr>
          <a:xfrm rot="1462571">
            <a:off x="4475366" y="4490765"/>
            <a:ext cx="1755603" cy="1569660"/>
          </a:xfrm>
          <a:prstGeom prst="rect">
            <a:avLst/>
          </a:prstGeom>
          <a:solidFill>
            <a:schemeClr val="accent4">
              <a:lumMod val="60000"/>
              <a:lumOff val="40000"/>
            </a:schemeClr>
          </a:solidFill>
        </p:spPr>
        <p:txBody>
          <a:bodyPr wrap="square" rtlCol="0">
            <a:spAutoFit/>
          </a:bodyPr>
          <a:lstStyle/>
          <a:p>
            <a:pPr algn="ctr"/>
            <a:r>
              <a:rPr lang="ar-BH" sz="2400" b="1" dirty="0"/>
              <a:t>ماهي الاضرار الناجمة عن تلوث الماء والهواء؟</a:t>
            </a:r>
            <a:endParaRPr lang="en-US" sz="2400" b="1" dirty="0"/>
          </a:p>
        </p:txBody>
      </p:sp>
      <p:pic>
        <p:nvPicPr>
          <p:cNvPr id="39" name="صورة 38">
            <a:extLst>
              <a:ext uri="{FF2B5EF4-FFF2-40B4-BE49-F238E27FC236}">
                <a16:creationId xmlns:a16="http://schemas.microsoft.com/office/drawing/2014/main" id="{D5437D1D-2A2F-1BC6-C886-9159553FA701}"/>
              </a:ext>
            </a:extLst>
          </p:cNvPr>
          <p:cNvPicPr>
            <a:picLocks noChangeAspect="1"/>
          </p:cNvPicPr>
          <p:nvPr/>
        </p:nvPicPr>
        <p:blipFill>
          <a:blip r:embed="rId7"/>
          <a:stretch>
            <a:fillRect/>
          </a:stretch>
        </p:blipFill>
        <p:spPr>
          <a:xfrm rot="1035813">
            <a:off x="1908336" y="3407006"/>
            <a:ext cx="1244220" cy="11487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0" name="فقاعة التفكير: على شكل سحابة 39">
            <a:extLst>
              <a:ext uri="{FF2B5EF4-FFF2-40B4-BE49-F238E27FC236}">
                <a16:creationId xmlns:a16="http://schemas.microsoft.com/office/drawing/2014/main" id="{AF4A700B-2EC7-6154-A8B2-BC55A6388BAF}"/>
              </a:ext>
            </a:extLst>
          </p:cNvPr>
          <p:cNvSpPr/>
          <p:nvPr/>
        </p:nvSpPr>
        <p:spPr>
          <a:xfrm>
            <a:off x="1358861" y="1867992"/>
            <a:ext cx="1371600" cy="1143000"/>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حوار </a:t>
            </a:r>
            <a:r>
              <a:rPr kumimoji="0" lang="ar-BH"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ومناقشة</a:t>
            </a:r>
            <a:r>
              <a:rPr kumimoji="0" lang="ar-BH"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1" name="صورة 40">
            <a:extLst>
              <a:ext uri="{FF2B5EF4-FFF2-40B4-BE49-F238E27FC236}">
                <a16:creationId xmlns:a16="http://schemas.microsoft.com/office/drawing/2014/main" id="{2A304EB3-D6DD-F22C-2740-B278933B6B64}"/>
              </a:ext>
            </a:extLst>
          </p:cNvPr>
          <p:cNvPicPr>
            <a:picLocks noChangeAspect="1"/>
          </p:cNvPicPr>
          <p:nvPr/>
        </p:nvPicPr>
        <p:blipFill>
          <a:blip r:embed="rId8">
            <a:duotone>
              <a:prstClr val="black"/>
              <a:srgbClr val="D9C3A5">
                <a:tint val="50000"/>
                <a:satMod val="180000"/>
              </a:srgbClr>
            </a:duotone>
          </a:blip>
          <a:stretch>
            <a:fillRect/>
          </a:stretch>
        </p:blipFill>
        <p:spPr>
          <a:xfrm rot="20706240">
            <a:off x="287757" y="3269882"/>
            <a:ext cx="1238271" cy="13358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2" name="صورة 41">
            <a:extLst>
              <a:ext uri="{FF2B5EF4-FFF2-40B4-BE49-F238E27FC236}">
                <a16:creationId xmlns:a16="http://schemas.microsoft.com/office/drawing/2014/main" id="{0B5B3A39-2BC7-3924-CBF9-7963F7B9C761}"/>
              </a:ext>
            </a:extLst>
          </p:cNvPr>
          <p:cNvPicPr>
            <a:picLocks noChangeAspect="1"/>
          </p:cNvPicPr>
          <p:nvPr/>
        </p:nvPicPr>
        <p:blipFill>
          <a:blip r:embed="rId9"/>
          <a:stretch>
            <a:fillRect/>
          </a:stretch>
        </p:blipFill>
        <p:spPr>
          <a:xfrm>
            <a:off x="2330115" y="0"/>
            <a:ext cx="2538473" cy="1180810"/>
          </a:xfrm>
          <a:prstGeom prst="rect">
            <a:avLst/>
          </a:prstGeom>
        </p:spPr>
      </p:pic>
      <p:pic>
        <p:nvPicPr>
          <p:cNvPr id="43" name="صورة 42">
            <a:extLst>
              <a:ext uri="{FF2B5EF4-FFF2-40B4-BE49-F238E27FC236}">
                <a16:creationId xmlns:a16="http://schemas.microsoft.com/office/drawing/2014/main" id="{79001B30-8DC5-8A53-2626-295BC5E521D7}"/>
              </a:ext>
            </a:extLst>
          </p:cNvPr>
          <p:cNvPicPr>
            <a:picLocks noChangeAspect="1"/>
          </p:cNvPicPr>
          <p:nvPr/>
        </p:nvPicPr>
        <p:blipFill>
          <a:blip r:embed="rId10"/>
          <a:stretch>
            <a:fillRect/>
          </a:stretch>
        </p:blipFill>
        <p:spPr>
          <a:xfrm>
            <a:off x="26566" y="0"/>
            <a:ext cx="2339671" cy="1143339"/>
          </a:xfrm>
          <a:prstGeom prst="rect">
            <a:avLst/>
          </a:prstGeom>
        </p:spPr>
      </p:pic>
      <p:pic>
        <p:nvPicPr>
          <p:cNvPr id="44" name="3 Minute Countdown Timer with Alarm">
            <a:hlinkClick r:id="" action="ppaction://media"/>
            <a:extLst>
              <a:ext uri="{FF2B5EF4-FFF2-40B4-BE49-F238E27FC236}">
                <a16:creationId xmlns:a16="http://schemas.microsoft.com/office/drawing/2014/main" id="{65959334-F97C-2845-8424-FB14299EA9C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1"/>
          <a:srcRect l="2608" t="21843" r="11278" b="27740"/>
          <a:stretch/>
        </p:blipFill>
        <p:spPr>
          <a:xfrm>
            <a:off x="7398328" y="5315840"/>
            <a:ext cx="2130478" cy="701631"/>
          </a:xfrm>
          <a:prstGeom prst="rect">
            <a:avLst/>
          </a:prstGeom>
        </p:spPr>
      </p:pic>
      <p:sp>
        <p:nvSpPr>
          <p:cNvPr id="45" name="فقاعة التفكير: على شكل سحابة 44">
            <a:extLst>
              <a:ext uri="{FF2B5EF4-FFF2-40B4-BE49-F238E27FC236}">
                <a16:creationId xmlns:a16="http://schemas.microsoft.com/office/drawing/2014/main" id="{71408163-2AA9-CC61-4694-AA95A1FBC04D}"/>
              </a:ext>
            </a:extLst>
          </p:cNvPr>
          <p:cNvSpPr/>
          <p:nvPr/>
        </p:nvSpPr>
        <p:spPr>
          <a:xfrm>
            <a:off x="10102200" y="-111075"/>
            <a:ext cx="1817638" cy="1291885"/>
          </a:xfrm>
          <a:prstGeom prst="cloudCallout">
            <a:avLst/>
          </a:prstGeom>
          <a:solidFill>
            <a:schemeClr val="tx1">
              <a:lumMod val="50000"/>
              <a:lumOff val="50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2400" b="1" i="0" u="none" strike="noStrike" kern="1200" cap="none" spc="0" normalizeH="0" baseline="0" noProof="0" dirty="0">
                <a:ln>
                  <a:noFill/>
                </a:ln>
                <a:solidFill>
                  <a:schemeClr val="bg1"/>
                </a:solidFill>
                <a:effectLst/>
                <a:uLnTx/>
                <a:uFillTx/>
                <a:latin typeface="Calibri" panose="020F0502020204030204"/>
                <a:ea typeface="+mn-ea"/>
                <a:cs typeface="Arial" panose="020B0604020202020204" pitchFamily="34" charset="0"/>
              </a:rPr>
              <a:t>نشاط استهلالي</a:t>
            </a: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68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946"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4"/>
                                        </p:tgtEl>
                                      </p:cBhvr>
                                    </p:cmd>
                                  </p:childTnLst>
                                </p:cTn>
                              </p:par>
                            </p:childTnLst>
                          </p:cTn>
                        </p:par>
                      </p:childTnLst>
                    </p:cTn>
                  </p:par>
                </p:childTnLst>
              </p:cTn>
              <p:nextCondLst>
                <p:cond evt="onClick" delay="0">
                  <p:tgtEl>
                    <p:spTgt spid="44"/>
                  </p:tgtEl>
                </p:cond>
              </p:nextCondLst>
            </p:seq>
            <p:video>
              <p:cMediaNode vol="80000">
                <p:cTn id="12" fill="hold" display="0">
                  <p:stCondLst>
                    <p:cond delay="indefinite"/>
                  </p:stCondLst>
                </p:cTn>
                <p:tgtEl>
                  <p:spTgt spid="4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grpSp>
        <p:nvGrpSpPr>
          <p:cNvPr id="888" name="Google Shape;888;p45"/>
          <p:cNvGrpSpPr/>
          <p:nvPr/>
        </p:nvGrpSpPr>
        <p:grpSpPr>
          <a:xfrm flipH="1" flipV="1">
            <a:off x="2119709" y="1050790"/>
            <a:ext cx="594963" cy="767684"/>
            <a:chOff x="6146875" y="1767300"/>
            <a:chExt cx="331025" cy="57475"/>
          </a:xfrm>
        </p:grpSpPr>
        <p:sp>
          <p:nvSpPr>
            <p:cNvPr id="889" name="Google Shape;889;p45"/>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rgbClr val="9FEA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0" name="Google Shape;890;p45"/>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rgbClr val="9FEA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1" name="Google Shape;891;p45"/>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rgbClr val="9FEA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92" name="Google Shape;892;p45"/>
          <p:cNvGrpSpPr/>
          <p:nvPr/>
        </p:nvGrpSpPr>
        <p:grpSpPr>
          <a:xfrm flipH="1">
            <a:off x="2883888" y="614751"/>
            <a:ext cx="594963" cy="103301"/>
            <a:chOff x="6146875" y="1767300"/>
            <a:chExt cx="331025" cy="57475"/>
          </a:xfrm>
        </p:grpSpPr>
        <p:sp>
          <p:nvSpPr>
            <p:cNvPr id="893" name="Google Shape;893;p45"/>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rgbClr val="9FEA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4" name="Google Shape;894;p45"/>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rgbClr val="9FEA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5" name="Google Shape;895;p45"/>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rgbClr val="9FEA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96" name="Google Shape;896;p45"/>
          <p:cNvGrpSpPr/>
          <p:nvPr/>
        </p:nvGrpSpPr>
        <p:grpSpPr>
          <a:xfrm>
            <a:off x="457149" y="459817"/>
            <a:ext cx="3772731" cy="4471936"/>
            <a:chOff x="342862" y="344863"/>
            <a:chExt cx="2829548" cy="3353952"/>
          </a:xfrm>
        </p:grpSpPr>
        <p:grpSp>
          <p:nvGrpSpPr>
            <p:cNvPr id="897" name="Google Shape;897;p45"/>
            <p:cNvGrpSpPr/>
            <p:nvPr/>
          </p:nvGrpSpPr>
          <p:grpSpPr>
            <a:xfrm>
              <a:off x="342862" y="344863"/>
              <a:ext cx="1397069" cy="2951452"/>
              <a:chOff x="252122" y="879390"/>
              <a:chExt cx="1240736" cy="2621183"/>
            </a:xfrm>
          </p:grpSpPr>
          <p:sp>
            <p:nvSpPr>
              <p:cNvPr id="898" name="Google Shape;898;p45"/>
              <p:cNvSpPr/>
              <p:nvPr/>
            </p:nvSpPr>
            <p:spPr>
              <a:xfrm>
                <a:off x="843778" y="879390"/>
                <a:ext cx="147848" cy="779873"/>
              </a:xfrm>
              <a:custGeom>
                <a:avLst/>
                <a:gdLst/>
                <a:ahLst/>
                <a:cxnLst/>
                <a:rect l="l" t="t" r="r" b="b"/>
                <a:pathLst>
                  <a:path w="7550" h="39825" extrusionOk="0">
                    <a:moveTo>
                      <a:pt x="1072" y="0"/>
                    </a:moveTo>
                    <a:cubicBezTo>
                      <a:pt x="665" y="0"/>
                      <a:pt x="257" y="289"/>
                      <a:pt x="251" y="801"/>
                    </a:cubicBezTo>
                    <a:lnTo>
                      <a:pt x="1" y="39675"/>
                    </a:lnTo>
                    <a:cubicBezTo>
                      <a:pt x="185" y="39777"/>
                      <a:pt x="382" y="39824"/>
                      <a:pt x="575" y="39824"/>
                    </a:cubicBezTo>
                    <a:cubicBezTo>
                      <a:pt x="1081" y="39824"/>
                      <a:pt x="1563" y="39498"/>
                      <a:pt x="1727" y="38973"/>
                    </a:cubicBezTo>
                    <a:lnTo>
                      <a:pt x="7335" y="20208"/>
                    </a:lnTo>
                    <a:cubicBezTo>
                      <a:pt x="7549" y="19530"/>
                      <a:pt x="7537" y="18803"/>
                      <a:pt x="7323" y="18125"/>
                    </a:cubicBezTo>
                    <a:lnTo>
                      <a:pt x="1834" y="575"/>
                    </a:lnTo>
                    <a:cubicBezTo>
                      <a:pt x="1713" y="181"/>
                      <a:pt x="1393" y="0"/>
                      <a:pt x="1072" y="0"/>
                    </a:cubicBezTo>
                    <a:close/>
                  </a:path>
                </a:pathLst>
              </a:custGeom>
              <a:solidFill>
                <a:srgbClr val="3FB3E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9" name="Google Shape;899;p45"/>
              <p:cNvSpPr/>
              <p:nvPr/>
            </p:nvSpPr>
            <p:spPr>
              <a:xfrm>
                <a:off x="252122" y="1697807"/>
                <a:ext cx="612952" cy="318235"/>
              </a:xfrm>
              <a:custGeom>
                <a:avLst/>
                <a:gdLst/>
                <a:ahLst/>
                <a:cxnLst/>
                <a:rect l="l" t="t" r="r" b="b"/>
                <a:pathLst>
                  <a:path w="31301" h="16251" extrusionOk="0">
                    <a:moveTo>
                      <a:pt x="30373" y="0"/>
                    </a:moveTo>
                    <a:cubicBezTo>
                      <a:pt x="30266" y="0"/>
                      <a:pt x="30152" y="26"/>
                      <a:pt x="30036" y="84"/>
                    </a:cubicBezTo>
                    <a:lnTo>
                      <a:pt x="32" y="15240"/>
                    </a:lnTo>
                    <a:cubicBezTo>
                      <a:pt x="1" y="15811"/>
                      <a:pt x="457" y="16250"/>
                      <a:pt x="1009" y="16250"/>
                    </a:cubicBezTo>
                    <a:cubicBezTo>
                      <a:pt x="1079" y="16250"/>
                      <a:pt x="1151" y="16243"/>
                      <a:pt x="1223" y="16229"/>
                    </a:cubicBezTo>
                    <a:lnTo>
                      <a:pt x="17773" y="12919"/>
                    </a:lnTo>
                    <a:cubicBezTo>
                      <a:pt x="18368" y="12800"/>
                      <a:pt x="18928" y="12514"/>
                      <a:pt x="19368" y="12097"/>
                    </a:cubicBezTo>
                    <a:lnTo>
                      <a:pt x="30822" y="1143"/>
                    </a:lnTo>
                    <a:cubicBezTo>
                      <a:pt x="31301" y="685"/>
                      <a:pt x="30927" y="0"/>
                      <a:pt x="30373" y="0"/>
                    </a:cubicBezTo>
                    <a:close/>
                  </a:path>
                </a:pathLst>
              </a:custGeom>
              <a:solidFill>
                <a:srgbClr val="3FB3E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0" name="Google Shape;900;p45"/>
              <p:cNvSpPr/>
              <p:nvPr/>
            </p:nvSpPr>
            <p:spPr>
              <a:xfrm>
                <a:off x="843778" y="995787"/>
                <a:ext cx="147848" cy="663475"/>
              </a:xfrm>
              <a:custGeom>
                <a:avLst/>
                <a:gdLst/>
                <a:ahLst/>
                <a:cxnLst/>
                <a:rect l="l" t="t" r="r" b="b"/>
                <a:pathLst>
                  <a:path w="7550" h="33881" extrusionOk="0">
                    <a:moveTo>
                      <a:pt x="3513" y="1"/>
                    </a:moveTo>
                    <a:cubicBezTo>
                      <a:pt x="2477" y="2239"/>
                      <a:pt x="3084" y="5120"/>
                      <a:pt x="3620" y="7430"/>
                    </a:cubicBezTo>
                    <a:cubicBezTo>
                      <a:pt x="4216" y="9954"/>
                      <a:pt x="5156" y="12478"/>
                      <a:pt x="5323" y="15074"/>
                    </a:cubicBezTo>
                    <a:cubicBezTo>
                      <a:pt x="5609" y="19551"/>
                      <a:pt x="3275" y="23146"/>
                      <a:pt x="48" y="25802"/>
                    </a:cubicBezTo>
                    <a:lnTo>
                      <a:pt x="1" y="33731"/>
                    </a:lnTo>
                    <a:cubicBezTo>
                      <a:pt x="185" y="33833"/>
                      <a:pt x="382" y="33880"/>
                      <a:pt x="575" y="33880"/>
                    </a:cubicBezTo>
                    <a:cubicBezTo>
                      <a:pt x="1081" y="33880"/>
                      <a:pt x="1563" y="33554"/>
                      <a:pt x="1727" y="33029"/>
                    </a:cubicBezTo>
                    <a:lnTo>
                      <a:pt x="7347" y="14264"/>
                    </a:lnTo>
                    <a:cubicBezTo>
                      <a:pt x="7549" y="13586"/>
                      <a:pt x="7537" y="12859"/>
                      <a:pt x="7323" y="12181"/>
                    </a:cubicBezTo>
                    <a:lnTo>
                      <a:pt x="3513" y="1"/>
                    </a:lnTo>
                    <a:close/>
                  </a:path>
                </a:pathLst>
              </a:custGeom>
              <a:solidFill>
                <a:srgbClr val="9FEA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1" name="Google Shape;901;p45"/>
              <p:cNvSpPr/>
              <p:nvPr/>
            </p:nvSpPr>
            <p:spPr>
              <a:xfrm>
                <a:off x="252122" y="1761214"/>
                <a:ext cx="560686" cy="254827"/>
              </a:xfrm>
              <a:custGeom>
                <a:avLst/>
                <a:gdLst/>
                <a:ahLst/>
                <a:cxnLst/>
                <a:rect l="l" t="t" r="r" b="b"/>
                <a:pathLst>
                  <a:path w="28632" h="13013" extrusionOk="0">
                    <a:moveTo>
                      <a:pt x="28631" y="1"/>
                    </a:moveTo>
                    <a:lnTo>
                      <a:pt x="28631" y="1"/>
                    </a:lnTo>
                    <a:cubicBezTo>
                      <a:pt x="26274" y="1739"/>
                      <a:pt x="21952" y="2715"/>
                      <a:pt x="20452" y="3620"/>
                    </a:cubicBezTo>
                    <a:cubicBezTo>
                      <a:pt x="19475" y="4204"/>
                      <a:pt x="18928" y="5144"/>
                      <a:pt x="18082" y="5871"/>
                    </a:cubicBezTo>
                    <a:cubicBezTo>
                      <a:pt x="17392" y="6466"/>
                      <a:pt x="16523" y="6847"/>
                      <a:pt x="15689" y="7192"/>
                    </a:cubicBezTo>
                    <a:cubicBezTo>
                      <a:pt x="13641" y="8061"/>
                      <a:pt x="11558" y="8966"/>
                      <a:pt x="9307" y="9038"/>
                    </a:cubicBezTo>
                    <a:cubicBezTo>
                      <a:pt x="9183" y="9042"/>
                      <a:pt x="9060" y="9044"/>
                      <a:pt x="8937" y="9044"/>
                    </a:cubicBezTo>
                    <a:cubicBezTo>
                      <a:pt x="8093" y="9044"/>
                      <a:pt x="7274" y="8939"/>
                      <a:pt x="6474" y="8752"/>
                    </a:cubicBezTo>
                    <a:lnTo>
                      <a:pt x="32" y="12002"/>
                    </a:lnTo>
                    <a:cubicBezTo>
                      <a:pt x="1" y="12573"/>
                      <a:pt x="457" y="13012"/>
                      <a:pt x="1009" y="13012"/>
                    </a:cubicBezTo>
                    <a:cubicBezTo>
                      <a:pt x="1079" y="13012"/>
                      <a:pt x="1151" y="13005"/>
                      <a:pt x="1223" y="12991"/>
                    </a:cubicBezTo>
                    <a:lnTo>
                      <a:pt x="17773" y="9681"/>
                    </a:lnTo>
                    <a:cubicBezTo>
                      <a:pt x="18368" y="9562"/>
                      <a:pt x="18928" y="9276"/>
                      <a:pt x="19368" y="8859"/>
                    </a:cubicBezTo>
                    <a:lnTo>
                      <a:pt x="28631" y="1"/>
                    </a:lnTo>
                    <a:close/>
                  </a:path>
                </a:pathLst>
              </a:custGeom>
              <a:solidFill>
                <a:srgbClr val="9FEA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2" name="Google Shape;902;p45"/>
              <p:cNvSpPr/>
              <p:nvPr/>
            </p:nvSpPr>
            <p:spPr>
              <a:xfrm>
                <a:off x="931447" y="1661894"/>
                <a:ext cx="33819" cy="1838679"/>
              </a:xfrm>
              <a:custGeom>
                <a:avLst/>
                <a:gdLst/>
                <a:ahLst/>
                <a:cxnLst/>
                <a:rect l="l" t="t" r="r" b="b"/>
                <a:pathLst>
                  <a:path w="1727" h="93894" extrusionOk="0">
                    <a:moveTo>
                      <a:pt x="870" y="1"/>
                    </a:moveTo>
                    <a:cubicBezTo>
                      <a:pt x="393" y="1"/>
                      <a:pt x="1" y="394"/>
                      <a:pt x="1" y="870"/>
                    </a:cubicBezTo>
                    <a:lnTo>
                      <a:pt x="1" y="93024"/>
                    </a:lnTo>
                    <a:cubicBezTo>
                      <a:pt x="1" y="93500"/>
                      <a:pt x="393" y="93893"/>
                      <a:pt x="870" y="93893"/>
                    </a:cubicBezTo>
                    <a:cubicBezTo>
                      <a:pt x="1346" y="93893"/>
                      <a:pt x="1727" y="93500"/>
                      <a:pt x="1727" y="93024"/>
                    </a:cubicBezTo>
                    <a:lnTo>
                      <a:pt x="1727" y="870"/>
                    </a:lnTo>
                    <a:cubicBezTo>
                      <a:pt x="1727" y="394"/>
                      <a:pt x="1346" y="1"/>
                      <a:pt x="870" y="1"/>
                    </a:cubicBezTo>
                    <a:close/>
                  </a:path>
                </a:pathLst>
              </a:custGeom>
              <a:solidFill>
                <a:srgbClr val="3FB3E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3" name="Google Shape;903;p45"/>
              <p:cNvSpPr/>
              <p:nvPr/>
            </p:nvSpPr>
            <p:spPr>
              <a:xfrm>
                <a:off x="846578" y="1622259"/>
                <a:ext cx="265813" cy="147143"/>
              </a:xfrm>
              <a:custGeom>
                <a:avLst/>
                <a:gdLst/>
                <a:ahLst/>
                <a:cxnLst/>
                <a:rect l="l" t="t" r="r" b="b"/>
                <a:pathLst>
                  <a:path w="13574" h="7514" extrusionOk="0">
                    <a:moveTo>
                      <a:pt x="3751" y="1"/>
                    </a:moveTo>
                    <a:cubicBezTo>
                      <a:pt x="1691" y="1"/>
                      <a:pt x="1" y="1691"/>
                      <a:pt x="1" y="3763"/>
                    </a:cubicBezTo>
                    <a:cubicBezTo>
                      <a:pt x="1" y="5823"/>
                      <a:pt x="1691" y="7514"/>
                      <a:pt x="3751" y="7514"/>
                    </a:cubicBezTo>
                    <a:lnTo>
                      <a:pt x="9823" y="7514"/>
                    </a:lnTo>
                    <a:cubicBezTo>
                      <a:pt x="11883" y="7514"/>
                      <a:pt x="13574" y="5823"/>
                      <a:pt x="13574" y="3763"/>
                    </a:cubicBezTo>
                    <a:cubicBezTo>
                      <a:pt x="13574" y="1691"/>
                      <a:pt x="11883" y="1"/>
                      <a:pt x="9823" y="1"/>
                    </a:cubicBezTo>
                    <a:close/>
                  </a:path>
                </a:pathLst>
              </a:custGeom>
              <a:solidFill>
                <a:srgbClr val="9FEA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4" name="Google Shape;904;p45"/>
              <p:cNvSpPr/>
              <p:nvPr/>
            </p:nvSpPr>
            <p:spPr>
              <a:xfrm>
                <a:off x="778726" y="1622259"/>
                <a:ext cx="163925" cy="152978"/>
              </a:xfrm>
              <a:custGeom>
                <a:avLst/>
                <a:gdLst/>
                <a:ahLst/>
                <a:cxnLst/>
                <a:rect l="l" t="t" r="r" b="b"/>
                <a:pathLst>
                  <a:path w="8371" h="7812" extrusionOk="0">
                    <a:moveTo>
                      <a:pt x="4192" y="1"/>
                    </a:moveTo>
                    <a:cubicBezTo>
                      <a:pt x="1870" y="1"/>
                      <a:pt x="1" y="1751"/>
                      <a:pt x="1" y="3906"/>
                    </a:cubicBezTo>
                    <a:cubicBezTo>
                      <a:pt x="1" y="6061"/>
                      <a:pt x="1870" y="7811"/>
                      <a:pt x="4192" y="7811"/>
                    </a:cubicBezTo>
                    <a:cubicBezTo>
                      <a:pt x="6502" y="7811"/>
                      <a:pt x="8371" y="6061"/>
                      <a:pt x="8371" y="3906"/>
                    </a:cubicBezTo>
                    <a:cubicBezTo>
                      <a:pt x="8371" y="1751"/>
                      <a:pt x="6502" y="1"/>
                      <a:pt x="4192" y="1"/>
                    </a:cubicBezTo>
                    <a:close/>
                  </a:path>
                </a:pathLst>
              </a:custGeom>
              <a:solidFill>
                <a:srgbClr val="3FB3E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5" name="Google Shape;905;p45"/>
              <p:cNvSpPr/>
              <p:nvPr/>
            </p:nvSpPr>
            <p:spPr>
              <a:xfrm>
                <a:off x="854979" y="1690346"/>
                <a:ext cx="257412" cy="36619"/>
              </a:xfrm>
              <a:custGeom>
                <a:avLst/>
                <a:gdLst/>
                <a:ahLst/>
                <a:cxnLst/>
                <a:rect l="l" t="t" r="r" b="b"/>
                <a:pathLst>
                  <a:path w="13145" h="1870" extrusionOk="0">
                    <a:moveTo>
                      <a:pt x="941" y="0"/>
                    </a:moveTo>
                    <a:cubicBezTo>
                      <a:pt x="429" y="0"/>
                      <a:pt x="0" y="417"/>
                      <a:pt x="0" y="929"/>
                    </a:cubicBezTo>
                    <a:cubicBezTo>
                      <a:pt x="0" y="1453"/>
                      <a:pt x="429" y="1870"/>
                      <a:pt x="941" y="1870"/>
                    </a:cubicBezTo>
                    <a:lnTo>
                      <a:pt x="12204" y="1870"/>
                    </a:lnTo>
                    <a:cubicBezTo>
                      <a:pt x="12728" y="1870"/>
                      <a:pt x="13145" y="1453"/>
                      <a:pt x="13145" y="929"/>
                    </a:cubicBezTo>
                    <a:cubicBezTo>
                      <a:pt x="13145" y="417"/>
                      <a:pt x="12728" y="0"/>
                      <a:pt x="12204" y="0"/>
                    </a:cubicBezTo>
                    <a:close/>
                  </a:path>
                </a:pathLst>
              </a:custGeom>
              <a:solidFill>
                <a:srgbClr val="3FB3E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6" name="Google Shape;906;p45"/>
              <p:cNvSpPr/>
              <p:nvPr/>
            </p:nvSpPr>
            <p:spPr>
              <a:xfrm>
                <a:off x="895318" y="1704348"/>
                <a:ext cx="597540" cy="345651"/>
              </a:xfrm>
              <a:custGeom>
                <a:avLst/>
                <a:gdLst/>
                <a:ahLst/>
                <a:cxnLst/>
                <a:rect l="l" t="t" r="r" b="b"/>
                <a:pathLst>
                  <a:path w="30514" h="17651" extrusionOk="0">
                    <a:moveTo>
                      <a:pt x="970" y="1"/>
                    </a:moveTo>
                    <a:cubicBezTo>
                      <a:pt x="439" y="1"/>
                      <a:pt x="0" y="412"/>
                      <a:pt x="0" y="964"/>
                    </a:cubicBezTo>
                    <a:lnTo>
                      <a:pt x="29242" y="17550"/>
                    </a:lnTo>
                    <a:cubicBezTo>
                      <a:pt x="29365" y="17619"/>
                      <a:pt x="29487" y="17650"/>
                      <a:pt x="29603" y="17650"/>
                    </a:cubicBezTo>
                    <a:cubicBezTo>
                      <a:pt x="30135" y="17650"/>
                      <a:pt x="30514" y="16995"/>
                      <a:pt x="30063" y="16526"/>
                    </a:cubicBezTo>
                    <a:lnTo>
                      <a:pt x="19157" y="5036"/>
                    </a:lnTo>
                    <a:cubicBezTo>
                      <a:pt x="18740" y="4596"/>
                      <a:pt x="18193" y="4274"/>
                      <a:pt x="17609" y="4131"/>
                    </a:cubicBezTo>
                    <a:lnTo>
                      <a:pt x="1238" y="35"/>
                    </a:lnTo>
                    <a:cubicBezTo>
                      <a:pt x="1147" y="12"/>
                      <a:pt x="1057" y="1"/>
                      <a:pt x="970" y="1"/>
                    </a:cubicBezTo>
                    <a:close/>
                  </a:path>
                </a:pathLst>
              </a:custGeom>
              <a:solidFill>
                <a:srgbClr val="3FB3E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7" name="Google Shape;907;p45"/>
              <p:cNvSpPr/>
              <p:nvPr/>
            </p:nvSpPr>
            <p:spPr>
              <a:xfrm>
                <a:off x="986473" y="1721815"/>
                <a:ext cx="506384" cy="328183"/>
              </a:xfrm>
              <a:custGeom>
                <a:avLst/>
                <a:gdLst/>
                <a:ahLst/>
                <a:cxnLst/>
                <a:rect l="l" t="t" r="r" b="b"/>
                <a:pathLst>
                  <a:path w="25859" h="16759" extrusionOk="0">
                    <a:moveTo>
                      <a:pt x="0" y="1"/>
                    </a:moveTo>
                    <a:lnTo>
                      <a:pt x="0" y="1"/>
                    </a:lnTo>
                    <a:cubicBezTo>
                      <a:pt x="703" y="2406"/>
                      <a:pt x="3108" y="3370"/>
                      <a:pt x="5692" y="3906"/>
                    </a:cubicBezTo>
                    <a:cubicBezTo>
                      <a:pt x="8823" y="4549"/>
                      <a:pt x="11930" y="4858"/>
                      <a:pt x="14562" y="6847"/>
                    </a:cubicBezTo>
                    <a:cubicBezTo>
                      <a:pt x="16693" y="8454"/>
                      <a:pt x="17598" y="10550"/>
                      <a:pt x="17776" y="12788"/>
                    </a:cubicBezTo>
                    <a:lnTo>
                      <a:pt x="24587" y="16658"/>
                    </a:lnTo>
                    <a:cubicBezTo>
                      <a:pt x="24710" y="16727"/>
                      <a:pt x="24832" y="16758"/>
                      <a:pt x="24948" y="16758"/>
                    </a:cubicBezTo>
                    <a:cubicBezTo>
                      <a:pt x="25480" y="16758"/>
                      <a:pt x="25859" y="16103"/>
                      <a:pt x="25408" y="15634"/>
                    </a:cubicBezTo>
                    <a:lnTo>
                      <a:pt x="14502" y="4144"/>
                    </a:lnTo>
                    <a:cubicBezTo>
                      <a:pt x="14085" y="3704"/>
                      <a:pt x="13538" y="3382"/>
                      <a:pt x="12954" y="3239"/>
                    </a:cubicBezTo>
                    <a:lnTo>
                      <a:pt x="0" y="1"/>
                    </a:lnTo>
                    <a:close/>
                  </a:path>
                </a:pathLst>
              </a:custGeom>
              <a:solidFill>
                <a:srgbClr val="9FEA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908" name="Google Shape;908;p45"/>
            <p:cNvGrpSpPr/>
            <p:nvPr/>
          </p:nvGrpSpPr>
          <p:grpSpPr>
            <a:xfrm>
              <a:off x="2095699" y="1042084"/>
              <a:ext cx="1076711" cy="2274662"/>
              <a:chOff x="252122" y="879390"/>
              <a:chExt cx="1240736" cy="2621183"/>
            </a:xfrm>
          </p:grpSpPr>
          <p:sp>
            <p:nvSpPr>
              <p:cNvPr id="909" name="Google Shape;909;p45"/>
              <p:cNvSpPr/>
              <p:nvPr/>
            </p:nvSpPr>
            <p:spPr>
              <a:xfrm>
                <a:off x="843778" y="879390"/>
                <a:ext cx="147848" cy="779873"/>
              </a:xfrm>
              <a:custGeom>
                <a:avLst/>
                <a:gdLst/>
                <a:ahLst/>
                <a:cxnLst/>
                <a:rect l="l" t="t" r="r" b="b"/>
                <a:pathLst>
                  <a:path w="7550" h="39825" extrusionOk="0">
                    <a:moveTo>
                      <a:pt x="1072" y="0"/>
                    </a:moveTo>
                    <a:cubicBezTo>
                      <a:pt x="665" y="0"/>
                      <a:pt x="257" y="289"/>
                      <a:pt x="251" y="801"/>
                    </a:cubicBezTo>
                    <a:lnTo>
                      <a:pt x="1" y="39675"/>
                    </a:lnTo>
                    <a:cubicBezTo>
                      <a:pt x="185" y="39777"/>
                      <a:pt x="382" y="39824"/>
                      <a:pt x="575" y="39824"/>
                    </a:cubicBezTo>
                    <a:cubicBezTo>
                      <a:pt x="1081" y="39824"/>
                      <a:pt x="1563" y="39498"/>
                      <a:pt x="1727" y="38973"/>
                    </a:cubicBezTo>
                    <a:lnTo>
                      <a:pt x="7335" y="20208"/>
                    </a:lnTo>
                    <a:cubicBezTo>
                      <a:pt x="7549" y="19530"/>
                      <a:pt x="7537" y="18803"/>
                      <a:pt x="7323" y="18125"/>
                    </a:cubicBezTo>
                    <a:lnTo>
                      <a:pt x="1834" y="575"/>
                    </a:lnTo>
                    <a:cubicBezTo>
                      <a:pt x="1713" y="181"/>
                      <a:pt x="1393" y="0"/>
                      <a:pt x="1072" y="0"/>
                    </a:cubicBezTo>
                    <a:close/>
                  </a:path>
                </a:pathLst>
              </a:custGeom>
              <a:solidFill>
                <a:srgbClr val="3FB3E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0" name="Google Shape;910;p45"/>
              <p:cNvSpPr/>
              <p:nvPr/>
            </p:nvSpPr>
            <p:spPr>
              <a:xfrm>
                <a:off x="252122" y="1697807"/>
                <a:ext cx="612952" cy="318235"/>
              </a:xfrm>
              <a:custGeom>
                <a:avLst/>
                <a:gdLst/>
                <a:ahLst/>
                <a:cxnLst/>
                <a:rect l="l" t="t" r="r" b="b"/>
                <a:pathLst>
                  <a:path w="31301" h="16251" extrusionOk="0">
                    <a:moveTo>
                      <a:pt x="30373" y="0"/>
                    </a:moveTo>
                    <a:cubicBezTo>
                      <a:pt x="30266" y="0"/>
                      <a:pt x="30152" y="26"/>
                      <a:pt x="30036" y="84"/>
                    </a:cubicBezTo>
                    <a:lnTo>
                      <a:pt x="32" y="15240"/>
                    </a:lnTo>
                    <a:cubicBezTo>
                      <a:pt x="1" y="15811"/>
                      <a:pt x="457" y="16250"/>
                      <a:pt x="1009" y="16250"/>
                    </a:cubicBezTo>
                    <a:cubicBezTo>
                      <a:pt x="1079" y="16250"/>
                      <a:pt x="1151" y="16243"/>
                      <a:pt x="1223" y="16229"/>
                    </a:cubicBezTo>
                    <a:lnTo>
                      <a:pt x="17773" y="12919"/>
                    </a:lnTo>
                    <a:cubicBezTo>
                      <a:pt x="18368" y="12800"/>
                      <a:pt x="18928" y="12514"/>
                      <a:pt x="19368" y="12097"/>
                    </a:cubicBezTo>
                    <a:lnTo>
                      <a:pt x="30822" y="1143"/>
                    </a:lnTo>
                    <a:cubicBezTo>
                      <a:pt x="31301" y="685"/>
                      <a:pt x="30927" y="0"/>
                      <a:pt x="30373" y="0"/>
                    </a:cubicBezTo>
                    <a:close/>
                  </a:path>
                </a:pathLst>
              </a:custGeom>
              <a:solidFill>
                <a:srgbClr val="3FB3E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1" name="Google Shape;911;p45"/>
              <p:cNvSpPr/>
              <p:nvPr/>
            </p:nvSpPr>
            <p:spPr>
              <a:xfrm>
                <a:off x="843778" y="995787"/>
                <a:ext cx="147848" cy="663475"/>
              </a:xfrm>
              <a:custGeom>
                <a:avLst/>
                <a:gdLst/>
                <a:ahLst/>
                <a:cxnLst/>
                <a:rect l="l" t="t" r="r" b="b"/>
                <a:pathLst>
                  <a:path w="7550" h="33881" extrusionOk="0">
                    <a:moveTo>
                      <a:pt x="3513" y="1"/>
                    </a:moveTo>
                    <a:cubicBezTo>
                      <a:pt x="2477" y="2239"/>
                      <a:pt x="3084" y="5120"/>
                      <a:pt x="3620" y="7430"/>
                    </a:cubicBezTo>
                    <a:cubicBezTo>
                      <a:pt x="4216" y="9954"/>
                      <a:pt x="5156" y="12478"/>
                      <a:pt x="5323" y="15074"/>
                    </a:cubicBezTo>
                    <a:cubicBezTo>
                      <a:pt x="5609" y="19551"/>
                      <a:pt x="3275" y="23146"/>
                      <a:pt x="48" y="25802"/>
                    </a:cubicBezTo>
                    <a:lnTo>
                      <a:pt x="1" y="33731"/>
                    </a:lnTo>
                    <a:cubicBezTo>
                      <a:pt x="185" y="33833"/>
                      <a:pt x="382" y="33880"/>
                      <a:pt x="575" y="33880"/>
                    </a:cubicBezTo>
                    <a:cubicBezTo>
                      <a:pt x="1081" y="33880"/>
                      <a:pt x="1563" y="33554"/>
                      <a:pt x="1727" y="33029"/>
                    </a:cubicBezTo>
                    <a:lnTo>
                      <a:pt x="7347" y="14264"/>
                    </a:lnTo>
                    <a:cubicBezTo>
                      <a:pt x="7549" y="13586"/>
                      <a:pt x="7537" y="12859"/>
                      <a:pt x="7323" y="12181"/>
                    </a:cubicBezTo>
                    <a:lnTo>
                      <a:pt x="3513" y="1"/>
                    </a:lnTo>
                    <a:close/>
                  </a:path>
                </a:pathLst>
              </a:custGeom>
              <a:solidFill>
                <a:srgbClr val="9FEA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2" name="Google Shape;912;p45"/>
              <p:cNvSpPr/>
              <p:nvPr/>
            </p:nvSpPr>
            <p:spPr>
              <a:xfrm>
                <a:off x="252122" y="1761214"/>
                <a:ext cx="560686" cy="254827"/>
              </a:xfrm>
              <a:custGeom>
                <a:avLst/>
                <a:gdLst/>
                <a:ahLst/>
                <a:cxnLst/>
                <a:rect l="l" t="t" r="r" b="b"/>
                <a:pathLst>
                  <a:path w="28632" h="13013" extrusionOk="0">
                    <a:moveTo>
                      <a:pt x="28631" y="1"/>
                    </a:moveTo>
                    <a:lnTo>
                      <a:pt x="28631" y="1"/>
                    </a:lnTo>
                    <a:cubicBezTo>
                      <a:pt x="26274" y="1739"/>
                      <a:pt x="21952" y="2715"/>
                      <a:pt x="20452" y="3620"/>
                    </a:cubicBezTo>
                    <a:cubicBezTo>
                      <a:pt x="19475" y="4204"/>
                      <a:pt x="18928" y="5144"/>
                      <a:pt x="18082" y="5871"/>
                    </a:cubicBezTo>
                    <a:cubicBezTo>
                      <a:pt x="17392" y="6466"/>
                      <a:pt x="16523" y="6847"/>
                      <a:pt x="15689" y="7192"/>
                    </a:cubicBezTo>
                    <a:cubicBezTo>
                      <a:pt x="13641" y="8061"/>
                      <a:pt x="11558" y="8966"/>
                      <a:pt x="9307" y="9038"/>
                    </a:cubicBezTo>
                    <a:cubicBezTo>
                      <a:pt x="9183" y="9042"/>
                      <a:pt x="9060" y="9044"/>
                      <a:pt x="8937" y="9044"/>
                    </a:cubicBezTo>
                    <a:cubicBezTo>
                      <a:pt x="8093" y="9044"/>
                      <a:pt x="7274" y="8939"/>
                      <a:pt x="6474" y="8752"/>
                    </a:cubicBezTo>
                    <a:lnTo>
                      <a:pt x="32" y="12002"/>
                    </a:lnTo>
                    <a:cubicBezTo>
                      <a:pt x="1" y="12573"/>
                      <a:pt x="457" y="13012"/>
                      <a:pt x="1009" y="13012"/>
                    </a:cubicBezTo>
                    <a:cubicBezTo>
                      <a:pt x="1079" y="13012"/>
                      <a:pt x="1151" y="13005"/>
                      <a:pt x="1223" y="12991"/>
                    </a:cubicBezTo>
                    <a:lnTo>
                      <a:pt x="17773" y="9681"/>
                    </a:lnTo>
                    <a:cubicBezTo>
                      <a:pt x="18368" y="9562"/>
                      <a:pt x="18928" y="9276"/>
                      <a:pt x="19368" y="8859"/>
                    </a:cubicBezTo>
                    <a:lnTo>
                      <a:pt x="28631" y="1"/>
                    </a:lnTo>
                    <a:close/>
                  </a:path>
                </a:pathLst>
              </a:custGeom>
              <a:solidFill>
                <a:srgbClr val="9FEA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3" name="Google Shape;913;p45"/>
              <p:cNvSpPr/>
              <p:nvPr/>
            </p:nvSpPr>
            <p:spPr>
              <a:xfrm>
                <a:off x="931447" y="1661894"/>
                <a:ext cx="33819" cy="1838679"/>
              </a:xfrm>
              <a:custGeom>
                <a:avLst/>
                <a:gdLst/>
                <a:ahLst/>
                <a:cxnLst/>
                <a:rect l="l" t="t" r="r" b="b"/>
                <a:pathLst>
                  <a:path w="1727" h="93894" extrusionOk="0">
                    <a:moveTo>
                      <a:pt x="870" y="1"/>
                    </a:moveTo>
                    <a:cubicBezTo>
                      <a:pt x="393" y="1"/>
                      <a:pt x="1" y="394"/>
                      <a:pt x="1" y="870"/>
                    </a:cubicBezTo>
                    <a:lnTo>
                      <a:pt x="1" y="93024"/>
                    </a:lnTo>
                    <a:cubicBezTo>
                      <a:pt x="1" y="93500"/>
                      <a:pt x="393" y="93893"/>
                      <a:pt x="870" y="93893"/>
                    </a:cubicBezTo>
                    <a:cubicBezTo>
                      <a:pt x="1346" y="93893"/>
                      <a:pt x="1727" y="93500"/>
                      <a:pt x="1727" y="93024"/>
                    </a:cubicBezTo>
                    <a:lnTo>
                      <a:pt x="1727" y="870"/>
                    </a:lnTo>
                    <a:cubicBezTo>
                      <a:pt x="1727" y="394"/>
                      <a:pt x="1346" y="1"/>
                      <a:pt x="870" y="1"/>
                    </a:cubicBezTo>
                    <a:close/>
                  </a:path>
                </a:pathLst>
              </a:custGeom>
              <a:solidFill>
                <a:srgbClr val="3FB3E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4" name="Google Shape;914;p45"/>
              <p:cNvSpPr/>
              <p:nvPr/>
            </p:nvSpPr>
            <p:spPr>
              <a:xfrm>
                <a:off x="846578" y="1622259"/>
                <a:ext cx="265813" cy="147143"/>
              </a:xfrm>
              <a:custGeom>
                <a:avLst/>
                <a:gdLst/>
                <a:ahLst/>
                <a:cxnLst/>
                <a:rect l="l" t="t" r="r" b="b"/>
                <a:pathLst>
                  <a:path w="13574" h="7514" extrusionOk="0">
                    <a:moveTo>
                      <a:pt x="3751" y="1"/>
                    </a:moveTo>
                    <a:cubicBezTo>
                      <a:pt x="1691" y="1"/>
                      <a:pt x="1" y="1691"/>
                      <a:pt x="1" y="3763"/>
                    </a:cubicBezTo>
                    <a:cubicBezTo>
                      <a:pt x="1" y="5823"/>
                      <a:pt x="1691" y="7514"/>
                      <a:pt x="3751" y="7514"/>
                    </a:cubicBezTo>
                    <a:lnTo>
                      <a:pt x="9823" y="7514"/>
                    </a:lnTo>
                    <a:cubicBezTo>
                      <a:pt x="11883" y="7514"/>
                      <a:pt x="13574" y="5823"/>
                      <a:pt x="13574" y="3763"/>
                    </a:cubicBezTo>
                    <a:cubicBezTo>
                      <a:pt x="13574" y="1691"/>
                      <a:pt x="11883" y="1"/>
                      <a:pt x="9823" y="1"/>
                    </a:cubicBezTo>
                    <a:close/>
                  </a:path>
                </a:pathLst>
              </a:custGeom>
              <a:solidFill>
                <a:srgbClr val="9FEA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5" name="Google Shape;915;p45"/>
              <p:cNvSpPr/>
              <p:nvPr/>
            </p:nvSpPr>
            <p:spPr>
              <a:xfrm>
                <a:off x="778726" y="1622259"/>
                <a:ext cx="163925" cy="152978"/>
              </a:xfrm>
              <a:custGeom>
                <a:avLst/>
                <a:gdLst/>
                <a:ahLst/>
                <a:cxnLst/>
                <a:rect l="l" t="t" r="r" b="b"/>
                <a:pathLst>
                  <a:path w="8371" h="7812" extrusionOk="0">
                    <a:moveTo>
                      <a:pt x="4192" y="1"/>
                    </a:moveTo>
                    <a:cubicBezTo>
                      <a:pt x="1870" y="1"/>
                      <a:pt x="1" y="1751"/>
                      <a:pt x="1" y="3906"/>
                    </a:cubicBezTo>
                    <a:cubicBezTo>
                      <a:pt x="1" y="6061"/>
                      <a:pt x="1870" y="7811"/>
                      <a:pt x="4192" y="7811"/>
                    </a:cubicBezTo>
                    <a:cubicBezTo>
                      <a:pt x="6502" y="7811"/>
                      <a:pt x="8371" y="6061"/>
                      <a:pt x="8371" y="3906"/>
                    </a:cubicBezTo>
                    <a:cubicBezTo>
                      <a:pt x="8371" y="1751"/>
                      <a:pt x="6502" y="1"/>
                      <a:pt x="4192" y="1"/>
                    </a:cubicBezTo>
                    <a:close/>
                  </a:path>
                </a:pathLst>
              </a:custGeom>
              <a:solidFill>
                <a:srgbClr val="3FB3E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6" name="Google Shape;916;p45"/>
              <p:cNvSpPr/>
              <p:nvPr/>
            </p:nvSpPr>
            <p:spPr>
              <a:xfrm>
                <a:off x="854979" y="1690346"/>
                <a:ext cx="257412" cy="36619"/>
              </a:xfrm>
              <a:custGeom>
                <a:avLst/>
                <a:gdLst/>
                <a:ahLst/>
                <a:cxnLst/>
                <a:rect l="l" t="t" r="r" b="b"/>
                <a:pathLst>
                  <a:path w="13145" h="1870" extrusionOk="0">
                    <a:moveTo>
                      <a:pt x="941" y="0"/>
                    </a:moveTo>
                    <a:cubicBezTo>
                      <a:pt x="429" y="0"/>
                      <a:pt x="0" y="417"/>
                      <a:pt x="0" y="929"/>
                    </a:cubicBezTo>
                    <a:cubicBezTo>
                      <a:pt x="0" y="1453"/>
                      <a:pt x="429" y="1870"/>
                      <a:pt x="941" y="1870"/>
                    </a:cubicBezTo>
                    <a:lnTo>
                      <a:pt x="12204" y="1870"/>
                    </a:lnTo>
                    <a:cubicBezTo>
                      <a:pt x="12728" y="1870"/>
                      <a:pt x="13145" y="1453"/>
                      <a:pt x="13145" y="929"/>
                    </a:cubicBezTo>
                    <a:cubicBezTo>
                      <a:pt x="13145" y="417"/>
                      <a:pt x="12728" y="0"/>
                      <a:pt x="12204" y="0"/>
                    </a:cubicBezTo>
                    <a:close/>
                  </a:path>
                </a:pathLst>
              </a:custGeom>
              <a:solidFill>
                <a:srgbClr val="3FB3E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7" name="Google Shape;917;p45"/>
              <p:cNvSpPr/>
              <p:nvPr/>
            </p:nvSpPr>
            <p:spPr>
              <a:xfrm>
                <a:off x="895318" y="1704348"/>
                <a:ext cx="597540" cy="345651"/>
              </a:xfrm>
              <a:custGeom>
                <a:avLst/>
                <a:gdLst/>
                <a:ahLst/>
                <a:cxnLst/>
                <a:rect l="l" t="t" r="r" b="b"/>
                <a:pathLst>
                  <a:path w="30514" h="17651" extrusionOk="0">
                    <a:moveTo>
                      <a:pt x="970" y="1"/>
                    </a:moveTo>
                    <a:cubicBezTo>
                      <a:pt x="439" y="1"/>
                      <a:pt x="0" y="412"/>
                      <a:pt x="0" y="964"/>
                    </a:cubicBezTo>
                    <a:lnTo>
                      <a:pt x="29242" y="17550"/>
                    </a:lnTo>
                    <a:cubicBezTo>
                      <a:pt x="29365" y="17619"/>
                      <a:pt x="29487" y="17650"/>
                      <a:pt x="29603" y="17650"/>
                    </a:cubicBezTo>
                    <a:cubicBezTo>
                      <a:pt x="30135" y="17650"/>
                      <a:pt x="30514" y="16995"/>
                      <a:pt x="30063" y="16526"/>
                    </a:cubicBezTo>
                    <a:lnTo>
                      <a:pt x="19157" y="5036"/>
                    </a:lnTo>
                    <a:cubicBezTo>
                      <a:pt x="18740" y="4596"/>
                      <a:pt x="18193" y="4274"/>
                      <a:pt x="17609" y="4131"/>
                    </a:cubicBezTo>
                    <a:lnTo>
                      <a:pt x="1238" y="35"/>
                    </a:lnTo>
                    <a:cubicBezTo>
                      <a:pt x="1147" y="12"/>
                      <a:pt x="1057" y="1"/>
                      <a:pt x="970" y="1"/>
                    </a:cubicBezTo>
                    <a:close/>
                  </a:path>
                </a:pathLst>
              </a:custGeom>
              <a:solidFill>
                <a:srgbClr val="3FB3E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8" name="Google Shape;918;p45"/>
              <p:cNvSpPr/>
              <p:nvPr/>
            </p:nvSpPr>
            <p:spPr>
              <a:xfrm>
                <a:off x="986473" y="1721815"/>
                <a:ext cx="506384" cy="328183"/>
              </a:xfrm>
              <a:custGeom>
                <a:avLst/>
                <a:gdLst/>
                <a:ahLst/>
                <a:cxnLst/>
                <a:rect l="l" t="t" r="r" b="b"/>
                <a:pathLst>
                  <a:path w="25859" h="16759" extrusionOk="0">
                    <a:moveTo>
                      <a:pt x="0" y="1"/>
                    </a:moveTo>
                    <a:lnTo>
                      <a:pt x="0" y="1"/>
                    </a:lnTo>
                    <a:cubicBezTo>
                      <a:pt x="703" y="2406"/>
                      <a:pt x="3108" y="3370"/>
                      <a:pt x="5692" y="3906"/>
                    </a:cubicBezTo>
                    <a:cubicBezTo>
                      <a:pt x="8823" y="4549"/>
                      <a:pt x="11930" y="4858"/>
                      <a:pt x="14562" y="6847"/>
                    </a:cubicBezTo>
                    <a:cubicBezTo>
                      <a:pt x="16693" y="8454"/>
                      <a:pt x="17598" y="10550"/>
                      <a:pt x="17776" y="12788"/>
                    </a:cubicBezTo>
                    <a:lnTo>
                      <a:pt x="24587" y="16658"/>
                    </a:lnTo>
                    <a:cubicBezTo>
                      <a:pt x="24710" y="16727"/>
                      <a:pt x="24832" y="16758"/>
                      <a:pt x="24948" y="16758"/>
                    </a:cubicBezTo>
                    <a:cubicBezTo>
                      <a:pt x="25480" y="16758"/>
                      <a:pt x="25859" y="16103"/>
                      <a:pt x="25408" y="15634"/>
                    </a:cubicBezTo>
                    <a:lnTo>
                      <a:pt x="14502" y="4144"/>
                    </a:lnTo>
                    <a:cubicBezTo>
                      <a:pt x="14085" y="3704"/>
                      <a:pt x="13538" y="3382"/>
                      <a:pt x="12954" y="3239"/>
                    </a:cubicBezTo>
                    <a:lnTo>
                      <a:pt x="0" y="1"/>
                    </a:lnTo>
                    <a:close/>
                  </a:path>
                </a:pathLst>
              </a:custGeom>
              <a:solidFill>
                <a:srgbClr val="9FEA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919" name="Google Shape;919;p45"/>
            <p:cNvGrpSpPr/>
            <p:nvPr/>
          </p:nvGrpSpPr>
          <p:grpSpPr>
            <a:xfrm>
              <a:off x="1342701" y="1585618"/>
              <a:ext cx="1000282" cy="2113197"/>
              <a:chOff x="252122" y="879390"/>
              <a:chExt cx="1240736" cy="2621183"/>
            </a:xfrm>
          </p:grpSpPr>
          <p:sp>
            <p:nvSpPr>
              <p:cNvPr id="920" name="Google Shape;920;p45"/>
              <p:cNvSpPr/>
              <p:nvPr/>
            </p:nvSpPr>
            <p:spPr>
              <a:xfrm>
                <a:off x="843778" y="879390"/>
                <a:ext cx="147848" cy="779873"/>
              </a:xfrm>
              <a:custGeom>
                <a:avLst/>
                <a:gdLst/>
                <a:ahLst/>
                <a:cxnLst/>
                <a:rect l="l" t="t" r="r" b="b"/>
                <a:pathLst>
                  <a:path w="7550" h="39825" extrusionOk="0">
                    <a:moveTo>
                      <a:pt x="1072" y="0"/>
                    </a:moveTo>
                    <a:cubicBezTo>
                      <a:pt x="665" y="0"/>
                      <a:pt x="257" y="289"/>
                      <a:pt x="251" y="801"/>
                    </a:cubicBezTo>
                    <a:lnTo>
                      <a:pt x="1" y="39675"/>
                    </a:lnTo>
                    <a:cubicBezTo>
                      <a:pt x="185" y="39777"/>
                      <a:pt x="382" y="39824"/>
                      <a:pt x="575" y="39824"/>
                    </a:cubicBezTo>
                    <a:cubicBezTo>
                      <a:pt x="1081" y="39824"/>
                      <a:pt x="1563" y="39498"/>
                      <a:pt x="1727" y="38973"/>
                    </a:cubicBezTo>
                    <a:lnTo>
                      <a:pt x="7335" y="20208"/>
                    </a:lnTo>
                    <a:cubicBezTo>
                      <a:pt x="7549" y="19530"/>
                      <a:pt x="7537" y="18803"/>
                      <a:pt x="7323" y="18125"/>
                    </a:cubicBezTo>
                    <a:lnTo>
                      <a:pt x="1834" y="575"/>
                    </a:lnTo>
                    <a:cubicBezTo>
                      <a:pt x="1713" y="181"/>
                      <a:pt x="1393" y="0"/>
                      <a:pt x="1072" y="0"/>
                    </a:cubicBezTo>
                    <a:close/>
                  </a:path>
                </a:pathLst>
              </a:custGeom>
              <a:solidFill>
                <a:srgbClr val="3FB3E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1" name="Google Shape;921;p45"/>
              <p:cNvSpPr/>
              <p:nvPr/>
            </p:nvSpPr>
            <p:spPr>
              <a:xfrm>
                <a:off x="252122" y="1697807"/>
                <a:ext cx="612952" cy="318235"/>
              </a:xfrm>
              <a:custGeom>
                <a:avLst/>
                <a:gdLst/>
                <a:ahLst/>
                <a:cxnLst/>
                <a:rect l="l" t="t" r="r" b="b"/>
                <a:pathLst>
                  <a:path w="31301" h="16251" extrusionOk="0">
                    <a:moveTo>
                      <a:pt x="30373" y="0"/>
                    </a:moveTo>
                    <a:cubicBezTo>
                      <a:pt x="30266" y="0"/>
                      <a:pt x="30152" y="26"/>
                      <a:pt x="30036" y="84"/>
                    </a:cubicBezTo>
                    <a:lnTo>
                      <a:pt x="32" y="15240"/>
                    </a:lnTo>
                    <a:cubicBezTo>
                      <a:pt x="1" y="15811"/>
                      <a:pt x="457" y="16250"/>
                      <a:pt x="1009" y="16250"/>
                    </a:cubicBezTo>
                    <a:cubicBezTo>
                      <a:pt x="1079" y="16250"/>
                      <a:pt x="1151" y="16243"/>
                      <a:pt x="1223" y="16229"/>
                    </a:cubicBezTo>
                    <a:lnTo>
                      <a:pt x="17773" y="12919"/>
                    </a:lnTo>
                    <a:cubicBezTo>
                      <a:pt x="18368" y="12800"/>
                      <a:pt x="18928" y="12514"/>
                      <a:pt x="19368" y="12097"/>
                    </a:cubicBezTo>
                    <a:lnTo>
                      <a:pt x="30822" y="1143"/>
                    </a:lnTo>
                    <a:cubicBezTo>
                      <a:pt x="31301" y="685"/>
                      <a:pt x="30927" y="0"/>
                      <a:pt x="30373" y="0"/>
                    </a:cubicBezTo>
                    <a:close/>
                  </a:path>
                </a:pathLst>
              </a:custGeom>
              <a:solidFill>
                <a:srgbClr val="3FB3E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2" name="Google Shape;922;p45"/>
              <p:cNvSpPr/>
              <p:nvPr/>
            </p:nvSpPr>
            <p:spPr>
              <a:xfrm>
                <a:off x="843778" y="995787"/>
                <a:ext cx="147848" cy="663475"/>
              </a:xfrm>
              <a:custGeom>
                <a:avLst/>
                <a:gdLst/>
                <a:ahLst/>
                <a:cxnLst/>
                <a:rect l="l" t="t" r="r" b="b"/>
                <a:pathLst>
                  <a:path w="7550" h="33881" extrusionOk="0">
                    <a:moveTo>
                      <a:pt x="3513" y="1"/>
                    </a:moveTo>
                    <a:cubicBezTo>
                      <a:pt x="2477" y="2239"/>
                      <a:pt x="3084" y="5120"/>
                      <a:pt x="3620" y="7430"/>
                    </a:cubicBezTo>
                    <a:cubicBezTo>
                      <a:pt x="4216" y="9954"/>
                      <a:pt x="5156" y="12478"/>
                      <a:pt x="5323" y="15074"/>
                    </a:cubicBezTo>
                    <a:cubicBezTo>
                      <a:pt x="5609" y="19551"/>
                      <a:pt x="3275" y="23146"/>
                      <a:pt x="48" y="25802"/>
                    </a:cubicBezTo>
                    <a:lnTo>
                      <a:pt x="1" y="33731"/>
                    </a:lnTo>
                    <a:cubicBezTo>
                      <a:pt x="185" y="33833"/>
                      <a:pt x="382" y="33880"/>
                      <a:pt x="575" y="33880"/>
                    </a:cubicBezTo>
                    <a:cubicBezTo>
                      <a:pt x="1081" y="33880"/>
                      <a:pt x="1563" y="33554"/>
                      <a:pt x="1727" y="33029"/>
                    </a:cubicBezTo>
                    <a:lnTo>
                      <a:pt x="7347" y="14264"/>
                    </a:lnTo>
                    <a:cubicBezTo>
                      <a:pt x="7549" y="13586"/>
                      <a:pt x="7537" y="12859"/>
                      <a:pt x="7323" y="12181"/>
                    </a:cubicBezTo>
                    <a:lnTo>
                      <a:pt x="3513" y="1"/>
                    </a:lnTo>
                    <a:close/>
                  </a:path>
                </a:pathLst>
              </a:custGeom>
              <a:solidFill>
                <a:srgbClr val="9FEA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3" name="Google Shape;923;p45"/>
              <p:cNvSpPr/>
              <p:nvPr/>
            </p:nvSpPr>
            <p:spPr>
              <a:xfrm>
                <a:off x="252122" y="1761214"/>
                <a:ext cx="560686" cy="254827"/>
              </a:xfrm>
              <a:custGeom>
                <a:avLst/>
                <a:gdLst/>
                <a:ahLst/>
                <a:cxnLst/>
                <a:rect l="l" t="t" r="r" b="b"/>
                <a:pathLst>
                  <a:path w="28632" h="13013" extrusionOk="0">
                    <a:moveTo>
                      <a:pt x="28631" y="1"/>
                    </a:moveTo>
                    <a:lnTo>
                      <a:pt x="28631" y="1"/>
                    </a:lnTo>
                    <a:cubicBezTo>
                      <a:pt x="26274" y="1739"/>
                      <a:pt x="21952" y="2715"/>
                      <a:pt x="20452" y="3620"/>
                    </a:cubicBezTo>
                    <a:cubicBezTo>
                      <a:pt x="19475" y="4204"/>
                      <a:pt x="18928" y="5144"/>
                      <a:pt x="18082" y="5871"/>
                    </a:cubicBezTo>
                    <a:cubicBezTo>
                      <a:pt x="17392" y="6466"/>
                      <a:pt x="16523" y="6847"/>
                      <a:pt x="15689" y="7192"/>
                    </a:cubicBezTo>
                    <a:cubicBezTo>
                      <a:pt x="13641" y="8061"/>
                      <a:pt x="11558" y="8966"/>
                      <a:pt x="9307" y="9038"/>
                    </a:cubicBezTo>
                    <a:cubicBezTo>
                      <a:pt x="9183" y="9042"/>
                      <a:pt x="9060" y="9044"/>
                      <a:pt x="8937" y="9044"/>
                    </a:cubicBezTo>
                    <a:cubicBezTo>
                      <a:pt x="8093" y="9044"/>
                      <a:pt x="7274" y="8939"/>
                      <a:pt x="6474" y="8752"/>
                    </a:cubicBezTo>
                    <a:lnTo>
                      <a:pt x="32" y="12002"/>
                    </a:lnTo>
                    <a:cubicBezTo>
                      <a:pt x="1" y="12573"/>
                      <a:pt x="457" y="13012"/>
                      <a:pt x="1009" y="13012"/>
                    </a:cubicBezTo>
                    <a:cubicBezTo>
                      <a:pt x="1079" y="13012"/>
                      <a:pt x="1151" y="13005"/>
                      <a:pt x="1223" y="12991"/>
                    </a:cubicBezTo>
                    <a:lnTo>
                      <a:pt x="17773" y="9681"/>
                    </a:lnTo>
                    <a:cubicBezTo>
                      <a:pt x="18368" y="9562"/>
                      <a:pt x="18928" y="9276"/>
                      <a:pt x="19368" y="8859"/>
                    </a:cubicBezTo>
                    <a:lnTo>
                      <a:pt x="28631" y="1"/>
                    </a:lnTo>
                    <a:close/>
                  </a:path>
                </a:pathLst>
              </a:custGeom>
              <a:solidFill>
                <a:srgbClr val="9FEA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4" name="Google Shape;924;p45"/>
              <p:cNvSpPr/>
              <p:nvPr/>
            </p:nvSpPr>
            <p:spPr>
              <a:xfrm>
                <a:off x="931447" y="1661894"/>
                <a:ext cx="33819" cy="1838679"/>
              </a:xfrm>
              <a:custGeom>
                <a:avLst/>
                <a:gdLst/>
                <a:ahLst/>
                <a:cxnLst/>
                <a:rect l="l" t="t" r="r" b="b"/>
                <a:pathLst>
                  <a:path w="1727" h="93894" extrusionOk="0">
                    <a:moveTo>
                      <a:pt x="870" y="1"/>
                    </a:moveTo>
                    <a:cubicBezTo>
                      <a:pt x="393" y="1"/>
                      <a:pt x="1" y="394"/>
                      <a:pt x="1" y="870"/>
                    </a:cubicBezTo>
                    <a:lnTo>
                      <a:pt x="1" y="93024"/>
                    </a:lnTo>
                    <a:cubicBezTo>
                      <a:pt x="1" y="93500"/>
                      <a:pt x="393" y="93893"/>
                      <a:pt x="870" y="93893"/>
                    </a:cubicBezTo>
                    <a:cubicBezTo>
                      <a:pt x="1346" y="93893"/>
                      <a:pt x="1727" y="93500"/>
                      <a:pt x="1727" y="93024"/>
                    </a:cubicBezTo>
                    <a:lnTo>
                      <a:pt x="1727" y="870"/>
                    </a:lnTo>
                    <a:cubicBezTo>
                      <a:pt x="1727" y="394"/>
                      <a:pt x="1346" y="1"/>
                      <a:pt x="870" y="1"/>
                    </a:cubicBezTo>
                    <a:close/>
                  </a:path>
                </a:pathLst>
              </a:custGeom>
              <a:solidFill>
                <a:srgbClr val="3FB3E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5" name="Google Shape;925;p45"/>
              <p:cNvSpPr/>
              <p:nvPr/>
            </p:nvSpPr>
            <p:spPr>
              <a:xfrm>
                <a:off x="846578" y="1622259"/>
                <a:ext cx="265813" cy="147143"/>
              </a:xfrm>
              <a:custGeom>
                <a:avLst/>
                <a:gdLst/>
                <a:ahLst/>
                <a:cxnLst/>
                <a:rect l="l" t="t" r="r" b="b"/>
                <a:pathLst>
                  <a:path w="13574" h="7514" extrusionOk="0">
                    <a:moveTo>
                      <a:pt x="3751" y="1"/>
                    </a:moveTo>
                    <a:cubicBezTo>
                      <a:pt x="1691" y="1"/>
                      <a:pt x="1" y="1691"/>
                      <a:pt x="1" y="3763"/>
                    </a:cubicBezTo>
                    <a:cubicBezTo>
                      <a:pt x="1" y="5823"/>
                      <a:pt x="1691" y="7514"/>
                      <a:pt x="3751" y="7514"/>
                    </a:cubicBezTo>
                    <a:lnTo>
                      <a:pt x="9823" y="7514"/>
                    </a:lnTo>
                    <a:cubicBezTo>
                      <a:pt x="11883" y="7514"/>
                      <a:pt x="13574" y="5823"/>
                      <a:pt x="13574" y="3763"/>
                    </a:cubicBezTo>
                    <a:cubicBezTo>
                      <a:pt x="13574" y="1691"/>
                      <a:pt x="11883" y="1"/>
                      <a:pt x="9823" y="1"/>
                    </a:cubicBezTo>
                    <a:close/>
                  </a:path>
                </a:pathLst>
              </a:custGeom>
              <a:solidFill>
                <a:srgbClr val="9FEA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6" name="Google Shape;926;p45"/>
              <p:cNvSpPr/>
              <p:nvPr/>
            </p:nvSpPr>
            <p:spPr>
              <a:xfrm>
                <a:off x="778726" y="1622259"/>
                <a:ext cx="163925" cy="152978"/>
              </a:xfrm>
              <a:custGeom>
                <a:avLst/>
                <a:gdLst/>
                <a:ahLst/>
                <a:cxnLst/>
                <a:rect l="l" t="t" r="r" b="b"/>
                <a:pathLst>
                  <a:path w="8371" h="7812" extrusionOk="0">
                    <a:moveTo>
                      <a:pt x="4192" y="1"/>
                    </a:moveTo>
                    <a:cubicBezTo>
                      <a:pt x="1870" y="1"/>
                      <a:pt x="1" y="1751"/>
                      <a:pt x="1" y="3906"/>
                    </a:cubicBezTo>
                    <a:cubicBezTo>
                      <a:pt x="1" y="6061"/>
                      <a:pt x="1870" y="7811"/>
                      <a:pt x="4192" y="7811"/>
                    </a:cubicBezTo>
                    <a:cubicBezTo>
                      <a:pt x="6502" y="7811"/>
                      <a:pt x="8371" y="6061"/>
                      <a:pt x="8371" y="3906"/>
                    </a:cubicBezTo>
                    <a:cubicBezTo>
                      <a:pt x="8371" y="1751"/>
                      <a:pt x="6502" y="1"/>
                      <a:pt x="4192" y="1"/>
                    </a:cubicBezTo>
                    <a:close/>
                  </a:path>
                </a:pathLst>
              </a:custGeom>
              <a:solidFill>
                <a:srgbClr val="3FB3E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7" name="Google Shape;927;p45"/>
              <p:cNvSpPr/>
              <p:nvPr/>
            </p:nvSpPr>
            <p:spPr>
              <a:xfrm>
                <a:off x="854979" y="1690346"/>
                <a:ext cx="257412" cy="36619"/>
              </a:xfrm>
              <a:custGeom>
                <a:avLst/>
                <a:gdLst/>
                <a:ahLst/>
                <a:cxnLst/>
                <a:rect l="l" t="t" r="r" b="b"/>
                <a:pathLst>
                  <a:path w="13145" h="1870" extrusionOk="0">
                    <a:moveTo>
                      <a:pt x="941" y="0"/>
                    </a:moveTo>
                    <a:cubicBezTo>
                      <a:pt x="429" y="0"/>
                      <a:pt x="0" y="417"/>
                      <a:pt x="0" y="929"/>
                    </a:cubicBezTo>
                    <a:cubicBezTo>
                      <a:pt x="0" y="1453"/>
                      <a:pt x="429" y="1870"/>
                      <a:pt x="941" y="1870"/>
                    </a:cubicBezTo>
                    <a:lnTo>
                      <a:pt x="12204" y="1870"/>
                    </a:lnTo>
                    <a:cubicBezTo>
                      <a:pt x="12728" y="1870"/>
                      <a:pt x="13145" y="1453"/>
                      <a:pt x="13145" y="929"/>
                    </a:cubicBezTo>
                    <a:cubicBezTo>
                      <a:pt x="13145" y="417"/>
                      <a:pt x="12728" y="0"/>
                      <a:pt x="12204" y="0"/>
                    </a:cubicBezTo>
                    <a:close/>
                  </a:path>
                </a:pathLst>
              </a:custGeom>
              <a:solidFill>
                <a:srgbClr val="3FB3E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8" name="Google Shape;928;p45"/>
              <p:cNvSpPr/>
              <p:nvPr/>
            </p:nvSpPr>
            <p:spPr>
              <a:xfrm>
                <a:off x="895318" y="1704348"/>
                <a:ext cx="597540" cy="345651"/>
              </a:xfrm>
              <a:custGeom>
                <a:avLst/>
                <a:gdLst/>
                <a:ahLst/>
                <a:cxnLst/>
                <a:rect l="l" t="t" r="r" b="b"/>
                <a:pathLst>
                  <a:path w="30514" h="17651" extrusionOk="0">
                    <a:moveTo>
                      <a:pt x="970" y="1"/>
                    </a:moveTo>
                    <a:cubicBezTo>
                      <a:pt x="439" y="1"/>
                      <a:pt x="0" y="412"/>
                      <a:pt x="0" y="964"/>
                    </a:cubicBezTo>
                    <a:lnTo>
                      <a:pt x="29242" y="17550"/>
                    </a:lnTo>
                    <a:cubicBezTo>
                      <a:pt x="29365" y="17619"/>
                      <a:pt x="29487" y="17650"/>
                      <a:pt x="29603" y="17650"/>
                    </a:cubicBezTo>
                    <a:cubicBezTo>
                      <a:pt x="30135" y="17650"/>
                      <a:pt x="30514" y="16995"/>
                      <a:pt x="30063" y="16526"/>
                    </a:cubicBezTo>
                    <a:lnTo>
                      <a:pt x="19157" y="5036"/>
                    </a:lnTo>
                    <a:cubicBezTo>
                      <a:pt x="18740" y="4596"/>
                      <a:pt x="18193" y="4274"/>
                      <a:pt x="17609" y="4131"/>
                    </a:cubicBezTo>
                    <a:lnTo>
                      <a:pt x="1238" y="35"/>
                    </a:lnTo>
                    <a:cubicBezTo>
                      <a:pt x="1147" y="12"/>
                      <a:pt x="1057" y="1"/>
                      <a:pt x="970" y="1"/>
                    </a:cubicBezTo>
                    <a:close/>
                  </a:path>
                </a:pathLst>
              </a:custGeom>
              <a:solidFill>
                <a:srgbClr val="3FB3E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9" name="Google Shape;929;p45"/>
              <p:cNvSpPr/>
              <p:nvPr/>
            </p:nvSpPr>
            <p:spPr>
              <a:xfrm>
                <a:off x="986473" y="1721815"/>
                <a:ext cx="506384" cy="328183"/>
              </a:xfrm>
              <a:custGeom>
                <a:avLst/>
                <a:gdLst/>
                <a:ahLst/>
                <a:cxnLst/>
                <a:rect l="l" t="t" r="r" b="b"/>
                <a:pathLst>
                  <a:path w="25859" h="16759" extrusionOk="0">
                    <a:moveTo>
                      <a:pt x="0" y="1"/>
                    </a:moveTo>
                    <a:lnTo>
                      <a:pt x="0" y="1"/>
                    </a:lnTo>
                    <a:cubicBezTo>
                      <a:pt x="703" y="2406"/>
                      <a:pt x="3108" y="3370"/>
                      <a:pt x="5692" y="3906"/>
                    </a:cubicBezTo>
                    <a:cubicBezTo>
                      <a:pt x="8823" y="4549"/>
                      <a:pt x="11930" y="4858"/>
                      <a:pt x="14562" y="6847"/>
                    </a:cubicBezTo>
                    <a:cubicBezTo>
                      <a:pt x="16693" y="8454"/>
                      <a:pt x="17598" y="10550"/>
                      <a:pt x="17776" y="12788"/>
                    </a:cubicBezTo>
                    <a:lnTo>
                      <a:pt x="24587" y="16658"/>
                    </a:lnTo>
                    <a:cubicBezTo>
                      <a:pt x="24710" y="16727"/>
                      <a:pt x="24832" y="16758"/>
                      <a:pt x="24948" y="16758"/>
                    </a:cubicBezTo>
                    <a:cubicBezTo>
                      <a:pt x="25480" y="16758"/>
                      <a:pt x="25859" y="16103"/>
                      <a:pt x="25408" y="15634"/>
                    </a:cubicBezTo>
                    <a:lnTo>
                      <a:pt x="14502" y="4144"/>
                    </a:lnTo>
                    <a:cubicBezTo>
                      <a:pt x="14085" y="3704"/>
                      <a:pt x="13538" y="3382"/>
                      <a:pt x="12954" y="3239"/>
                    </a:cubicBezTo>
                    <a:lnTo>
                      <a:pt x="0" y="1"/>
                    </a:lnTo>
                    <a:close/>
                  </a:path>
                </a:pathLst>
              </a:custGeom>
              <a:solidFill>
                <a:srgbClr val="9FEA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45" name="صورة 44">
            <a:extLst>
              <a:ext uri="{FF2B5EF4-FFF2-40B4-BE49-F238E27FC236}">
                <a16:creationId xmlns:a16="http://schemas.microsoft.com/office/drawing/2014/main" id="{9B332E64-A853-A0BF-2F88-D1772CD06799}"/>
              </a:ext>
            </a:extLst>
          </p:cNvPr>
          <p:cNvPicPr>
            <a:picLocks noChangeAspect="1"/>
          </p:cNvPicPr>
          <p:nvPr/>
        </p:nvPicPr>
        <p:blipFill>
          <a:blip r:embed="rId3"/>
          <a:stretch>
            <a:fillRect/>
          </a:stretch>
        </p:blipFill>
        <p:spPr>
          <a:xfrm>
            <a:off x="3341865" y="4961549"/>
            <a:ext cx="2306476" cy="1394597"/>
          </a:xfrm>
          <a:prstGeom prst="rect">
            <a:avLst/>
          </a:prstGeom>
        </p:spPr>
      </p:pic>
      <p:sp>
        <p:nvSpPr>
          <p:cNvPr id="46" name="فقاعة التفكير: على شكل سحابة 45">
            <a:extLst>
              <a:ext uri="{FF2B5EF4-FFF2-40B4-BE49-F238E27FC236}">
                <a16:creationId xmlns:a16="http://schemas.microsoft.com/office/drawing/2014/main" id="{E15A675F-4AE0-DF9F-2FB2-70B9C2C71188}"/>
              </a:ext>
            </a:extLst>
          </p:cNvPr>
          <p:cNvSpPr/>
          <p:nvPr/>
        </p:nvSpPr>
        <p:spPr>
          <a:xfrm>
            <a:off x="10707201" y="341153"/>
            <a:ext cx="1448489" cy="1310943"/>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BH" b="1" dirty="0">
                <a:solidFill>
                  <a:srgbClr val="FF0000"/>
                </a:solidFill>
                <a:latin typeface="Calibri" panose="020F0502020204030204"/>
                <a:cs typeface="Arial" panose="020B0604020202020204" pitchFamily="34" charset="0"/>
              </a:rPr>
              <a:t>تغذية راجعة </a:t>
            </a:r>
            <a:r>
              <a:rPr kumimoji="0" lang="ar-BH" sz="1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 </a:t>
            </a: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7" name="مربع نص 46">
            <a:extLst>
              <a:ext uri="{FF2B5EF4-FFF2-40B4-BE49-F238E27FC236}">
                <a16:creationId xmlns:a16="http://schemas.microsoft.com/office/drawing/2014/main" id="{676E92DB-3A79-3A15-CD55-FE17AEE6C7BC}"/>
              </a:ext>
            </a:extLst>
          </p:cNvPr>
          <p:cNvSpPr txBox="1"/>
          <p:nvPr/>
        </p:nvSpPr>
        <p:spPr>
          <a:xfrm>
            <a:off x="4484711" y="303243"/>
            <a:ext cx="5967659" cy="4434547"/>
          </a:xfrm>
          <a:prstGeom prst="rect">
            <a:avLst/>
          </a:prstGeom>
          <a:noFill/>
        </p:spPr>
        <p:txBody>
          <a:bodyPr wrap="square">
            <a:spAutoFit/>
          </a:bodyPr>
          <a:lstStyle/>
          <a:p>
            <a:pPr algn="just" rtl="1">
              <a:lnSpc>
                <a:spcPct val="107000"/>
              </a:lnSpc>
              <a:spcAft>
                <a:spcPts val="800"/>
              </a:spcAft>
            </a:pPr>
            <a:r>
              <a:rPr lang="ar-SA" sz="2400" b="1" dirty="0">
                <a:effectLst/>
                <a:latin typeface="Calibri" panose="020F0502020204030204" pitchFamily="34" charset="0"/>
                <a:ea typeface="Calibri" panose="020F0502020204030204" pitchFamily="34" charset="0"/>
                <a:cs typeface="Arial" panose="020B0604020202020204" pitchFamily="34" charset="0"/>
              </a:rPr>
              <a:t>*إن أنشطة الإنسان على الأرض أدت إلى ظهور العديد من المشكلات منها </a:t>
            </a:r>
            <a:r>
              <a:rPr lang="ar-SA" sz="2400" b="1" u="sng" dirty="0">
                <a:solidFill>
                  <a:srgbClr val="7030A0"/>
                </a:solidFill>
                <a:effectLst/>
                <a:latin typeface="Calibri" panose="020F0502020204030204" pitchFamily="34" charset="0"/>
                <a:ea typeface="Calibri" panose="020F0502020204030204" pitchFamily="34" charset="0"/>
                <a:cs typeface="Arial" panose="020B0604020202020204" pitchFamily="34" charset="0"/>
              </a:rPr>
              <a:t>التلوث والاحترار العالمي وتعرض التنوع البيولوجي للمخاطر</a:t>
            </a:r>
            <a:r>
              <a:rPr lang="ar-SA" sz="2400" b="1" dirty="0">
                <a:effectLst/>
                <a:latin typeface="Calibri" panose="020F0502020204030204" pitchFamily="34" charset="0"/>
                <a:ea typeface="Calibri" panose="020F0502020204030204" pitchFamily="34" charset="0"/>
                <a:cs typeface="Arial" panose="020B0604020202020204" pitchFamily="34" charset="0"/>
              </a:rPr>
              <a:t>، *وقد تزايداً </a:t>
            </a:r>
            <a:r>
              <a:rPr lang="ar-SA" sz="2400" b="1" u="sng" dirty="0">
                <a:solidFill>
                  <a:srgbClr val="7030A0"/>
                </a:solidFill>
                <a:effectLst/>
                <a:latin typeface="Calibri" panose="020F0502020204030204" pitchFamily="34" charset="0"/>
                <a:ea typeface="Calibri" panose="020F0502020204030204" pitchFamily="34" charset="0"/>
                <a:cs typeface="Arial" panose="020B0604020202020204" pitchFamily="34" charset="0"/>
              </a:rPr>
              <a:t>عدد سكان</a:t>
            </a:r>
            <a:r>
              <a:rPr lang="ar-SA" sz="2400" b="1" dirty="0">
                <a:effectLst/>
                <a:latin typeface="Calibri" panose="020F0502020204030204" pitchFamily="34" charset="0"/>
                <a:ea typeface="Calibri" panose="020F0502020204030204" pitchFamily="34" charset="0"/>
                <a:cs typeface="Arial" panose="020B0604020202020204" pitchFamily="34" charset="0"/>
              </a:rPr>
              <a:t> الأرض بشكل شديد الخطورة، * </a:t>
            </a:r>
            <a:endParaRPr lang="ar-BH" sz="2400" b="1" dirty="0">
              <a:effectLst/>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ar-SA" sz="2400" b="1" dirty="0">
                <a:effectLst/>
                <a:latin typeface="Calibri" panose="020F0502020204030204" pitchFamily="34" charset="0"/>
                <a:ea typeface="Calibri" panose="020F0502020204030204" pitchFamily="34" charset="0"/>
                <a:cs typeface="Arial" panose="020B0604020202020204" pitchFamily="34" charset="0"/>
              </a:rPr>
              <a:t>وازداد ا</a:t>
            </a:r>
            <a:r>
              <a:rPr lang="ar-SA" sz="2400" b="1" u="sng" dirty="0">
                <a:solidFill>
                  <a:srgbClr val="7030A0"/>
                </a:solidFill>
                <a:effectLst/>
                <a:latin typeface="Calibri" panose="020F0502020204030204" pitchFamily="34" charset="0"/>
                <a:ea typeface="Calibri" panose="020F0502020204030204" pitchFamily="34" charset="0"/>
                <a:cs typeface="Arial" panose="020B0604020202020204" pitchFamily="34" charset="0"/>
              </a:rPr>
              <a:t>ستهلاك</a:t>
            </a:r>
            <a:r>
              <a:rPr lang="ar-SA" sz="2400" b="1" dirty="0">
                <a:effectLst/>
                <a:latin typeface="Calibri" panose="020F0502020204030204" pitchFamily="34" charset="0"/>
                <a:ea typeface="Calibri" panose="020F0502020204030204" pitchFamily="34" charset="0"/>
                <a:cs typeface="Arial" panose="020B0604020202020204" pitchFamily="34" charset="0"/>
              </a:rPr>
              <a:t> الفرد الواحد للموارد</a:t>
            </a:r>
            <a:r>
              <a:rPr lang="ar-BH" sz="2400" b="1" dirty="0">
                <a:effectLst/>
                <a:latin typeface="Calibri" panose="020F0502020204030204" pitchFamily="34" charset="0"/>
                <a:ea typeface="Calibri" panose="020F0502020204030204" pitchFamily="34" charset="0"/>
                <a:cs typeface="Arial" panose="020B0604020202020204" pitchFamily="34" charset="0"/>
              </a:rPr>
              <a:t> .... لذلك ..</a:t>
            </a:r>
            <a:endParaRPr lang="en-US" dirty="0">
              <a:effectLst/>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ar-SA" sz="2400" b="1" dirty="0">
                <a:effectLst/>
                <a:latin typeface="Calibri" panose="020F0502020204030204" pitchFamily="34" charset="0"/>
                <a:ea typeface="Calibri" panose="020F0502020204030204" pitchFamily="34" charset="0"/>
                <a:cs typeface="Arial" panose="020B0604020202020204" pitchFamily="34" charset="0"/>
              </a:rPr>
              <a:t>**</a:t>
            </a:r>
            <a:r>
              <a:rPr lang="ar-SA"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 يجب العمل على جعل الموارد البيئية للمجتمع أكثر بقاءً </a:t>
            </a:r>
            <a:r>
              <a:rPr lang="ar-SA" sz="2400" b="1" dirty="0">
                <a:effectLst/>
                <a:latin typeface="Calibri" panose="020F0502020204030204" pitchFamily="34" charset="0"/>
                <a:ea typeface="Calibri" panose="020F0502020204030204" pitchFamily="34" charset="0"/>
                <a:cs typeface="Arial" panose="020B0604020202020204" pitchFamily="34" charset="0"/>
              </a:rPr>
              <a:t>واستدامة من خلال</a:t>
            </a:r>
            <a:r>
              <a:rPr lang="ar-BH" sz="2400" b="1" dirty="0">
                <a:effectLst/>
                <a:latin typeface="Calibri" panose="020F0502020204030204" pitchFamily="34" charset="0"/>
                <a:ea typeface="Calibri" panose="020F0502020204030204" pitchFamily="34" charset="0"/>
                <a:cs typeface="Arial" panose="020B0604020202020204" pitchFamily="34" charset="0"/>
              </a:rPr>
              <a:t> :</a:t>
            </a:r>
            <a:r>
              <a:rPr lang="ar-SA" sz="2400" b="1" dirty="0">
                <a:effectLst/>
                <a:latin typeface="Calibri" panose="020F0502020204030204" pitchFamily="34" charset="0"/>
                <a:ea typeface="Calibri" panose="020F0502020204030204" pitchFamily="34" charset="0"/>
                <a:cs typeface="Arial" panose="020B0604020202020204" pitchFamily="34" charset="0"/>
              </a:rPr>
              <a:t> </a:t>
            </a:r>
            <a:endParaRPr lang="ar-BH" sz="2400" b="1" dirty="0">
              <a:effectLst/>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ar-SA" sz="2400" b="1" dirty="0">
                <a:effectLst/>
                <a:latin typeface="Calibri" panose="020F0502020204030204" pitchFamily="34" charset="0"/>
                <a:ea typeface="Calibri" panose="020F0502020204030204" pitchFamily="34" charset="0"/>
                <a:cs typeface="Arial" panose="020B0604020202020204" pitchFamily="34" charset="0"/>
              </a:rPr>
              <a:t>تكثيف المبادرات الحكومية</a:t>
            </a:r>
            <a:r>
              <a:rPr lang="ar-BH" dirty="0">
                <a:latin typeface="Calibri" panose="020F0502020204030204" pitchFamily="34" charset="0"/>
                <a:ea typeface="Calibri" panose="020F0502020204030204" pitchFamily="34" charset="0"/>
                <a:cs typeface="Arial" panose="020B0604020202020204" pitchFamily="34" charset="0"/>
              </a:rPr>
              <a:t>  **</a:t>
            </a:r>
            <a:r>
              <a:rPr lang="ar-SA" sz="2400" b="1" dirty="0">
                <a:effectLst/>
                <a:latin typeface="Calibri" panose="020F0502020204030204" pitchFamily="34" charset="0"/>
                <a:ea typeface="Calibri" panose="020F0502020204030204" pitchFamily="34" charset="0"/>
                <a:cs typeface="Arial" panose="020B0604020202020204" pitchFamily="34" charset="0"/>
              </a:rPr>
              <a:t>والمجتمع المدني</a:t>
            </a:r>
            <a:endParaRPr lang="ar-BH" sz="2400" b="1" dirty="0">
              <a:effectLst/>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ar-SA" sz="2400" b="1" dirty="0">
                <a:effectLst/>
                <a:latin typeface="Calibri" panose="020F0502020204030204" pitchFamily="34" charset="0"/>
                <a:ea typeface="Calibri" panose="020F0502020204030204" pitchFamily="34" charset="0"/>
                <a:cs typeface="Arial" panose="020B0604020202020204" pitchFamily="34" charset="0"/>
              </a:rPr>
              <a:t> واتخاذ التدابير التي تؤدي إلى توقف الممارسات والأنشطة التي تستنزف الموارد البيئية</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43" name="Google Shape;843;p44"/>
          <p:cNvSpPr txBox="1"/>
          <p:nvPr/>
        </p:nvSpPr>
        <p:spPr>
          <a:xfrm>
            <a:off x="1452551" y="1850784"/>
            <a:ext cx="907600" cy="518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FFFFFF"/>
                </a:solidFill>
                <a:latin typeface="Oswald"/>
                <a:ea typeface="Oswald"/>
                <a:cs typeface="Oswald"/>
                <a:sym typeface="Oswald"/>
              </a:rPr>
              <a:t>90%</a:t>
            </a:r>
            <a:endParaRPr sz="1867" kern="0">
              <a:solidFill>
                <a:srgbClr val="FFFFFF"/>
              </a:solidFill>
              <a:latin typeface="Oswald"/>
              <a:ea typeface="Oswald"/>
              <a:cs typeface="Oswald"/>
              <a:sym typeface="Oswald"/>
            </a:endParaRPr>
          </a:p>
        </p:txBody>
      </p:sp>
      <p:sp>
        <p:nvSpPr>
          <p:cNvPr id="844" name="Google Shape;844;p44"/>
          <p:cNvSpPr txBox="1"/>
          <p:nvPr/>
        </p:nvSpPr>
        <p:spPr>
          <a:xfrm>
            <a:off x="2402184" y="3819184"/>
            <a:ext cx="907600" cy="518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FFFFFF"/>
                </a:solidFill>
                <a:latin typeface="Oswald"/>
                <a:ea typeface="Oswald"/>
                <a:cs typeface="Oswald"/>
                <a:sym typeface="Oswald"/>
              </a:rPr>
              <a:t>40%</a:t>
            </a:r>
            <a:endParaRPr sz="1867" kern="0">
              <a:solidFill>
                <a:srgbClr val="FFFFFF"/>
              </a:solidFill>
              <a:latin typeface="Oswald"/>
              <a:ea typeface="Oswald"/>
              <a:cs typeface="Oswald"/>
              <a:sym typeface="Oswald"/>
            </a:endParaRPr>
          </a:p>
        </p:txBody>
      </p:sp>
      <p:sp>
        <p:nvSpPr>
          <p:cNvPr id="845" name="Google Shape;845;p44"/>
          <p:cNvSpPr txBox="1"/>
          <p:nvPr/>
        </p:nvSpPr>
        <p:spPr>
          <a:xfrm>
            <a:off x="3351817" y="3181684"/>
            <a:ext cx="907600" cy="518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FFFFFF"/>
                </a:solidFill>
                <a:latin typeface="Oswald"/>
                <a:ea typeface="Oswald"/>
                <a:cs typeface="Oswald"/>
                <a:sym typeface="Oswald"/>
              </a:rPr>
              <a:t>50%</a:t>
            </a:r>
            <a:endParaRPr sz="1867" kern="0">
              <a:solidFill>
                <a:srgbClr val="FFFFFF"/>
              </a:solidFill>
              <a:latin typeface="Oswald"/>
              <a:ea typeface="Oswald"/>
              <a:cs typeface="Oswald"/>
              <a:sym typeface="Oswald"/>
            </a:endParaRPr>
          </a:p>
        </p:txBody>
      </p:sp>
      <p:sp>
        <p:nvSpPr>
          <p:cNvPr id="846" name="Google Shape;846;p44"/>
          <p:cNvSpPr txBox="1"/>
          <p:nvPr/>
        </p:nvSpPr>
        <p:spPr>
          <a:xfrm>
            <a:off x="4301451" y="2552684"/>
            <a:ext cx="907600" cy="518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FFFFFF"/>
                </a:solidFill>
                <a:latin typeface="Oswald"/>
                <a:ea typeface="Oswald"/>
                <a:cs typeface="Oswald"/>
                <a:sym typeface="Oswald"/>
              </a:rPr>
              <a:t>70%</a:t>
            </a:r>
            <a:endParaRPr sz="1867" kern="0">
              <a:solidFill>
                <a:srgbClr val="FFFFFF"/>
              </a:solidFill>
              <a:latin typeface="Oswald"/>
              <a:ea typeface="Oswald"/>
              <a:cs typeface="Oswald"/>
              <a:sym typeface="Oswald"/>
            </a:endParaRPr>
          </a:p>
        </p:txBody>
      </p:sp>
      <p:grpSp>
        <p:nvGrpSpPr>
          <p:cNvPr id="851" name="Google Shape;851;p44"/>
          <p:cNvGrpSpPr/>
          <p:nvPr/>
        </p:nvGrpSpPr>
        <p:grpSpPr>
          <a:xfrm>
            <a:off x="257667" y="2639768"/>
            <a:ext cx="523605" cy="523537"/>
            <a:chOff x="4619350" y="1285200"/>
            <a:chExt cx="511800" cy="511800"/>
          </a:xfrm>
        </p:grpSpPr>
        <p:sp>
          <p:nvSpPr>
            <p:cNvPr id="852" name="Google Shape;852;p44"/>
            <p:cNvSpPr/>
            <p:nvPr/>
          </p:nvSpPr>
          <p:spPr>
            <a:xfrm>
              <a:off x="4619350" y="1285200"/>
              <a:ext cx="511800" cy="511800"/>
            </a:xfrm>
            <a:prstGeom prst="ellipse">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53" name="Google Shape;853;p44"/>
            <p:cNvGrpSpPr/>
            <p:nvPr/>
          </p:nvGrpSpPr>
          <p:grpSpPr>
            <a:xfrm rot="-5400000">
              <a:off x="4742329" y="1428375"/>
              <a:ext cx="265779" cy="225399"/>
              <a:chOff x="4660325" y="1866850"/>
              <a:chExt cx="68350" cy="58100"/>
            </a:xfrm>
          </p:grpSpPr>
          <p:sp>
            <p:nvSpPr>
              <p:cNvPr id="854" name="Google Shape;854;p44"/>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5" name="Google Shape;855;p44"/>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856" name="Google Shape;856;p44"/>
          <p:cNvGrpSpPr/>
          <p:nvPr/>
        </p:nvGrpSpPr>
        <p:grpSpPr>
          <a:xfrm>
            <a:off x="4999444" y="178101"/>
            <a:ext cx="523605" cy="523537"/>
            <a:chOff x="6923700" y="2137400"/>
            <a:chExt cx="511800" cy="511800"/>
          </a:xfrm>
        </p:grpSpPr>
        <p:sp>
          <p:nvSpPr>
            <p:cNvPr id="857" name="Google Shape;857;p44"/>
            <p:cNvSpPr/>
            <p:nvPr/>
          </p:nvSpPr>
          <p:spPr>
            <a:xfrm>
              <a:off x="6923700" y="2137400"/>
              <a:ext cx="511800" cy="511800"/>
            </a:xfrm>
            <a:prstGeom prst="ellipse">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58" name="Google Shape;858;p44"/>
            <p:cNvGrpSpPr/>
            <p:nvPr/>
          </p:nvGrpSpPr>
          <p:grpSpPr>
            <a:xfrm rot="5400000">
              <a:off x="7046679" y="2280575"/>
              <a:ext cx="265779" cy="225399"/>
              <a:chOff x="4660325" y="1866850"/>
              <a:chExt cx="68350" cy="58100"/>
            </a:xfrm>
          </p:grpSpPr>
          <p:sp>
            <p:nvSpPr>
              <p:cNvPr id="859" name="Google Shape;859;p44"/>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0" name="Google Shape;860;p44"/>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866" name="Google Shape;866;p44"/>
          <p:cNvSpPr txBox="1"/>
          <p:nvPr/>
        </p:nvSpPr>
        <p:spPr>
          <a:xfrm>
            <a:off x="6789917" y="3181684"/>
            <a:ext cx="907600" cy="518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FFFFFF"/>
                </a:solidFill>
                <a:latin typeface="Oswald"/>
                <a:ea typeface="Oswald"/>
                <a:cs typeface="Oswald"/>
                <a:sym typeface="Oswald"/>
              </a:rPr>
              <a:t>50%</a:t>
            </a:r>
            <a:endParaRPr sz="1867" kern="0">
              <a:solidFill>
                <a:srgbClr val="FFFFFF"/>
              </a:solidFill>
              <a:latin typeface="Oswald"/>
              <a:ea typeface="Oswald"/>
              <a:cs typeface="Oswald"/>
              <a:sym typeface="Oswald"/>
            </a:endParaRPr>
          </a:p>
        </p:txBody>
      </p:sp>
      <p:sp>
        <p:nvSpPr>
          <p:cNvPr id="868" name="Google Shape;868;p44"/>
          <p:cNvSpPr txBox="1"/>
          <p:nvPr/>
        </p:nvSpPr>
        <p:spPr>
          <a:xfrm>
            <a:off x="8689184" y="3719384"/>
            <a:ext cx="907600" cy="518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FFFFFF"/>
                </a:solidFill>
                <a:latin typeface="Oswald"/>
                <a:ea typeface="Oswald"/>
                <a:cs typeface="Oswald"/>
                <a:sym typeface="Oswald"/>
              </a:rPr>
              <a:t>40%</a:t>
            </a:r>
            <a:endParaRPr sz="1867" kern="0">
              <a:solidFill>
                <a:srgbClr val="FFFFFF"/>
              </a:solidFill>
              <a:latin typeface="Oswald"/>
              <a:ea typeface="Oswald"/>
              <a:cs typeface="Oswald"/>
              <a:sym typeface="Oswald"/>
            </a:endParaRPr>
          </a:p>
        </p:txBody>
      </p:sp>
      <p:sp>
        <p:nvSpPr>
          <p:cNvPr id="869" name="Google Shape;869;p44"/>
          <p:cNvSpPr txBox="1"/>
          <p:nvPr/>
        </p:nvSpPr>
        <p:spPr>
          <a:xfrm>
            <a:off x="9638817" y="2053984"/>
            <a:ext cx="907600" cy="518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FFFFFF"/>
                </a:solidFill>
                <a:latin typeface="Oswald"/>
                <a:ea typeface="Oswald"/>
                <a:cs typeface="Oswald"/>
                <a:sym typeface="Oswald"/>
              </a:rPr>
              <a:t>90%</a:t>
            </a:r>
            <a:endParaRPr sz="1867" kern="0">
              <a:solidFill>
                <a:srgbClr val="FFFFFF"/>
              </a:solidFill>
              <a:latin typeface="Oswald"/>
              <a:ea typeface="Oswald"/>
              <a:cs typeface="Oswald"/>
              <a:sym typeface="Oswald"/>
            </a:endParaRPr>
          </a:p>
        </p:txBody>
      </p:sp>
      <p:grpSp>
        <p:nvGrpSpPr>
          <p:cNvPr id="874" name="Google Shape;874;p44"/>
          <p:cNvGrpSpPr/>
          <p:nvPr/>
        </p:nvGrpSpPr>
        <p:grpSpPr>
          <a:xfrm rot="10800000">
            <a:off x="11655181" y="371061"/>
            <a:ext cx="536819" cy="584049"/>
            <a:chOff x="6923700" y="2137400"/>
            <a:chExt cx="511800" cy="511800"/>
          </a:xfrm>
        </p:grpSpPr>
        <p:sp>
          <p:nvSpPr>
            <p:cNvPr id="875" name="Google Shape;875;p44"/>
            <p:cNvSpPr/>
            <p:nvPr/>
          </p:nvSpPr>
          <p:spPr>
            <a:xfrm>
              <a:off x="6923700" y="2137400"/>
              <a:ext cx="511800" cy="511800"/>
            </a:xfrm>
            <a:prstGeom prst="ellipse">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76" name="Google Shape;876;p44"/>
            <p:cNvGrpSpPr/>
            <p:nvPr/>
          </p:nvGrpSpPr>
          <p:grpSpPr>
            <a:xfrm rot="5400000">
              <a:off x="7046679" y="2280575"/>
              <a:ext cx="265779" cy="225399"/>
              <a:chOff x="4660325" y="1866850"/>
              <a:chExt cx="68350" cy="58100"/>
            </a:xfrm>
          </p:grpSpPr>
          <p:sp>
            <p:nvSpPr>
              <p:cNvPr id="877" name="Google Shape;877;p44"/>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8" name="Google Shape;878;p44"/>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27" name="صورة 26">
            <a:extLst>
              <a:ext uri="{FF2B5EF4-FFF2-40B4-BE49-F238E27FC236}">
                <a16:creationId xmlns:a16="http://schemas.microsoft.com/office/drawing/2014/main" id="{BA04FC97-E0BD-97A9-C453-34702F6974E2}"/>
              </a:ext>
            </a:extLst>
          </p:cNvPr>
          <p:cNvPicPr>
            <a:picLocks noChangeAspect="1"/>
          </p:cNvPicPr>
          <p:nvPr/>
        </p:nvPicPr>
        <p:blipFill rotWithShape="1">
          <a:blip r:embed="rId3"/>
          <a:srcRect l="3215" t="7406"/>
          <a:stretch/>
        </p:blipFill>
        <p:spPr>
          <a:xfrm>
            <a:off x="3019517" y="1413641"/>
            <a:ext cx="8904073" cy="4811086"/>
          </a:xfrm>
          <a:prstGeom prst="rect">
            <a:avLst/>
          </a:prstGeom>
        </p:spPr>
      </p:pic>
      <p:grpSp>
        <p:nvGrpSpPr>
          <p:cNvPr id="28" name="Google Shape;738;p42">
            <a:extLst>
              <a:ext uri="{FF2B5EF4-FFF2-40B4-BE49-F238E27FC236}">
                <a16:creationId xmlns:a16="http://schemas.microsoft.com/office/drawing/2014/main" id="{5EA4C351-F189-A19C-CFFA-DBBD0D5E5448}"/>
              </a:ext>
            </a:extLst>
          </p:cNvPr>
          <p:cNvGrpSpPr/>
          <p:nvPr/>
        </p:nvGrpSpPr>
        <p:grpSpPr>
          <a:xfrm>
            <a:off x="10726" y="439869"/>
            <a:ext cx="2637207" cy="2020722"/>
            <a:chOff x="6505290" y="3340500"/>
            <a:chExt cx="2637207" cy="2020722"/>
          </a:xfrm>
        </p:grpSpPr>
        <p:sp>
          <p:nvSpPr>
            <p:cNvPr id="29" name="Google Shape;739;p42">
              <a:extLst>
                <a:ext uri="{FF2B5EF4-FFF2-40B4-BE49-F238E27FC236}">
                  <a16:creationId xmlns:a16="http://schemas.microsoft.com/office/drawing/2014/main" id="{B767BAD9-4962-A575-CF7B-54A011387A13}"/>
                </a:ext>
              </a:extLst>
            </p:cNvPr>
            <p:cNvSpPr/>
            <p:nvPr/>
          </p:nvSpPr>
          <p:spPr>
            <a:xfrm flipH="1">
              <a:off x="6505290" y="3340500"/>
              <a:ext cx="1894211" cy="1361173"/>
            </a:xfrm>
            <a:custGeom>
              <a:avLst/>
              <a:gdLst/>
              <a:ahLst/>
              <a:cxnLst/>
              <a:rect l="l" t="t" r="r" b="b"/>
              <a:pathLst>
                <a:path w="60282" h="45939" extrusionOk="0">
                  <a:moveTo>
                    <a:pt x="32528" y="16423"/>
                  </a:moveTo>
                  <a:cubicBezTo>
                    <a:pt x="32933" y="16542"/>
                    <a:pt x="33349" y="16661"/>
                    <a:pt x="33754" y="16804"/>
                  </a:cubicBezTo>
                  <a:cubicBezTo>
                    <a:pt x="33850" y="17327"/>
                    <a:pt x="33909" y="17863"/>
                    <a:pt x="33850" y="18399"/>
                  </a:cubicBezTo>
                  <a:cubicBezTo>
                    <a:pt x="33802" y="18804"/>
                    <a:pt x="33671" y="19185"/>
                    <a:pt x="33540" y="19566"/>
                  </a:cubicBezTo>
                  <a:cubicBezTo>
                    <a:pt x="32766" y="19554"/>
                    <a:pt x="32504" y="19220"/>
                    <a:pt x="32468" y="18280"/>
                  </a:cubicBezTo>
                  <a:cubicBezTo>
                    <a:pt x="32445" y="17863"/>
                    <a:pt x="32468" y="17435"/>
                    <a:pt x="32492" y="17030"/>
                  </a:cubicBezTo>
                  <a:cubicBezTo>
                    <a:pt x="32504" y="16827"/>
                    <a:pt x="32516" y="16625"/>
                    <a:pt x="32528" y="16423"/>
                  </a:cubicBezTo>
                  <a:close/>
                  <a:moveTo>
                    <a:pt x="24467" y="17351"/>
                  </a:moveTo>
                  <a:lnTo>
                    <a:pt x="24467" y="17351"/>
                  </a:lnTo>
                  <a:cubicBezTo>
                    <a:pt x="24336" y="18292"/>
                    <a:pt x="24336" y="19244"/>
                    <a:pt x="24551" y="20328"/>
                  </a:cubicBezTo>
                  <a:cubicBezTo>
                    <a:pt x="24598" y="20506"/>
                    <a:pt x="24670" y="20697"/>
                    <a:pt x="24729" y="20864"/>
                  </a:cubicBezTo>
                  <a:cubicBezTo>
                    <a:pt x="24836" y="21125"/>
                    <a:pt x="24944" y="21387"/>
                    <a:pt x="24872" y="21530"/>
                  </a:cubicBezTo>
                  <a:cubicBezTo>
                    <a:pt x="24860" y="21566"/>
                    <a:pt x="24813" y="21614"/>
                    <a:pt x="24765" y="21649"/>
                  </a:cubicBezTo>
                  <a:cubicBezTo>
                    <a:pt x="24658" y="21506"/>
                    <a:pt x="24551" y="21375"/>
                    <a:pt x="24444" y="21233"/>
                  </a:cubicBezTo>
                  <a:cubicBezTo>
                    <a:pt x="24182" y="20911"/>
                    <a:pt x="23932" y="20613"/>
                    <a:pt x="23777" y="20268"/>
                  </a:cubicBezTo>
                  <a:cubicBezTo>
                    <a:pt x="23479" y="19637"/>
                    <a:pt x="23384" y="18839"/>
                    <a:pt x="23420" y="18066"/>
                  </a:cubicBezTo>
                  <a:cubicBezTo>
                    <a:pt x="23777" y="17792"/>
                    <a:pt x="24122" y="17565"/>
                    <a:pt x="24467" y="17351"/>
                  </a:cubicBezTo>
                  <a:close/>
                  <a:moveTo>
                    <a:pt x="34302" y="16994"/>
                  </a:moveTo>
                  <a:cubicBezTo>
                    <a:pt x="34897" y="17208"/>
                    <a:pt x="35504" y="17458"/>
                    <a:pt x="36124" y="17708"/>
                  </a:cubicBezTo>
                  <a:cubicBezTo>
                    <a:pt x="36064" y="19006"/>
                    <a:pt x="35957" y="20304"/>
                    <a:pt x="35647" y="21483"/>
                  </a:cubicBezTo>
                  <a:cubicBezTo>
                    <a:pt x="35540" y="21887"/>
                    <a:pt x="35397" y="22221"/>
                    <a:pt x="35254" y="22507"/>
                  </a:cubicBezTo>
                  <a:cubicBezTo>
                    <a:pt x="34564" y="22471"/>
                    <a:pt x="34111" y="22316"/>
                    <a:pt x="33885" y="22018"/>
                  </a:cubicBezTo>
                  <a:cubicBezTo>
                    <a:pt x="33647" y="21733"/>
                    <a:pt x="33599" y="21268"/>
                    <a:pt x="33742" y="20613"/>
                  </a:cubicBezTo>
                  <a:cubicBezTo>
                    <a:pt x="33802" y="20340"/>
                    <a:pt x="33897" y="20078"/>
                    <a:pt x="34004" y="19792"/>
                  </a:cubicBezTo>
                  <a:cubicBezTo>
                    <a:pt x="34147" y="19363"/>
                    <a:pt x="34302" y="18935"/>
                    <a:pt x="34361" y="18458"/>
                  </a:cubicBezTo>
                  <a:cubicBezTo>
                    <a:pt x="34409" y="17958"/>
                    <a:pt x="34373" y="17470"/>
                    <a:pt x="34302" y="16994"/>
                  </a:cubicBezTo>
                  <a:close/>
                  <a:moveTo>
                    <a:pt x="30218" y="15994"/>
                  </a:moveTo>
                  <a:cubicBezTo>
                    <a:pt x="30813" y="16042"/>
                    <a:pt x="31409" y="16149"/>
                    <a:pt x="32016" y="16292"/>
                  </a:cubicBezTo>
                  <a:cubicBezTo>
                    <a:pt x="32016" y="16530"/>
                    <a:pt x="32004" y="16756"/>
                    <a:pt x="31980" y="16994"/>
                  </a:cubicBezTo>
                  <a:cubicBezTo>
                    <a:pt x="31956" y="17423"/>
                    <a:pt x="31933" y="17851"/>
                    <a:pt x="31956" y="18304"/>
                  </a:cubicBezTo>
                  <a:cubicBezTo>
                    <a:pt x="31980" y="19089"/>
                    <a:pt x="32195" y="19959"/>
                    <a:pt x="33361" y="20066"/>
                  </a:cubicBezTo>
                  <a:cubicBezTo>
                    <a:pt x="33314" y="20209"/>
                    <a:pt x="33278" y="20363"/>
                    <a:pt x="33242" y="20506"/>
                  </a:cubicBezTo>
                  <a:cubicBezTo>
                    <a:pt x="33064" y="21328"/>
                    <a:pt x="33147" y="21923"/>
                    <a:pt x="33480" y="22340"/>
                  </a:cubicBezTo>
                  <a:cubicBezTo>
                    <a:pt x="33778" y="22709"/>
                    <a:pt x="34254" y="22923"/>
                    <a:pt x="34945" y="22995"/>
                  </a:cubicBezTo>
                  <a:cubicBezTo>
                    <a:pt x="34742" y="23292"/>
                    <a:pt x="34504" y="23542"/>
                    <a:pt x="34254" y="23816"/>
                  </a:cubicBezTo>
                  <a:cubicBezTo>
                    <a:pt x="33933" y="24162"/>
                    <a:pt x="33611" y="24519"/>
                    <a:pt x="33278" y="25007"/>
                  </a:cubicBezTo>
                  <a:cubicBezTo>
                    <a:pt x="33266" y="25031"/>
                    <a:pt x="33254" y="25055"/>
                    <a:pt x="33242" y="25078"/>
                  </a:cubicBezTo>
                  <a:cubicBezTo>
                    <a:pt x="33228" y="25076"/>
                    <a:pt x="33215" y="25075"/>
                    <a:pt x="33201" y="25075"/>
                  </a:cubicBezTo>
                  <a:cubicBezTo>
                    <a:pt x="33132" y="25075"/>
                    <a:pt x="33066" y="25100"/>
                    <a:pt x="33016" y="25150"/>
                  </a:cubicBezTo>
                  <a:cubicBezTo>
                    <a:pt x="32854" y="25320"/>
                    <a:pt x="32650" y="25405"/>
                    <a:pt x="32399" y="25405"/>
                  </a:cubicBezTo>
                  <a:cubicBezTo>
                    <a:pt x="32299" y="25405"/>
                    <a:pt x="32191" y="25391"/>
                    <a:pt x="32075" y="25364"/>
                  </a:cubicBezTo>
                  <a:cubicBezTo>
                    <a:pt x="31206" y="25174"/>
                    <a:pt x="30290" y="24304"/>
                    <a:pt x="30111" y="23709"/>
                  </a:cubicBezTo>
                  <a:cubicBezTo>
                    <a:pt x="29897" y="23054"/>
                    <a:pt x="30040" y="22364"/>
                    <a:pt x="30194" y="21626"/>
                  </a:cubicBezTo>
                  <a:cubicBezTo>
                    <a:pt x="30278" y="21245"/>
                    <a:pt x="30361" y="20840"/>
                    <a:pt x="30397" y="20435"/>
                  </a:cubicBezTo>
                  <a:cubicBezTo>
                    <a:pt x="30480" y="19232"/>
                    <a:pt x="30516" y="17458"/>
                    <a:pt x="30218" y="15994"/>
                  </a:cubicBezTo>
                  <a:close/>
                  <a:moveTo>
                    <a:pt x="22908" y="18470"/>
                  </a:moveTo>
                  <a:cubicBezTo>
                    <a:pt x="22920" y="19209"/>
                    <a:pt x="23051" y="19923"/>
                    <a:pt x="23312" y="20483"/>
                  </a:cubicBezTo>
                  <a:cubicBezTo>
                    <a:pt x="23491" y="20887"/>
                    <a:pt x="23777" y="21233"/>
                    <a:pt x="24051" y="21566"/>
                  </a:cubicBezTo>
                  <a:cubicBezTo>
                    <a:pt x="24170" y="21697"/>
                    <a:pt x="24277" y="21840"/>
                    <a:pt x="24372" y="21983"/>
                  </a:cubicBezTo>
                  <a:cubicBezTo>
                    <a:pt x="24372" y="22018"/>
                    <a:pt x="24372" y="22054"/>
                    <a:pt x="24384" y="22090"/>
                  </a:cubicBezTo>
                  <a:cubicBezTo>
                    <a:pt x="24420" y="22161"/>
                    <a:pt x="24479" y="22209"/>
                    <a:pt x="24551" y="22233"/>
                  </a:cubicBezTo>
                  <a:cubicBezTo>
                    <a:pt x="24670" y="22423"/>
                    <a:pt x="24777" y="22614"/>
                    <a:pt x="24836" y="22840"/>
                  </a:cubicBezTo>
                  <a:cubicBezTo>
                    <a:pt x="24967" y="23316"/>
                    <a:pt x="24884" y="23792"/>
                    <a:pt x="24586" y="24245"/>
                  </a:cubicBezTo>
                  <a:cubicBezTo>
                    <a:pt x="24182" y="24876"/>
                    <a:pt x="23384" y="25388"/>
                    <a:pt x="22574" y="25555"/>
                  </a:cubicBezTo>
                  <a:cubicBezTo>
                    <a:pt x="22336" y="25388"/>
                    <a:pt x="22110" y="25209"/>
                    <a:pt x="21884" y="24995"/>
                  </a:cubicBezTo>
                  <a:cubicBezTo>
                    <a:pt x="21407" y="24554"/>
                    <a:pt x="20776" y="22745"/>
                    <a:pt x="20360" y="20887"/>
                  </a:cubicBezTo>
                  <a:cubicBezTo>
                    <a:pt x="21015" y="20221"/>
                    <a:pt x="21681" y="19554"/>
                    <a:pt x="22360" y="18947"/>
                  </a:cubicBezTo>
                  <a:cubicBezTo>
                    <a:pt x="22539" y="18780"/>
                    <a:pt x="22717" y="18625"/>
                    <a:pt x="22908" y="18470"/>
                  </a:cubicBezTo>
                  <a:close/>
                  <a:moveTo>
                    <a:pt x="36636" y="17911"/>
                  </a:moveTo>
                  <a:cubicBezTo>
                    <a:pt x="37231" y="18161"/>
                    <a:pt x="37850" y="18423"/>
                    <a:pt x="38469" y="18685"/>
                  </a:cubicBezTo>
                  <a:cubicBezTo>
                    <a:pt x="38529" y="18708"/>
                    <a:pt x="38588" y="18720"/>
                    <a:pt x="38648" y="18744"/>
                  </a:cubicBezTo>
                  <a:cubicBezTo>
                    <a:pt x="38088" y="19613"/>
                    <a:pt x="37624" y="20566"/>
                    <a:pt x="37279" y="21566"/>
                  </a:cubicBezTo>
                  <a:cubicBezTo>
                    <a:pt x="36695" y="23245"/>
                    <a:pt x="36064" y="24828"/>
                    <a:pt x="34695" y="25709"/>
                  </a:cubicBezTo>
                  <a:cubicBezTo>
                    <a:pt x="34559" y="25800"/>
                    <a:pt x="34413" y="25901"/>
                    <a:pt x="34246" y="25901"/>
                  </a:cubicBezTo>
                  <a:cubicBezTo>
                    <a:pt x="34237" y="25901"/>
                    <a:pt x="34228" y="25900"/>
                    <a:pt x="34219" y="25900"/>
                  </a:cubicBezTo>
                  <a:cubicBezTo>
                    <a:pt x="33969" y="25900"/>
                    <a:pt x="33766" y="25650"/>
                    <a:pt x="33635" y="25400"/>
                  </a:cubicBezTo>
                  <a:cubicBezTo>
                    <a:pt x="33659" y="25364"/>
                    <a:pt x="33683" y="25328"/>
                    <a:pt x="33707" y="25305"/>
                  </a:cubicBezTo>
                  <a:cubicBezTo>
                    <a:pt x="34016" y="24840"/>
                    <a:pt x="34326" y="24495"/>
                    <a:pt x="34635" y="24162"/>
                  </a:cubicBezTo>
                  <a:cubicBezTo>
                    <a:pt x="34957" y="23816"/>
                    <a:pt x="35266" y="23459"/>
                    <a:pt x="35540" y="23019"/>
                  </a:cubicBezTo>
                  <a:lnTo>
                    <a:pt x="35635" y="23019"/>
                  </a:lnTo>
                  <a:cubicBezTo>
                    <a:pt x="35778" y="23019"/>
                    <a:pt x="35885" y="22899"/>
                    <a:pt x="35885" y="22769"/>
                  </a:cubicBezTo>
                  <a:cubicBezTo>
                    <a:pt x="35885" y="22685"/>
                    <a:pt x="35850" y="22614"/>
                    <a:pt x="35790" y="22566"/>
                  </a:cubicBezTo>
                  <a:cubicBezTo>
                    <a:pt x="35921" y="22292"/>
                    <a:pt x="36040" y="21983"/>
                    <a:pt x="36136" y="21614"/>
                  </a:cubicBezTo>
                  <a:cubicBezTo>
                    <a:pt x="36445" y="20447"/>
                    <a:pt x="36564" y="19185"/>
                    <a:pt x="36636" y="17911"/>
                  </a:cubicBezTo>
                  <a:close/>
                  <a:moveTo>
                    <a:pt x="19919" y="21328"/>
                  </a:moveTo>
                  <a:cubicBezTo>
                    <a:pt x="20360" y="23161"/>
                    <a:pt x="21003" y="24864"/>
                    <a:pt x="21527" y="25364"/>
                  </a:cubicBezTo>
                  <a:cubicBezTo>
                    <a:pt x="21753" y="25578"/>
                    <a:pt x="21991" y="25769"/>
                    <a:pt x="22217" y="25924"/>
                  </a:cubicBezTo>
                  <a:cubicBezTo>
                    <a:pt x="22253" y="26031"/>
                    <a:pt x="22348" y="26090"/>
                    <a:pt x="22455" y="26090"/>
                  </a:cubicBezTo>
                  <a:lnTo>
                    <a:pt x="22467" y="26090"/>
                  </a:lnTo>
                  <a:cubicBezTo>
                    <a:pt x="23015" y="26424"/>
                    <a:pt x="23574" y="26638"/>
                    <a:pt x="24146" y="26769"/>
                  </a:cubicBezTo>
                  <a:cubicBezTo>
                    <a:pt x="23671" y="27173"/>
                    <a:pt x="23248" y="27371"/>
                    <a:pt x="22854" y="27371"/>
                  </a:cubicBezTo>
                  <a:cubicBezTo>
                    <a:pt x="22784" y="27371"/>
                    <a:pt x="22714" y="27365"/>
                    <a:pt x="22646" y="27352"/>
                  </a:cubicBezTo>
                  <a:cubicBezTo>
                    <a:pt x="21646" y="27162"/>
                    <a:pt x="20919" y="25590"/>
                    <a:pt x="20217" y="24066"/>
                  </a:cubicBezTo>
                  <a:cubicBezTo>
                    <a:pt x="19883" y="23340"/>
                    <a:pt x="19562" y="22638"/>
                    <a:pt x="19217" y="22066"/>
                  </a:cubicBezTo>
                  <a:cubicBezTo>
                    <a:pt x="19443" y="21828"/>
                    <a:pt x="19681" y="21578"/>
                    <a:pt x="19919" y="21328"/>
                  </a:cubicBezTo>
                  <a:close/>
                  <a:moveTo>
                    <a:pt x="29247" y="15948"/>
                  </a:moveTo>
                  <a:cubicBezTo>
                    <a:pt x="29392" y="15948"/>
                    <a:pt x="29537" y="15951"/>
                    <a:pt x="29682" y="15958"/>
                  </a:cubicBezTo>
                  <a:cubicBezTo>
                    <a:pt x="30028" y="17554"/>
                    <a:pt x="29932" y="19601"/>
                    <a:pt x="29885" y="20399"/>
                  </a:cubicBezTo>
                  <a:cubicBezTo>
                    <a:pt x="29861" y="20768"/>
                    <a:pt x="29778" y="21137"/>
                    <a:pt x="29694" y="21518"/>
                  </a:cubicBezTo>
                  <a:cubicBezTo>
                    <a:pt x="29539" y="22292"/>
                    <a:pt x="29373" y="23078"/>
                    <a:pt x="29611" y="23864"/>
                  </a:cubicBezTo>
                  <a:cubicBezTo>
                    <a:pt x="29873" y="24685"/>
                    <a:pt x="30992" y="25638"/>
                    <a:pt x="31956" y="25864"/>
                  </a:cubicBezTo>
                  <a:cubicBezTo>
                    <a:pt x="32111" y="25900"/>
                    <a:pt x="32254" y="25924"/>
                    <a:pt x="32397" y="25924"/>
                  </a:cubicBezTo>
                  <a:cubicBezTo>
                    <a:pt x="32528" y="25924"/>
                    <a:pt x="32647" y="25900"/>
                    <a:pt x="32766" y="25864"/>
                  </a:cubicBezTo>
                  <a:lnTo>
                    <a:pt x="32766" y="25864"/>
                  </a:lnTo>
                  <a:cubicBezTo>
                    <a:pt x="32266" y="26793"/>
                    <a:pt x="32087" y="27531"/>
                    <a:pt x="32040" y="28305"/>
                  </a:cubicBezTo>
                  <a:cubicBezTo>
                    <a:pt x="31956" y="28353"/>
                    <a:pt x="31897" y="28424"/>
                    <a:pt x="31873" y="28519"/>
                  </a:cubicBezTo>
                  <a:cubicBezTo>
                    <a:pt x="31361" y="27293"/>
                    <a:pt x="30301" y="26745"/>
                    <a:pt x="27539" y="26590"/>
                  </a:cubicBezTo>
                  <a:cubicBezTo>
                    <a:pt x="27313" y="26579"/>
                    <a:pt x="27087" y="26567"/>
                    <a:pt x="26861" y="26555"/>
                  </a:cubicBezTo>
                  <a:cubicBezTo>
                    <a:pt x="25515" y="26495"/>
                    <a:pt x="24313" y="26436"/>
                    <a:pt x="23205" y="25912"/>
                  </a:cubicBezTo>
                  <a:cubicBezTo>
                    <a:pt x="23955" y="25638"/>
                    <a:pt x="24622" y="25138"/>
                    <a:pt x="25015" y="24519"/>
                  </a:cubicBezTo>
                  <a:cubicBezTo>
                    <a:pt x="25396" y="23947"/>
                    <a:pt x="25503" y="23316"/>
                    <a:pt x="25325" y="22697"/>
                  </a:cubicBezTo>
                  <a:cubicBezTo>
                    <a:pt x="25265" y="22471"/>
                    <a:pt x="25170" y="22268"/>
                    <a:pt x="25051" y="22066"/>
                  </a:cubicBezTo>
                  <a:cubicBezTo>
                    <a:pt x="25182" y="21983"/>
                    <a:pt x="25277" y="21876"/>
                    <a:pt x="25337" y="21745"/>
                  </a:cubicBezTo>
                  <a:cubicBezTo>
                    <a:pt x="25491" y="21399"/>
                    <a:pt x="25348" y="21030"/>
                    <a:pt x="25206" y="20673"/>
                  </a:cubicBezTo>
                  <a:cubicBezTo>
                    <a:pt x="25146" y="20518"/>
                    <a:pt x="25087" y="20363"/>
                    <a:pt x="25051" y="20221"/>
                  </a:cubicBezTo>
                  <a:cubicBezTo>
                    <a:pt x="24813" y="19054"/>
                    <a:pt x="24836" y="18042"/>
                    <a:pt x="25039" y="17030"/>
                  </a:cubicBezTo>
                  <a:cubicBezTo>
                    <a:pt x="26473" y="16264"/>
                    <a:pt x="27858" y="15948"/>
                    <a:pt x="29247" y="15948"/>
                  </a:cubicBezTo>
                  <a:close/>
                  <a:moveTo>
                    <a:pt x="43891" y="0"/>
                  </a:moveTo>
                  <a:cubicBezTo>
                    <a:pt x="41378" y="0"/>
                    <a:pt x="37328" y="5936"/>
                    <a:pt x="34929" y="5936"/>
                  </a:cubicBezTo>
                  <a:cubicBezTo>
                    <a:pt x="34836" y="5936"/>
                    <a:pt x="34746" y="5928"/>
                    <a:pt x="34659" y="5909"/>
                  </a:cubicBezTo>
                  <a:cubicBezTo>
                    <a:pt x="31849" y="5323"/>
                    <a:pt x="30657" y="1803"/>
                    <a:pt x="28081" y="1803"/>
                  </a:cubicBezTo>
                  <a:cubicBezTo>
                    <a:pt x="27307" y="1803"/>
                    <a:pt x="26407" y="2121"/>
                    <a:pt x="25301" y="2933"/>
                  </a:cubicBezTo>
                  <a:cubicBezTo>
                    <a:pt x="22003" y="5362"/>
                    <a:pt x="24634" y="8838"/>
                    <a:pt x="22717" y="11350"/>
                  </a:cubicBezTo>
                  <a:cubicBezTo>
                    <a:pt x="22123" y="12135"/>
                    <a:pt x="21244" y="12435"/>
                    <a:pt x="20190" y="12435"/>
                  </a:cubicBezTo>
                  <a:cubicBezTo>
                    <a:pt x="16754" y="12435"/>
                    <a:pt x="11464" y="9245"/>
                    <a:pt x="8169" y="9245"/>
                  </a:cubicBezTo>
                  <a:cubicBezTo>
                    <a:pt x="7874" y="9245"/>
                    <a:pt x="7595" y="9271"/>
                    <a:pt x="7334" y="9326"/>
                  </a:cubicBezTo>
                  <a:cubicBezTo>
                    <a:pt x="250" y="10850"/>
                    <a:pt x="0" y="20733"/>
                    <a:pt x="4489" y="24912"/>
                  </a:cubicBezTo>
                  <a:cubicBezTo>
                    <a:pt x="6646" y="26915"/>
                    <a:pt x="8569" y="27712"/>
                    <a:pt x="10339" y="27712"/>
                  </a:cubicBezTo>
                  <a:cubicBezTo>
                    <a:pt x="13493" y="27712"/>
                    <a:pt x="16167" y="25184"/>
                    <a:pt x="18836" y="22447"/>
                  </a:cubicBezTo>
                  <a:cubicBezTo>
                    <a:pt x="19157" y="22983"/>
                    <a:pt x="19455" y="23638"/>
                    <a:pt x="19753" y="24281"/>
                  </a:cubicBezTo>
                  <a:cubicBezTo>
                    <a:pt x="20515" y="25924"/>
                    <a:pt x="21288" y="27626"/>
                    <a:pt x="22550" y="27852"/>
                  </a:cubicBezTo>
                  <a:cubicBezTo>
                    <a:pt x="22658" y="27876"/>
                    <a:pt x="22753" y="27888"/>
                    <a:pt x="22860" y="27888"/>
                  </a:cubicBezTo>
                  <a:cubicBezTo>
                    <a:pt x="23455" y="27888"/>
                    <a:pt x="24086" y="27555"/>
                    <a:pt x="24777" y="26900"/>
                  </a:cubicBezTo>
                  <a:cubicBezTo>
                    <a:pt x="25444" y="26995"/>
                    <a:pt x="26134" y="27031"/>
                    <a:pt x="26837" y="27067"/>
                  </a:cubicBezTo>
                  <a:cubicBezTo>
                    <a:pt x="27051" y="27079"/>
                    <a:pt x="27289" y="27079"/>
                    <a:pt x="27515" y="27102"/>
                  </a:cubicBezTo>
                  <a:cubicBezTo>
                    <a:pt x="31218" y="27305"/>
                    <a:pt x="31492" y="28019"/>
                    <a:pt x="31861" y="30900"/>
                  </a:cubicBezTo>
                  <a:cubicBezTo>
                    <a:pt x="32075" y="32615"/>
                    <a:pt x="31861" y="34508"/>
                    <a:pt x="31861" y="36246"/>
                  </a:cubicBezTo>
                  <a:cubicBezTo>
                    <a:pt x="31861" y="39294"/>
                    <a:pt x="31861" y="42342"/>
                    <a:pt x="31861" y="45390"/>
                  </a:cubicBezTo>
                  <a:cubicBezTo>
                    <a:pt x="31861" y="45628"/>
                    <a:pt x="31921" y="45926"/>
                    <a:pt x="32147" y="45938"/>
                  </a:cubicBezTo>
                  <a:cubicBezTo>
                    <a:pt x="32151" y="45938"/>
                    <a:pt x="32156" y="45938"/>
                    <a:pt x="32160" y="45938"/>
                  </a:cubicBezTo>
                  <a:cubicBezTo>
                    <a:pt x="32400" y="45938"/>
                    <a:pt x="32480" y="45612"/>
                    <a:pt x="32480" y="45378"/>
                  </a:cubicBezTo>
                  <a:lnTo>
                    <a:pt x="32528" y="34913"/>
                  </a:lnTo>
                  <a:cubicBezTo>
                    <a:pt x="32528" y="33163"/>
                    <a:pt x="32552" y="31424"/>
                    <a:pt x="32552" y="29674"/>
                  </a:cubicBezTo>
                  <a:cubicBezTo>
                    <a:pt x="32540" y="28293"/>
                    <a:pt x="32611" y="27114"/>
                    <a:pt x="33338" y="25888"/>
                  </a:cubicBezTo>
                  <a:cubicBezTo>
                    <a:pt x="33540" y="26174"/>
                    <a:pt x="33838" y="26400"/>
                    <a:pt x="34231" y="26412"/>
                  </a:cubicBezTo>
                  <a:cubicBezTo>
                    <a:pt x="34516" y="26412"/>
                    <a:pt x="34766" y="26269"/>
                    <a:pt x="34981" y="26138"/>
                  </a:cubicBezTo>
                  <a:cubicBezTo>
                    <a:pt x="36481" y="25162"/>
                    <a:pt x="37148" y="23507"/>
                    <a:pt x="37755" y="21733"/>
                  </a:cubicBezTo>
                  <a:cubicBezTo>
                    <a:pt x="38100" y="20733"/>
                    <a:pt x="38576" y="19792"/>
                    <a:pt x="39148" y="18935"/>
                  </a:cubicBezTo>
                  <a:cubicBezTo>
                    <a:pt x="40787" y="19529"/>
                    <a:pt x="42460" y="19818"/>
                    <a:pt x="44102" y="19818"/>
                  </a:cubicBezTo>
                  <a:cubicBezTo>
                    <a:pt x="48414" y="19818"/>
                    <a:pt x="52519" y="17826"/>
                    <a:pt x="55269" y="14137"/>
                  </a:cubicBezTo>
                  <a:cubicBezTo>
                    <a:pt x="60282" y="7445"/>
                    <a:pt x="55004" y="1447"/>
                    <a:pt x="48361" y="1447"/>
                  </a:cubicBezTo>
                  <a:cubicBezTo>
                    <a:pt x="47463" y="1447"/>
                    <a:pt x="46539" y="1557"/>
                    <a:pt x="45613" y="1790"/>
                  </a:cubicBezTo>
                  <a:cubicBezTo>
                    <a:pt x="45220" y="500"/>
                    <a:pt x="44620" y="0"/>
                    <a:pt x="43891" y="0"/>
                  </a:cubicBez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740;p42">
              <a:extLst>
                <a:ext uri="{FF2B5EF4-FFF2-40B4-BE49-F238E27FC236}">
                  <a16:creationId xmlns:a16="http://schemas.microsoft.com/office/drawing/2014/main" id="{5ABB1D44-D98B-D09E-C31D-2DD6C64230D2}"/>
                </a:ext>
              </a:extLst>
            </p:cNvPr>
            <p:cNvGrpSpPr/>
            <p:nvPr/>
          </p:nvGrpSpPr>
          <p:grpSpPr>
            <a:xfrm rot="1398551" flipH="1">
              <a:off x="7356543" y="3857054"/>
              <a:ext cx="1522160" cy="1254196"/>
              <a:chOff x="698956" y="6526827"/>
              <a:chExt cx="1522132" cy="1254173"/>
            </a:xfrm>
          </p:grpSpPr>
          <p:grpSp>
            <p:nvGrpSpPr>
              <p:cNvPr id="35" name="Google Shape;741;p42">
                <a:extLst>
                  <a:ext uri="{FF2B5EF4-FFF2-40B4-BE49-F238E27FC236}">
                    <a16:creationId xmlns:a16="http://schemas.microsoft.com/office/drawing/2014/main" id="{600BC519-0404-53E1-DA09-62A2231F3B72}"/>
                  </a:ext>
                </a:extLst>
              </p:cNvPr>
              <p:cNvGrpSpPr/>
              <p:nvPr/>
            </p:nvGrpSpPr>
            <p:grpSpPr>
              <a:xfrm>
                <a:off x="970014" y="6599642"/>
                <a:ext cx="1251074" cy="1089966"/>
                <a:chOff x="2227541" y="6011760"/>
                <a:chExt cx="2864180" cy="2495343"/>
              </a:xfrm>
            </p:grpSpPr>
            <p:sp>
              <p:nvSpPr>
                <p:cNvPr id="43" name="Google Shape;742;p42">
                  <a:extLst>
                    <a:ext uri="{FF2B5EF4-FFF2-40B4-BE49-F238E27FC236}">
                      <a16:creationId xmlns:a16="http://schemas.microsoft.com/office/drawing/2014/main" id="{2EF02607-6CBB-FFAC-4010-B381063CA696}"/>
                    </a:ext>
                  </a:extLst>
                </p:cNvPr>
                <p:cNvSpPr/>
                <p:nvPr/>
              </p:nvSpPr>
              <p:spPr>
                <a:xfrm rot="-1131582">
                  <a:off x="2772277" y="6293752"/>
                  <a:ext cx="2064072" cy="1922827"/>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rgbClr val="5AD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 name="Google Shape;743;p42">
                  <a:extLst>
                    <a:ext uri="{FF2B5EF4-FFF2-40B4-BE49-F238E27FC236}">
                      <a16:creationId xmlns:a16="http://schemas.microsoft.com/office/drawing/2014/main" id="{6F50A0CA-91E5-1F81-8C8B-BB6E03FF1B35}"/>
                    </a:ext>
                  </a:extLst>
                </p:cNvPr>
                <p:cNvGrpSpPr/>
                <p:nvPr/>
              </p:nvGrpSpPr>
              <p:grpSpPr>
                <a:xfrm>
                  <a:off x="2227541" y="6635267"/>
                  <a:ext cx="2250382" cy="1871835"/>
                  <a:chOff x="2227541" y="6635267"/>
                  <a:chExt cx="2250382" cy="1871835"/>
                </a:xfrm>
              </p:grpSpPr>
              <p:sp>
                <p:nvSpPr>
                  <p:cNvPr id="45" name="Google Shape;744;p42">
                    <a:extLst>
                      <a:ext uri="{FF2B5EF4-FFF2-40B4-BE49-F238E27FC236}">
                        <a16:creationId xmlns:a16="http://schemas.microsoft.com/office/drawing/2014/main" id="{9A61D824-1EBD-F65D-84D8-C5D76EDDC06B}"/>
                      </a:ext>
                    </a:extLst>
                  </p:cNvPr>
                  <p:cNvSpPr/>
                  <p:nvPr/>
                </p:nvSpPr>
                <p:spPr>
                  <a:xfrm rot="-1131582">
                    <a:off x="2389104" y="6911337"/>
                    <a:ext cx="1927256" cy="1319697"/>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45;p42">
                    <a:extLst>
                      <a:ext uri="{FF2B5EF4-FFF2-40B4-BE49-F238E27FC236}">
                        <a16:creationId xmlns:a16="http://schemas.microsoft.com/office/drawing/2014/main" id="{33EC4C88-D2F8-8F91-9461-D4D85ABC4D7D}"/>
                      </a:ext>
                    </a:extLst>
                  </p:cNvPr>
                  <p:cNvSpPr/>
                  <p:nvPr/>
                </p:nvSpPr>
                <p:spPr>
                  <a:xfrm rot="-1131582">
                    <a:off x="3441562" y="7628158"/>
                    <a:ext cx="485043" cy="66058"/>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46;p42">
                    <a:extLst>
                      <a:ext uri="{FF2B5EF4-FFF2-40B4-BE49-F238E27FC236}">
                        <a16:creationId xmlns:a16="http://schemas.microsoft.com/office/drawing/2014/main" id="{4DC4956C-2A18-6D61-6FAA-30E183515FF8}"/>
                      </a:ext>
                    </a:extLst>
                  </p:cNvPr>
                  <p:cNvSpPr/>
                  <p:nvPr/>
                </p:nvSpPr>
                <p:spPr>
                  <a:xfrm rot="-1131582">
                    <a:off x="3621630" y="6827655"/>
                    <a:ext cx="184071" cy="404239"/>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 name="Google Shape;747;p42">
                <a:extLst>
                  <a:ext uri="{FF2B5EF4-FFF2-40B4-BE49-F238E27FC236}">
                    <a16:creationId xmlns:a16="http://schemas.microsoft.com/office/drawing/2014/main" id="{AEDAB2FB-71C8-E027-DA9C-60CAD847DD98}"/>
                  </a:ext>
                </a:extLst>
              </p:cNvPr>
              <p:cNvGrpSpPr/>
              <p:nvPr/>
            </p:nvGrpSpPr>
            <p:grpSpPr>
              <a:xfrm>
                <a:off x="698956" y="6526827"/>
                <a:ext cx="761443" cy="1254173"/>
                <a:chOff x="1668617" y="5683195"/>
                <a:chExt cx="1743230" cy="2871275"/>
              </a:xfrm>
            </p:grpSpPr>
            <p:sp>
              <p:nvSpPr>
                <p:cNvPr id="37" name="Google Shape;748;p42">
                  <a:extLst>
                    <a:ext uri="{FF2B5EF4-FFF2-40B4-BE49-F238E27FC236}">
                      <a16:creationId xmlns:a16="http://schemas.microsoft.com/office/drawing/2014/main" id="{388E93ED-189E-3152-2882-0DB3EEF6F16B}"/>
                    </a:ext>
                  </a:extLst>
                </p:cNvPr>
                <p:cNvSpPr/>
                <p:nvPr/>
              </p:nvSpPr>
              <p:spPr>
                <a:xfrm>
                  <a:off x="1668617" y="5683195"/>
                  <a:ext cx="1729969" cy="2242458"/>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rgbClr val="75D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749;p42">
                  <a:extLst>
                    <a:ext uri="{FF2B5EF4-FFF2-40B4-BE49-F238E27FC236}">
                      <a16:creationId xmlns:a16="http://schemas.microsoft.com/office/drawing/2014/main" id="{F3D307E2-EB23-C54F-429E-7375EF47A41C}"/>
                    </a:ext>
                  </a:extLst>
                </p:cNvPr>
                <p:cNvGrpSpPr/>
                <p:nvPr/>
              </p:nvGrpSpPr>
              <p:grpSpPr>
                <a:xfrm>
                  <a:off x="2252110" y="6027996"/>
                  <a:ext cx="1159737" cy="2526474"/>
                  <a:chOff x="2252110" y="6027996"/>
                  <a:chExt cx="1159737" cy="2526474"/>
                </a:xfrm>
              </p:grpSpPr>
              <p:sp>
                <p:nvSpPr>
                  <p:cNvPr id="39" name="Google Shape;750;p42">
                    <a:extLst>
                      <a:ext uri="{FF2B5EF4-FFF2-40B4-BE49-F238E27FC236}">
                        <a16:creationId xmlns:a16="http://schemas.microsoft.com/office/drawing/2014/main" id="{2D7A9730-D4EA-A8AE-6909-88F4414287E0}"/>
                      </a:ext>
                    </a:extLst>
                  </p:cNvPr>
                  <p:cNvSpPr/>
                  <p:nvPr/>
                </p:nvSpPr>
                <p:spPr>
                  <a:xfrm>
                    <a:off x="2252110" y="6027996"/>
                    <a:ext cx="1159737" cy="2526474"/>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51;p42">
                    <a:extLst>
                      <a:ext uri="{FF2B5EF4-FFF2-40B4-BE49-F238E27FC236}">
                        <a16:creationId xmlns:a16="http://schemas.microsoft.com/office/drawing/2014/main" id="{40D4917C-EB31-7657-2F77-8FB13D2256EF}"/>
                      </a:ext>
                    </a:extLst>
                  </p:cNvPr>
                  <p:cNvSpPr/>
                  <p:nvPr/>
                </p:nvSpPr>
                <p:spPr>
                  <a:xfrm>
                    <a:off x="3112839" y="6709262"/>
                    <a:ext cx="58980" cy="663304"/>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52;p42">
                    <a:extLst>
                      <a:ext uri="{FF2B5EF4-FFF2-40B4-BE49-F238E27FC236}">
                        <a16:creationId xmlns:a16="http://schemas.microsoft.com/office/drawing/2014/main" id="{E87A279B-3625-C196-80A5-78D17A2B4164}"/>
                      </a:ext>
                    </a:extLst>
                  </p:cNvPr>
                  <p:cNvSpPr/>
                  <p:nvPr/>
                </p:nvSpPr>
                <p:spPr>
                  <a:xfrm>
                    <a:off x="2447432" y="6696496"/>
                    <a:ext cx="526393" cy="233669"/>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53;p42">
                    <a:extLst>
                      <a:ext uri="{FF2B5EF4-FFF2-40B4-BE49-F238E27FC236}">
                        <a16:creationId xmlns:a16="http://schemas.microsoft.com/office/drawing/2014/main" id="{7311ED96-CFF4-14A8-8495-2363D49A0EE9}"/>
                      </a:ext>
                    </a:extLst>
                  </p:cNvPr>
                  <p:cNvSpPr/>
                  <p:nvPr/>
                </p:nvSpPr>
                <p:spPr>
                  <a:xfrm>
                    <a:off x="2600004" y="6126931"/>
                    <a:ext cx="57644" cy="287652"/>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3" name="Google Shape;754;p42">
              <a:extLst>
                <a:ext uri="{FF2B5EF4-FFF2-40B4-BE49-F238E27FC236}">
                  <a16:creationId xmlns:a16="http://schemas.microsoft.com/office/drawing/2014/main" id="{E7852373-8BE2-7523-41FF-2C6FBEB07825}"/>
                </a:ext>
              </a:extLst>
            </p:cNvPr>
            <p:cNvSpPr/>
            <p:nvPr/>
          </p:nvSpPr>
          <p:spPr>
            <a:xfrm flipH="1">
              <a:off x="6505301" y="4462217"/>
              <a:ext cx="2637197" cy="681282"/>
            </a:xfrm>
            <a:custGeom>
              <a:avLst/>
              <a:gdLst/>
              <a:ahLst/>
              <a:cxnLst/>
              <a:rect l="l" t="t" r="r" b="b"/>
              <a:pathLst>
                <a:path w="59984" h="15496" extrusionOk="0">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rgbClr val="A0E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مربع نص 47">
            <a:extLst>
              <a:ext uri="{FF2B5EF4-FFF2-40B4-BE49-F238E27FC236}">
                <a16:creationId xmlns:a16="http://schemas.microsoft.com/office/drawing/2014/main" id="{5A8EBE43-38F5-47BF-B739-9ADF60BD5897}"/>
              </a:ext>
            </a:extLst>
          </p:cNvPr>
          <p:cNvSpPr txBox="1"/>
          <p:nvPr/>
        </p:nvSpPr>
        <p:spPr>
          <a:xfrm>
            <a:off x="5827672" y="262472"/>
            <a:ext cx="5533842" cy="830997"/>
          </a:xfrm>
          <a:prstGeom prst="rect">
            <a:avLst/>
          </a:prstGeom>
          <a:solidFill>
            <a:schemeClr val="accent3">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ar-BH" sz="2400" b="1" dirty="0">
                <a:solidFill>
                  <a:schemeClr val="accent4">
                    <a:lumMod val="50000"/>
                  </a:schemeClr>
                </a:solidFill>
              </a:rPr>
              <a:t>بالربط بالواقع وبدرس التربية البيئية ... ما مفهومك عن البيئة ؟ </a:t>
            </a:r>
            <a:endParaRPr lang="en-US" sz="2400" b="1" dirty="0"/>
          </a:p>
        </p:txBody>
      </p:sp>
      <p:pic>
        <p:nvPicPr>
          <p:cNvPr id="49" name="صورة 48">
            <a:extLst>
              <a:ext uri="{FF2B5EF4-FFF2-40B4-BE49-F238E27FC236}">
                <a16:creationId xmlns:a16="http://schemas.microsoft.com/office/drawing/2014/main" id="{9C23E087-BE07-0328-BBAD-ACD6A6D5E8A5}"/>
              </a:ext>
            </a:extLst>
          </p:cNvPr>
          <p:cNvPicPr>
            <a:picLocks noChangeAspect="1"/>
          </p:cNvPicPr>
          <p:nvPr/>
        </p:nvPicPr>
        <p:blipFill>
          <a:blip r:embed="rId4">
            <a:biLevel thresh="50000"/>
          </a:blip>
          <a:stretch>
            <a:fillRect/>
          </a:stretch>
        </p:blipFill>
        <p:spPr>
          <a:xfrm>
            <a:off x="2566169" y="158015"/>
            <a:ext cx="2406597" cy="843634"/>
          </a:xfrm>
          <a:prstGeom prst="rect">
            <a:avLst/>
          </a:prstGeom>
        </p:spPr>
      </p:pic>
      <p:pic>
        <p:nvPicPr>
          <p:cNvPr id="3" name="صورة 2">
            <a:extLst>
              <a:ext uri="{FF2B5EF4-FFF2-40B4-BE49-F238E27FC236}">
                <a16:creationId xmlns:a16="http://schemas.microsoft.com/office/drawing/2014/main" id="{10AEFC0C-2D88-9B15-9DD6-B39DB6F7AF87}"/>
              </a:ext>
            </a:extLst>
          </p:cNvPr>
          <p:cNvPicPr>
            <a:picLocks noChangeAspect="1"/>
          </p:cNvPicPr>
          <p:nvPr/>
        </p:nvPicPr>
        <p:blipFill>
          <a:blip r:embed="rId5"/>
          <a:stretch>
            <a:fillRect/>
          </a:stretch>
        </p:blipFill>
        <p:spPr>
          <a:xfrm>
            <a:off x="1066029" y="3230248"/>
            <a:ext cx="1365933" cy="1707416"/>
          </a:xfrm>
          <a:prstGeom prst="rect">
            <a:avLst/>
          </a:prstGeom>
        </p:spPr>
      </p:pic>
    </p:spTree>
    <p:extLst>
      <p:ext uri="{BB962C8B-B14F-4D97-AF65-F5344CB8AC3E}">
        <p14:creationId xmlns:p14="http://schemas.microsoft.com/office/powerpoint/2010/main" val="361488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44" name="Google Shape;844;p44"/>
          <p:cNvSpPr txBox="1"/>
          <p:nvPr/>
        </p:nvSpPr>
        <p:spPr>
          <a:xfrm>
            <a:off x="2402184" y="3819184"/>
            <a:ext cx="907600" cy="518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FFFFFF"/>
                </a:solidFill>
                <a:latin typeface="Oswald"/>
                <a:ea typeface="Oswald"/>
                <a:cs typeface="Oswald"/>
                <a:sym typeface="Oswald"/>
              </a:rPr>
              <a:t>40%</a:t>
            </a:r>
            <a:endParaRPr sz="1867" kern="0">
              <a:solidFill>
                <a:srgbClr val="FFFFFF"/>
              </a:solidFill>
              <a:latin typeface="Oswald"/>
              <a:ea typeface="Oswald"/>
              <a:cs typeface="Oswald"/>
              <a:sym typeface="Oswald"/>
            </a:endParaRPr>
          </a:p>
        </p:txBody>
      </p:sp>
      <p:sp>
        <p:nvSpPr>
          <p:cNvPr id="845" name="Google Shape;845;p44"/>
          <p:cNvSpPr txBox="1"/>
          <p:nvPr/>
        </p:nvSpPr>
        <p:spPr>
          <a:xfrm>
            <a:off x="3351817" y="3181684"/>
            <a:ext cx="907600" cy="518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FFFFFF"/>
                </a:solidFill>
                <a:latin typeface="Oswald"/>
                <a:ea typeface="Oswald"/>
                <a:cs typeface="Oswald"/>
                <a:sym typeface="Oswald"/>
              </a:rPr>
              <a:t>50%</a:t>
            </a:r>
            <a:endParaRPr sz="1867" kern="0">
              <a:solidFill>
                <a:srgbClr val="FFFFFF"/>
              </a:solidFill>
              <a:latin typeface="Oswald"/>
              <a:ea typeface="Oswald"/>
              <a:cs typeface="Oswald"/>
              <a:sym typeface="Oswald"/>
            </a:endParaRPr>
          </a:p>
        </p:txBody>
      </p:sp>
      <p:sp>
        <p:nvSpPr>
          <p:cNvPr id="846" name="Google Shape;846;p44"/>
          <p:cNvSpPr txBox="1"/>
          <p:nvPr/>
        </p:nvSpPr>
        <p:spPr>
          <a:xfrm>
            <a:off x="4301451" y="2552684"/>
            <a:ext cx="907600" cy="518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FFFFFF"/>
                </a:solidFill>
                <a:latin typeface="Oswald"/>
                <a:ea typeface="Oswald"/>
                <a:cs typeface="Oswald"/>
                <a:sym typeface="Oswald"/>
              </a:rPr>
              <a:t>70%</a:t>
            </a:r>
            <a:endParaRPr sz="1867" kern="0">
              <a:solidFill>
                <a:srgbClr val="FFFFFF"/>
              </a:solidFill>
              <a:latin typeface="Oswald"/>
              <a:ea typeface="Oswald"/>
              <a:cs typeface="Oswald"/>
              <a:sym typeface="Oswald"/>
            </a:endParaRPr>
          </a:p>
        </p:txBody>
      </p:sp>
      <p:grpSp>
        <p:nvGrpSpPr>
          <p:cNvPr id="851" name="Google Shape;851;p44"/>
          <p:cNvGrpSpPr/>
          <p:nvPr/>
        </p:nvGrpSpPr>
        <p:grpSpPr>
          <a:xfrm>
            <a:off x="257667" y="2639768"/>
            <a:ext cx="523605" cy="523537"/>
            <a:chOff x="4619350" y="1285200"/>
            <a:chExt cx="511800" cy="511800"/>
          </a:xfrm>
        </p:grpSpPr>
        <p:sp>
          <p:nvSpPr>
            <p:cNvPr id="852" name="Google Shape;852;p44"/>
            <p:cNvSpPr/>
            <p:nvPr/>
          </p:nvSpPr>
          <p:spPr>
            <a:xfrm>
              <a:off x="4619350" y="1285200"/>
              <a:ext cx="511800" cy="511800"/>
            </a:xfrm>
            <a:prstGeom prst="ellipse">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53" name="Google Shape;853;p44"/>
            <p:cNvGrpSpPr/>
            <p:nvPr/>
          </p:nvGrpSpPr>
          <p:grpSpPr>
            <a:xfrm rot="-5400000">
              <a:off x="4742329" y="1428375"/>
              <a:ext cx="265779" cy="225399"/>
              <a:chOff x="4660325" y="1866850"/>
              <a:chExt cx="68350" cy="58100"/>
            </a:xfrm>
          </p:grpSpPr>
          <p:sp>
            <p:nvSpPr>
              <p:cNvPr id="854" name="Google Shape;854;p44"/>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5" name="Google Shape;855;p44"/>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856" name="Google Shape;856;p44"/>
          <p:cNvGrpSpPr/>
          <p:nvPr/>
        </p:nvGrpSpPr>
        <p:grpSpPr>
          <a:xfrm>
            <a:off x="6789917" y="2066724"/>
            <a:ext cx="523605" cy="523537"/>
            <a:chOff x="6923700" y="2137400"/>
            <a:chExt cx="511800" cy="511800"/>
          </a:xfrm>
        </p:grpSpPr>
        <p:sp>
          <p:nvSpPr>
            <p:cNvPr id="857" name="Google Shape;857;p44"/>
            <p:cNvSpPr/>
            <p:nvPr/>
          </p:nvSpPr>
          <p:spPr>
            <a:xfrm>
              <a:off x="6923700" y="2137400"/>
              <a:ext cx="511800" cy="511800"/>
            </a:xfrm>
            <a:prstGeom prst="ellipse">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58" name="Google Shape;858;p44"/>
            <p:cNvGrpSpPr/>
            <p:nvPr/>
          </p:nvGrpSpPr>
          <p:grpSpPr>
            <a:xfrm rot="5400000">
              <a:off x="7046679" y="2280575"/>
              <a:ext cx="265779" cy="225399"/>
              <a:chOff x="4660325" y="1866850"/>
              <a:chExt cx="68350" cy="58100"/>
            </a:xfrm>
          </p:grpSpPr>
          <p:sp>
            <p:nvSpPr>
              <p:cNvPr id="859" name="Google Shape;859;p44"/>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0" name="Google Shape;860;p44"/>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866" name="Google Shape;866;p44"/>
          <p:cNvSpPr txBox="1"/>
          <p:nvPr/>
        </p:nvSpPr>
        <p:spPr>
          <a:xfrm>
            <a:off x="6789917" y="3181684"/>
            <a:ext cx="907600" cy="518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FFFFFF"/>
                </a:solidFill>
                <a:latin typeface="Oswald"/>
                <a:ea typeface="Oswald"/>
                <a:cs typeface="Oswald"/>
                <a:sym typeface="Oswald"/>
              </a:rPr>
              <a:t>50%</a:t>
            </a:r>
            <a:endParaRPr sz="1867" kern="0">
              <a:solidFill>
                <a:srgbClr val="FFFFFF"/>
              </a:solidFill>
              <a:latin typeface="Oswald"/>
              <a:ea typeface="Oswald"/>
              <a:cs typeface="Oswald"/>
              <a:sym typeface="Oswald"/>
            </a:endParaRPr>
          </a:p>
        </p:txBody>
      </p:sp>
      <p:sp>
        <p:nvSpPr>
          <p:cNvPr id="868" name="Google Shape;868;p44"/>
          <p:cNvSpPr txBox="1"/>
          <p:nvPr/>
        </p:nvSpPr>
        <p:spPr>
          <a:xfrm>
            <a:off x="8689184" y="3719384"/>
            <a:ext cx="907600" cy="518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FFFFFF"/>
                </a:solidFill>
                <a:latin typeface="Oswald"/>
                <a:ea typeface="Oswald"/>
                <a:cs typeface="Oswald"/>
                <a:sym typeface="Oswald"/>
              </a:rPr>
              <a:t>40%</a:t>
            </a:r>
            <a:endParaRPr sz="1867" kern="0">
              <a:solidFill>
                <a:srgbClr val="FFFFFF"/>
              </a:solidFill>
              <a:latin typeface="Oswald"/>
              <a:ea typeface="Oswald"/>
              <a:cs typeface="Oswald"/>
              <a:sym typeface="Oswald"/>
            </a:endParaRPr>
          </a:p>
        </p:txBody>
      </p:sp>
      <p:sp>
        <p:nvSpPr>
          <p:cNvPr id="869" name="Google Shape;869;p44"/>
          <p:cNvSpPr txBox="1"/>
          <p:nvPr/>
        </p:nvSpPr>
        <p:spPr>
          <a:xfrm>
            <a:off x="9638817" y="2053984"/>
            <a:ext cx="907600" cy="518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FFFFFF"/>
                </a:solidFill>
                <a:latin typeface="Oswald"/>
                <a:ea typeface="Oswald"/>
                <a:cs typeface="Oswald"/>
                <a:sym typeface="Oswald"/>
              </a:rPr>
              <a:t>90%</a:t>
            </a:r>
            <a:endParaRPr sz="1867" kern="0">
              <a:solidFill>
                <a:srgbClr val="FFFFFF"/>
              </a:solidFill>
              <a:latin typeface="Oswald"/>
              <a:ea typeface="Oswald"/>
              <a:cs typeface="Oswald"/>
              <a:sym typeface="Oswald"/>
            </a:endParaRPr>
          </a:p>
        </p:txBody>
      </p:sp>
      <p:grpSp>
        <p:nvGrpSpPr>
          <p:cNvPr id="874" name="Google Shape;874;p44"/>
          <p:cNvGrpSpPr/>
          <p:nvPr/>
        </p:nvGrpSpPr>
        <p:grpSpPr>
          <a:xfrm rot="10800000">
            <a:off x="11655181" y="0"/>
            <a:ext cx="536819" cy="584049"/>
            <a:chOff x="6923700" y="2137400"/>
            <a:chExt cx="511800" cy="511800"/>
          </a:xfrm>
        </p:grpSpPr>
        <p:sp>
          <p:nvSpPr>
            <p:cNvPr id="875" name="Google Shape;875;p44"/>
            <p:cNvSpPr/>
            <p:nvPr/>
          </p:nvSpPr>
          <p:spPr>
            <a:xfrm>
              <a:off x="6923700" y="2137400"/>
              <a:ext cx="511800" cy="511800"/>
            </a:xfrm>
            <a:prstGeom prst="ellipse">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76" name="Google Shape;876;p44"/>
            <p:cNvGrpSpPr/>
            <p:nvPr/>
          </p:nvGrpSpPr>
          <p:grpSpPr>
            <a:xfrm rot="5400000">
              <a:off x="7046679" y="2280575"/>
              <a:ext cx="265779" cy="225399"/>
              <a:chOff x="4660325" y="1866850"/>
              <a:chExt cx="68350" cy="58100"/>
            </a:xfrm>
          </p:grpSpPr>
          <p:sp>
            <p:nvSpPr>
              <p:cNvPr id="877" name="Google Shape;877;p44"/>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8" name="Google Shape;878;p44"/>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24" name="صورة 23">
            <a:extLst>
              <a:ext uri="{FF2B5EF4-FFF2-40B4-BE49-F238E27FC236}">
                <a16:creationId xmlns:a16="http://schemas.microsoft.com/office/drawing/2014/main" id="{691A7BF3-3F08-C685-3496-E5A11B9494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01" y="3258176"/>
            <a:ext cx="2843740" cy="2244984"/>
          </a:xfrm>
          <a:prstGeom prst="rect">
            <a:avLst/>
          </a:prstGeom>
        </p:spPr>
      </p:pic>
      <p:pic>
        <p:nvPicPr>
          <p:cNvPr id="25" name="صورة 24">
            <a:extLst>
              <a:ext uri="{FF2B5EF4-FFF2-40B4-BE49-F238E27FC236}">
                <a16:creationId xmlns:a16="http://schemas.microsoft.com/office/drawing/2014/main" id="{AEA87057-CB19-180D-FBF0-5EE25F4069A0}"/>
              </a:ext>
            </a:extLst>
          </p:cNvPr>
          <p:cNvPicPr>
            <a:picLocks noChangeAspect="1"/>
          </p:cNvPicPr>
          <p:nvPr/>
        </p:nvPicPr>
        <p:blipFill>
          <a:blip r:embed="rId4"/>
          <a:stretch>
            <a:fillRect/>
          </a:stretch>
        </p:blipFill>
        <p:spPr>
          <a:xfrm>
            <a:off x="3923606" y="3611592"/>
            <a:ext cx="8118225" cy="2734943"/>
          </a:xfrm>
          <a:prstGeom prst="rect">
            <a:avLst/>
          </a:prstGeom>
        </p:spPr>
      </p:pic>
      <p:sp>
        <p:nvSpPr>
          <p:cNvPr id="2" name="سهم: لليسار 1">
            <a:extLst>
              <a:ext uri="{FF2B5EF4-FFF2-40B4-BE49-F238E27FC236}">
                <a16:creationId xmlns:a16="http://schemas.microsoft.com/office/drawing/2014/main" id="{DEE36003-500B-7007-BEAF-8822B4475CC5}"/>
              </a:ext>
            </a:extLst>
          </p:cNvPr>
          <p:cNvSpPr/>
          <p:nvPr/>
        </p:nvSpPr>
        <p:spPr>
          <a:xfrm>
            <a:off x="2998357" y="4337184"/>
            <a:ext cx="806333" cy="407323"/>
          </a:xfrm>
          <a:prstGeom prst="left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صورة 26">
            <a:extLst>
              <a:ext uri="{FF2B5EF4-FFF2-40B4-BE49-F238E27FC236}">
                <a16:creationId xmlns:a16="http://schemas.microsoft.com/office/drawing/2014/main" id="{7A39F871-F534-4B0C-094D-5B213604387F}"/>
              </a:ext>
            </a:extLst>
          </p:cNvPr>
          <p:cNvPicPr>
            <a:picLocks noChangeAspect="1"/>
          </p:cNvPicPr>
          <p:nvPr/>
        </p:nvPicPr>
        <p:blipFill>
          <a:blip r:embed="rId5"/>
          <a:stretch>
            <a:fillRect/>
          </a:stretch>
        </p:blipFill>
        <p:spPr>
          <a:xfrm>
            <a:off x="2960031" y="161537"/>
            <a:ext cx="3351519" cy="339864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8" name="Thought Bubble: Cloud 4">
            <a:extLst>
              <a:ext uri="{FF2B5EF4-FFF2-40B4-BE49-F238E27FC236}">
                <a16:creationId xmlns:a16="http://schemas.microsoft.com/office/drawing/2014/main" id="{FDE8D567-27FA-15BA-14CE-3008A51E3470}"/>
              </a:ext>
            </a:extLst>
          </p:cNvPr>
          <p:cNvSpPr/>
          <p:nvPr/>
        </p:nvSpPr>
        <p:spPr>
          <a:xfrm>
            <a:off x="3117273" y="1482559"/>
            <a:ext cx="2727969" cy="1558873"/>
          </a:xfrm>
          <a:prstGeom prst="cloudCallout">
            <a:avLst>
              <a:gd name="adj1" fmla="val -19902"/>
              <a:gd name="adj2" fmla="val 93803"/>
            </a:avLst>
          </a:prstGeom>
          <a:solidFill>
            <a:schemeClr val="accent2">
              <a:lumMod val="40000"/>
              <a:lumOff val="6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BH"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تأمل الصور وكون قصة قصيرة هادفة</a:t>
            </a:r>
            <a:r>
              <a:rPr kumimoji="0" lang="ar-BH" sz="2400" b="1" i="0" u="none" strike="noStrike" kern="1200" cap="none" spc="0" normalizeH="0" noProof="0" dirty="0">
                <a:ln>
                  <a:noFill/>
                </a:ln>
                <a:solidFill>
                  <a:prstClr val="black"/>
                </a:solidFill>
                <a:effectLst/>
                <a:uLnTx/>
                <a:uFillTx/>
                <a:latin typeface="Calibri" panose="020F0502020204030204"/>
                <a:ea typeface="+mn-ea"/>
                <a:cs typeface="Arial" panose="020B0604020202020204" pitchFamily="34" charset="0"/>
              </a:rPr>
              <a:t> </a:t>
            </a:r>
            <a:r>
              <a:rPr kumimoji="0" lang="ar-BH"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مربع نص 28">
            <a:extLst>
              <a:ext uri="{FF2B5EF4-FFF2-40B4-BE49-F238E27FC236}">
                <a16:creationId xmlns:a16="http://schemas.microsoft.com/office/drawing/2014/main" id="{18581EB4-D37C-3429-A206-BD896E4DE3E9}"/>
              </a:ext>
            </a:extLst>
          </p:cNvPr>
          <p:cNvSpPr txBox="1"/>
          <p:nvPr/>
        </p:nvSpPr>
        <p:spPr>
          <a:xfrm>
            <a:off x="6986364" y="639027"/>
            <a:ext cx="4922310"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ar-BH" sz="2400" b="1" dirty="0">
                <a:solidFill>
                  <a:schemeClr val="accent4">
                    <a:lumMod val="50000"/>
                  </a:schemeClr>
                </a:solidFill>
              </a:rPr>
              <a:t>باستخدام استراتيجية قراءة الصور ... </a:t>
            </a:r>
            <a:r>
              <a:rPr lang="ar-BH" sz="2400" b="1" dirty="0">
                <a:solidFill>
                  <a:srgbClr val="FF0000"/>
                </a:solidFill>
              </a:rPr>
              <a:t>كون قصة واقعية عن تأُثير الانسان علي البيئة موضحاً اضرار هذا الخلل البيئي ؟ </a:t>
            </a:r>
            <a:endParaRPr lang="en-US" sz="2400" b="1" dirty="0">
              <a:solidFill>
                <a:srgbClr val="FF0000"/>
              </a:solidFill>
            </a:endParaRPr>
          </a:p>
        </p:txBody>
      </p:sp>
      <p:pic>
        <p:nvPicPr>
          <p:cNvPr id="30" name="صورة 29">
            <a:extLst>
              <a:ext uri="{FF2B5EF4-FFF2-40B4-BE49-F238E27FC236}">
                <a16:creationId xmlns:a16="http://schemas.microsoft.com/office/drawing/2014/main" id="{939FEE7B-D27C-BB34-8847-9564836F65F6}"/>
              </a:ext>
            </a:extLst>
          </p:cNvPr>
          <p:cNvPicPr>
            <a:picLocks noChangeAspect="1"/>
          </p:cNvPicPr>
          <p:nvPr/>
        </p:nvPicPr>
        <p:blipFill>
          <a:blip r:embed="rId6">
            <a:biLevel thresh="50000"/>
          </a:blip>
          <a:stretch>
            <a:fillRect/>
          </a:stretch>
        </p:blipFill>
        <p:spPr>
          <a:xfrm>
            <a:off x="35701" y="21886"/>
            <a:ext cx="2406597" cy="843634"/>
          </a:xfrm>
          <a:prstGeom prst="rect">
            <a:avLst/>
          </a:prstGeom>
        </p:spPr>
      </p:pic>
    </p:spTree>
    <p:extLst>
      <p:ext uri="{BB962C8B-B14F-4D97-AF65-F5344CB8AC3E}">
        <p14:creationId xmlns:p14="http://schemas.microsoft.com/office/powerpoint/2010/main" val="305725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875E-6 -1.11111E-6 L 1.875E-6 -0.07222 " pathEditMode="relative" rAng="0" ptsTypes="AA">
                                      <p:cBhvr>
                                        <p:cTn id="6" dur="250" accel="50000" decel="50000" autoRev="1" fill="hold">
                                          <p:stCondLst>
                                            <p:cond delay="0"/>
                                          </p:stCondLst>
                                        </p:cTn>
                                        <p:tgtEl>
                                          <p:spTgt spid="28"/>
                                        </p:tgtEl>
                                        <p:attrNameLst>
                                          <p:attrName>ppt_x</p:attrName>
                                          <p:attrName>ppt_y</p:attrName>
                                        </p:attrNameLst>
                                      </p:cBhvr>
                                      <p:rCtr x="0" y="-3611"/>
                                    </p:animMotion>
                                    <p:animRot by="1500000">
                                      <p:cBhvr>
                                        <p:cTn id="7" dur="125" fill="hold">
                                          <p:stCondLst>
                                            <p:cond delay="0"/>
                                          </p:stCondLst>
                                        </p:cTn>
                                        <p:tgtEl>
                                          <p:spTgt spid="28"/>
                                        </p:tgtEl>
                                        <p:attrNameLst>
                                          <p:attrName>r</p:attrName>
                                        </p:attrNameLst>
                                      </p:cBhvr>
                                    </p:animRot>
                                    <p:animRot by="-1500000">
                                      <p:cBhvr>
                                        <p:cTn id="8" dur="125" fill="hold">
                                          <p:stCondLst>
                                            <p:cond delay="125"/>
                                          </p:stCondLst>
                                        </p:cTn>
                                        <p:tgtEl>
                                          <p:spTgt spid="28"/>
                                        </p:tgtEl>
                                        <p:attrNameLst>
                                          <p:attrName>r</p:attrName>
                                        </p:attrNameLst>
                                      </p:cBhvr>
                                    </p:animRot>
                                    <p:animRot by="-1500000">
                                      <p:cBhvr>
                                        <p:cTn id="9" dur="125" fill="hold">
                                          <p:stCondLst>
                                            <p:cond delay="250"/>
                                          </p:stCondLst>
                                        </p:cTn>
                                        <p:tgtEl>
                                          <p:spTgt spid="28"/>
                                        </p:tgtEl>
                                        <p:attrNameLst>
                                          <p:attrName>r</p:attrName>
                                        </p:attrNameLst>
                                      </p:cBhvr>
                                    </p:animRot>
                                    <p:animRot by="1500000">
                                      <p:cBhvr>
                                        <p:cTn id="10" dur="125" fill="hold">
                                          <p:stCondLst>
                                            <p:cond delay="375"/>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43" name="Google Shape;843;p44"/>
          <p:cNvSpPr txBox="1"/>
          <p:nvPr/>
        </p:nvSpPr>
        <p:spPr>
          <a:xfrm>
            <a:off x="1452551" y="1850784"/>
            <a:ext cx="907600" cy="518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FFFFFF"/>
                </a:solidFill>
                <a:latin typeface="Oswald"/>
                <a:ea typeface="Oswald"/>
                <a:cs typeface="Oswald"/>
                <a:sym typeface="Oswald"/>
              </a:rPr>
              <a:t>90%</a:t>
            </a:r>
            <a:endParaRPr sz="1867" kern="0">
              <a:solidFill>
                <a:srgbClr val="FFFFFF"/>
              </a:solidFill>
              <a:latin typeface="Oswald"/>
              <a:ea typeface="Oswald"/>
              <a:cs typeface="Oswald"/>
              <a:sym typeface="Oswald"/>
            </a:endParaRPr>
          </a:p>
        </p:txBody>
      </p:sp>
      <p:sp>
        <p:nvSpPr>
          <p:cNvPr id="844" name="Google Shape;844;p44"/>
          <p:cNvSpPr txBox="1"/>
          <p:nvPr/>
        </p:nvSpPr>
        <p:spPr>
          <a:xfrm>
            <a:off x="2402184" y="3819184"/>
            <a:ext cx="907600" cy="518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FFFFFF"/>
                </a:solidFill>
                <a:latin typeface="Oswald"/>
                <a:ea typeface="Oswald"/>
                <a:cs typeface="Oswald"/>
                <a:sym typeface="Oswald"/>
              </a:rPr>
              <a:t>40%</a:t>
            </a:r>
            <a:endParaRPr sz="1867" kern="0">
              <a:solidFill>
                <a:srgbClr val="FFFFFF"/>
              </a:solidFill>
              <a:latin typeface="Oswald"/>
              <a:ea typeface="Oswald"/>
              <a:cs typeface="Oswald"/>
              <a:sym typeface="Oswald"/>
            </a:endParaRPr>
          </a:p>
        </p:txBody>
      </p:sp>
      <p:sp>
        <p:nvSpPr>
          <p:cNvPr id="845" name="Google Shape;845;p44"/>
          <p:cNvSpPr txBox="1"/>
          <p:nvPr/>
        </p:nvSpPr>
        <p:spPr>
          <a:xfrm>
            <a:off x="3351817" y="3181684"/>
            <a:ext cx="907600" cy="518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FFFFFF"/>
                </a:solidFill>
                <a:latin typeface="Oswald"/>
                <a:ea typeface="Oswald"/>
                <a:cs typeface="Oswald"/>
                <a:sym typeface="Oswald"/>
              </a:rPr>
              <a:t>50%</a:t>
            </a:r>
            <a:endParaRPr sz="1867" kern="0">
              <a:solidFill>
                <a:srgbClr val="FFFFFF"/>
              </a:solidFill>
              <a:latin typeface="Oswald"/>
              <a:ea typeface="Oswald"/>
              <a:cs typeface="Oswald"/>
              <a:sym typeface="Oswald"/>
            </a:endParaRPr>
          </a:p>
        </p:txBody>
      </p:sp>
      <p:sp>
        <p:nvSpPr>
          <p:cNvPr id="846" name="Google Shape;846;p44"/>
          <p:cNvSpPr txBox="1"/>
          <p:nvPr/>
        </p:nvSpPr>
        <p:spPr>
          <a:xfrm>
            <a:off x="4301451" y="2552684"/>
            <a:ext cx="907600" cy="518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FFFFFF"/>
                </a:solidFill>
                <a:latin typeface="Oswald"/>
                <a:ea typeface="Oswald"/>
                <a:cs typeface="Oswald"/>
                <a:sym typeface="Oswald"/>
              </a:rPr>
              <a:t>70%</a:t>
            </a:r>
            <a:endParaRPr sz="1867" kern="0">
              <a:solidFill>
                <a:srgbClr val="FFFFFF"/>
              </a:solidFill>
              <a:latin typeface="Oswald"/>
              <a:ea typeface="Oswald"/>
              <a:cs typeface="Oswald"/>
              <a:sym typeface="Oswald"/>
            </a:endParaRPr>
          </a:p>
        </p:txBody>
      </p:sp>
      <p:grpSp>
        <p:nvGrpSpPr>
          <p:cNvPr id="851" name="Google Shape;851;p44"/>
          <p:cNvGrpSpPr/>
          <p:nvPr/>
        </p:nvGrpSpPr>
        <p:grpSpPr>
          <a:xfrm>
            <a:off x="257667" y="2639768"/>
            <a:ext cx="523605" cy="523537"/>
            <a:chOff x="4619350" y="1285200"/>
            <a:chExt cx="511800" cy="511800"/>
          </a:xfrm>
        </p:grpSpPr>
        <p:sp>
          <p:nvSpPr>
            <p:cNvPr id="852" name="Google Shape;852;p44"/>
            <p:cNvSpPr/>
            <p:nvPr/>
          </p:nvSpPr>
          <p:spPr>
            <a:xfrm>
              <a:off x="4619350" y="1285200"/>
              <a:ext cx="511800" cy="511800"/>
            </a:xfrm>
            <a:prstGeom prst="ellipse">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53" name="Google Shape;853;p44"/>
            <p:cNvGrpSpPr/>
            <p:nvPr/>
          </p:nvGrpSpPr>
          <p:grpSpPr>
            <a:xfrm rot="-5400000">
              <a:off x="4742329" y="1428375"/>
              <a:ext cx="265779" cy="225399"/>
              <a:chOff x="4660325" y="1866850"/>
              <a:chExt cx="68350" cy="58100"/>
            </a:xfrm>
          </p:grpSpPr>
          <p:sp>
            <p:nvSpPr>
              <p:cNvPr id="854" name="Google Shape;854;p44"/>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5" name="Google Shape;855;p44"/>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856" name="Google Shape;856;p44"/>
          <p:cNvGrpSpPr/>
          <p:nvPr/>
        </p:nvGrpSpPr>
        <p:grpSpPr>
          <a:xfrm>
            <a:off x="6096000" y="163701"/>
            <a:ext cx="523605" cy="523537"/>
            <a:chOff x="6923700" y="2137400"/>
            <a:chExt cx="511800" cy="511800"/>
          </a:xfrm>
        </p:grpSpPr>
        <p:sp>
          <p:nvSpPr>
            <p:cNvPr id="857" name="Google Shape;857;p44"/>
            <p:cNvSpPr/>
            <p:nvPr/>
          </p:nvSpPr>
          <p:spPr>
            <a:xfrm>
              <a:off x="6923700" y="2137400"/>
              <a:ext cx="511800" cy="511800"/>
            </a:xfrm>
            <a:prstGeom prst="ellipse">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58" name="Google Shape;858;p44"/>
            <p:cNvGrpSpPr/>
            <p:nvPr/>
          </p:nvGrpSpPr>
          <p:grpSpPr>
            <a:xfrm rot="5400000">
              <a:off x="7046679" y="2280575"/>
              <a:ext cx="265779" cy="225399"/>
              <a:chOff x="4660325" y="1866850"/>
              <a:chExt cx="68350" cy="58100"/>
            </a:xfrm>
          </p:grpSpPr>
          <p:sp>
            <p:nvSpPr>
              <p:cNvPr id="859" name="Google Shape;859;p44"/>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0" name="Google Shape;860;p44"/>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866" name="Google Shape;866;p44"/>
          <p:cNvSpPr txBox="1"/>
          <p:nvPr/>
        </p:nvSpPr>
        <p:spPr>
          <a:xfrm>
            <a:off x="6789917" y="3181684"/>
            <a:ext cx="907600" cy="518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FFFFFF"/>
                </a:solidFill>
                <a:latin typeface="Oswald"/>
                <a:ea typeface="Oswald"/>
                <a:cs typeface="Oswald"/>
                <a:sym typeface="Oswald"/>
              </a:rPr>
              <a:t>50%</a:t>
            </a:r>
            <a:endParaRPr sz="1867" kern="0">
              <a:solidFill>
                <a:srgbClr val="FFFFFF"/>
              </a:solidFill>
              <a:latin typeface="Oswald"/>
              <a:ea typeface="Oswald"/>
              <a:cs typeface="Oswald"/>
              <a:sym typeface="Oswald"/>
            </a:endParaRPr>
          </a:p>
        </p:txBody>
      </p:sp>
      <p:sp>
        <p:nvSpPr>
          <p:cNvPr id="868" name="Google Shape;868;p44"/>
          <p:cNvSpPr txBox="1"/>
          <p:nvPr/>
        </p:nvSpPr>
        <p:spPr>
          <a:xfrm>
            <a:off x="8689184" y="3719384"/>
            <a:ext cx="907600" cy="518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FFFFFF"/>
                </a:solidFill>
                <a:latin typeface="Oswald"/>
                <a:ea typeface="Oswald"/>
                <a:cs typeface="Oswald"/>
                <a:sym typeface="Oswald"/>
              </a:rPr>
              <a:t>40%</a:t>
            </a:r>
            <a:endParaRPr sz="1867" kern="0">
              <a:solidFill>
                <a:srgbClr val="FFFFFF"/>
              </a:solidFill>
              <a:latin typeface="Oswald"/>
              <a:ea typeface="Oswald"/>
              <a:cs typeface="Oswald"/>
              <a:sym typeface="Oswald"/>
            </a:endParaRPr>
          </a:p>
        </p:txBody>
      </p:sp>
      <p:sp>
        <p:nvSpPr>
          <p:cNvPr id="869" name="Google Shape;869;p44"/>
          <p:cNvSpPr txBox="1"/>
          <p:nvPr/>
        </p:nvSpPr>
        <p:spPr>
          <a:xfrm>
            <a:off x="9638817" y="2053984"/>
            <a:ext cx="907600" cy="518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FFFFFF"/>
                </a:solidFill>
                <a:latin typeface="Oswald"/>
                <a:ea typeface="Oswald"/>
                <a:cs typeface="Oswald"/>
                <a:sym typeface="Oswald"/>
              </a:rPr>
              <a:t>90%</a:t>
            </a:r>
            <a:endParaRPr sz="1867" kern="0">
              <a:solidFill>
                <a:srgbClr val="FFFFFF"/>
              </a:solidFill>
              <a:latin typeface="Oswald"/>
              <a:ea typeface="Oswald"/>
              <a:cs typeface="Oswald"/>
              <a:sym typeface="Oswald"/>
            </a:endParaRPr>
          </a:p>
        </p:txBody>
      </p:sp>
      <p:grpSp>
        <p:nvGrpSpPr>
          <p:cNvPr id="874" name="Google Shape;874;p44"/>
          <p:cNvGrpSpPr/>
          <p:nvPr/>
        </p:nvGrpSpPr>
        <p:grpSpPr>
          <a:xfrm rot="10800000">
            <a:off x="11655181" y="371061"/>
            <a:ext cx="536819" cy="584049"/>
            <a:chOff x="6923700" y="2137400"/>
            <a:chExt cx="511800" cy="511800"/>
          </a:xfrm>
        </p:grpSpPr>
        <p:sp>
          <p:nvSpPr>
            <p:cNvPr id="875" name="Google Shape;875;p44"/>
            <p:cNvSpPr/>
            <p:nvPr/>
          </p:nvSpPr>
          <p:spPr>
            <a:xfrm>
              <a:off x="6923700" y="2137400"/>
              <a:ext cx="511800" cy="511800"/>
            </a:xfrm>
            <a:prstGeom prst="ellipse">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76" name="Google Shape;876;p44"/>
            <p:cNvGrpSpPr/>
            <p:nvPr/>
          </p:nvGrpSpPr>
          <p:grpSpPr>
            <a:xfrm rot="5400000">
              <a:off x="7046679" y="2280575"/>
              <a:ext cx="265779" cy="225399"/>
              <a:chOff x="4660325" y="1866850"/>
              <a:chExt cx="68350" cy="58100"/>
            </a:xfrm>
          </p:grpSpPr>
          <p:sp>
            <p:nvSpPr>
              <p:cNvPr id="877" name="Google Shape;877;p44"/>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8" name="Google Shape;878;p44"/>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24" name="صورة 23">
            <a:extLst>
              <a:ext uri="{FF2B5EF4-FFF2-40B4-BE49-F238E27FC236}">
                <a16:creationId xmlns:a16="http://schemas.microsoft.com/office/drawing/2014/main" id="{66A20123-D75F-14A5-5565-A371E2610414}"/>
              </a:ext>
            </a:extLst>
          </p:cNvPr>
          <p:cNvPicPr>
            <a:picLocks noChangeAspect="1"/>
          </p:cNvPicPr>
          <p:nvPr/>
        </p:nvPicPr>
        <p:blipFill>
          <a:blip r:embed="rId3"/>
          <a:stretch>
            <a:fillRect/>
          </a:stretch>
        </p:blipFill>
        <p:spPr>
          <a:xfrm>
            <a:off x="8500300" y="-697"/>
            <a:ext cx="3691700" cy="4623395"/>
          </a:xfrm>
          <a:prstGeom prst="rect">
            <a:avLst/>
          </a:prstGeom>
        </p:spPr>
      </p:pic>
      <p:sp>
        <p:nvSpPr>
          <p:cNvPr id="25" name="مربع نص 24">
            <a:extLst>
              <a:ext uri="{FF2B5EF4-FFF2-40B4-BE49-F238E27FC236}">
                <a16:creationId xmlns:a16="http://schemas.microsoft.com/office/drawing/2014/main" id="{BDB0C291-BBC8-FE1E-19F6-EECB03EF8A06}"/>
              </a:ext>
            </a:extLst>
          </p:cNvPr>
          <p:cNvSpPr txBox="1"/>
          <p:nvPr/>
        </p:nvSpPr>
        <p:spPr>
          <a:xfrm>
            <a:off x="9144422" y="2841059"/>
            <a:ext cx="2349383"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r"/>
            <a:r>
              <a:rPr lang="ar-BH" sz="2400" b="1" i="0" dirty="0">
                <a:solidFill>
                  <a:srgbClr val="FF0000"/>
                </a:solidFill>
                <a:effectLst/>
                <a:latin typeface="Sakkal Majalla" panose="02000000000000000000" pitchFamily="2" charset="-78"/>
                <a:cs typeface="Sakkal Majalla" panose="02000000000000000000" pitchFamily="2" charset="-78"/>
              </a:rPr>
              <a:t>عدد بعض الأضرار البيئية الناجمة عن حرق الغابات وتلوث الهواء </a:t>
            </a:r>
            <a:endParaRPr lang="en-US" sz="2400" b="1" dirty="0">
              <a:solidFill>
                <a:srgbClr val="FF0000"/>
              </a:solidFill>
            </a:endParaRPr>
          </a:p>
        </p:txBody>
      </p:sp>
      <p:pic>
        <p:nvPicPr>
          <p:cNvPr id="26" name="صورة 25">
            <a:extLst>
              <a:ext uri="{FF2B5EF4-FFF2-40B4-BE49-F238E27FC236}">
                <a16:creationId xmlns:a16="http://schemas.microsoft.com/office/drawing/2014/main" id="{02DA1464-CEDE-3C4D-5771-D3B0668B29C5}"/>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2855984" y="1449103"/>
            <a:ext cx="5808666" cy="3243161"/>
          </a:xfrm>
          <a:prstGeom prst="rect">
            <a:avLst/>
          </a:prstGeom>
        </p:spPr>
      </p:pic>
      <p:sp>
        <p:nvSpPr>
          <p:cNvPr id="27" name="Rounded Rectangle 5">
            <a:extLst>
              <a:ext uri="{FF2B5EF4-FFF2-40B4-BE49-F238E27FC236}">
                <a16:creationId xmlns:a16="http://schemas.microsoft.com/office/drawing/2014/main" id="{C01D8363-46DC-5B4B-F82E-204524550CCE}"/>
              </a:ext>
            </a:extLst>
          </p:cNvPr>
          <p:cNvSpPr/>
          <p:nvPr/>
        </p:nvSpPr>
        <p:spPr>
          <a:xfrm>
            <a:off x="2921277" y="4637169"/>
            <a:ext cx="9052560" cy="1508829"/>
          </a:xfrm>
          <a:prstGeom prst="roundRect">
            <a:avLst/>
          </a:prstGeom>
          <a:solidFill>
            <a:schemeClr val="accent2">
              <a:lumMod val="20000"/>
              <a:lumOff val="80000"/>
            </a:schemeClr>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anchor="ct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Nunito Sans"/>
                <a:ea typeface="+mn-ea"/>
                <a:cs typeface="+mn-cs"/>
                <a:hlinkClick r:id="rId6"/>
              </a:rPr>
              <a:t>https://app.wooclap.com/events/FRXICR/questions/6240147c3aab7855a1674d10</a:t>
            </a:r>
            <a:endParaRPr kumimoji="0" lang="ar-BH" b="1" i="0" u="none" strike="noStrike" kern="1200" cap="none" spc="0" normalizeH="0" baseline="0" noProof="0" dirty="0">
              <a:ln>
                <a:noFill/>
              </a:ln>
              <a:solidFill>
                <a:srgbClr val="000000"/>
              </a:solidFill>
              <a:effectLst/>
              <a:uLnTx/>
              <a:uFillTx/>
              <a:latin typeface="Nunito Sans"/>
              <a:ea typeface="+mn-ea"/>
              <a:cs typeface="+mn-cs"/>
            </a:endParaRPr>
          </a:p>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highlight>
                  <a:srgbClr val="FFFF00"/>
                </a:highlight>
                <a:uLnTx/>
                <a:uFillTx/>
                <a:latin typeface="Nunito Sans"/>
                <a:ea typeface="+mn-ea"/>
                <a:cs typeface="+mn-cs"/>
              </a:rPr>
              <a:t> </a:t>
            </a:r>
            <a:r>
              <a:rPr kumimoji="0" lang="ar-BH" sz="2000" b="0" i="0" u="none" strike="noStrike" kern="1200" cap="none" spc="0" normalizeH="0" baseline="0" noProof="0" dirty="0">
                <a:ln>
                  <a:noFill/>
                </a:ln>
                <a:solidFill>
                  <a:srgbClr val="000000"/>
                </a:solidFill>
                <a:effectLst/>
                <a:highlight>
                  <a:srgbClr val="FFFF00"/>
                </a:highlight>
                <a:uLnTx/>
                <a:uFillTx/>
                <a:latin typeface="Nunito Sans"/>
                <a:ea typeface="+mn-ea"/>
                <a:cs typeface="+mn-cs"/>
              </a:rPr>
              <a:t>عصف ذهني الزمن 3:دقائق</a:t>
            </a:r>
            <a:endParaRPr kumimoji="0" lang="ar-BH" sz="2000" b="0" i="0" u="none" strike="noStrike" kern="1200" cap="none" spc="0" normalizeH="0" baseline="0" noProof="0" dirty="0">
              <a:ln>
                <a:noFill/>
              </a:ln>
              <a:solidFill>
                <a:srgbClr val="000000"/>
              </a:solidFill>
              <a:effectLst/>
              <a:highlight>
                <a:srgbClr val="FFFF00"/>
              </a:highlight>
              <a:uLnTx/>
              <a:uFillTx/>
              <a:latin typeface="Nunito Sans"/>
              <a:ea typeface="+mn-ea"/>
              <a:cs typeface="Arial" panose="020B0604020202020204" pitchFamily="34" charset="0"/>
            </a:endParaRPr>
          </a:p>
          <a:p>
            <a:pPr marL="0" marR="0" lvl="0" indent="0" algn="l" defTabSz="914400" rtl="1" eaLnBrk="1" fontAlgn="auto" latinLnBrk="0" hangingPunct="1">
              <a:lnSpc>
                <a:spcPct val="100000"/>
              </a:lnSpc>
              <a:spcBef>
                <a:spcPts val="0"/>
              </a:spcBef>
              <a:spcAft>
                <a:spcPts val="0"/>
              </a:spcAft>
              <a:buClrTx/>
              <a:buSzTx/>
              <a:buFontTx/>
              <a:buNone/>
              <a:tabLst/>
              <a:defRPr/>
            </a:pPr>
            <a:r>
              <a:rPr kumimoji="0" lang="ar-BH"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Arial" panose="020B0604020202020204" pitchFamily="34" charset="0"/>
              </a:rPr>
              <a:t>ادخلي علي </a:t>
            </a:r>
            <a:r>
              <a:rPr kumimoji="0" lang="ar-BH" sz="2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Arial" panose="020B0604020202020204" pitchFamily="34" charset="0"/>
              </a:rPr>
              <a:t>الكيوار</a:t>
            </a:r>
            <a:r>
              <a:rPr kumimoji="0" lang="ar-BH"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Arial" panose="020B0604020202020204" pitchFamily="34" charset="0"/>
              </a:rPr>
              <a:t> او الرابط الذي يظهر لكى علي الشات </a:t>
            </a:r>
            <a:r>
              <a:rPr kumimoji="0" lang="en-US" sz="2000" b="1" i="0" u="none" strike="noStrike" kern="1200" cap="none" spc="0" normalizeH="0" baseline="0" noProof="0" dirty="0" err="1">
                <a:ln>
                  <a:noFill/>
                </a:ln>
                <a:solidFill>
                  <a:srgbClr val="FF0000"/>
                </a:solidFill>
                <a:effectLst/>
                <a:highlight>
                  <a:srgbClr val="C0C0C0"/>
                </a:highlight>
                <a:uLnTx/>
                <a:uFillTx/>
                <a:latin typeface="Calibri" panose="020F0502020204030204"/>
                <a:ea typeface="+mn-ea"/>
                <a:cs typeface="+mn-cs"/>
                <a:hlinkClick r:id="rId7"/>
              </a:rPr>
              <a:t>wooclap</a:t>
            </a:r>
            <a:r>
              <a:rPr kumimoji="0" lang="ar-BH"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Arial" panose="020B0604020202020204" pitchFamily="34" charset="0"/>
              </a:rPr>
              <a:t> </a:t>
            </a:r>
            <a:endParaRPr kumimoji="0" lang="ar-BH" sz="24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hlinkClick r:id="rId7"/>
            </a:endParaRPr>
          </a:p>
        </p:txBody>
      </p:sp>
      <p:pic>
        <p:nvPicPr>
          <p:cNvPr id="28" name="صورة 27">
            <a:extLst>
              <a:ext uri="{FF2B5EF4-FFF2-40B4-BE49-F238E27FC236}">
                <a16:creationId xmlns:a16="http://schemas.microsoft.com/office/drawing/2014/main" id="{AF55E2C6-726C-95BE-C679-A5176D4F1554}"/>
              </a:ext>
            </a:extLst>
          </p:cNvPr>
          <p:cNvPicPr>
            <a:picLocks noChangeAspect="1"/>
          </p:cNvPicPr>
          <p:nvPr/>
        </p:nvPicPr>
        <p:blipFill rotWithShape="1">
          <a:blip r:embed="rId8"/>
          <a:srcRect t="9083"/>
          <a:stretch/>
        </p:blipFill>
        <p:spPr>
          <a:xfrm>
            <a:off x="146860" y="0"/>
            <a:ext cx="3585780" cy="993300"/>
          </a:xfrm>
          <a:prstGeom prst="rect">
            <a:avLst/>
          </a:prstGeom>
        </p:spPr>
      </p:pic>
      <p:pic>
        <p:nvPicPr>
          <p:cNvPr id="29" name="صورة 28">
            <a:extLst>
              <a:ext uri="{FF2B5EF4-FFF2-40B4-BE49-F238E27FC236}">
                <a16:creationId xmlns:a16="http://schemas.microsoft.com/office/drawing/2014/main" id="{97C4C110-9BBF-1516-0408-425D53A26448}"/>
              </a:ext>
            </a:extLst>
          </p:cNvPr>
          <p:cNvPicPr>
            <a:picLocks noChangeAspect="1"/>
          </p:cNvPicPr>
          <p:nvPr/>
        </p:nvPicPr>
        <p:blipFill>
          <a:blip r:embed="rId9"/>
          <a:stretch>
            <a:fillRect/>
          </a:stretch>
        </p:blipFill>
        <p:spPr>
          <a:xfrm>
            <a:off x="105320" y="873743"/>
            <a:ext cx="3409602" cy="868678"/>
          </a:xfrm>
          <a:prstGeom prst="rect">
            <a:avLst/>
          </a:prstGeom>
        </p:spPr>
      </p:pic>
    </p:spTree>
    <p:extLst>
      <p:ext uri="{BB962C8B-B14F-4D97-AF65-F5344CB8AC3E}">
        <p14:creationId xmlns:p14="http://schemas.microsoft.com/office/powerpoint/2010/main" val="900844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43" name="Google Shape;843;p44"/>
          <p:cNvSpPr txBox="1"/>
          <p:nvPr/>
        </p:nvSpPr>
        <p:spPr>
          <a:xfrm>
            <a:off x="1452551" y="1850784"/>
            <a:ext cx="907600" cy="518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dirty="0">
                <a:solidFill>
                  <a:srgbClr val="FFFFFF"/>
                </a:solidFill>
                <a:latin typeface="Oswald"/>
                <a:ea typeface="Oswald"/>
                <a:cs typeface="Oswald"/>
                <a:sym typeface="Oswald"/>
              </a:rPr>
              <a:t>90%</a:t>
            </a:r>
            <a:endParaRPr sz="1867" kern="0" dirty="0">
              <a:solidFill>
                <a:srgbClr val="FFFFFF"/>
              </a:solidFill>
              <a:latin typeface="Oswald"/>
              <a:ea typeface="Oswald"/>
              <a:cs typeface="Oswald"/>
              <a:sym typeface="Oswald"/>
            </a:endParaRPr>
          </a:p>
        </p:txBody>
      </p:sp>
      <p:sp>
        <p:nvSpPr>
          <p:cNvPr id="844" name="Google Shape;844;p44"/>
          <p:cNvSpPr txBox="1"/>
          <p:nvPr/>
        </p:nvSpPr>
        <p:spPr>
          <a:xfrm>
            <a:off x="2402184" y="3819184"/>
            <a:ext cx="907600" cy="518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FFFFFF"/>
                </a:solidFill>
                <a:latin typeface="Oswald"/>
                <a:ea typeface="Oswald"/>
                <a:cs typeface="Oswald"/>
                <a:sym typeface="Oswald"/>
              </a:rPr>
              <a:t>40%</a:t>
            </a:r>
            <a:endParaRPr sz="1867" kern="0">
              <a:solidFill>
                <a:srgbClr val="FFFFFF"/>
              </a:solidFill>
              <a:latin typeface="Oswald"/>
              <a:ea typeface="Oswald"/>
              <a:cs typeface="Oswald"/>
              <a:sym typeface="Oswald"/>
            </a:endParaRPr>
          </a:p>
        </p:txBody>
      </p:sp>
      <p:sp>
        <p:nvSpPr>
          <p:cNvPr id="845" name="Google Shape;845;p44"/>
          <p:cNvSpPr txBox="1"/>
          <p:nvPr/>
        </p:nvSpPr>
        <p:spPr>
          <a:xfrm>
            <a:off x="3351817" y="3181684"/>
            <a:ext cx="907600" cy="518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FFFFFF"/>
                </a:solidFill>
                <a:latin typeface="Oswald"/>
                <a:ea typeface="Oswald"/>
                <a:cs typeface="Oswald"/>
                <a:sym typeface="Oswald"/>
              </a:rPr>
              <a:t>50%</a:t>
            </a:r>
            <a:endParaRPr sz="1867" kern="0">
              <a:solidFill>
                <a:srgbClr val="FFFFFF"/>
              </a:solidFill>
              <a:latin typeface="Oswald"/>
              <a:ea typeface="Oswald"/>
              <a:cs typeface="Oswald"/>
              <a:sym typeface="Oswald"/>
            </a:endParaRPr>
          </a:p>
        </p:txBody>
      </p:sp>
      <p:sp>
        <p:nvSpPr>
          <p:cNvPr id="846" name="Google Shape;846;p44"/>
          <p:cNvSpPr txBox="1"/>
          <p:nvPr/>
        </p:nvSpPr>
        <p:spPr>
          <a:xfrm>
            <a:off x="4301451" y="2552684"/>
            <a:ext cx="907600" cy="518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FFFFFF"/>
                </a:solidFill>
                <a:latin typeface="Oswald"/>
                <a:ea typeface="Oswald"/>
                <a:cs typeface="Oswald"/>
                <a:sym typeface="Oswald"/>
              </a:rPr>
              <a:t>70%</a:t>
            </a:r>
            <a:endParaRPr sz="1867" kern="0">
              <a:solidFill>
                <a:srgbClr val="FFFFFF"/>
              </a:solidFill>
              <a:latin typeface="Oswald"/>
              <a:ea typeface="Oswald"/>
              <a:cs typeface="Oswald"/>
              <a:sym typeface="Oswald"/>
            </a:endParaRPr>
          </a:p>
        </p:txBody>
      </p:sp>
      <p:grpSp>
        <p:nvGrpSpPr>
          <p:cNvPr id="851" name="Google Shape;851;p44"/>
          <p:cNvGrpSpPr/>
          <p:nvPr/>
        </p:nvGrpSpPr>
        <p:grpSpPr>
          <a:xfrm>
            <a:off x="257667" y="2639768"/>
            <a:ext cx="523605" cy="523537"/>
            <a:chOff x="4619350" y="1285200"/>
            <a:chExt cx="511800" cy="511800"/>
          </a:xfrm>
        </p:grpSpPr>
        <p:sp>
          <p:nvSpPr>
            <p:cNvPr id="852" name="Google Shape;852;p44"/>
            <p:cNvSpPr/>
            <p:nvPr/>
          </p:nvSpPr>
          <p:spPr>
            <a:xfrm>
              <a:off x="4619350" y="1285200"/>
              <a:ext cx="511800" cy="511800"/>
            </a:xfrm>
            <a:prstGeom prst="ellipse">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53" name="Google Shape;853;p44"/>
            <p:cNvGrpSpPr/>
            <p:nvPr/>
          </p:nvGrpSpPr>
          <p:grpSpPr>
            <a:xfrm rot="-5400000">
              <a:off x="4742329" y="1428375"/>
              <a:ext cx="265779" cy="225399"/>
              <a:chOff x="4660325" y="1866850"/>
              <a:chExt cx="68350" cy="58100"/>
            </a:xfrm>
          </p:grpSpPr>
          <p:sp>
            <p:nvSpPr>
              <p:cNvPr id="854" name="Google Shape;854;p44"/>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5" name="Google Shape;855;p44"/>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856" name="Google Shape;856;p44"/>
          <p:cNvGrpSpPr/>
          <p:nvPr/>
        </p:nvGrpSpPr>
        <p:grpSpPr>
          <a:xfrm>
            <a:off x="3735812" y="207581"/>
            <a:ext cx="523605" cy="523537"/>
            <a:chOff x="6923700" y="2137400"/>
            <a:chExt cx="511800" cy="511800"/>
          </a:xfrm>
        </p:grpSpPr>
        <p:sp>
          <p:nvSpPr>
            <p:cNvPr id="857" name="Google Shape;857;p44"/>
            <p:cNvSpPr/>
            <p:nvPr/>
          </p:nvSpPr>
          <p:spPr>
            <a:xfrm>
              <a:off x="6923700" y="2137400"/>
              <a:ext cx="511800" cy="511800"/>
            </a:xfrm>
            <a:prstGeom prst="ellipse">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58" name="Google Shape;858;p44"/>
            <p:cNvGrpSpPr/>
            <p:nvPr/>
          </p:nvGrpSpPr>
          <p:grpSpPr>
            <a:xfrm rot="5400000">
              <a:off x="7046679" y="2280575"/>
              <a:ext cx="265779" cy="225399"/>
              <a:chOff x="4660325" y="1866850"/>
              <a:chExt cx="68350" cy="58100"/>
            </a:xfrm>
          </p:grpSpPr>
          <p:sp>
            <p:nvSpPr>
              <p:cNvPr id="859" name="Google Shape;859;p44"/>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0" name="Google Shape;860;p44"/>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866" name="Google Shape;866;p44"/>
          <p:cNvSpPr txBox="1"/>
          <p:nvPr/>
        </p:nvSpPr>
        <p:spPr>
          <a:xfrm>
            <a:off x="6789917" y="3181684"/>
            <a:ext cx="907600" cy="518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FFFFFF"/>
                </a:solidFill>
                <a:latin typeface="Oswald"/>
                <a:ea typeface="Oswald"/>
                <a:cs typeface="Oswald"/>
                <a:sym typeface="Oswald"/>
              </a:rPr>
              <a:t>50%</a:t>
            </a:r>
            <a:endParaRPr sz="1867" kern="0">
              <a:solidFill>
                <a:srgbClr val="FFFFFF"/>
              </a:solidFill>
              <a:latin typeface="Oswald"/>
              <a:ea typeface="Oswald"/>
              <a:cs typeface="Oswald"/>
              <a:sym typeface="Oswald"/>
            </a:endParaRPr>
          </a:p>
        </p:txBody>
      </p:sp>
      <p:sp>
        <p:nvSpPr>
          <p:cNvPr id="868" name="Google Shape;868;p44"/>
          <p:cNvSpPr txBox="1"/>
          <p:nvPr/>
        </p:nvSpPr>
        <p:spPr>
          <a:xfrm>
            <a:off x="8689184" y="3719384"/>
            <a:ext cx="907600" cy="518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FFFFFF"/>
                </a:solidFill>
                <a:latin typeface="Oswald"/>
                <a:ea typeface="Oswald"/>
                <a:cs typeface="Oswald"/>
                <a:sym typeface="Oswald"/>
              </a:rPr>
              <a:t>40%</a:t>
            </a:r>
            <a:endParaRPr sz="1867" kern="0">
              <a:solidFill>
                <a:srgbClr val="FFFFFF"/>
              </a:solidFill>
              <a:latin typeface="Oswald"/>
              <a:ea typeface="Oswald"/>
              <a:cs typeface="Oswald"/>
              <a:sym typeface="Oswald"/>
            </a:endParaRPr>
          </a:p>
        </p:txBody>
      </p:sp>
      <p:sp>
        <p:nvSpPr>
          <p:cNvPr id="869" name="Google Shape;869;p44"/>
          <p:cNvSpPr txBox="1"/>
          <p:nvPr/>
        </p:nvSpPr>
        <p:spPr>
          <a:xfrm>
            <a:off x="9638817" y="2053984"/>
            <a:ext cx="907600" cy="518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FFFFFF"/>
                </a:solidFill>
                <a:latin typeface="Oswald"/>
                <a:ea typeface="Oswald"/>
                <a:cs typeface="Oswald"/>
                <a:sym typeface="Oswald"/>
              </a:rPr>
              <a:t>90%</a:t>
            </a:r>
            <a:endParaRPr sz="1867" kern="0">
              <a:solidFill>
                <a:srgbClr val="FFFFFF"/>
              </a:solidFill>
              <a:latin typeface="Oswald"/>
              <a:ea typeface="Oswald"/>
              <a:cs typeface="Oswald"/>
              <a:sym typeface="Oswald"/>
            </a:endParaRPr>
          </a:p>
        </p:txBody>
      </p:sp>
      <p:grpSp>
        <p:nvGrpSpPr>
          <p:cNvPr id="874" name="Google Shape;874;p44"/>
          <p:cNvGrpSpPr/>
          <p:nvPr/>
        </p:nvGrpSpPr>
        <p:grpSpPr>
          <a:xfrm rot="10800000">
            <a:off x="11655181" y="371061"/>
            <a:ext cx="536819" cy="584049"/>
            <a:chOff x="6923700" y="2137400"/>
            <a:chExt cx="511800" cy="511800"/>
          </a:xfrm>
        </p:grpSpPr>
        <p:sp>
          <p:nvSpPr>
            <p:cNvPr id="875" name="Google Shape;875;p44"/>
            <p:cNvSpPr/>
            <p:nvPr/>
          </p:nvSpPr>
          <p:spPr>
            <a:xfrm>
              <a:off x="6923700" y="2137400"/>
              <a:ext cx="511800" cy="511800"/>
            </a:xfrm>
            <a:prstGeom prst="ellipse">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76" name="Google Shape;876;p44"/>
            <p:cNvGrpSpPr/>
            <p:nvPr/>
          </p:nvGrpSpPr>
          <p:grpSpPr>
            <a:xfrm rot="5400000">
              <a:off x="7046679" y="2280575"/>
              <a:ext cx="265779" cy="225399"/>
              <a:chOff x="4660325" y="1866850"/>
              <a:chExt cx="68350" cy="58100"/>
            </a:xfrm>
          </p:grpSpPr>
          <p:sp>
            <p:nvSpPr>
              <p:cNvPr id="877" name="Google Shape;877;p44"/>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8" name="Google Shape;878;p44"/>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24" name="فقاعة التفكير: على شكل سحابة 23">
            <a:extLst>
              <a:ext uri="{FF2B5EF4-FFF2-40B4-BE49-F238E27FC236}">
                <a16:creationId xmlns:a16="http://schemas.microsoft.com/office/drawing/2014/main" id="{8BA41730-C877-578A-249E-969B5BB5C7EE}"/>
              </a:ext>
            </a:extLst>
          </p:cNvPr>
          <p:cNvSpPr/>
          <p:nvPr/>
        </p:nvSpPr>
        <p:spPr>
          <a:xfrm>
            <a:off x="10317986" y="886452"/>
            <a:ext cx="1448489" cy="1484204"/>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1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تغذية راجعة علي النشاط 1</a:t>
            </a: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aphicFrame>
        <p:nvGraphicFramePr>
          <p:cNvPr id="25" name="جدول 2">
            <a:extLst>
              <a:ext uri="{FF2B5EF4-FFF2-40B4-BE49-F238E27FC236}">
                <a16:creationId xmlns:a16="http://schemas.microsoft.com/office/drawing/2014/main" id="{86D886E8-66BB-592E-4A65-DF5BA6EA0323}"/>
              </a:ext>
            </a:extLst>
          </p:cNvPr>
          <p:cNvGraphicFramePr>
            <a:graphicFrameLocks noGrp="1"/>
          </p:cNvGraphicFramePr>
          <p:nvPr>
            <p:extLst>
              <p:ext uri="{D42A27DB-BD31-4B8C-83A1-F6EECF244321}">
                <p14:modId xmlns:p14="http://schemas.microsoft.com/office/powerpoint/2010/main" val="3107878222"/>
              </p:ext>
            </p:extLst>
          </p:nvPr>
        </p:nvGraphicFramePr>
        <p:xfrm>
          <a:off x="1353207" y="2824655"/>
          <a:ext cx="9234052" cy="2967875"/>
        </p:xfrm>
        <a:graphic>
          <a:graphicData uri="http://schemas.openxmlformats.org/drawingml/2006/table">
            <a:tbl>
              <a:tblPr firstRow="1" bandRow="1">
                <a:tableStyleId>{5940675A-B579-460E-94D1-54222C63F5DA}</a:tableStyleId>
              </a:tblPr>
              <a:tblGrid>
                <a:gridCol w="4624551">
                  <a:extLst>
                    <a:ext uri="{9D8B030D-6E8A-4147-A177-3AD203B41FA5}">
                      <a16:colId xmlns:a16="http://schemas.microsoft.com/office/drawing/2014/main" val="3846232345"/>
                    </a:ext>
                  </a:extLst>
                </a:gridCol>
                <a:gridCol w="4609501">
                  <a:extLst>
                    <a:ext uri="{9D8B030D-6E8A-4147-A177-3AD203B41FA5}">
                      <a16:colId xmlns:a16="http://schemas.microsoft.com/office/drawing/2014/main" val="700669568"/>
                    </a:ext>
                  </a:extLst>
                </a:gridCol>
              </a:tblGrid>
              <a:tr h="8212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2000" b="1" i="1" u="none" strike="noStrike" kern="1200" cap="none" spc="0" normalizeH="0" baseline="0" noProof="0" dirty="0">
                          <a:ln>
                            <a:noFill/>
                          </a:ln>
                          <a:solidFill>
                            <a:srgbClr val="FFFFFF"/>
                          </a:solidFill>
                          <a:effectLst/>
                          <a:uLnTx/>
                          <a:uFillTx/>
                          <a:latin typeface="Sultan bold"/>
                          <a:ea typeface="+mn-ea"/>
                          <a:cs typeface="+mn-cs"/>
                        </a:rPr>
                        <a:t>بعض الأضرار الناجمة عن تلوث الهواء </a:t>
                      </a:r>
                      <a:endParaRPr kumimoji="0" lang="ar-BH" sz="2800" b="1" i="0" u="none" strike="noStrike" kern="1200" cap="none" spc="0" normalizeH="0" baseline="0" noProof="0" dirty="0">
                        <a:ln>
                          <a:noFill/>
                        </a:ln>
                        <a:solidFill>
                          <a:prstClr val="black"/>
                        </a:solidFill>
                        <a:effectLst/>
                        <a:uLnTx/>
                        <a:uFillTx/>
                        <a:latin typeface="+mn-lt"/>
                        <a:ea typeface="+mn-ea"/>
                        <a:cs typeface="+mn-cs"/>
                      </a:endParaRPr>
                    </a:p>
                    <a:p>
                      <a:endParaRPr lang="en-US" dirty="0"/>
                    </a:p>
                  </a:txBody>
                  <a:tcPr>
                    <a:solidFill>
                      <a:schemeClr val="accent2">
                        <a:lumMod val="75000"/>
                      </a:schemeClr>
                    </a:solidFill>
                  </a:tcPr>
                </a:tc>
                <a:tc>
                  <a:txBody>
                    <a:bodyPr/>
                    <a:lstStyle/>
                    <a:p>
                      <a:pPr algn="ctr"/>
                      <a:r>
                        <a:rPr lang="ar-BH" sz="2000" b="1" i="1" dirty="0">
                          <a:solidFill>
                            <a:srgbClr val="FFFFFF"/>
                          </a:solidFill>
                          <a:effectLst/>
                          <a:latin typeface="Sultan bold"/>
                        </a:rPr>
                        <a:t>بعض الأضرار الناجمة عن حرق الغابات</a:t>
                      </a:r>
                      <a:endParaRPr lang="ar-BH" sz="2800" b="1" dirty="0">
                        <a:effectLst/>
                      </a:endParaRPr>
                    </a:p>
                  </a:txBody>
                  <a:tcPr anchor="ctr">
                    <a:solidFill>
                      <a:schemeClr val="accent2">
                        <a:lumMod val="75000"/>
                      </a:schemeClr>
                    </a:solidFill>
                  </a:tcPr>
                </a:tc>
                <a:extLst>
                  <a:ext uri="{0D108BD9-81ED-4DB2-BD59-A6C34878D82A}">
                    <a16:rowId xmlns:a16="http://schemas.microsoft.com/office/drawing/2014/main" val="1134691008"/>
                  </a:ext>
                </a:extLst>
              </a:tr>
              <a:tr h="454203">
                <a:tc>
                  <a:txBody>
                    <a:bodyPr/>
                    <a:lstStyle/>
                    <a:p>
                      <a:pPr algn="ctr"/>
                      <a:r>
                        <a:rPr lang="ar-BH" b="1" dirty="0"/>
                        <a:t>التأثير على الحياة البرية</a:t>
                      </a:r>
                    </a:p>
                  </a:txBody>
                  <a:tcPr/>
                </a:tc>
                <a:tc>
                  <a:txBody>
                    <a:bodyPr/>
                    <a:lstStyle/>
                    <a:p>
                      <a:pPr algn="r"/>
                      <a:r>
                        <a:rPr lang="ar-BH" sz="1800" b="1" i="0" kern="1200" dirty="0">
                          <a:solidFill>
                            <a:schemeClr val="tx1"/>
                          </a:solidFill>
                          <a:effectLst/>
                          <a:latin typeface="+mn-lt"/>
                          <a:ea typeface="+mn-ea"/>
                          <a:cs typeface="+mn-cs"/>
                        </a:rPr>
                        <a:t>تقتل الحيوانات والطيور والنباتات</a:t>
                      </a:r>
                      <a:endParaRPr lang="en-US" b="1" dirty="0"/>
                    </a:p>
                  </a:txBody>
                  <a:tcPr/>
                </a:tc>
                <a:extLst>
                  <a:ext uri="{0D108BD9-81ED-4DB2-BD59-A6C34878D82A}">
                    <a16:rowId xmlns:a16="http://schemas.microsoft.com/office/drawing/2014/main" val="1575636365"/>
                  </a:ext>
                </a:extLst>
              </a:tr>
              <a:tr h="783967">
                <a:tc>
                  <a:txBody>
                    <a:bodyPr/>
                    <a:lstStyle/>
                    <a:p>
                      <a:pPr algn="ctr"/>
                      <a:r>
                        <a:rPr lang="ar-BH" b="1" dirty="0"/>
                        <a:t>تلف المحاصيل الزراعية والغابات</a:t>
                      </a:r>
                    </a:p>
                  </a:txBody>
                  <a:tcPr/>
                </a:tc>
                <a:tc>
                  <a:txBody>
                    <a:bodyPr/>
                    <a:lstStyle/>
                    <a:p>
                      <a:pPr algn="r"/>
                      <a:r>
                        <a:rPr lang="ar-BH" b="1" dirty="0"/>
                        <a:t>القضاء علي الاف من الافدنة التي تخلصنا من غاز ثاني أكسيد الكربون  وتمدنا بالأكسجين       </a:t>
                      </a:r>
                      <a:endParaRPr lang="en-US" b="1" dirty="0"/>
                    </a:p>
                  </a:txBody>
                  <a:tcPr/>
                </a:tc>
                <a:extLst>
                  <a:ext uri="{0D108BD9-81ED-4DB2-BD59-A6C34878D82A}">
                    <a16:rowId xmlns:a16="http://schemas.microsoft.com/office/drawing/2014/main" val="1190990467"/>
                  </a:ext>
                </a:extLst>
              </a:tr>
              <a:tr h="454203">
                <a:tc>
                  <a:txBody>
                    <a:bodyPr/>
                    <a:lstStyle/>
                    <a:p>
                      <a:pPr algn="ctr"/>
                      <a:r>
                        <a:rPr lang="ar-BH" sz="1800" b="1" i="0" kern="1200" dirty="0">
                          <a:solidFill>
                            <a:schemeClr val="tx1"/>
                          </a:solidFill>
                          <a:effectLst/>
                          <a:latin typeface="+mn-lt"/>
                          <a:ea typeface="+mn-ea"/>
                          <a:cs typeface="+mn-cs"/>
                        </a:rPr>
                        <a:t>تشكل المطر الحمضي وتكوين الضباب</a:t>
                      </a:r>
                      <a:endParaRPr lang="en-US" b="1" dirty="0"/>
                    </a:p>
                  </a:txBody>
                  <a:tcPr/>
                </a:tc>
                <a:tc>
                  <a:txBody>
                    <a:bodyPr/>
                    <a:lstStyle/>
                    <a:p>
                      <a:pPr algn="r"/>
                      <a:r>
                        <a:rPr lang="ar-BH" b="1" dirty="0"/>
                        <a:t>تدمير التربة                            </a:t>
                      </a:r>
                      <a:endParaRPr lang="en-US" b="1" dirty="0"/>
                    </a:p>
                  </a:txBody>
                  <a:tcPr/>
                </a:tc>
                <a:extLst>
                  <a:ext uri="{0D108BD9-81ED-4DB2-BD59-A6C34878D82A}">
                    <a16:rowId xmlns:a16="http://schemas.microsoft.com/office/drawing/2014/main" val="1076435395"/>
                  </a:ext>
                </a:extLst>
              </a:tr>
              <a:tr h="454203">
                <a:tc>
                  <a:txBody>
                    <a:bodyPr/>
                    <a:lstStyle/>
                    <a:p>
                      <a:pPr algn="ctr"/>
                      <a:r>
                        <a:rPr lang="ar-BH" sz="1800" b="1" i="0" kern="1200" dirty="0">
                          <a:solidFill>
                            <a:schemeClr val="tx1"/>
                          </a:solidFill>
                          <a:effectLst/>
                          <a:latin typeface="+mn-lt"/>
                          <a:ea typeface="+mn-ea"/>
                          <a:cs typeface="+mn-cs"/>
                        </a:rPr>
                        <a:t>اضمحلال طبقة الأوزون وتغير المناخ </a:t>
                      </a:r>
                      <a:endParaRPr lang="en-US" b="1" dirty="0"/>
                    </a:p>
                  </a:txBody>
                  <a:tcPr/>
                </a:tc>
                <a:tc>
                  <a:txBody>
                    <a:bodyPr/>
                    <a:lstStyle/>
                    <a:p>
                      <a:r>
                        <a:rPr lang="ar-BH" b="1" dirty="0"/>
                        <a:t>خسارة اهم مصدر للأخشاب الطبيعية                   </a:t>
                      </a:r>
                      <a:endParaRPr lang="en-US" b="1" dirty="0"/>
                    </a:p>
                  </a:txBody>
                  <a:tcPr/>
                </a:tc>
                <a:extLst>
                  <a:ext uri="{0D108BD9-81ED-4DB2-BD59-A6C34878D82A}">
                    <a16:rowId xmlns:a16="http://schemas.microsoft.com/office/drawing/2014/main" val="910109413"/>
                  </a:ext>
                </a:extLst>
              </a:tr>
            </a:tbl>
          </a:graphicData>
        </a:graphic>
      </p:graphicFrame>
      <p:sp>
        <p:nvSpPr>
          <p:cNvPr id="26" name="مربع نص 25">
            <a:extLst>
              <a:ext uri="{FF2B5EF4-FFF2-40B4-BE49-F238E27FC236}">
                <a16:creationId xmlns:a16="http://schemas.microsoft.com/office/drawing/2014/main" id="{C8C7D633-820E-B6F7-CF7A-04075ADEBE38}"/>
              </a:ext>
            </a:extLst>
          </p:cNvPr>
          <p:cNvSpPr txBox="1"/>
          <p:nvPr/>
        </p:nvSpPr>
        <p:spPr>
          <a:xfrm>
            <a:off x="5152848" y="292768"/>
            <a:ext cx="5393569" cy="461665"/>
          </a:xfrm>
          <a:prstGeom prst="rect">
            <a:avLst/>
          </a:prstGeom>
          <a:solidFill>
            <a:schemeClr val="accent2"/>
          </a:solidFill>
        </p:spPr>
        <p:txBody>
          <a:bodyPr wrap="square">
            <a:spAutoFit/>
          </a:bodyPr>
          <a:lstStyle/>
          <a:p>
            <a:pPr algn="r"/>
            <a:r>
              <a:rPr lang="ar-BH" sz="2400" b="1" i="0" dirty="0">
                <a:solidFill>
                  <a:schemeClr val="bg1"/>
                </a:solidFill>
                <a:effectLst/>
                <a:latin typeface="Sakkal Majalla" panose="02000000000000000000" pitchFamily="2" charset="-78"/>
                <a:cs typeface="Sakkal Majalla" panose="02000000000000000000" pitchFamily="2" charset="-78"/>
              </a:rPr>
              <a:t>الأضرار البيئية الناجمة عن حرق الغابات وتلوث الهواء</a:t>
            </a:r>
            <a:endParaRPr lang="en-US" sz="2400" b="1" dirty="0">
              <a:solidFill>
                <a:schemeClr val="bg1"/>
              </a:solidFill>
            </a:endParaRPr>
          </a:p>
        </p:txBody>
      </p:sp>
      <p:pic>
        <p:nvPicPr>
          <p:cNvPr id="27" name="صورة 26">
            <a:extLst>
              <a:ext uri="{FF2B5EF4-FFF2-40B4-BE49-F238E27FC236}">
                <a16:creationId xmlns:a16="http://schemas.microsoft.com/office/drawing/2014/main" id="{A4D52104-6335-A15A-8EEB-D8D342262D37}"/>
              </a:ext>
            </a:extLst>
          </p:cNvPr>
          <p:cNvPicPr>
            <a:picLocks noChangeAspect="1"/>
          </p:cNvPicPr>
          <p:nvPr/>
        </p:nvPicPr>
        <p:blipFill>
          <a:blip r:embed="rId3"/>
          <a:stretch>
            <a:fillRect/>
          </a:stretch>
        </p:blipFill>
        <p:spPr>
          <a:xfrm>
            <a:off x="2764051" y="995155"/>
            <a:ext cx="2861422" cy="1644613"/>
          </a:xfrm>
          <a:prstGeom prst="rect">
            <a:avLst/>
          </a:prstGeom>
        </p:spPr>
      </p:pic>
      <p:pic>
        <p:nvPicPr>
          <p:cNvPr id="28" name="صورة 27">
            <a:extLst>
              <a:ext uri="{FF2B5EF4-FFF2-40B4-BE49-F238E27FC236}">
                <a16:creationId xmlns:a16="http://schemas.microsoft.com/office/drawing/2014/main" id="{C957C171-5812-7D82-C3D7-178B1A874089}"/>
              </a:ext>
            </a:extLst>
          </p:cNvPr>
          <p:cNvPicPr>
            <a:picLocks noChangeAspect="1"/>
          </p:cNvPicPr>
          <p:nvPr/>
        </p:nvPicPr>
        <p:blipFill>
          <a:blip r:embed="rId4"/>
          <a:stretch>
            <a:fillRect/>
          </a:stretch>
        </p:blipFill>
        <p:spPr>
          <a:xfrm>
            <a:off x="6982951" y="1083625"/>
            <a:ext cx="3056302" cy="1644613"/>
          </a:xfrm>
          <a:prstGeom prst="rect">
            <a:avLst/>
          </a:prstGeom>
        </p:spPr>
      </p:pic>
      <p:pic>
        <p:nvPicPr>
          <p:cNvPr id="29" name="صورة 28">
            <a:extLst>
              <a:ext uri="{FF2B5EF4-FFF2-40B4-BE49-F238E27FC236}">
                <a16:creationId xmlns:a16="http://schemas.microsoft.com/office/drawing/2014/main" id="{D0C0E9AD-39DD-7C48-6060-28F858B4CDF4}"/>
              </a:ext>
            </a:extLst>
          </p:cNvPr>
          <p:cNvPicPr>
            <a:picLocks noChangeAspect="1"/>
          </p:cNvPicPr>
          <p:nvPr/>
        </p:nvPicPr>
        <p:blipFill>
          <a:blip r:embed="rId5"/>
          <a:stretch>
            <a:fillRect/>
          </a:stretch>
        </p:blipFill>
        <p:spPr>
          <a:xfrm>
            <a:off x="169942" y="210654"/>
            <a:ext cx="1298630" cy="1075510"/>
          </a:xfrm>
          <a:prstGeom prst="rect">
            <a:avLst/>
          </a:prstGeom>
          <a:ln w="19050">
            <a:solidFill>
              <a:srgbClr val="002060"/>
            </a:solidFill>
          </a:ln>
        </p:spPr>
      </p:pic>
    </p:spTree>
    <p:extLst>
      <p:ext uri="{BB962C8B-B14F-4D97-AF65-F5344CB8AC3E}">
        <p14:creationId xmlns:p14="http://schemas.microsoft.com/office/powerpoint/2010/main" val="183378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403BD2B-C294-9FF3-A7BA-6F4575BDE193}"/>
              </a:ext>
            </a:extLst>
          </p:cNvPr>
          <p:cNvPicPr>
            <a:picLocks noChangeAspect="1"/>
          </p:cNvPicPr>
          <p:nvPr/>
        </p:nvPicPr>
        <p:blipFill>
          <a:blip r:embed="rId2"/>
          <a:stretch>
            <a:fillRect/>
          </a:stretch>
        </p:blipFill>
        <p:spPr>
          <a:xfrm>
            <a:off x="-1" y="61624"/>
            <a:ext cx="12085209" cy="6794795"/>
          </a:xfrm>
          <a:prstGeom prst="rect">
            <a:avLst/>
          </a:prstGeom>
        </p:spPr>
      </p:pic>
    </p:spTree>
    <p:extLst>
      <p:ext uri="{BB962C8B-B14F-4D97-AF65-F5344CB8AC3E}">
        <p14:creationId xmlns:p14="http://schemas.microsoft.com/office/powerpoint/2010/main" val="3877300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43" name="Google Shape;843;p44"/>
          <p:cNvSpPr txBox="1"/>
          <p:nvPr/>
        </p:nvSpPr>
        <p:spPr>
          <a:xfrm>
            <a:off x="1452551" y="1850784"/>
            <a:ext cx="907600" cy="518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FFFFFF"/>
                </a:solidFill>
                <a:latin typeface="Oswald"/>
                <a:ea typeface="Oswald"/>
                <a:cs typeface="Oswald"/>
                <a:sym typeface="Oswald"/>
              </a:rPr>
              <a:t>90%</a:t>
            </a:r>
            <a:endParaRPr sz="1867" kern="0">
              <a:solidFill>
                <a:srgbClr val="FFFFFF"/>
              </a:solidFill>
              <a:latin typeface="Oswald"/>
              <a:ea typeface="Oswald"/>
              <a:cs typeface="Oswald"/>
              <a:sym typeface="Oswald"/>
            </a:endParaRPr>
          </a:p>
        </p:txBody>
      </p:sp>
      <p:sp>
        <p:nvSpPr>
          <p:cNvPr id="844" name="Google Shape;844;p44"/>
          <p:cNvSpPr txBox="1"/>
          <p:nvPr/>
        </p:nvSpPr>
        <p:spPr>
          <a:xfrm>
            <a:off x="2402184" y="3819184"/>
            <a:ext cx="907600" cy="518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FFFFFF"/>
                </a:solidFill>
                <a:latin typeface="Oswald"/>
                <a:ea typeface="Oswald"/>
                <a:cs typeface="Oswald"/>
                <a:sym typeface="Oswald"/>
              </a:rPr>
              <a:t>40%</a:t>
            </a:r>
            <a:endParaRPr sz="1867" kern="0">
              <a:solidFill>
                <a:srgbClr val="FFFFFF"/>
              </a:solidFill>
              <a:latin typeface="Oswald"/>
              <a:ea typeface="Oswald"/>
              <a:cs typeface="Oswald"/>
              <a:sym typeface="Oswald"/>
            </a:endParaRPr>
          </a:p>
        </p:txBody>
      </p:sp>
      <p:sp>
        <p:nvSpPr>
          <p:cNvPr id="845" name="Google Shape;845;p44"/>
          <p:cNvSpPr txBox="1"/>
          <p:nvPr/>
        </p:nvSpPr>
        <p:spPr>
          <a:xfrm>
            <a:off x="3351817" y="3181684"/>
            <a:ext cx="907600" cy="518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FFFFFF"/>
                </a:solidFill>
                <a:latin typeface="Oswald"/>
                <a:ea typeface="Oswald"/>
                <a:cs typeface="Oswald"/>
                <a:sym typeface="Oswald"/>
              </a:rPr>
              <a:t>50%</a:t>
            </a:r>
            <a:endParaRPr sz="1867" kern="0">
              <a:solidFill>
                <a:srgbClr val="FFFFFF"/>
              </a:solidFill>
              <a:latin typeface="Oswald"/>
              <a:ea typeface="Oswald"/>
              <a:cs typeface="Oswald"/>
              <a:sym typeface="Oswald"/>
            </a:endParaRPr>
          </a:p>
        </p:txBody>
      </p:sp>
      <p:sp>
        <p:nvSpPr>
          <p:cNvPr id="846" name="Google Shape;846;p44"/>
          <p:cNvSpPr txBox="1"/>
          <p:nvPr/>
        </p:nvSpPr>
        <p:spPr>
          <a:xfrm>
            <a:off x="4301451" y="2552684"/>
            <a:ext cx="907600" cy="518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FFFFFF"/>
                </a:solidFill>
                <a:latin typeface="Oswald"/>
                <a:ea typeface="Oswald"/>
                <a:cs typeface="Oswald"/>
                <a:sym typeface="Oswald"/>
              </a:rPr>
              <a:t>70%</a:t>
            </a:r>
            <a:endParaRPr sz="1867" kern="0">
              <a:solidFill>
                <a:srgbClr val="FFFFFF"/>
              </a:solidFill>
              <a:latin typeface="Oswald"/>
              <a:ea typeface="Oswald"/>
              <a:cs typeface="Oswald"/>
              <a:sym typeface="Oswald"/>
            </a:endParaRPr>
          </a:p>
        </p:txBody>
      </p:sp>
      <p:grpSp>
        <p:nvGrpSpPr>
          <p:cNvPr id="851" name="Google Shape;851;p44"/>
          <p:cNvGrpSpPr/>
          <p:nvPr/>
        </p:nvGrpSpPr>
        <p:grpSpPr>
          <a:xfrm>
            <a:off x="9334981" y="1477869"/>
            <a:ext cx="523605" cy="523537"/>
            <a:chOff x="4619350" y="1285200"/>
            <a:chExt cx="511800" cy="511800"/>
          </a:xfrm>
        </p:grpSpPr>
        <p:sp>
          <p:nvSpPr>
            <p:cNvPr id="852" name="Google Shape;852;p44"/>
            <p:cNvSpPr/>
            <p:nvPr/>
          </p:nvSpPr>
          <p:spPr>
            <a:xfrm>
              <a:off x="4619350" y="1285200"/>
              <a:ext cx="511800" cy="511800"/>
            </a:xfrm>
            <a:prstGeom prst="ellipse">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53" name="Google Shape;853;p44"/>
            <p:cNvGrpSpPr/>
            <p:nvPr/>
          </p:nvGrpSpPr>
          <p:grpSpPr>
            <a:xfrm rot="-5400000">
              <a:off x="4742329" y="1428375"/>
              <a:ext cx="265779" cy="225399"/>
              <a:chOff x="4660325" y="1866850"/>
              <a:chExt cx="68350" cy="58100"/>
            </a:xfrm>
          </p:grpSpPr>
          <p:sp>
            <p:nvSpPr>
              <p:cNvPr id="854" name="Google Shape;854;p44"/>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5" name="Google Shape;855;p44"/>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856" name="Google Shape;856;p44"/>
          <p:cNvGrpSpPr/>
          <p:nvPr/>
        </p:nvGrpSpPr>
        <p:grpSpPr>
          <a:xfrm>
            <a:off x="4772475" y="76000"/>
            <a:ext cx="523605" cy="523537"/>
            <a:chOff x="6923700" y="2137400"/>
            <a:chExt cx="511800" cy="511800"/>
          </a:xfrm>
        </p:grpSpPr>
        <p:sp>
          <p:nvSpPr>
            <p:cNvPr id="857" name="Google Shape;857;p44"/>
            <p:cNvSpPr/>
            <p:nvPr/>
          </p:nvSpPr>
          <p:spPr>
            <a:xfrm>
              <a:off x="6923700" y="2137400"/>
              <a:ext cx="511800" cy="511800"/>
            </a:xfrm>
            <a:prstGeom prst="ellipse">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58" name="Google Shape;858;p44"/>
            <p:cNvGrpSpPr/>
            <p:nvPr/>
          </p:nvGrpSpPr>
          <p:grpSpPr>
            <a:xfrm rot="5400000">
              <a:off x="7046679" y="2280575"/>
              <a:ext cx="265779" cy="225399"/>
              <a:chOff x="4660325" y="1866850"/>
              <a:chExt cx="68350" cy="58100"/>
            </a:xfrm>
          </p:grpSpPr>
          <p:sp>
            <p:nvSpPr>
              <p:cNvPr id="859" name="Google Shape;859;p44"/>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0" name="Google Shape;860;p44"/>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866" name="Google Shape;866;p44"/>
          <p:cNvSpPr txBox="1"/>
          <p:nvPr/>
        </p:nvSpPr>
        <p:spPr>
          <a:xfrm>
            <a:off x="6789917" y="3181684"/>
            <a:ext cx="907600" cy="518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FFFFFF"/>
                </a:solidFill>
                <a:latin typeface="Oswald"/>
                <a:ea typeface="Oswald"/>
                <a:cs typeface="Oswald"/>
                <a:sym typeface="Oswald"/>
              </a:rPr>
              <a:t>50%</a:t>
            </a:r>
            <a:endParaRPr sz="1867" kern="0">
              <a:solidFill>
                <a:srgbClr val="FFFFFF"/>
              </a:solidFill>
              <a:latin typeface="Oswald"/>
              <a:ea typeface="Oswald"/>
              <a:cs typeface="Oswald"/>
              <a:sym typeface="Oswald"/>
            </a:endParaRPr>
          </a:p>
        </p:txBody>
      </p:sp>
      <p:sp>
        <p:nvSpPr>
          <p:cNvPr id="868" name="Google Shape;868;p44"/>
          <p:cNvSpPr txBox="1"/>
          <p:nvPr/>
        </p:nvSpPr>
        <p:spPr>
          <a:xfrm>
            <a:off x="8689184" y="3719384"/>
            <a:ext cx="907600" cy="518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FFFFFF"/>
                </a:solidFill>
                <a:latin typeface="Oswald"/>
                <a:ea typeface="Oswald"/>
                <a:cs typeface="Oswald"/>
                <a:sym typeface="Oswald"/>
              </a:rPr>
              <a:t>40%</a:t>
            </a:r>
            <a:endParaRPr sz="1867" kern="0">
              <a:solidFill>
                <a:srgbClr val="FFFFFF"/>
              </a:solidFill>
              <a:latin typeface="Oswald"/>
              <a:ea typeface="Oswald"/>
              <a:cs typeface="Oswald"/>
              <a:sym typeface="Oswald"/>
            </a:endParaRPr>
          </a:p>
        </p:txBody>
      </p:sp>
      <p:sp>
        <p:nvSpPr>
          <p:cNvPr id="869" name="Google Shape;869;p44"/>
          <p:cNvSpPr txBox="1"/>
          <p:nvPr/>
        </p:nvSpPr>
        <p:spPr>
          <a:xfrm>
            <a:off x="9638817" y="2053984"/>
            <a:ext cx="907600" cy="518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FFFFFF"/>
                </a:solidFill>
                <a:latin typeface="Oswald"/>
                <a:ea typeface="Oswald"/>
                <a:cs typeface="Oswald"/>
                <a:sym typeface="Oswald"/>
              </a:rPr>
              <a:t>90%</a:t>
            </a:r>
            <a:endParaRPr sz="1867" kern="0">
              <a:solidFill>
                <a:srgbClr val="FFFFFF"/>
              </a:solidFill>
              <a:latin typeface="Oswald"/>
              <a:ea typeface="Oswald"/>
              <a:cs typeface="Oswald"/>
              <a:sym typeface="Oswald"/>
            </a:endParaRPr>
          </a:p>
        </p:txBody>
      </p:sp>
      <p:grpSp>
        <p:nvGrpSpPr>
          <p:cNvPr id="874" name="Google Shape;874;p44"/>
          <p:cNvGrpSpPr/>
          <p:nvPr/>
        </p:nvGrpSpPr>
        <p:grpSpPr>
          <a:xfrm rot="10800000">
            <a:off x="9638817" y="21869"/>
            <a:ext cx="536819" cy="584049"/>
            <a:chOff x="6923700" y="2137400"/>
            <a:chExt cx="511800" cy="511800"/>
          </a:xfrm>
        </p:grpSpPr>
        <p:sp>
          <p:nvSpPr>
            <p:cNvPr id="875" name="Google Shape;875;p44"/>
            <p:cNvSpPr/>
            <p:nvPr/>
          </p:nvSpPr>
          <p:spPr>
            <a:xfrm>
              <a:off x="6923700" y="2137400"/>
              <a:ext cx="511800" cy="511800"/>
            </a:xfrm>
            <a:prstGeom prst="ellipse">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76" name="Google Shape;876;p44"/>
            <p:cNvGrpSpPr/>
            <p:nvPr/>
          </p:nvGrpSpPr>
          <p:grpSpPr>
            <a:xfrm rot="5400000">
              <a:off x="7046679" y="2280575"/>
              <a:ext cx="265779" cy="225399"/>
              <a:chOff x="4660325" y="1866850"/>
              <a:chExt cx="68350" cy="58100"/>
            </a:xfrm>
          </p:grpSpPr>
          <p:sp>
            <p:nvSpPr>
              <p:cNvPr id="877" name="Google Shape;877;p44"/>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8" name="Google Shape;878;p44"/>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24" name="فقاعة التفكير: على شكل سحابة 23">
            <a:extLst>
              <a:ext uri="{FF2B5EF4-FFF2-40B4-BE49-F238E27FC236}">
                <a16:creationId xmlns:a16="http://schemas.microsoft.com/office/drawing/2014/main" id="{0B159A1A-162A-3F94-6A1E-F0F4F532A3BE}"/>
              </a:ext>
            </a:extLst>
          </p:cNvPr>
          <p:cNvSpPr/>
          <p:nvPr/>
        </p:nvSpPr>
        <p:spPr>
          <a:xfrm>
            <a:off x="10175636" y="122803"/>
            <a:ext cx="1822935" cy="1579418"/>
          </a:xfrm>
          <a:prstGeom prst="cloudCallout">
            <a:avLst/>
          </a:prstGeom>
          <a:solidFill>
            <a:schemeClr val="tx1">
              <a:lumMod val="50000"/>
              <a:lumOff val="50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2400" b="1" i="0" u="none" strike="noStrike" kern="1200" cap="none" spc="0" normalizeH="0" baseline="0" noProof="0" dirty="0">
                <a:ln>
                  <a:noFill/>
                </a:ln>
                <a:solidFill>
                  <a:schemeClr val="bg1"/>
                </a:solidFill>
                <a:effectLst/>
                <a:uLnTx/>
                <a:uFillTx/>
                <a:latin typeface="Calibri" panose="020F0502020204030204"/>
                <a:ea typeface="+mn-ea"/>
                <a:cs typeface="Arial" panose="020B0604020202020204" pitchFamily="34" charset="0"/>
              </a:rPr>
              <a:t>سؤال تحدي </a:t>
            </a: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25" name="صورة 24">
            <a:extLst>
              <a:ext uri="{FF2B5EF4-FFF2-40B4-BE49-F238E27FC236}">
                <a16:creationId xmlns:a16="http://schemas.microsoft.com/office/drawing/2014/main" id="{B5639C51-B982-AE7D-B632-13B64DECD83E}"/>
              </a:ext>
            </a:extLst>
          </p:cNvPr>
          <p:cNvPicPr>
            <a:picLocks noChangeAspect="1"/>
          </p:cNvPicPr>
          <p:nvPr/>
        </p:nvPicPr>
        <p:blipFill>
          <a:blip r:embed="rId3"/>
          <a:stretch>
            <a:fillRect/>
          </a:stretch>
        </p:blipFill>
        <p:spPr>
          <a:xfrm>
            <a:off x="3227521" y="1313261"/>
            <a:ext cx="3403871" cy="2517446"/>
          </a:xfrm>
          <a:prstGeom prst="rect">
            <a:avLst/>
          </a:prstGeom>
        </p:spPr>
      </p:pic>
      <p:sp>
        <p:nvSpPr>
          <p:cNvPr id="26" name="مخطط انسيابي: متعدد المستندات 25">
            <a:extLst>
              <a:ext uri="{FF2B5EF4-FFF2-40B4-BE49-F238E27FC236}">
                <a16:creationId xmlns:a16="http://schemas.microsoft.com/office/drawing/2014/main" id="{54AEAFD0-C928-DFDB-748F-4BBEE746E7B6}"/>
              </a:ext>
            </a:extLst>
          </p:cNvPr>
          <p:cNvSpPr/>
          <p:nvPr/>
        </p:nvSpPr>
        <p:spPr>
          <a:xfrm>
            <a:off x="5535400" y="235933"/>
            <a:ext cx="3985241" cy="843634"/>
          </a:xfrm>
          <a:prstGeom prst="flowChartMultidocumen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600" b="1" dirty="0"/>
              <a:t>ربط بالعلوم </a:t>
            </a:r>
            <a:endParaRPr lang="en-US" sz="3600" b="1" dirty="0"/>
          </a:p>
        </p:txBody>
      </p:sp>
      <p:pic>
        <p:nvPicPr>
          <p:cNvPr id="27" name="صورة 26">
            <a:extLst>
              <a:ext uri="{FF2B5EF4-FFF2-40B4-BE49-F238E27FC236}">
                <a16:creationId xmlns:a16="http://schemas.microsoft.com/office/drawing/2014/main" id="{E22F488E-F3AF-5858-FB38-650E4BDC67B0}"/>
              </a:ext>
            </a:extLst>
          </p:cNvPr>
          <p:cNvPicPr>
            <a:picLocks noChangeAspect="1"/>
          </p:cNvPicPr>
          <p:nvPr/>
        </p:nvPicPr>
        <p:blipFill>
          <a:blip r:embed="rId4"/>
          <a:stretch>
            <a:fillRect/>
          </a:stretch>
        </p:blipFill>
        <p:spPr>
          <a:xfrm>
            <a:off x="3305502" y="4112225"/>
            <a:ext cx="3484416" cy="2121151"/>
          </a:xfrm>
          <a:prstGeom prst="rect">
            <a:avLst/>
          </a:prstGeom>
        </p:spPr>
      </p:pic>
      <p:pic>
        <p:nvPicPr>
          <p:cNvPr id="28" name="صورة 27">
            <a:extLst>
              <a:ext uri="{FF2B5EF4-FFF2-40B4-BE49-F238E27FC236}">
                <a16:creationId xmlns:a16="http://schemas.microsoft.com/office/drawing/2014/main" id="{7ED6443C-67A1-3A87-693C-DDA29921A0E3}"/>
              </a:ext>
            </a:extLst>
          </p:cNvPr>
          <p:cNvPicPr>
            <a:picLocks noChangeAspect="1"/>
          </p:cNvPicPr>
          <p:nvPr/>
        </p:nvPicPr>
        <p:blipFill>
          <a:blip r:embed="rId5">
            <a:biLevel thresh="50000"/>
          </a:blip>
          <a:stretch>
            <a:fillRect/>
          </a:stretch>
        </p:blipFill>
        <p:spPr>
          <a:xfrm>
            <a:off x="32718" y="51862"/>
            <a:ext cx="2770863" cy="823193"/>
          </a:xfrm>
          <a:prstGeom prst="rect">
            <a:avLst/>
          </a:prstGeom>
        </p:spPr>
      </p:pic>
      <p:sp>
        <p:nvSpPr>
          <p:cNvPr id="29" name="مربع نص 28">
            <a:extLst>
              <a:ext uri="{FF2B5EF4-FFF2-40B4-BE49-F238E27FC236}">
                <a16:creationId xmlns:a16="http://schemas.microsoft.com/office/drawing/2014/main" id="{F9B6D678-2E57-DFF2-D042-648ABD501598}"/>
              </a:ext>
            </a:extLst>
          </p:cNvPr>
          <p:cNvSpPr txBox="1"/>
          <p:nvPr/>
        </p:nvSpPr>
        <p:spPr>
          <a:xfrm>
            <a:off x="7197995" y="2462082"/>
            <a:ext cx="4214553"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r"/>
            <a:r>
              <a:rPr lang="ar-BH" sz="2400" b="1" i="0" dirty="0">
                <a:solidFill>
                  <a:srgbClr val="FF0000"/>
                </a:solidFill>
                <a:effectLst/>
                <a:latin typeface="Sakkal Majalla" panose="02000000000000000000" pitchFamily="2" charset="-78"/>
                <a:cs typeface="Sakkal Majalla" panose="02000000000000000000" pitchFamily="2" charset="-78"/>
              </a:rPr>
              <a:t>وضح ماذا تعني هذه الصور التي امامك ؟</a:t>
            </a:r>
            <a:endParaRPr lang="en-US" sz="2400" b="1" dirty="0">
              <a:solidFill>
                <a:srgbClr val="FF0000"/>
              </a:solidFill>
            </a:endParaRPr>
          </a:p>
        </p:txBody>
      </p:sp>
      <p:sp>
        <p:nvSpPr>
          <p:cNvPr id="30" name="مربع نص 29">
            <a:extLst>
              <a:ext uri="{FF2B5EF4-FFF2-40B4-BE49-F238E27FC236}">
                <a16:creationId xmlns:a16="http://schemas.microsoft.com/office/drawing/2014/main" id="{7C6B5AE4-8F14-89E9-3CB7-BF784FEF6202}"/>
              </a:ext>
            </a:extLst>
          </p:cNvPr>
          <p:cNvSpPr txBox="1"/>
          <p:nvPr/>
        </p:nvSpPr>
        <p:spPr>
          <a:xfrm>
            <a:off x="8395854" y="4503308"/>
            <a:ext cx="3192873"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r"/>
            <a:r>
              <a:rPr lang="ar-BH" sz="2400" b="1" i="0" dirty="0">
                <a:solidFill>
                  <a:srgbClr val="FF0000"/>
                </a:solidFill>
                <a:effectLst/>
                <a:latin typeface="Sakkal Majalla" panose="02000000000000000000" pitchFamily="2" charset="-78"/>
                <a:cs typeface="Sakkal Majalla" panose="02000000000000000000" pitchFamily="2" charset="-78"/>
              </a:rPr>
              <a:t>ما أهمية الغابات في حياتنا ؟</a:t>
            </a:r>
            <a:endParaRPr lang="en-US" sz="2400" b="1" dirty="0">
              <a:solidFill>
                <a:srgbClr val="FF0000"/>
              </a:solidFill>
            </a:endParaRPr>
          </a:p>
        </p:txBody>
      </p:sp>
    </p:spTree>
    <p:extLst>
      <p:ext uri="{BB962C8B-B14F-4D97-AF65-F5344CB8AC3E}">
        <p14:creationId xmlns:p14="http://schemas.microsoft.com/office/powerpoint/2010/main" val="2811785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11267" name="Group 9">
            <a:extLst>
              <a:ext uri="{FF2B5EF4-FFF2-40B4-BE49-F238E27FC236}">
                <a16:creationId xmlns:a16="http://schemas.microsoft.com/office/drawing/2014/main" id="{DA6249F3-F336-4E98-9FE6-C880D95D5EC8}"/>
              </a:ext>
            </a:extLst>
          </p:cNvPr>
          <p:cNvGrpSpPr>
            <a:grpSpLocks/>
          </p:cNvGrpSpPr>
          <p:nvPr/>
        </p:nvGrpSpPr>
        <p:grpSpPr bwMode="auto">
          <a:xfrm>
            <a:off x="1828801" y="-33251"/>
            <a:ext cx="8296275" cy="285750"/>
            <a:chOff x="192" y="0"/>
            <a:chExt cx="5226" cy="180"/>
          </a:xfrm>
        </p:grpSpPr>
        <p:pic>
          <p:nvPicPr>
            <p:cNvPr id="11322" name="Picture 10" descr="redglit">
              <a:extLst>
                <a:ext uri="{FF2B5EF4-FFF2-40B4-BE49-F238E27FC236}">
                  <a16:creationId xmlns:a16="http://schemas.microsoft.com/office/drawing/2014/main" id="{9A8C228D-3D32-46F5-AE63-F9B164D8C1C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2" y="0"/>
              <a:ext cx="186"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3" name="Picture 11" descr="redglit">
              <a:extLst>
                <a:ext uri="{FF2B5EF4-FFF2-40B4-BE49-F238E27FC236}">
                  <a16:creationId xmlns:a16="http://schemas.microsoft.com/office/drawing/2014/main" id="{80E37AB4-1497-4CCA-BC03-B9DC9982705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76" y="0"/>
              <a:ext cx="186"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4" name="Picture 12" descr="redglit">
              <a:extLst>
                <a:ext uri="{FF2B5EF4-FFF2-40B4-BE49-F238E27FC236}">
                  <a16:creationId xmlns:a16="http://schemas.microsoft.com/office/drawing/2014/main" id="{268AF69F-C7B7-4CAC-8B96-DF8DFCA1B5B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12" y="0"/>
              <a:ext cx="186"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5" name="Picture 13" descr="redglit">
              <a:extLst>
                <a:ext uri="{FF2B5EF4-FFF2-40B4-BE49-F238E27FC236}">
                  <a16:creationId xmlns:a16="http://schemas.microsoft.com/office/drawing/2014/main" id="{413C3918-5204-4DB5-A5B5-7D06790540E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96" y="0"/>
              <a:ext cx="186"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6" name="Picture 14" descr="redglit">
              <a:extLst>
                <a:ext uri="{FF2B5EF4-FFF2-40B4-BE49-F238E27FC236}">
                  <a16:creationId xmlns:a16="http://schemas.microsoft.com/office/drawing/2014/main" id="{CD52A008-821E-47B9-A14E-709A9D92FBB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32" y="0"/>
              <a:ext cx="186"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7" name="Picture 15" descr="redglit">
              <a:extLst>
                <a:ext uri="{FF2B5EF4-FFF2-40B4-BE49-F238E27FC236}">
                  <a16:creationId xmlns:a16="http://schemas.microsoft.com/office/drawing/2014/main" id="{1B386AA2-3689-45C5-A3AA-4E5F517EA99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20" y="0"/>
              <a:ext cx="186"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8" name="Picture 16" descr="redglit">
              <a:extLst>
                <a:ext uri="{FF2B5EF4-FFF2-40B4-BE49-F238E27FC236}">
                  <a16:creationId xmlns:a16="http://schemas.microsoft.com/office/drawing/2014/main" id="{180113A6-3B27-40D8-8FA8-1FF4EDB60EE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56" y="0"/>
              <a:ext cx="186"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9" name="Picture 17" descr="redglit">
              <a:extLst>
                <a:ext uri="{FF2B5EF4-FFF2-40B4-BE49-F238E27FC236}">
                  <a16:creationId xmlns:a16="http://schemas.microsoft.com/office/drawing/2014/main" id="{00DA9C83-8483-4572-B1F3-ED1D04DAE2B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544" y="0"/>
              <a:ext cx="186"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30" name="Picture 18" descr="redglit">
              <a:extLst>
                <a:ext uri="{FF2B5EF4-FFF2-40B4-BE49-F238E27FC236}">
                  <a16:creationId xmlns:a16="http://schemas.microsoft.com/office/drawing/2014/main" id="{4B1F5A13-F735-4856-95AB-32B114EB9C2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32" y="0"/>
              <a:ext cx="186"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31" name="Picture 19" descr="redglit">
              <a:extLst>
                <a:ext uri="{FF2B5EF4-FFF2-40B4-BE49-F238E27FC236}">
                  <a16:creationId xmlns:a16="http://schemas.microsoft.com/office/drawing/2014/main" id="{60CA9724-BA6C-4D6D-BF19-F44AB57E3E1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120" y="0"/>
              <a:ext cx="186"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32" name="Picture 20" descr="redglit">
              <a:extLst>
                <a:ext uri="{FF2B5EF4-FFF2-40B4-BE49-F238E27FC236}">
                  <a16:creationId xmlns:a16="http://schemas.microsoft.com/office/drawing/2014/main" id="{9E842B91-84B6-4E51-9D7D-C6422BCED5D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408" y="0"/>
              <a:ext cx="186"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33" name="Picture 21" descr="redglit">
              <a:extLst>
                <a:ext uri="{FF2B5EF4-FFF2-40B4-BE49-F238E27FC236}">
                  <a16:creationId xmlns:a16="http://schemas.microsoft.com/office/drawing/2014/main" id="{79F64F19-3061-4D62-B465-81E4F60BD18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696" y="0"/>
              <a:ext cx="186"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34" name="Picture 22" descr="redglit">
              <a:extLst>
                <a:ext uri="{FF2B5EF4-FFF2-40B4-BE49-F238E27FC236}">
                  <a16:creationId xmlns:a16="http://schemas.microsoft.com/office/drawing/2014/main" id="{3E04728A-9DEE-4771-91F6-ADF39968571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984" y="0"/>
              <a:ext cx="186"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35" name="Picture 23" descr="redglit">
              <a:extLst>
                <a:ext uri="{FF2B5EF4-FFF2-40B4-BE49-F238E27FC236}">
                  <a16:creationId xmlns:a16="http://schemas.microsoft.com/office/drawing/2014/main" id="{AFD46E46-DBB4-4A4C-B4D6-4DD0453ABC0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272" y="0"/>
              <a:ext cx="186"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36" name="Picture 24" descr="redglit">
              <a:extLst>
                <a:ext uri="{FF2B5EF4-FFF2-40B4-BE49-F238E27FC236}">
                  <a16:creationId xmlns:a16="http://schemas.microsoft.com/office/drawing/2014/main" id="{ADF518AB-8BEF-4049-B208-2187CC46C7A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08" y="0"/>
              <a:ext cx="186"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37" name="Picture 25" descr="redglit">
              <a:extLst>
                <a:ext uri="{FF2B5EF4-FFF2-40B4-BE49-F238E27FC236}">
                  <a16:creationId xmlns:a16="http://schemas.microsoft.com/office/drawing/2014/main" id="{5C1DC7E5-B088-4754-AE1A-5ABA5088DA0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96" y="0"/>
              <a:ext cx="186"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38" name="Picture 26" descr="redglit">
              <a:extLst>
                <a:ext uri="{FF2B5EF4-FFF2-40B4-BE49-F238E27FC236}">
                  <a16:creationId xmlns:a16="http://schemas.microsoft.com/office/drawing/2014/main" id="{CC26D89C-591F-4C73-BE6D-289D6519BF2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232" y="0"/>
              <a:ext cx="186"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 name="Google Shape;104;p1" descr="صورة تحتوي على زهرية, منضدة, جالس, زهرة&#10;&#10;تم إنشاء الوصف تلقائياً">
            <a:extLst>
              <a:ext uri="{FF2B5EF4-FFF2-40B4-BE49-F238E27FC236}">
                <a16:creationId xmlns:a16="http://schemas.microsoft.com/office/drawing/2014/main" id="{0683A555-5B7E-4784-AF07-A4DCE9704148}"/>
              </a:ext>
            </a:extLst>
          </p:cNvPr>
          <p:cNvPicPr preferRelativeResize="0"/>
          <p:nvPr/>
        </p:nvPicPr>
        <p:blipFill rotWithShape="1">
          <a:blip r:embed="rId3">
            <a:alphaModFix/>
          </a:blip>
          <a:srcRect/>
          <a:stretch/>
        </p:blipFill>
        <p:spPr>
          <a:xfrm>
            <a:off x="11103680" y="5204971"/>
            <a:ext cx="1024245" cy="1571030"/>
          </a:xfrm>
          <a:prstGeom prst="rect">
            <a:avLst/>
          </a:prstGeom>
          <a:noFill/>
          <a:ln>
            <a:noFill/>
          </a:ln>
        </p:spPr>
      </p:pic>
      <p:pic>
        <p:nvPicPr>
          <p:cNvPr id="32" name="Google Shape;112;p1">
            <a:extLst>
              <a:ext uri="{FF2B5EF4-FFF2-40B4-BE49-F238E27FC236}">
                <a16:creationId xmlns:a16="http://schemas.microsoft.com/office/drawing/2014/main" id="{85A7E109-3101-4381-9E6A-396B6852B7AC}"/>
              </a:ext>
            </a:extLst>
          </p:cNvPr>
          <p:cNvPicPr preferRelativeResize="0"/>
          <p:nvPr/>
        </p:nvPicPr>
        <p:blipFill rotWithShape="1">
          <a:blip r:embed="rId4">
            <a:alphaModFix/>
          </a:blip>
          <a:srcRect/>
          <a:stretch/>
        </p:blipFill>
        <p:spPr>
          <a:xfrm>
            <a:off x="10978625" y="956671"/>
            <a:ext cx="716118" cy="1319732"/>
          </a:xfrm>
          <a:prstGeom prst="rect">
            <a:avLst/>
          </a:prstGeom>
          <a:noFill/>
          <a:ln w="28575" cap="flat" cmpd="sng">
            <a:solidFill>
              <a:srgbClr val="548135"/>
            </a:solidFill>
            <a:prstDash val="solid"/>
            <a:round/>
            <a:headEnd type="none" w="sm" len="sm"/>
            <a:tailEnd type="none" w="sm" len="sm"/>
          </a:ln>
        </p:spPr>
      </p:pic>
      <p:pic>
        <p:nvPicPr>
          <p:cNvPr id="34" name="Picture 9">
            <a:extLst>
              <a:ext uri="{FF2B5EF4-FFF2-40B4-BE49-F238E27FC236}">
                <a16:creationId xmlns:a16="http://schemas.microsoft.com/office/drawing/2014/main" id="{86B4E6FF-6AC8-4311-82DC-1F3E9BE852C7}"/>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940151" y="-107411"/>
            <a:ext cx="2265312" cy="1189131"/>
          </a:xfrm>
          <a:prstGeom prst="rect">
            <a:avLst/>
          </a:prstGeom>
        </p:spPr>
      </p:pic>
      <p:grpSp>
        <p:nvGrpSpPr>
          <p:cNvPr id="39" name="Google Shape;115;p1">
            <a:extLst>
              <a:ext uri="{FF2B5EF4-FFF2-40B4-BE49-F238E27FC236}">
                <a16:creationId xmlns:a16="http://schemas.microsoft.com/office/drawing/2014/main" id="{E3707CA5-E41D-445E-AFAB-8C66D18A2B9E}"/>
              </a:ext>
            </a:extLst>
          </p:cNvPr>
          <p:cNvGrpSpPr/>
          <p:nvPr/>
        </p:nvGrpSpPr>
        <p:grpSpPr>
          <a:xfrm>
            <a:off x="3060652" y="157526"/>
            <a:ext cx="1099159" cy="1044407"/>
            <a:chOff x="3326307" y="697407"/>
            <a:chExt cx="5463186" cy="5463186"/>
          </a:xfrm>
        </p:grpSpPr>
        <p:sp>
          <p:nvSpPr>
            <p:cNvPr id="40" name="Google Shape;116;p1">
              <a:extLst>
                <a:ext uri="{FF2B5EF4-FFF2-40B4-BE49-F238E27FC236}">
                  <a16:creationId xmlns:a16="http://schemas.microsoft.com/office/drawing/2014/main" id="{7842CFAA-9B25-4DF0-8DBA-C718ABDD93D7}"/>
                </a:ext>
              </a:extLst>
            </p:cNvPr>
            <p:cNvSpPr/>
            <p:nvPr/>
          </p:nvSpPr>
          <p:spPr>
            <a:xfrm>
              <a:off x="3326307" y="697407"/>
              <a:ext cx="5463186" cy="5463186"/>
            </a:xfrm>
            <a:prstGeom prst="ellipse">
              <a:avLst/>
            </a:prstGeom>
            <a:blipFill rotWithShape="1">
              <a:blip r:embed="rId7">
                <a:alphaModFix/>
              </a:blip>
              <a:stretch>
                <a:fillRect/>
              </a:stretch>
            </a:blipFill>
            <a:ln w="28575" cap="flat" cmpd="sng">
              <a:solidFill>
                <a:srgbClr val="385623"/>
              </a:solidFill>
              <a:prstDash val="solid"/>
              <a:round/>
              <a:headEnd type="none" w="sm" len="sm"/>
              <a:tailEnd type="none" w="sm" len="sm"/>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grpSp>
          <p:nvGrpSpPr>
            <p:cNvPr id="41" name="Google Shape;117;p1">
              <a:extLst>
                <a:ext uri="{FF2B5EF4-FFF2-40B4-BE49-F238E27FC236}">
                  <a16:creationId xmlns:a16="http://schemas.microsoft.com/office/drawing/2014/main" id="{1A48CE74-98C7-4F9C-8D6D-05870D604AD8}"/>
                </a:ext>
              </a:extLst>
            </p:cNvPr>
            <p:cNvGrpSpPr/>
            <p:nvPr/>
          </p:nvGrpSpPr>
          <p:grpSpPr>
            <a:xfrm>
              <a:off x="3815176" y="1103486"/>
              <a:ext cx="4682212" cy="4814204"/>
              <a:chOff x="3815176" y="1103486"/>
              <a:chExt cx="4682212" cy="4814204"/>
            </a:xfrm>
          </p:grpSpPr>
          <p:sp>
            <p:nvSpPr>
              <p:cNvPr id="42" name="Google Shape;118;p1">
                <a:extLst>
                  <a:ext uri="{FF2B5EF4-FFF2-40B4-BE49-F238E27FC236}">
                    <a16:creationId xmlns:a16="http://schemas.microsoft.com/office/drawing/2014/main" id="{7AA66C50-AEA3-4558-AD5F-6D209E27E7DE}"/>
                  </a:ext>
                </a:extLst>
              </p:cNvPr>
              <p:cNvSpPr/>
              <p:nvPr/>
            </p:nvSpPr>
            <p:spPr>
              <a:xfrm>
                <a:off x="5887413" y="1103486"/>
                <a:ext cx="369764" cy="312381"/>
              </a:xfrm>
              <a:custGeom>
                <a:avLst/>
                <a:gdLst/>
                <a:ahLst/>
                <a:cxnLst/>
                <a:rect l="l" t="t" r="r" b="b"/>
                <a:pathLst>
                  <a:path w="369764" h="312381" extrusionOk="0">
                    <a:moveTo>
                      <a:pt x="280369" y="4600"/>
                    </a:moveTo>
                    <a:cubicBezTo>
                      <a:pt x="301968" y="4600"/>
                      <a:pt x="321233" y="10466"/>
                      <a:pt x="338166" y="22199"/>
                    </a:cubicBezTo>
                    <a:cubicBezTo>
                      <a:pt x="357098" y="35398"/>
                      <a:pt x="366564" y="52330"/>
                      <a:pt x="366564" y="72996"/>
                    </a:cubicBezTo>
                    <a:cubicBezTo>
                      <a:pt x="366564" y="86595"/>
                      <a:pt x="364631" y="99127"/>
                      <a:pt x="360764" y="110593"/>
                    </a:cubicBezTo>
                    <a:cubicBezTo>
                      <a:pt x="356898" y="122059"/>
                      <a:pt x="351032" y="132525"/>
                      <a:pt x="343165" y="141991"/>
                    </a:cubicBezTo>
                    <a:cubicBezTo>
                      <a:pt x="333166" y="153991"/>
                      <a:pt x="316234" y="167390"/>
                      <a:pt x="292368" y="182189"/>
                    </a:cubicBezTo>
                    <a:cubicBezTo>
                      <a:pt x="267303" y="197921"/>
                      <a:pt x="250838" y="209854"/>
                      <a:pt x="242972" y="217987"/>
                    </a:cubicBezTo>
                    <a:cubicBezTo>
                      <a:pt x="228172" y="233319"/>
                      <a:pt x="220906" y="251918"/>
                      <a:pt x="221173" y="273783"/>
                    </a:cubicBezTo>
                    <a:lnTo>
                      <a:pt x="262370" y="269984"/>
                    </a:lnTo>
                    <a:cubicBezTo>
                      <a:pt x="290635" y="268384"/>
                      <a:pt x="310834" y="267584"/>
                      <a:pt x="322967" y="267584"/>
                    </a:cubicBezTo>
                    <a:cubicBezTo>
                      <a:pt x="333099" y="267584"/>
                      <a:pt x="342699" y="269317"/>
                      <a:pt x="351765" y="272783"/>
                    </a:cubicBezTo>
                    <a:cubicBezTo>
                      <a:pt x="363764" y="277450"/>
                      <a:pt x="369764" y="283916"/>
                      <a:pt x="369764" y="292182"/>
                    </a:cubicBezTo>
                    <a:cubicBezTo>
                      <a:pt x="369764" y="297382"/>
                      <a:pt x="367964" y="302015"/>
                      <a:pt x="364364" y="306081"/>
                    </a:cubicBezTo>
                    <a:cubicBezTo>
                      <a:pt x="360764" y="310148"/>
                      <a:pt x="356298" y="312181"/>
                      <a:pt x="350965" y="312181"/>
                    </a:cubicBezTo>
                    <a:cubicBezTo>
                      <a:pt x="347632" y="312181"/>
                      <a:pt x="342932" y="311148"/>
                      <a:pt x="336866" y="309081"/>
                    </a:cubicBezTo>
                    <a:cubicBezTo>
                      <a:pt x="330799" y="307015"/>
                      <a:pt x="326166" y="305981"/>
                      <a:pt x="322967" y="305981"/>
                    </a:cubicBezTo>
                    <a:cubicBezTo>
                      <a:pt x="316167" y="305981"/>
                      <a:pt x="305968" y="306381"/>
                      <a:pt x="292368" y="307181"/>
                    </a:cubicBezTo>
                    <a:cubicBezTo>
                      <a:pt x="278769" y="307981"/>
                      <a:pt x="268503" y="308381"/>
                      <a:pt x="261570" y="308381"/>
                    </a:cubicBezTo>
                    <a:cubicBezTo>
                      <a:pt x="256371" y="308381"/>
                      <a:pt x="248671" y="309048"/>
                      <a:pt x="238472" y="310381"/>
                    </a:cubicBezTo>
                    <a:cubicBezTo>
                      <a:pt x="228272" y="311714"/>
                      <a:pt x="220573" y="312381"/>
                      <a:pt x="215373" y="312381"/>
                    </a:cubicBezTo>
                    <a:cubicBezTo>
                      <a:pt x="213907" y="312381"/>
                      <a:pt x="211773" y="312114"/>
                      <a:pt x="208974" y="311581"/>
                    </a:cubicBezTo>
                    <a:cubicBezTo>
                      <a:pt x="206174" y="311048"/>
                      <a:pt x="204041" y="310781"/>
                      <a:pt x="202574" y="310781"/>
                    </a:cubicBezTo>
                    <a:cubicBezTo>
                      <a:pt x="193375" y="310781"/>
                      <a:pt x="187375" y="306315"/>
                      <a:pt x="184575" y="297382"/>
                    </a:cubicBezTo>
                    <a:cubicBezTo>
                      <a:pt x="182975" y="292716"/>
                      <a:pt x="182175" y="284716"/>
                      <a:pt x="182175" y="273383"/>
                    </a:cubicBezTo>
                    <a:cubicBezTo>
                      <a:pt x="182175" y="242319"/>
                      <a:pt x="190641" y="217320"/>
                      <a:pt x="207574" y="198388"/>
                    </a:cubicBezTo>
                    <a:cubicBezTo>
                      <a:pt x="215307" y="189722"/>
                      <a:pt x="236172" y="173723"/>
                      <a:pt x="270170" y="150391"/>
                    </a:cubicBezTo>
                    <a:cubicBezTo>
                      <a:pt x="289235" y="137325"/>
                      <a:pt x="301968" y="127126"/>
                      <a:pt x="308368" y="119793"/>
                    </a:cubicBezTo>
                    <a:cubicBezTo>
                      <a:pt x="319833" y="106994"/>
                      <a:pt x="325566" y="91994"/>
                      <a:pt x="325566" y="74796"/>
                    </a:cubicBezTo>
                    <a:cubicBezTo>
                      <a:pt x="325566" y="66263"/>
                      <a:pt x="320033" y="58663"/>
                      <a:pt x="308967" y="51997"/>
                    </a:cubicBezTo>
                    <a:cubicBezTo>
                      <a:pt x="299235" y="45997"/>
                      <a:pt x="289702" y="42997"/>
                      <a:pt x="280369" y="42997"/>
                    </a:cubicBezTo>
                    <a:cubicBezTo>
                      <a:pt x="268103" y="42997"/>
                      <a:pt x="256437" y="46531"/>
                      <a:pt x="245371" y="53597"/>
                    </a:cubicBezTo>
                    <a:lnTo>
                      <a:pt x="216773" y="75995"/>
                    </a:lnTo>
                    <a:cubicBezTo>
                      <a:pt x="211040" y="80528"/>
                      <a:pt x="206440" y="82795"/>
                      <a:pt x="202974" y="82795"/>
                    </a:cubicBezTo>
                    <a:cubicBezTo>
                      <a:pt x="189241" y="82795"/>
                      <a:pt x="182375" y="77329"/>
                      <a:pt x="182375" y="66396"/>
                    </a:cubicBezTo>
                    <a:cubicBezTo>
                      <a:pt x="182375" y="60130"/>
                      <a:pt x="184908" y="54730"/>
                      <a:pt x="189975" y="50197"/>
                    </a:cubicBezTo>
                    <a:cubicBezTo>
                      <a:pt x="205574" y="35531"/>
                      <a:pt x="219106" y="24932"/>
                      <a:pt x="230572" y="18399"/>
                    </a:cubicBezTo>
                    <a:cubicBezTo>
                      <a:pt x="246705" y="9200"/>
                      <a:pt x="263304" y="4600"/>
                      <a:pt x="280369" y="4600"/>
                    </a:cubicBezTo>
                    <a:close/>
                    <a:moveTo>
                      <a:pt x="81995" y="0"/>
                    </a:moveTo>
                    <a:cubicBezTo>
                      <a:pt x="90928" y="0"/>
                      <a:pt x="95394" y="5133"/>
                      <a:pt x="95394" y="15399"/>
                    </a:cubicBezTo>
                    <a:cubicBezTo>
                      <a:pt x="95394" y="18466"/>
                      <a:pt x="94995" y="23032"/>
                      <a:pt x="94195" y="29098"/>
                    </a:cubicBezTo>
                    <a:cubicBezTo>
                      <a:pt x="93395" y="35165"/>
                      <a:pt x="92995" y="39731"/>
                      <a:pt x="92995" y="42797"/>
                    </a:cubicBezTo>
                    <a:cubicBezTo>
                      <a:pt x="92995" y="47197"/>
                      <a:pt x="93228" y="53863"/>
                      <a:pt x="93695" y="62796"/>
                    </a:cubicBezTo>
                    <a:cubicBezTo>
                      <a:pt x="94161" y="71729"/>
                      <a:pt x="94395" y="78395"/>
                      <a:pt x="94395" y="82795"/>
                    </a:cubicBezTo>
                    <a:cubicBezTo>
                      <a:pt x="94395" y="97994"/>
                      <a:pt x="92795" y="120659"/>
                      <a:pt x="89595" y="150791"/>
                    </a:cubicBezTo>
                    <a:cubicBezTo>
                      <a:pt x="86395" y="180922"/>
                      <a:pt x="84795" y="203521"/>
                      <a:pt x="84795" y="218587"/>
                    </a:cubicBezTo>
                    <a:cubicBezTo>
                      <a:pt x="84795" y="226320"/>
                      <a:pt x="85328" y="235719"/>
                      <a:pt x="86395" y="246785"/>
                    </a:cubicBezTo>
                    <a:cubicBezTo>
                      <a:pt x="87462" y="257851"/>
                      <a:pt x="88062" y="266917"/>
                      <a:pt x="88195" y="273983"/>
                    </a:cubicBezTo>
                    <a:lnTo>
                      <a:pt x="109194" y="273583"/>
                    </a:lnTo>
                    <a:cubicBezTo>
                      <a:pt x="114793" y="273583"/>
                      <a:pt x="119426" y="275417"/>
                      <a:pt x="123093" y="279083"/>
                    </a:cubicBezTo>
                    <a:cubicBezTo>
                      <a:pt x="126759" y="282750"/>
                      <a:pt x="128592" y="287316"/>
                      <a:pt x="128592" y="292782"/>
                    </a:cubicBezTo>
                    <a:cubicBezTo>
                      <a:pt x="128592" y="298382"/>
                      <a:pt x="126759" y="302982"/>
                      <a:pt x="123093" y="306581"/>
                    </a:cubicBezTo>
                    <a:cubicBezTo>
                      <a:pt x="119426" y="310181"/>
                      <a:pt x="114793" y="311981"/>
                      <a:pt x="109194" y="311981"/>
                    </a:cubicBezTo>
                    <a:lnTo>
                      <a:pt x="69396" y="311981"/>
                    </a:lnTo>
                    <a:lnTo>
                      <a:pt x="29798" y="311781"/>
                    </a:lnTo>
                    <a:cubicBezTo>
                      <a:pt x="20466" y="311781"/>
                      <a:pt x="13933" y="311181"/>
                      <a:pt x="10200" y="309981"/>
                    </a:cubicBezTo>
                    <a:cubicBezTo>
                      <a:pt x="3400" y="307581"/>
                      <a:pt x="0" y="302515"/>
                      <a:pt x="0" y="294782"/>
                    </a:cubicBezTo>
                    <a:cubicBezTo>
                      <a:pt x="0" y="281316"/>
                      <a:pt x="10466" y="274583"/>
                      <a:pt x="31398" y="274583"/>
                    </a:cubicBezTo>
                    <a:lnTo>
                      <a:pt x="40998" y="274783"/>
                    </a:lnTo>
                    <a:lnTo>
                      <a:pt x="49197" y="275183"/>
                    </a:lnTo>
                    <a:cubicBezTo>
                      <a:pt x="49197" y="268784"/>
                      <a:pt x="48631" y="259318"/>
                      <a:pt x="47497" y="246785"/>
                    </a:cubicBezTo>
                    <a:cubicBezTo>
                      <a:pt x="46364" y="234252"/>
                      <a:pt x="45798" y="224853"/>
                      <a:pt x="45798" y="218587"/>
                    </a:cubicBezTo>
                    <a:cubicBezTo>
                      <a:pt x="45798" y="201654"/>
                      <a:pt x="47331" y="175923"/>
                      <a:pt x="50397" y="141391"/>
                    </a:cubicBezTo>
                    <a:cubicBezTo>
                      <a:pt x="53330" y="107394"/>
                      <a:pt x="54730" y="81595"/>
                      <a:pt x="54597" y="63996"/>
                    </a:cubicBezTo>
                    <a:cubicBezTo>
                      <a:pt x="36731" y="77862"/>
                      <a:pt x="25332" y="84795"/>
                      <a:pt x="20399" y="84795"/>
                    </a:cubicBezTo>
                    <a:cubicBezTo>
                      <a:pt x="15066" y="84795"/>
                      <a:pt x="10433" y="82795"/>
                      <a:pt x="6500" y="78795"/>
                    </a:cubicBezTo>
                    <a:cubicBezTo>
                      <a:pt x="2567" y="74796"/>
                      <a:pt x="600" y="70196"/>
                      <a:pt x="600" y="64996"/>
                    </a:cubicBezTo>
                    <a:cubicBezTo>
                      <a:pt x="600" y="58730"/>
                      <a:pt x="6333" y="51130"/>
                      <a:pt x="17799" y="42198"/>
                    </a:cubicBezTo>
                    <a:cubicBezTo>
                      <a:pt x="24999" y="37131"/>
                      <a:pt x="35198" y="28998"/>
                      <a:pt x="48397" y="17799"/>
                    </a:cubicBezTo>
                    <a:cubicBezTo>
                      <a:pt x="60130" y="5933"/>
                      <a:pt x="71329" y="0"/>
                      <a:pt x="8199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omic Sans MS"/>
                  <a:ea typeface="Comic Sans MS"/>
                  <a:cs typeface="Comic Sans MS"/>
                  <a:sym typeface="Comic Sans MS"/>
                </a:endParaRPr>
              </a:p>
            </p:txBody>
          </p:sp>
          <p:sp>
            <p:nvSpPr>
              <p:cNvPr id="43" name="Google Shape;119;p1">
                <a:extLst>
                  <a:ext uri="{FF2B5EF4-FFF2-40B4-BE49-F238E27FC236}">
                    <a16:creationId xmlns:a16="http://schemas.microsoft.com/office/drawing/2014/main" id="{5DE1F8A2-BC76-4129-9127-99168BB25BCC}"/>
                  </a:ext>
                </a:extLst>
              </p:cNvPr>
              <p:cNvSpPr/>
              <p:nvPr/>
            </p:nvSpPr>
            <p:spPr>
              <a:xfrm>
                <a:off x="6058989" y="5592110"/>
                <a:ext cx="199588" cy="325580"/>
              </a:xfrm>
              <a:custGeom>
                <a:avLst/>
                <a:gdLst/>
                <a:ahLst/>
                <a:cxnLst/>
                <a:rect l="l" t="t" r="r" b="b"/>
                <a:pathLst>
                  <a:path w="199588" h="325580" extrusionOk="0">
                    <a:moveTo>
                      <a:pt x="97194" y="161390"/>
                    </a:moveTo>
                    <a:cubicBezTo>
                      <a:pt x="85728" y="161390"/>
                      <a:pt x="75462" y="163390"/>
                      <a:pt x="66396" y="167390"/>
                    </a:cubicBezTo>
                    <a:cubicBezTo>
                      <a:pt x="62929" y="168990"/>
                      <a:pt x="54197" y="174123"/>
                      <a:pt x="40197" y="182789"/>
                    </a:cubicBezTo>
                    <a:cubicBezTo>
                      <a:pt x="39397" y="189855"/>
                      <a:pt x="38997" y="196788"/>
                      <a:pt x="38997" y="203588"/>
                    </a:cubicBezTo>
                    <a:cubicBezTo>
                      <a:pt x="38997" y="227453"/>
                      <a:pt x="42997" y="246918"/>
                      <a:pt x="50997" y="261984"/>
                    </a:cubicBezTo>
                    <a:cubicBezTo>
                      <a:pt x="61129" y="281183"/>
                      <a:pt x="76929" y="290782"/>
                      <a:pt x="98394" y="290782"/>
                    </a:cubicBezTo>
                    <a:cubicBezTo>
                      <a:pt x="118526" y="290782"/>
                      <a:pt x="134125" y="283583"/>
                      <a:pt x="145191" y="269184"/>
                    </a:cubicBezTo>
                    <a:cubicBezTo>
                      <a:pt x="155457" y="255851"/>
                      <a:pt x="160590" y="238186"/>
                      <a:pt x="160590" y="216187"/>
                    </a:cubicBezTo>
                    <a:cubicBezTo>
                      <a:pt x="160590" y="197921"/>
                      <a:pt x="155324" y="184222"/>
                      <a:pt x="144791" y="175090"/>
                    </a:cubicBezTo>
                    <a:cubicBezTo>
                      <a:pt x="134258" y="165957"/>
                      <a:pt x="118393" y="161390"/>
                      <a:pt x="97194" y="161390"/>
                    </a:cubicBezTo>
                    <a:close/>
                    <a:moveTo>
                      <a:pt x="119793" y="0"/>
                    </a:moveTo>
                    <a:cubicBezTo>
                      <a:pt x="125126" y="0"/>
                      <a:pt x="129792" y="1900"/>
                      <a:pt x="133792" y="5700"/>
                    </a:cubicBezTo>
                    <a:cubicBezTo>
                      <a:pt x="137791" y="9500"/>
                      <a:pt x="139858" y="13999"/>
                      <a:pt x="139991" y="19199"/>
                    </a:cubicBezTo>
                    <a:cubicBezTo>
                      <a:pt x="140258" y="23999"/>
                      <a:pt x="133458" y="33265"/>
                      <a:pt x="119593" y="46997"/>
                    </a:cubicBezTo>
                    <a:lnTo>
                      <a:pt x="78795" y="86795"/>
                    </a:lnTo>
                    <a:cubicBezTo>
                      <a:pt x="67996" y="97728"/>
                      <a:pt x="58730" y="114260"/>
                      <a:pt x="50997" y="136392"/>
                    </a:cubicBezTo>
                    <a:cubicBezTo>
                      <a:pt x="62596" y="131059"/>
                      <a:pt x="72729" y="127092"/>
                      <a:pt x="81395" y="124493"/>
                    </a:cubicBezTo>
                    <a:cubicBezTo>
                      <a:pt x="90061" y="121893"/>
                      <a:pt x="97194" y="120593"/>
                      <a:pt x="102794" y="120593"/>
                    </a:cubicBezTo>
                    <a:cubicBezTo>
                      <a:pt x="133992" y="120593"/>
                      <a:pt x="157924" y="128926"/>
                      <a:pt x="174589" y="145591"/>
                    </a:cubicBezTo>
                    <a:cubicBezTo>
                      <a:pt x="191255" y="162257"/>
                      <a:pt x="199588" y="185789"/>
                      <a:pt x="199588" y="216187"/>
                    </a:cubicBezTo>
                    <a:cubicBezTo>
                      <a:pt x="199588" y="248052"/>
                      <a:pt x="190588" y="274050"/>
                      <a:pt x="172589" y="294182"/>
                    </a:cubicBezTo>
                    <a:cubicBezTo>
                      <a:pt x="153790" y="315114"/>
                      <a:pt x="128659" y="325580"/>
                      <a:pt x="97194" y="325580"/>
                    </a:cubicBezTo>
                    <a:cubicBezTo>
                      <a:pt x="62396" y="325580"/>
                      <a:pt x="36798" y="312848"/>
                      <a:pt x="20399" y="287383"/>
                    </a:cubicBezTo>
                    <a:cubicBezTo>
                      <a:pt x="6799" y="266451"/>
                      <a:pt x="0" y="238519"/>
                      <a:pt x="0" y="203588"/>
                    </a:cubicBezTo>
                    <a:cubicBezTo>
                      <a:pt x="0" y="137725"/>
                      <a:pt x="26732" y="80595"/>
                      <a:pt x="80195" y="32198"/>
                    </a:cubicBezTo>
                    <a:lnTo>
                      <a:pt x="98994" y="13199"/>
                    </a:lnTo>
                    <a:cubicBezTo>
                      <a:pt x="108193" y="4400"/>
                      <a:pt x="115126" y="0"/>
                      <a:pt x="119793"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omic Sans MS"/>
                  <a:ea typeface="Comic Sans MS"/>
                  <a:cs typeface="Comic Sans MS"/>
                  <a:sym typeface="Comic Sans MS"/>
                </a:endParaRPr>
              </a:p>
            </p:txBody>
          </p:sp>
          <p:sp>
            <p:nvSpPr>
              <p:cNvPr id="44" name="Google Shape;120;p1">
                <a:extLst>
                  <a:ext uri="{FF2B5EF4-FFF2-40B4-BE49-F238E27FC236}">
                    <a16:creationId xmlns:a16="http://schemas.microsoft.com/office/drawing/2014/main" id="{119B84B4-149C-44A1-8786-50D0E12070E2}"/>
                  </a:ext>
                </a:extLst>
              </p:cNvPr>
              <p:cNvSpPr/>
              <p:nvPr/>
            </p:nvSpPr>
            <p:spPr>
              <a:xfrm>
                <a:off x="8309999" y="3354098"/>
                <a:ext cx="187389" cy="314381"/>
              </a:xfrm>
              <a:custGeom>
                <a:avLst/>
                <a:gdLst/>
                <a:ahLst/>
                <a:cxnLst/>
                <a:rect l="l" t="t" r="r" b="b"/>
                <a:pathLst>
                  <a:path w="187389" h="314381" extrusionOk="0">
                    <a:moveTo>
                      <a:pt x="84995" y="0"/>
                    </a:moveTo>
                    <a:cubicBezTo>
                      <a:pt x="113660" y="0"/>
                      <a:pt x="136392" y="6333"/>
                      <a:pt x="153191" y="18999"/>
                    </a:cubicBezTo>
                    <a:cubicBezTo>
                      <a:pt x="171190" y="32598"/>
                      <a:pt x="180189" y="51997"/>
                      <a:pt x="180189" y="77195"/>
                    </a:cubicBezTo>
                    <a:cubicBezTo>
                      <a:pt x="180189" y="108526"/>
                      <a:pt x="167523" y="129192"/>
                      <a:pt x="142192" y="139191"/>
                    </a:cubicBezTo>
                    <a:cubicBezTo>
                      <a:pt x="139925" y="140125"/>
                      <a:pt x="137325" y="141058"/>
                      <a:pt x="134392" y="141991"/>
                    </a:cubicBezTo>
                    <a:cubicBezTo>
                      <a:pt x="152124" y="148524"/>
                      <a:pt x="165390" y="158290"/>
                      <a:pt x="174190" y="171289"/>
                    </a:cubicBezTo>
                    <a:cubicBezTo>
                      <a:pt x="182989" y="184289"/>
                      <a:pt x="187389" y="200521"/>
                      <a:pt x="187389" y="219986"/>
                    </a:cubicBezTo>
                    <a:cubicBezTo>
                      <a:pt x="187389" y="246251"/>
                      <a:pt x="178123" y="268550"/>
                      <a:pt x="159590" y="286882"/>
                    </a:cubicBezTo>
                    <a:cubicBezTo>
                      <a:pt x="141058" y="305214"/>
                      <a:pt x="118460" y="314381"/>
                      <a:pt x="91795" y="314381"/>
                    </a:cubicBezTo>
                    <a:cubicBezTo>
                      <a:pt x="71663" y="314381"/>
                      <a:pt x="53597" y="310181"/>
                      <a:pt x="37598" y="301781"/>
                    </a:cubicBezTo>
                    <a:cubicBezTo>
                      <a:pt x="19599" y="292049"/>
                      <a:pt x="7467" y="278383"/>
                      <a:pt x="1200" y="260784"/>
                    </a:cubicBezTo>
                    <a:cubicBezTo>
                      <a:pt x="400" y="258384"/>
                      <a:pt x="0" y="256051"/>
                      <a:pt x="0" y="253784"/>
                    </a:cubicBezTo>
                    <a:cubicBezTo>
                      <a:pt x="0" y="248451"/>
                      <a:pt x="2034" y="244018"/>
                      <a:pt x="6100" y="240485"/>
                    </a:cubicBezTo>
                    <a:cubicBezTo>
                      <a:pt x="10166" y="236952"/>
                      <a:pt x="14866" y="235185"/>
                      <a:pt x="20199" y="235185"/>
                    </a:cubicBezTo>
                    <a:cubicBezTo>
                      <a:pt x="25532" y="235185"/>
                      <a:pt x="30132" y="237652"/>
                      <a:pt x="33998" y="242585"/>
                    </a:cubicBezTo>
                    <a:lnTo>
                      <a:pt x="43198" y="256384"/>
                    </a:lnTo>
                    <a:cubicBezTo>
                      <a:pt x="47998" y="262917"/>
                      <a:pt x="54464" y="267817"/>
                      <a:pt x="62597" y="271083"/>
                    </a:cubicBezTo>
                    <a:cubicBezTo>
                      <a:pt x="70729" y="274350"/>
                      <a:pt x="80462" y="275983"/>
                      <a:pt x="91795" y="275983"/>
                    </a:cubicBezTo>
                    <a:cubicBezTo>
                      <a:pt x="106327" y="275983"/>
                      <a:pt x="119060" y="271450"/>
                      <a:pt x="129992" y="262384"/>
                    </a:cubicBezTo>
                    <a:cubicBezTo>
                      <a:pt x="141592" y="252784"/>
                      <a:pt x="147391" y="241052"/>
                      <a:pt x="147391" y="227186"/>
                    </a:cubicBezTo>
                    <a:cubicBezTo>
                      <a:pt x="147391" y="207054"/>
                      <a:pt x="139992" y="190988"/>
                      <a:pt x="125193" y="178989"/>
                    </a:cubicBezTo>
                    <a:cubicBezTo>
                      <a:pt x="112127" y="168589"/>
                      <a:pt x="94794" y="162257"/>
                      <a:pt x="73196" y="159990"/>
                    </a:cubicBezTo>
                    <a:cubicBezTo>
                      <a:pt x="58397" y="158523"/>
                      <a:pt x="50997" y="152524"/>
                      <a:pt x="50997" y="141991"/>
                    </a:cubicBezTo>
                    <a:cubicBezTo>
                      <a:pt x="50997" y="134125"/>
                      <a:pt x="56797" y="128125"/>
                      <a:pt x="68396" y="123992"/>
                    </a:cubicBezTo>
                    <a:lnTo>
                      <a:pt x="116193" y="112193"/>
                    </a:lnTo>
                    <a:cubicBezTo>
                      <a:pt x="125393" y="108860"/>
                      <a:pt x="132325" y="104360"/>
                      <a:pt x="136992" y="98694"/>
                    </a:cubicBezTo>
                    <a:cubicBezTo>
                      <a:pt x="141658" y="93027"/>
                      <a:pt x="144058" y="86128"/>
                      <a:pt x="144191" y="77995"/>
                    </a:cubicBezTo>
                    <a:cubicBezTo>
                      <a:pt x="144458" y="66262"/>
                      <a:pt x="139925" y="56796"/>
                      <a:pt x="130592" y="49597"/>
                    </a:cubicBezTo>
                    <a:cubicBezTo>
                      <a:pt x="120859" y="42131"/>
                      <a:pt x="107194" y="38397"/>
                      <a:pt x="89595" y="38397"/>
                    </a:cubicBezTo>
                    <a:cubicBezTo>
                      <a:pt x="80529" y="38397"/>
                      <a:pt x="71729" y="40597"/>
                      <a:pt x="63197" y="44997"/>
                    </a:cubicBezTo>
                    <a:lnTo>
                      <a:pt x="40598" y="59196"/>
                    </a:lnTo>
                    <a:cubicBezTo>
                      <a:pt x="36198" y="61996"/>
                      <a:pt x="32665" y="63396"/>
                      <a:pt x="29999" y="63396"/>
                    </a:cubicBezTo>
                    <a:cubicBezTo>
                      <a:pt x="24666" y="63396"/>
                      <a:pt x="20099" y="61363"/>
                      <a:pt x="16299" y="57296"/>
                    </a:cubicBezTo>
                    <a:cubicBezTo>
                      <a:pt x="12500" y="53230"/>
                      <a:pt x="10600" y="48597"/>
                      <a:pt x="10600" y="43397"/>
                    </a:cubicBezTo>
                    <a:cubicBezTo>
                      <a:pt x="10600" y="32864"/>
                      <a:pt x="20799" y="22732"/>
                      <a:pt x="41198" y="12999"/>
                    </a:cubicBezTo>
                    <a:cubicBezTo>
                      <a:pt x="58930" y="4333"/>
                      <a:pt x="73529" y="0"/>
                      <a:pt x="8499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omic Sans MS"/>
                  <a:ea typeface="Comic Sans MS"/>
                  <a:cs typeface="Comic Sans MS"/>
                  <a:sym typeface="Comic Sans MS"/>
                </a:endParaRPr>
              </a:p>
            </p:txBody>
          </p:sp>
          <p:sp>
            <p:nvSpPr>
              <p:cNvPr id="45" name="Google Shape;121;p1">
                <a:extLst>
                  <a:ext uri="{FF2B5EF4-FFF2-40B4-BE49-F238E27FC236}">
                    <a16:creationId xmlns:a16="http://schemas.microsoft.com/office/drawing/2014/main" id="{7CDD2B91-A85B-427A-8000-074A8B9ECFDC}"/>
                  </a:ext>
                </a:extLst>
              </p:cNvPr>
              <p:cNvSpPr/>
              <p:nvPr/>
            </p:nvSpPr>
            <p:spPr>
              <a:xfrm>
                <a:off x="3815176" y="3352098"/>
                <a:ext cx="208589" cy="326180"/>
              </a:xfrm>
              <a:custGeom>
                <a:avLst/>
                <a:gdLst/>
                <a:ahLst/>
                <a:cxnLst/>
                <a:rect l="l" t="t" r="r" b="b"/>
                <a:pathLst>
                  <a:path w="208589" h="326180" extrusionOk="0">
                    <a:moveTo>
                      <a:pt x="105993" y="34198"/>
                    </a:moveTo>
                    <a:cubicBezTo>
                      <a:pt x="83595" y="34198"/>
                      <a:pt x="66762" y="39997"/>
                      <a:pt x="55496" y="51597"/>
                    </a:cubicBezTo>
                    <a:cubicBezTo>
                      <a:pt x="44230" y="63196"/>
                      <a:pt x="38531" y="80662"/>
                      <a:pt x="38397" y="103994"/>
                    </a:cubicBezTo>
                    <a:cubicBezTo>
                      <a:pt x="38397" y="123592"/>
                      <a:pt x="45264" y="138791"/>
                      <a:pt x="58996" y="149591"/>
                    </a:cubicBezTo>
                    <a:cubicBezTo>
                      <a:pt x="71129" y="159057"/>
                      <a:pt x="86394" y="163790"/>
                      <a:pt x="104793" y="163790"/>
                    </a:cubicBezTo>
                    <a:cubicBezTo>
                      <a:pt x="115459" y="163790"/>
                      <a:pt x="126592" y="160590"/>
                      <a:pt x="138191" y="154190"/>
                    </a:cubicBezTo>
                    <a:cubicBezTo>
                      <a:pt x="143524" y="151257"/>
                      <a:pt x="153124" y="144658"/>
                      <a:pt x="166990" y="134392"/>
                    </a:cubicBezTo>
                    <a:cubicBezTo>
                      <a:pt x="168723" y="122792"/>
                      <a:pt x="169589" y="113593"/>
                      <a:pt x="169589" y="106793"/>
                    </a:cubicBezTo>
                    <a:cubicBezTo>
                      <a:pt x="169456" y="90128"/>
                      <a:pt x="162423" y="73862"/>
                      <a:pt x="148491" y="57996"/>
                    </a:cubicBezTo>
                    <a:cubicBezTo>
                      <a:pt x="134558" y="42131"/>
                      <a:pt x="120392" y="34198"/>
                      <a:pt x="105993" y="34198"/>
                    </a:cubicBezTo>
                    <a:close/>
                    <a:moveTo>
                      <a:pt x="111593" y="0"/>
                    </a:moveTo>
                    <a:cubicBezTo>
                      <a:pt x="136125" y="0"/>
                      <a:pt x="158123" y="9999"/>
                      <a:pt x="177589" y="29998"/>
                    </a:cubicBezTo>
                    <a:cubicBezTo>
                      <a:pt x="198121" y="51197"/>
                      <a:pt x="208454" y="76795"/>
                      <a:pt x="208587" y="106793"/>
                    </a:cubicBezTo>
                    <a:cubicBezTo>
                      <a:pt x="208720" y="140658"/>
                      <a:pt x="202454" y="173523"/>
                      <a:pt x="189788" y="205387"/>
                    </a:cubicBezTo>
                    <a:cubicBezTo>
                      <a:pt x="176189" y="239785"/>
                      <a:pt x="157723" y="265650"/>
                      <a:pt x="134392" y="282983"/>
                    </a:cubicBezTo>
                    <a:cubicBezTo>
                      <a:pt x="124659" y="290182"/>
                      <a:pt x="109060" y="298848"/>
                      <a:pt x="87594" y="308981"/>
                    </a:cubicBezTo>
                    <a:cubicBezTo>
                      <a:pt x="63729" y="320447"/>
                      <a:pt x="47130" y="326180"/>
                      <a:pt x="37797" y="326180"/>
                    </a:cubicBezTo>
                    <a:cubicBezTo>
                      <a:pt x="32331" y="326180"/>
                      <a:pt x="27831" y="324180"/>
                      <a:pt x="24298" y="320180"/>
                    </a:cubicBezTo>
                    <a:cubicBezTo>
                      <a:pt x="20765" y="316181"/>
                      <a:pt x="18999" y="311514"/>
                      <a:pt x="18999" y="306181"/>
                    </a:cubicBezTo>
                    <a:cubicBezTo>
                      <a:pt x="18999" y="298315"/>
                      <a:pt x="23532" y="292382"/>
                      <a:pt x="32598" y="288382"/>
                    </a:cubicBezTo>
                    <a:lnTo>
                      <a:pt x="65996" y="276983"/>
                    </a:lnTo>
                    <a:cubicBezTo>
                      <a:pt x="86661" y="268583"/>
                      <a:pt x="102993" y="258917"/>
                      <a:pt x="114993" y="247985"/>
                    </a:cubicBezTo>
                    <a:cubicBezTo>
                      <a:pt x="126992" y="237052"/>
                      <a:pt x="137925" y="221520"/>
                      <a:pt x="147791" y="201388"/>
                    </a:cubicBezTo>
                    <a:lnTo>
                      <a:pt x="156390" y="184189"/>
                    </a:lnTo>
                    <a:cubicBezTo>
                      <a:pt x="148924" y="188455"/>
                      <a:pt x="139325" y="192388"/>
                      <a:pt x="127592" y="195988"/>
                    </a:cubicBezTo>
                    <a:cubicBezTo>
                      <a:pt x="115859" y="199588"/>
                      <a:pt x="106327" y="201388"/>
                      <a:pt x="98994" y="201388"/>
                    </a:cubicBezTo>
                    <a:cubicBezTo>
                      <a:pt x="73795" y="201388"/>
                      <a:pt x="51997" y="194388"/>
                      <a:pt x="33598" y="180389"/>
                    </a:cubicBezTo>
                    <a:cubicBezTo>
                      <a:pt x="11199" y="163323"/>
                      <a:pt x="0" y="139058"/>
                      <a:pt x="0" y="107593"/>
                    </a:cubicBezTo>
                    <a:cubicBezTo>
                      <a:pt x="0" y="70396"/>
                      <a:pt x="11466" y="42464"/>
                      <a:pt x="34398" y="23798"/>
                    </a:cubicBezTo>
                    <a:cubicBezTo>
                      <a:pt x="53996" y="7933"/>
                      <a:pt x="79728" y="0"/>
                      <a:pt x="111593"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omic Sans MS"/>
                  <a:ea typeface="Comic Sans MS"/>
                  <a:cs typeface="Comic Sans MS"/>
                  <a:sym typeface="Comic Sans MS"/>
                </a:endParaRPr>
              </a:p>
            </p:txBody>
          </p:sp>
          <p:sp>
            <p:nvSpPr>
              <p:cNvPr id="46" name="Google Shape;122;p1">
                <a:extLst>
                  <a:ext uri="{FF2B5EF4-FFF2-40B4-BE49-F238E27FC236}">
                    <a16:creationId xmlns:a16="http://schemas.microsoft.com/office/drawing/2014/main" id="{CF4DA12E-72F6-4E69-A8C8-71E69415D3EC}"/>
                  </a:ext>
                </a:extLst>
              </p:cNvPr>
              <p:cNvSpPr/>
              <p:nvPr/>
            </p:nvSpPr>
            <p:spPr>
              <a:xfrm>
                <a:off x="7257069" y="1404126"/>
                <a:ext cx="128592" cy="311981"/>
              </a:xfrm>
              <a:custGeom>
                <a:avLst/>
                <a:gdLst/>
                <a:ahLst/>
                <a:cxnLst/>
                <a:rect l="l" t="t" r="r" b="b"/>
                <a:pathLst>
                  <a:path w="128592" h="311981" extrusionOk="0">
                    <a:moveTo>
                      <a:pt x="81995" y="0"/>
                    </a:moveTo>
                    <a:cubicBezTo>
                      <a:pt x="90928" y="0"/>
                      <a:pt x="95394" y="5133"/>
                      <a:pt x="95394" y="15399"/>
                    </a:cubicBezTo>
                    <a:cubicBezTo>
                      <a:pt x="95394" y="18466"/>
                      <a:pt x="94994" y="23032"/>
                      <a:pt x="94195" y="29098"/>
                    </a:cubicBezTo>
                    <a:cubicBezTo>
                      <a:pt x="93395" y="35165"/>
                      <a:pt x="92995" y="39731"/>
                      <a:pt x="92995" y="42797"/>
                    </a:cubicBezTo>
                    <a:cubicBezTo>
                      <a:pt x="92995" y="47197"/>
                      <a:pt x="93228" y="53863"/>
                      <a:pt x="93695" y="62796"/>
                    </a:cubicBezTo>
                    <a:cubicBezTo>
                      <a:pt x="94161" y="71729"/>
                      <a:pt x="94395" y="78395"/>
                      <a:pt x="94395" y="82795"/>
                    </a:cubicBezTo>
                    <a:cubicBezTo>
                      <a:pt x="94395" y="97994"/>
                      <a:pt x="92795" y="120659"/>
                      <a:pt x="89595" y="150791"/>
                    </a:cubicBezTo>
                    <a:cubicBezTo>
                      <a:pt x="86395" y="180922"/>
                      <a:pt x="84795" y="203521"/>
                      <a:pt x="84795" y="218587"/>
                    </a:cubicBezTo>
                    <a:cubicBezTo>
                      <a:pt x="84795" y="226320"/>
                      <a:pt x="85328" y="235719"/>
                      <a:pt x="86395" y="246785"/>
                    </a:cubicBezTo>
                    <a:cubicBezTo>
                      <a:pt x="87462" y="257851"/>
                      <a:pt x="88062" y="266917"/>
                      <a:pt x="88195" y="273983"/>
                    </a:cubicBezTo>
                    <a:lnTo>
                      <a:pt x="109194" y="273583"/>
                    </a:lnTo>
                    <a:cubicBezTo>
                      <a:pt x="114793" y="273583"/>
                      <a:pt x="119426" y="275417"/>
                      <a:pt x="123093" y="279083"/>
                    </a:cubicBezTo>
                    <a:cubicBezTo>
                      <a:pt x="126759" y="282750"/>
                      <a:pt x="128592" y="287316"/>
                      <a:pt x="128592" y="292782"/>
                    </a:cubicBezTo>
                    <a:cubicBezTo>
                      <a:pt x="128592" y="298382"/>
                      <a:pt x="126759" y="302982"/>
                      <a:pt x="123093" y="306581"/>
                    </a:cubicBezTo>
                    <a:cubicBezTo>
                      <a:pt x="119426" y="310181"/>
                      <a:pt x="114793" y="311981"/>
                      <a:pt x="109194" y="311981"/>
                    </a:cubicBezTo>
                    <a:lnTo>
                      <a:pt x="69396" y="311981"/>
                    </a:lnTo>
                    <a:lnTo>
                      <a:pt x="29799" y="311781"/>
                    </a:lnTo>
                    <a:cubicBezTo>
                      <a:pt x="20466" y="311781"/>
                      <a:pt x="13933" y="311181"/>
                      <a:pt x="10200" y="309981"/>
                    </a:cubicBezTo>
                    <a:cubicBezTo>
                      <a:pt x="3400" y="307581"/>
                      <a:pt x="0" y="302515"/>
                      <a:pt x="0" y="294782"/>
                    </a:cubicBezTo>
                    <a:cubicBezTo>
                      <a:pt x="0" y="281316"/>
                      <a:pt x="10466" y="274583"/>
                      <a:pt x="31398" y="274583"/>
                    </a:cubicBezTo>
                    <a:lnTo>
                      <a:pt x="40998" y="274783"/>
                    </a:lnTo>
                    <a:lnTo>
                      <a:pt x="49197" y="275183"/>
                    </a:lnTo>
                    <a:cubicBezTo>
                      <a:pt x="49197" y="268784"/>
                      <a:pt x="48631" y="259318"/>
                      <a:pt x="47497" y="246785"/>
                    </a:cubicBezTo>
                    <a:cubicBezTo>
                      <a:pt x="46364" y="234252"/>
                      <a:pt x="45797" y="224853"/>
                      <a:pt x="45797" y="218587"/>
                    </a:cubicBezTo>
                    <a:cubicBezTo>
                      <a:pt x="45797" y="201654"/>
                      <a:pt x="47331" y="175923"/>
                      <a:pt x="50397" y="141391"/>
                    </a:cubicBezTo>
                    <a:cubicBezTo>
                      <a:pt x="53330" y="107394"/>
                      <a:pt x="54730" y="81595"/>
                      <a:pt x="54597" y="63996"/>
                    </a:cubicBezTo>
                    <a:cubicBezTo>
                      <a:pt x="36731" y="77862"/>
                      <a:pt x="25332" y="84795"/>
                      <a:pt x="20399" y="84795"/>
                    </a:cubicBezTo>
                    <a:cubicBezTo>
                      <a:pt x="15066" y="84795"/>
                      <a:pt x="10433" y="82795"/>
                      <a:pt x="6500" y="78795"/>
                    </a:cubicBezTo>
                    <a:cubicBezTo>
                      <a:pt x="2567" y="74796"/>
                      <a:pt x="600" y="70196"/>
                      <a:pt x="600" y="64996"/>
                    </a:cubicBezTo>
                    <a:cubicBezTo>
                      <a:pt x="600" y="58730"/>
                      <a:pt x="6333" y="51130"/>
                      <a:pt x="17799" y="42198"/>
                    </a:cubicBezTo>
                    <a:cubicBezTo>
                      <a:pt x="24999" y="37131"/>
                      <a:pt x="35198" y="28998"/>
                      <a:pt x="48397" y="17799"/>
                    </a:cubicBezTo>
                    <a:cubicBezTo>
                      <a:pt x="60130" y="5933"/>
                      <a:pt x="71329" y="0"/>
                      <a:pt x="8199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omic Sans MS"/>
                  <a:ea typeface="Comic Sans MS"/>
                  <a:cs typeface="Comic Sans MS"/>
                  <a:sym typeface="Comic Sans MS"/>
                </a:endParaRPr>
              </a:p>
            </p:txBody>
          </p:sp>
          <p:sp>
            <p:nvSpPr>
              <p:cNvPr id="47" name="Google Shape;123;p1">
                <a:extLst>
                  <a:ext uri="{FF2B5EF4-FFF2-40B4-BE49-F238E27FC236}">
                    <a16:creationId xmlns:a16="http://schemas.microsoft.com/office/drawing/2014/main" id="{36865132-F363-4C75-927D-0D33BD156906}"/>
                  </a:ext>
                </a:extLst>
              </p:cNvPr>
              <p:cNvSpPr/>
              <p:nvPr/>
            </p:nvSpPr>
            <p:spPr>
              <a:xfrm>
                <a:off x="4928783" y="5301068"/>
                <a:ext cx="228786" cy="314780"/>
              </a:xfrm>
              <a:custGeom>
                <a:avLst/>
                <a:gdLst/>
                <a:ahLst/>
                <a:cxnLst/>
                <a:rect l="l" t="t" r="r" b="b"/>
                <a:pathLst>
                  <a:path w="228786" h="314780" extrusionOk="0">
                    <a:moveTo>
                      <a:pt x="19599" y="0"/>
                    </a:moveTo>
                    <a:cubicBezTo>
                      <a:pt x="36398" y="0"/>
                      <a:pt x="61630" y="533"/>
                      <a:pt x="95295" y="1600"/>
                    </a:cubicBezTo>
                    <a:cubicBezTo>
                      <a:pt x="128959" y="2666"/>
                      <a:pt x="154191" y="3199"/>
                      <a:pt x="170990" y="3199"/>
                    </a:cubicBezTo>
                    <a:lnTo>
                      <a:pt x="207588" y="3199"/>
                    </a:lnTo>
                    <a:cubicBezTo>
                      <a:pt x="221720" y="3199"/>
                      <a:pt x="228786" y="7399"/>
                      <a:pt x="228786" y="15799"/>
                    </a:cubicBezTo>
                    <a:cubicBezTo>
                      <a:pt x="228786" y="22065"/>
                      <a:pt x="224787" y="30264"/>
                      <a:pt x="216787" y="40397"/>
                    </a:cubicBezTo>
                    <a:lnTo>
                      <a:pt x="198588" y="61596"/>
                    </a:lnTo>
                    <a:cubicBezTo>
                      <a:pt x="181256" y="81861"/>
                      <a:pt x="165324" y="106393"/>
                      <a:pt x="150791" y="135191"/>
                    </a:cubicBezTo>
                    <a:lnTo>
                      <a:pt x="114393" y="214987"/>
                    </a:lnTo>
                    <a:cubicBezTo>
                      <a:pt x="111860" y="220853"/>
                      <a:pt x="106261" y="236252"/>
                      <a:pt x="97594" y="261184"/>
                    </a:cubicBezTo>
                    <a:cubicBezTo>
                      <a:pt x="90662" y="280916"/>
                      <a:pt x="84195" y="295648"/>
                      <a:pt x="78196" y="305381"/>
                    </a:cubicBezTo>
                    <a:cubicBezTo>
                      <a:pt x="74462" y="311647"/>
                      <a:pt x="69130" y="314780"/>
                      <a:pt x="62197" y="314780"/>
                    </a:cubicBezTo>
                    <a:cubicBezTo>
                      <a:pt x="56864" y="314780"/>
                      <a:pt x="52164" y="312914"/>
                      <a:pt x="48097" y="309181"/>
                    </a:cubicBezTo>
                    <a:cubicBezTo>
                      <a:pt x="44031" y="305448"/>
                      <a:pt x="41998" y="300981"/>
                      <a:pt x="41998" y="295782"/>
                    </a:cubicBezTo>
                    <a:cubicBezTo>
                      <a:pt x="41998" y="290715"/>
                      <a:pt x="46264" y="277716"/>
                      <a:pt x="54797" y="256784"/>
                    </a:cubicBezTo>
                    <a:lnTo>
                      <a:pt x="99794" y="146591"/>
                    </a:lnTo>
                    <a:cubicBezTo>
                      <a:pt x="119660" y="102993"/>
                      <a:pt x="140058" y="69395"/>
                      <a:pt x="160991" y="45797"/>
                    </a:cubicBezTo>
                    <a:lnTo>
                      <a:pt x="164790" y="41597"/>
                    </a:lnTo>
                    <a:lnTo>
                      <a:pt x="64396" y="39597"/>
                    </a:lnTo>
                    <a:lnTo>
                      <a:pt x="19399" y="38397"/>
                    </a:lnTo>
                    <a:cubicBezTo>
                      <a:pt x="6467" y="37197"/>
                      <a:pt x="0" y="30798"/>
                      <a:pt x="0" y="19198"/>
                    </a:cubicBezTo>
                    <a:cubicBezTo>
                      <a:pt x="0" y="13599"/>
                      <a:pt x="1867" y="8999"/>
                      <a:pt x="5600" y="5399"/>
                    </a:cubicBezTo>
                    <a:cubicBezTo>
                      <a:pt x="9333" y="1800"/>
                      <a:pt x="14000" y="0"/>
                      <a:pt x="19599"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omic Sans MS"/>
                  <a:ea typeface="Comic Sans MS"/>
                  <a:cs typeface="Comic Sans MS"/>
                  <a:sym typeface="Comic Sans MS"/>
                </a:endParaRPr>
              </a:p>
            </p:txBody>
          </p:sp>
          <p:sp>
            <p:nvSpPr>
              <p:cNvPr id="48" name="Google Shape;124;p1">
                <a:extLst>
                  <a:ext uri="{FF2B5EF4-FFF2-40B4-BE49-F238E27FC236}">
                    <a16:creationId xmlns:a16="http://schemas.microsoft.com/office/drawing/2014/main" id="{893DB064-3F4A-43F2-8662-0A0A1BA517F4}"/>
                  </a:ext>
                </a:extLst>
              </p:cNvPr>
              <p:cNvSpPr/>
              <p:nvPr/>
            </p:nvSpPr>
            <p:spPr>
              <a:xfrm>
                <a:off x="8012959" y="2230091"/>
                <a:ext cx="187589" cy="307781"/>
              </a:xfrm>
              <a:custGeom>
                <a:avLst/>
                <a:gdLst/>
                <a:ahLst/>
                <a:cxnLst/>
                <a:rect l="l" t="t" r="r" b="b"/>
                <a:pathLst>
                  <a:path w="187589" h="307781" extrusionOk="0">
                    <a:moveTo>
                      <a:pt x="98194" y="0"/>
                    </a:moveTo>
                    <a:cubicBezTo>
                      <a:pt x="119793" y="0"/>
                      <a:pt x="139058" y="5866"/>
                      <a:pt x="155991" y="17599"/>
                    </a:cubicBezTo>
                    <a:cubicBezTo>
                      <a:pt x="174923" y="30798"/>
                      <a:pt x="184389" y="47730"/>
                      <a:pt x="184389" y="68396"/>
                    </a:cubicBezTo>
                    <a:cubicBezTo>
                      <a:pt x="184389" y="81995"/>
                      <a:pt x="182456" y="94527"/>
                      <a:pt x="178589" y="105993"/>
                    </a:cubicBezTo>
                    <a:cubicBezTo>
                      <a:pt x="174723" y="117459"/>
                      <a:pt x="168857" y="127925"/>
                      <a:pt x="160990" y="137391"/>
                    </a:cubicBezTo>
                    <a:cubicBezTo>
                      <a:pt x="150991" y="149391"/>
                      <a:pt x="134059" y="162790"/>
                      <a:pt x="110193" y="177589"/>
                    </a:cubicBezTo>
                    <a:cubicBezTo>
                      <a:pt x="85128" y="193321"/>
                      <a:pt x="68663" y="205254"/>
                      <a:pt x="60797" y="213387"/>
                    </a:cubicBezTo>
                    <a:cubicBezTo>
                      <a:pt x="45997" y="228719"/>
                      <a:pt x="38731" y="247318"/>
                      <a:pt x="38998" y="269183"/>
                    </a:cubicBezTo>
                    <a:lnTo>
                      <a:pt x="80195" y="265384"/>
                    </a:lnTo>
                    <a:cubicBezTo>
                      <a:pt x="108460" y="263784"/>
                      <a:pt x="128659" y="262984"/>
                      <a:pt x="140792" y="262984"/>
                    </a:cubicBezTo>
                    <a:cubicBezTo>
                      <a:pt x="150924" y="262984"/>
                      <a:pt x="160524" y="264717"/>
                      <a:pt x="169590" y="268184"/>
                    </a:cubicBezTo>
                    <a:cubicBezTo>
                      <a:pt x="181589" y="272850"/>
                      <a:pt x="187589" y="279316"/>
                      <a:pt x="187589" y="287582"/>
                    </a:cubicBezTo>
                    <a:cubicBezTo>
                      <a:pt x="187589" y="292782"/>
                      <a:pt x="185789" y="297415"/>
                      <a:pt x="182189" y="301481"/>
                    </a:cubicBezTo>
                    <a:cubicBezTo>
                      <a:pt x="178589" y="305548"/>
                      <a:pt x="174123" y="307581"/>
                      <a:pt x="168790" y="307581"/>
                    </a:cubicBezTo>
                    <a:cubicBezTo>
                      <a:pt x="165457" y="307581"/>
                      <a:pt x="160757" y="306548"/>
                      <a:pt x="154691" y="304481"/>
                    </a:cubicBezTo>
                    <a:cubicBezTo>
                      <a:pt x="148625" y="302415"/>
                      <a:pt x="143991" y="301381"/>
                      <a:pt x="140792" y="301381"/>
                    </a:cubicBezTo>
                    <a:cubicBezTo>
                      <a:pt x="133992" y="301381"/>
                      <a:pt x="123793" y="301781"/>
                      <a:pt x="110193" y="302581"/>
                    </a:cubicBezTo>
                    <a:cubicBezTo>
                      <a:pt x="96594" y="303381"/>
                      <a:pt x="86328" y="303781"/>
                      <a:pt x="79395" y="303781"/>
                    </a:cubicBezTo>
                    <a:cubicBezTo>
                      <a:pt x="74196" y="303781"/>
                      <a:pt x="66496" y="304448"/>
                      <a:pt x="56297" y="305781"/>
                    </a:cubicBezTo>
                    <a:cubicBezTo>
                      <a:pt x="46097" y="307114"/>
                      <a:pt x="38398" y="307781"/>
                      <a:pt x="33198" y="307781"/>
                    </a:cubicBezTo>
                    <a:cubicBezTo>
                      <a:pt x="31732" y="307781"/>
                      <a:pt x="29598" y="307514"/>
                      <a:pt x="26799" y="306981"/>
                    </a:cubicBezTo>
                    <a:cubicBezTo>
                      <a:pt x="23999" y="306448"/>
                      <a:pt x="21866" y="306181"/>
                      <a:pt x="20399" y="306181"/>
                    </a:cubicBezTo>
                    <a:cubicBezTo>
                      <a:pt x="11200" y="306181"/>
                      <a:pt x="5200" y="301715"/>
                      <a:pt x="2400" y="292782"/>
                    </a:cubicBezTo>
                    <a:cubicBezTo>
                      <a:pt x="800" y="288116"/>
                      <a:pt x="0" y="280116"/>
                      <a:pt x="0" y="268783"/>
                    </a:cubicBezTo>
                    <a:cubicBezTo>
                      <a:pt x="0" y="237719"/>
                      <a:pt x="8466" y="212720"/>
                      <a:pt x="25399" y="193788"/>
                    </a:cubicBezTo>
                    <a:cubicBezTo>
                      <a:pt x="33132" y="185122"/>
                      <a:pt x="53997" y="169123"/>
                      <a:pt x="87995" y="145791"/>
                    </a:cubicBezTo>
                    <a:cubicBezTo>
                      <a:pt x="107060" y="132725"/>
                      <a:pt x="119793" y="122526"/>
                      <a:pt x="126193" y="115193"/>
                    </a:cubicBezTo>
                    <a:cubicBezTo>
                      <a:pt x="137658" y="102394"/>
                      <a:pt x="143391" y="87395"/>
                      <a:pt x="143391" y="70196"/>
                    </a:cubicBezTo>
                    <a:cubicBezTo>
                      <a:pt x="143391" y="61663"/>
                      <a:pt x="137858" y="54063"/>
                      <a:pt x="126792" y="47397"/>
                    </a:cubicBezTo>
                    <a:cubicBezTo>
                      <a:pt x="117060" y="41397"/>
                      <a:pt x="107527" y="38398"/>
                      <a:pt x="98194" y="38398"/>
                    </a:cubicBezTo>
                    <a:cubicBezTo>
                      <a:pt x="85928" y="38398"/>
                      <a:pt x="74262" y="41931"/>
                      <a:pt x="63196" y="48997"/>
                    </a:cubicBezTo>
                    <a:lnTo>
                      <a:pt x="34598" y="71396"/>
                    </a:lnTo>
                    <a:cubicBezTo>
                      <a:pt x="28865" y="75929"/>
                      <a:pt x="24265" y="78195"/>
                      <a:pt x="20799" y="78195"/>
                    </a:cubicBezTo>
                    <a:cubicBezTo>
                      <a:pt x="7066" y="78195"/>
                      <a:pt x="200" y="72729"/>
                      <a:pt x="200" y="61796"/>
                    </a:cubicBezTo>
                    <a:cubicBezTo>
                      <a:pt x="200" y="55530"/>
                      <a:pt x="2733" y="50130"/>
                      <a:pt x="7800" y="45597"/>
                    </a:cubicBezTo>
                    <a:cubicBezTo>
                      <a:pt x="23399" y="30931"/>
                      <a:pt x="36931" y="20332"/>
                      <a:pt x="48397" y="13799"/>
                    </a:cubicBezTo>
                    <a:cubicBezTo>
                      <a:pt x="64530" y="4600"/>
                      <a:pt x="81129" y="0"/>
                      <a:pt x="98194"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omic Sans MS"/>
                  <a:ea typeface="Comic Sans MS"/>
                  <a:cs typeface="Comic Sans MS"/>
                  <a:sym typeface="Comic Sans MS"/>
                </a:endParaRPr>
              </a:p>
            </p:txBody>
          </p:sp>
          <p:sp>
            <p:nvSpPr>
              <p:cNvPr id="49" name="Google Shape;125;p1">
                <a:extLst>
                  <a:ext uri="{FF2B5EF4-FFF2-40B4-BE49-F238E27FC236}">
                    <a16:creationId xmlns:a16="http://schemas.microsoft.com/office/drawing/2014/main" id="{69D318EC-48DC-4003-B165-B71E93753BDA}"/>
                  </a:ext>
                </a:extLst>
              </p:cNvPr>
              <p:cNvSpPr/>
              <p:nvPr/>
            </p:nvSpPr>
            <p:spPr>
              <a:xfrm>
                <a:off x="4117804" y="4476095"/>
                <a:ext cx="200801" cy="315989"/>
              </a:xfrm>
              <a:custGeom>
                <a:avLst/>
                <a:gdLst/>
                <a:ahLst/>
                <a:cxnLst/>
                <a:rect l="l" t="t" r="r" b="b"/>
                <a:pathLst>
                  <a:path w="200801" h="315989" extrusionOk="0">
                    <a:moveTo>
                      <a:pt x="96608" y="162398"/>
                    </a:moveTo>
                    <a:cubicBezTo>
                      <a:pt x="75409" y="172264"/>
                      <a:pt x="61277" y="180797"/>
                      <a:pt x="54210" y="187996"/>
                    </a:cubicBezTo>
                    <a:cubicBezTo>
                      <a:pt x="43144" y="199062"/>
                      <a:pt x="37945" y="214661"/>
                      <a:pt x="38611" y="234794"/>
                    </a:cubicBezTo>
                    <a:cubicBezTo>
                      <a:pt x="39145" y="251459"/>
                      <a:pt x="46811" y="263925"/>
                      <a:pt x="61610" y="272191"/>
                    </a:cubicBezTo>
                    <a:cubicBezTo>
                      <a:pt x="72409" y="278058"/>
                      <a:pt x="84675" y="280991"/>
                      <a:pt x="98408" y="280991"/>
                    </a:cubicBezTo>
                    <a:cubicBezTo>
                      <a:pt x="121873" y="280991"/>
                      <a:pt x="138272" y="275458"/>
                      <a:pt x="147605" y="264392"/>
                    </a:cubicBezTo>
                    <a:cubicBezTo>
                      <a:pt x="155071" y="255592"/>
                      <a:pt x="158804" y="242260"/>
                      <a:pt x="158804" y="224394"/>
                    </a:cubicBezTo>
                    <a:cubicBezTo>
                      <a:pt x="158804" y="206929"/>
                      <a:pt x="152004" y="192863"/>
                      <a:pt x="138405" y="182197"/>
                    </a:cubicBezTo>
                    <a:cubicBezTo>
                      <a:pt x="129339" y="174864"/>
                      <a:pt x="115407" y="168264"/>
                      <a:pt x="96608" y="162398"/>
                    </a:cubicBezTo>
                    <a:close/>
                    <a:moveTo>
                      <a:pt x="100208" y="35806"/>
                    </a:moveTo>
                    <a:cubicBezTo>
                      <a:pt x="83009" y="35806"/>
                      <a:pt x="69876" y="40672"/>
                      <a:pt x="60810" y="50405"/>
                    </a:cubicBezTo>
                    <a:cubicBezTo>
                      <a:pt x="52677" y="59471"/>
                      <a:pt x="48677" y="71737"/>
                      <a:pt x="48811" y="87203"/>
                    </a:cubicBezTo>
                    <a:cubicBezTo>
                      <a:pt x="48944" y="105868"/>
                      <a:pt x="64276" y="119134"/>
                      <a:pt x="94808" y="127000"/>
                    </a:cubicBezTo>
                    <a:cubicBezTo>
                      <a:pt x="110807" y="122334"/>
                      <a:pt x="122273" y="117667"/>
                      <a:pt x="129206" y="113001"/>
                    </a:cubicBezTo>
                    <a:cubicBezTo>
                      <a:pt x="140272" y="105535"/>
                      <a:pt x="145805" y="95535"/>
                      <a:pt x="145805" y="83003"/>
                    </a:cubicBezTo>
                    <a:cubicBezTo>
                      <a:pt x="145805" y="64871"/>
                      <a:pt x="141738" y="52138"/>
                      <a:pt x="133606" y="44805"/>
                    </a:cubicBezTo>
                    <a:cubicBezTo>
                      <a:pt x="126673" y="38805"/>
                      <a:pt x="115540" y="35806"/>
                      <a:pt x="100208" y="35806"/>
                    </a:cubicBezTo>
                    <a:close/>
                    <a:moveTo>
                      <a:pt x="100808" y="8"/>
                    </a:moveTo>
                    <a:cubicBezTo>
                      <a:pt x="156804" y="-525"/>
                      <a:pt x="184802" y="27140"/>
                      <a:pt x="184802" y="83003"/>
                    </a:cubicBezTo>
                    <a:cubicBezTo>
                      <a:pt x="184802" y="99002"/>
                      <a:pt x="181603" y="111334"/>
                      <a:pt x="175203" y="120001"/>
                    </a:cubicBezTo>
                    <a:cubicBezTo>
                      <a:pt x="170003" y="127200"/>
                      <a:pt x="159937" y="134600"/>
                      <a:pt x="145005" y="142199"/>
                    </a:cubicBezTo>
                    <a:cubicBezTo>
                      <a:pt x="164870" y="152199"/>
                      <a:pt x="178803" y="162998"/>
                      <a:pt x="186802" y="174597"/>
                    </a:cubicBezTo>
                    <a:cubicBezTo>
                      <a:pt x="196135" y="188196"/>
                      <a:pt x="200801" y="206929"/>
                      <a:pt x="200801" y="230794"/>
                    </a:cubicBezTo>
                    <a:cubicBezTo>
                      <a:pt x="200801" y="257992"/>
                      <a:pt x="190735" y="279324"/>
                      <a:pt x="170603" y="294790"/>
                    </a:cubicBezTo>
                    <a:cubicBezTo>
                      <a:pt x="151938" y="308922"/>
                      <a:pt x="127873" y="315989"/>
                      <a:pt x="98408" y="315989"/>
                    </a:cubicBezTo>
                    <a:cubicBezTo>
                      <a:pt x="70276" y="315989"/>
                      <a:pt x="47544" y="309856"/>
                      <a:pt x="30212" y="297590"/>
                    </a:cubicBezTo>
                    <a:cubicBezTo>
                      <a:pt x="10480" y="283724"/>
                      <a:pt x="414" y="263392"/>
                      <a:pt x="14" y="236593"/>
                    </a:cubicBezTo>
                    <a:cubicBezTo>
                      <a:pt x="-520" y="193529"/>
                      <a:pt x="14613" y="164198"/>
                      <a:pt x="45411" y="148599"/>
                    </a:cubicBezTo>
                    <a:cubicBezTo>
                      <a:pt x="21679" y="134200"/>
                      <a:pt x="9813" y="113734"/>
                      <a:pt x="9813" y="87203"/>
                    </a:cubicBezTo>
                    <a:cubicBezTo>
                      <a:pt x="9813" y="62004"/>
                      <a:pt x="18946" y="41072"/>
                      <a:pt x="37211" y="24406"/>
                    </a:cubicBezTo>
                    <a:cubicBezTo>
                      <a:pt x="54677" y="8407"/>
                      <a:pt x="75876" y="275"/>
                      <a:pt x="100808" y="8"/>
                    </a:cubicBezTo>
                    <a:close/>
                  </a:path>
                </a:pathLst>
              </a:custGeom>
              <a:solidFill>
                <a:schemeClr val="dk1"/>
              </a:solid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omic Sans MS"/>
                  <a:ea typeface="Comic Sans MS"/>
                  <a:cs typeface="Comic Sans MS"/>
                  <a:sym typeface="Comic Sans MS"/>
                </a:endParaRPr>
              </a:p>
            </p:txBody>
          </p:sp>
          <p:sp>
            <p:nvSpPr>
              <p:cNvPr id="50" name="Google Shape;126;p1">
                <a:extLst>
                  <a:ext uri="{FF2B5EF4-FFF2-40B4-BE49-F238E27FC236}">
                    <a16:creationId xmlns:a16="http://schemas.microsoft.com/office/drawing/2014/main" id="{8125E4A3-6A83-4200-A728-23ED85475620}"/>
                  </a:ext>
                </a:extLst>
              </p:cNvPr>
              <p:cNvSpPr/>
              <p:nvPr/>
            </p:nvSpPr>
            <p:spPr>
              <a:xfrm>
                <a:off x="8004666" y="4438051"/>
                <a:ext cx="228186" cy="317181"/>
              </a:xfrm>
              <a:custGeom>
                <a:avLst/>
                <a:gdLst/>
                <a:ahLst/>
                <a:cxnLst/>
                <a:rect l="l" t="t" r="r" b="b"/>
                <a:pathLst>
                  <a:path w="228186" h="317181" extrusionOk="0">
                    <a:moveTo>
                      <a:pt x="144391" y="55397"/>
                    </a:moveTo>
                    <a:cubicBezTo>
                      <a:pt x="108793" y="112193"/>
                      <a:pt x="80995" y="154724"/>
                      <a:pt x="60996" y="182989"/>
                    </a:cubicBezTo>
                    <a:lnTo>
                      <a:pt x="144391" y="184989"/>
                    </a:lnTo>
                    <a:close/>
                    <a:moveTo>
                      <a:pt x="160590" y="0"/>
                    </a:moveTo>
                    <a:cubicBezTo>
                      <a:pt x="175656" y="0"/>
                      <a:pt x="183188" y="6533"/>
                      <a:pt x="183188" y="19599"/>
                    </a:cubicBezTo>
                    <a:lnTo>
                      <a:pt x="183188" y="185789"/>
                    </a:lnTo>
                    <a:cubicBezTo>
                      <a:pt x="185455" y="185656"/>
                      <a:pt x="188188" y="185589"/>
                      <a:pt x="191388" y="185589"/>
                    </a:cubicBezTo>
                    <a:cubicBezTo>
                      <a:pt x="215920" y="185589"/>
                      <a:pt x="228186" y="192189"/>
                      <a:pt x="228186" y="205388"/>
                    </a:cubicBezTo>
                    <a:cubicBezTo>
                      <a:pt x="228186" y="214987"/>
                      <a:pt x="223119" y="221053"/>
                      <a:pt x="212987" y="223587"/>
                    </a:cubicBezTo>
                    <a:cubicBezTo>
                      <a:pt x="208454" y="224787"/>
                      <a:pt x="198521" y="225120"/>
                      <a:pt x="183188" y="224587"/>
                    </a:cubicBezTo>
                    <a:lnTo>
                      <a:pt x="183188" y="298582"/>
                    </a:lnTo>
                    <a:cubicBezTo>
                      <a:pt x="183188" y="310981"/>
                      <a:pt x="177122" y="317181"/>
                      <a:pt x="164990" y="317181"/>
                    </a:cubicBezTo>
                    <a:cubicBezTo>
                      <a:pt x="150857" y="317181"/>
                      <a:pt x="143791" y="307515"/>
                      <a:pt x="143791" y="288183"/>
                    </a:cubicBezTo>
                    <a:cubicBezTo>
                      <a:pt x="143791" y="285783"/>
                      <a:pt x="143924" y="282383"/>
                      <a:pt x="144191" y="277983"/>
                    </a:cubicBezTo>
                    <a:cubicBezTo>
                      <a:pt x="144457" y="273584"/>
                      <a:pt x="144591" y="270584"/>
                      <a:pt x="144591" y="268984"/>
                    </a:cubicBezTo>
                    <a:lnTo>
                      <a:pt x="144391" y="223587"/>
                    </a:lnTo>
                    <a:lnTo>
                      <a:pt x="56196" y="221387"/>
                    </a:lnTo>
                    <a:cubicBezTo>
                      <a:pt x="37931" y="221387"/>
                      <a:pt x="25265" y="220787"/>
                      <a:pt x="18199" y="219587"/>
                    </a:cubicBezTo>
                    <a:cubicBezTo>
                      <a:pt x="6066" y="217587"/>
                      <a:pt x="0" y="212854"/>
                      <a:pt x="0" y="205388"/>
                    </a:cubicBezTo>
                    <a:cubicBezTo>
                      <a:pt x="0" y="199388"/>
                      <a:pt x="3666" y="191789"/>
                      <a:pt x="10999" y="182589"/>
                    </a:cubicBezTo>
                    <a:lnTo>
                      <a:pt x="28198" y="162190"/>
                    </a:lnTo>
                    <a:lnTo>
                      <a:pt x="126592" y="18599"/>
                    </a:lnTo>
                    <a:cubicBezTo>
                      <a:pt x="135525" y="6200"/>
                      <a:pt x="146857" y="0"/>
                      <a:pt x="160590"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omic Sans MS"/>
                  <a:ea typeface="Comic Sans MS"/>
                  <a:cs typeface="Comic Sans MS"/>
                  <a:sym typeface="Comic Sans MS"/>
                </a:endParaRPr>
              </a:p>
            </p:txBody>
          </p:sp>
          <p:sp>
            <p:nvSpPr>
              <p:cNvPr id="51" name="Google Shape;127;p1">
                <a:extLst>
                  <a:ext uri="{FF2B5EF4-FFF2-40B4-BE49-F238E27FC236}">
                    <a16:creationId xmlns:a16="http://schemas.microsoft.com/office/drawing/2014/main" id="{5418AA30-3BDB-4404-8BEB-2728E32309C4}"/>
                  </a:ext>
                </a:extLst>
              </p:cNvPr>
              <p:cNvSpPr/>
              <p:nvPr/>
            </p:nvSpPr>
            <p:spPr>
              <a:xfrm>
                <a:off x="3929135" y="2246685"/>
                <a:ext cx="385163" cy="319581"/>
              </a:xfrm>
              <a:custGeom>
                <a:avLst/>
                <a:gdLst/>
                <a:ahLst/>
                <a:cxnLst/>
                <a:rect l="l" t="t" r="r" b="b"/>
                <a:pathLst>
                  <a:path w="385163" h="319581" extrusionOk="0">
                    <a:moveTo>
                      <a:pt x="277569" y="39398"/>
                    </a:moveTo>
                    <a:cubicBezTo>
                      <a:pt x="252771" y="39398"/>
                      <a:pt x="233105" y="51997"/>
                      <a:pt x="218573" y="77195"/>
                    </a:cubicBezTo>
                    <a:cubicBezTo>
                      <a:pt x="206440" y="98261"/>
                      <a:pt x="200374" y="122326"/>
                      <a:pt x="200374" y="149391"/>
                    </a:cubicBezTo>
                    <a:cubicBezTo>
                      <a:pt x="200374" y="193255"/>
                      <a:pt x="206307" y="226186"/>
                      <a:pt x="218173" y="248185"/>
                    </a:cubicBezTo>
                    <a:cubicBezTo>
                      <a:pt x="230039" y="270184"/>
                      <a:pt x="247838" y="281183"/>
                      <a:pt x="271570" y="281183"/>
                    </a:cubicBezTo>
                    <a:cubicBezTo>
                      <a:pt x="299835" y="281183"/>
                      <a:pt x="320100" y="265051"/>
                      <a:pt x="332366" y="232786"/>
                    </a:cubicBezTo>
                    <a:cubicBezTo>
                      <a:pt x="340899" y="210387"/>
                      <a:pt x="345165" y="181989"/>
                      <a:pt x="345165" y="147591"/>
                    </a:cubicBezTo>
                    <a:cubicBezTo>
                      <a:pt x="345165" y="111460"/>
                      <a:pt x="339532" y="84395"/>
                      <a:pt x="328266" y="66396"/>
                    </a:cubicBezTo>
                    <a:cubicBezTo>
                      <a:pt x="317000" y="48397"/>
                      <a:pt x="300101" y="39398"/>
                      <a:pt x="277569" y="39398"/>
                    </a:cubicBezTo>
                    <a:close/>
                    <a:moveTo>
                      <a:pt x="277769" y="800"/>
                    </a:moveTo>
                    <a:cubicBezTo>
                      <a:pt x="312834" y="800"/>
                      <a:pt x="340166" y="15733"/>
                      <a:pt x="359764" y="45597"/>
                    </a:cubicBezTo>
                    <a:cubicBezTo>
                      <a:pt x="376697" y="71462"/>
                      <a:pt x="385163" y="102994"/>
                      <a:pt x="385163" y="140192"/>
                    </a:cubicBezTo>
                    <a:cubicBezTo>
                      <a:pt x="385163" y="199921"/>
                      <a:pt x="375697" y="244752"/>
                      <a:pt x="356765" y="274683"/>
                    </a:cubicBezTo>
                    <a:cubicBezTo>
                      <a:pt x="337832" y="304615"/>
                      <a:pt x="309434" y="319581"/>
                      <a:pt x="271570" y="319581"/>
                    </a:cubicBezTo>
                    <a:cubicBezTo>
                      <a:pt x="231039" y="319581"/>
                      <a:pt x="201441" y="301048"/>
                      <a:pt x="182775" y="263984"/>
                    </a:cubicBezTo>
                    <a:cubicBezTo>
                      <a:pt x="168643" y="235452"/>
                      <a:pt x="161576" y="198321"/>
                      <a:pt x="161576" y="152591"/>
                    </a:cubicBezTo>
                    <a:cubicBezTo>
                      <a:pt x="161576" y="113927"/>
                      <a:pt x="170776" y="80195"/>
                      <a:pt x="189175" y="51397"/>
                    </a:cubicBezTo>
                    <a:cubicBezTo>
                      <a:pt x="210907" y="17666"/>
                      <a:pt x="240438" y="800"/>
                      <a:pt x="277769" y="800"/>
                    </a:cubicBezTo>
                    <a:close/>
                    <a:moveTo>
                      <a:pt x="81995" y="0"/>
                    </a:moveTo>
                    <a:cubicBezTo>
                      <a:pt x="90928" y="0"/>
                      <a:pt x="95394" y="5133"/>
                      <a:pt x="95394" y="15399"/>
                    </a:cubicBezTo>
                    <a:cubicBezTo>
                      <a:pt x="95394" y="18466"/>
                      <a:pt x="94994" y="23032"/>
                      <a:pt x="94194" y="29098"/>
                    </a:cubicBezTo>
                    <a:cubicBezTo>
                      <a:pt x="93395" y="35165"/>
                      <a:pt x="92995" y="39731"/>
                      <a:pt x="92995" y="42798"/>
                    </a:cubicBezTo>
                    <a:cubicBezTo>
                      <a:pt x="92995" y="47197"/>
                      <a:pt x="93228" y="53864"/>
                      <a:pt x="93694" y="62796"/>
                    </a:cubicBezTo>
                    <a:cubicBezTo>
                      <a:pt x="94161" y="71729"/>
                      <a:pt x="94394" y="78395"/>
                      <a:pt x="94394" y="82795"/>
                    </a:cubicBezTo>
                    <a:cubicBezTo>
                      <a:pt x="94394" y="97994"/>
                      <a:pt x="92795" y="120659"/>
                      <a:pt x="89595" y="150791"/>
                    </a:cubicBezTo>
                    <a:cubicBezTo>
                      <a:pt x="86395" y="180922"/>
                      <a:pt x="84795" y="203521"/>
                      <a:pt x="84795" y="218587"/>
                    </a:cubicBezTo>
                    <a:cubicBezTo>
                      <a:pt x="84795" y="226320"/>
                      <a:pt x="85328" y="235719"/>
                      <a:pt x="86395" y="246785"/>
                    </a:cubicBezTo>
                    <a:cubicBezTo>
                      <a:pt x="87462" y="257851"/>
                      <a:pt x="88061" y="266917"/>
                      <a:pt x="88195" y="273983"/>
                    </a:cubicBezTo>
                    <a:lnTo>
                      <a:pt x="109194" y="273583"/>
                    </a:lnTo>
                    <a:cubicBezTo>
                      <a:pt x="114793" y="273583"/>
                      <a:pt x="119426" y="275417"/>
                      <a:pt x="123093" y="279083"/>
                    </a:cubicBezTo>
                    <a:cubicBezTo>
                      <a:pt x="126759" y="282750"/>
                      <a:pt x="128592" y="287316"/>
                      <a:pt x="128592" y="292782"/>
                    </a:cubicBezTo>
                    <a:cubicBezTo>
                      <a:pt x="128592" y="298382"/>
                      <a:pt x="126759" y="302982"/>
                      <a:pt x="123093" y="306581"/>
                    </a:cubicBezTo>
                    <a:cubicBezTo>
                      <a:pt x="119426" y="310181"/>
                      <a:pt x="114793" y="311981"/>
                      <a:pt x="109194" y="311981"/>
                    </a:cubicBezTo>
                    <a:lnTo>
                      <a:pt x="69396" y="311981"/>
                    </a:lnTo>
                    <a:lnTo>
                      <a:pt x="29798" y="311781"/>
                    </a:lnTo>
                    <a:cubicBezTo>
                      <a:pt x="20466" y="311781"/>
                      <a:pt x="13933" y="311181"/>
                      <a:pt x="10200" y="309981"/>
                    </a:cubicBezTo>
                    <a:cubicBezTo>
                      <a:pt x="3400" y="307581"/>
                      <a:pt x="0" y="302515"/>
                      <a:pt x="0" y="294782"/>
                    </a:cubicBezTo>
                    <a:cubicBezTo>
                      <a:pt x="0" y="281316"/>
                      <a:pt x="10466" y="274583"/>
                      <a:pt x="31398" y="274583"/>
                    </a:cubicBezTo>
                    <a:lnTo>
                      <a:pt x="40998" y="274783"/>
                    </a:lnTo>
                    <a:lnTo>
                      <a:pt x="49197" y="275183"/>
                    </a:lnTo>
                    <a:cubicBezTo>
                      <a:pt x="49197" y="268784"/>
                      <a:pt x="48631" y="259318"/>
                      <a:pt x="47497" y="246785"/>
                    </a:cubicBezTo>
                    <a:cubicBezTo>
                      <a:pt x="46364" y="234253"/>
                      <a:pt x="45797" y="224853"/>
                      <a:pt x="45797" y="218587"/>
                    </a:cubicBezTo>
                    <a:cubicBezTo>
                      <a:pt x="45797" y="201655"/>
                      <a:pt x="47331" y="175923"/>
                      <a:pt x="50397" y="141392"/>
                    </a:cubicBezTo>
                    <a:cubicBezTo>
                      <a:pt x="53330" y="107394"/>
                      <a:pt x="54730" y="81595"/>
                      <a:pt x="54597" y="63996"/>
                    </a:cubicBezTo>
                    <a:cubicBezTo>
                      <a:pt x="36731" y="77862"/>
                      <a:pt x="25332" y="84795"/>
                      <a:pt x="20399" y="84795"/>
                    </a:cubicBezTo>
                    <a:cubicBezTo>
                      <a:pt x="15066" y="84795"/>
                      <a:pt x="10433" y="82795"/>
                      <a:pt x="6500" y="78795"/>
                    </a:cubicBezTo>
                    <a:cubicBezTo>
                      <a:pt x="2567" y="74796"/>
                      <a:pt x="600" y="70196"/>
                      <a:pt x="600" y="64996"/>
                    </a:cubicBezTo>
                    <a:cubicBezTo>
                      <a:pt x="600" y="58730"/>
                      <a:pt x="6333" y="51130"/>
                      <a:pt x="17799" y="42198"/>
                    </a:cubicBezTo>
                    <a:cubicBezTo>
                      <a:pt x="24999" y="37131"/>
                      <a:pt x="35198" y="28998"/>
                      <a:pt x="48397" y="17799"/>
                    </a:cubicBezTo>
                    <a:cubicBezTo>
                      <a:pt x="60130" y="5933"/>
                      <a:pt x="71329" y="0"/>
                      <a:pt x="8199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omic Sans MS"/>
                  <a:ea typeface="Comic Sans MS"/>
                  <a:cs typeface="Comic Sans MS"/>
                  <a:sym typeface="Comic Sans MS"/>
                </a:endParaRPr>
              </a:p>
            </p:txBody>
          </p:sp>
          <p:sp>
            <p:nvSpPr>
              <p:cNvPr id="52" name="Google Shape;128;p1">
                <a:extLst>
                  <a:ext uri="{FF2B5EF4-FFF2-40B4-BE49-F238E27FC236}">
                    <a16:creationId xmlns:a16="http://schemas.microsoft.com/office/drawing/2014/main" id="{C31830CA-FCA0-4621-B91F-D31FEF2BF3C0}"/>
                  </a:ext>
                </a:extLst>
              </p:cNvPr>
              <p:cNvSpPr/>
              <p:nvPr/>
            </p:nvSpPr>
            <p:spPr>
              <a:xfrm>
                <a:off x="7210015" y="5273582"/>
                <a:ext cx="205387" cy="321380"/>
              </a:xfrm>
              <a:custGeom>
                <a:avLst/>
                <a:gdLst/>
                <a:ahLst/>
                <a:cxnLst/>
                <a:rect l="l" t="t" r="r" b="b"/>
                <a:pathLst>
                  <a:path w="205387" h="321380" extrusionOk="0">
                    <a:moveTo>
                      <a:pt x="175189" y="0"/>
                    </a:moveTo>
                    <a:cubicBezTo>
                      <a:pt x="180389" y="0"/>
                      <a:pt x="184988" y="1933"/>
                      <a:pt x="188988" y="5800"/>
                    </a:cubicBezTo>
                    <a:cubicBezTo>
                      <a:pt x="192988" y="9666"/>
                      <a:pt x="194988" y="14133"/>
                      <a:pt x="194988" y="19199"/>
                    </a:cubicBezTo>
                    <a:cubicBezTo>
                      <a:pt x="194988" y="34131"/>
                      <a:pt x="179189" y="41598"/>
                      <a:pt x="147591" y="41598"/>
                    </a:cubicBezTo>
                    <a:cubicBezTo>
                      <a:pt x="143458" y="41598"/>
                      <a:pt x="138258" y="41464"/>
                      <a:pt x="131992" y="41198"/>
                    </a:cubicBezTo>
                    <a:cubicBezTo>
                      <a:pt x="125725" y="40931"/>
                      <a:pt x="121926" y="40798"/>
                      <a:pt x="120592" y="40798"/>
                    </a:cubicBezTo>
                    <a:lnTo>
                      <a:pt x="86794" y="41398"/>
                    </a:lnTo>
                    <a:lnTo>
                      <a:pt x="52996" y="42397"/>
                    </a:lnTo>
                    <a:cubicBezTo>
                      <a:pt x="52996" y="48397"/>
                      <a:pt x="50530" y="70596"/>
                      <a:pt x="45597" y="108993"/>
                    </a:cubicBezTo>
                    <a:cubicBezTo>
                      <a:pt x="63862" y="94461"/>
                      <a:pt x="88194" y="87195"/>
                      <a:pt x="118592" y="87195"/>
                    </a:cubicBezTo>
                    <a:cubicBezTo>
                      <a:pt x="147924" y="87195"/>
                      <a:pt x="170323" y="98661"/>
                      <a:pt x="185788" y="121593"/>
                    </a:cubicBezTo>
                    <a:cubicBezTo>
                      <a:pt x="198854" y="141058"/>
                      <a:pt x="205387" y="165857"/>
                      <a:pt x="205387" y="195988"/>
                    </a:cubicBezTo>
                    <a:cubicBezTo>
                      <a:pt x="205387" y="231986"/>
                      <a:pt x="194854" y="261651"/>
                      <a:pt x="173789" y="284983"/>
                    </a:cubicBezTo>
                    <a:cubicBezTo>
                      <a:pt x="151924" y="309248"/>
                      <a:pt x="123059" y="321380"/>
                      <a:pt x="87194" y="321380"/>
                    </a:cubicBezTo>
                    <a:cubicBezTo>
                      <a:pt x="49330" y="321380"/>
                      <a:pt x="21465" y="307381"/>
                      <a:pt x="3599" y="279383"/>
                    </a:cubicBezTo>
                    <a:cubicBezTo>
                      <a:pt x="1200" y="275517"/>
                      <a:pt x="0" y="271783"/>
                      <a:pt x="0" y="268184"/>
                    </a:cubicBezTo>
                    <a:cubicBezTo>
                      <a:pt x="0" y="262984"/>
                      <a:pt x="2066" y="258484"/>
                      <a:pt x="6199" y="254685"/>
                    </a:cubicBezTo>
                    <a:cubicBezTo>
                      <a:pt x="10332" y="250885"/>
                      <a:pt x="14999" y="248985"/>
                      <a:pt x="20198" y="248985"/>
                    </a:cubicBezTo>
                    <a:cubicBezTo>
                      <a:pt x="25665" y="248985"/>
                      <a:pt x="30864" y="251918"/>
                      <a:pt x="35798" y="257784"/>
                    </a:cubicBezTo>
                    <a:cubicBezTo>
                      <a:pt x="42864" y="266317"/>
                      <a:pt x="48197" y="271783"/>
                      <a:pt x="51797" y="274183"/>
                    </a:cubicBezTo>
                    <a:cubicBezTo>
                      <a:pt x="60463" y="280050"/>
                      <a:pt x="72262" y="282983"/>
                      <a:pt x="87194" y="282983"/>
                    </a:cubicBezTo>
                    <a:cubicBezTo>
                      <a:pt x="110260" y="282983"/>
                      <a:pt x="129392" y="274183"/>
                      <a:pt x="144591" y="256584"/>
                    </a:cubicBezTo>
                    <a:cubicBezTo>
                      <a:pt x="159123" y="239785"/>
                      <a:pt x="166390" y="219587"/>
                      <a:pt x="166390" y="195988"/>
                    </a:cubicBezTo>
                    <a:cubicBezTo>
                      <a:pt x="166390" y="176523"/>
                      <a:pt x="163190" y="160724"/>
                      <a:pt x="156790" y="148591"/>
                    </a:cubicBezTo>
                    <a:cubicBezTo>
                      <a:pt x="148524" y="133259"/>
                      <a:pt x="135791" y="125592"/>
                      <a:pt x="118592" y="125592"/>
                    </a:cubicBezTo>
                    <a:cubicBezTo>
                      <a:pt x="104327" y="125592"/>
                      <a:pt x="92661" y="127526"/>
                      <a:pt x="83595" y="131392"/>
                    </a:cubicBezTo>
                    <a:cubicBezTo>
                      <a:pt x="76395" y="134459"/>
                      <a:pt x="69129" y="139725"/>
                      <a:pt x="61796" y="147191"/>
                    </a:cubicBezTo>
                    <a:lnTo>
                      <a:pt x="39997" y="170990"/>
                    </a:lnTo>
                    <a:cubicBezTo>
                      <a:pt x="34131" y="176989"/>
                      <a:pt x="28131" y="179989"/>
                      <a:pt x="21998" y="179989"/>
                    </a:cubicBezTo>
                    <a:cubicBezTo>
                      <a:pt x="16665" y="179989"/>
                      <a:pt x="12132" y="178089"/>
                      <a:pt x="8399" y="174289"/>
                    </a:cubicBezTo>
                    <a:cubicBezTo>
                      <a:pt x="4666" y="170490"/>
                      <a:pt x="2800" y="165923"/>
                      <a:pt x="2800" y="160590"/>
                    </a:cubicBezTo>
                    <a:cubicBezTo>
                      <a:pt x="2800" y="157924"/>
                      <a:pt x="3866" y="146058"/>
                      <a:pt x="5999" y="124992"/>
                    </a:cubicBezTo>
                    <a:cubicBezTo>
                      <a:pt x="10532" y="82995"/>
                      <a:pt x="12799" y="55397"/>
                      <a:pt x="12799" y="42198"/>
                    </a:cubicBezTo>
                    <a:cubicBezTo>
                      <a:pt x="12799" y="37531"/>
                      <a:pt x="11632" y="32431"/>
                      <a:pt x="9299" y="26898"/>
                    </a:cubicBezTo>
                    <a:cubicBezTo>
                      <a:pt x="6966" y="21365"/>
                      <a:pt x="5799" y="17266"/>
                      <a:pt x="5799" y="14599"/>
                    </a:cubicBezTo>
                    <a:cubicBezTo>
                      <a:pt x="5799" y="6466"/>
                      <a:pt x="12799" y="2400"/>
                      <a:pt x="26798" y="2400"/>
                    </a:cubicBezTo>
                    <a:cubicBezTo>
                      <a:pt x="29465" y="2400"/>
                      <a:pt x="33498" y="2633"/>
                      <a:pt x="38897" y="3100"/>
                    </a:cubicBezTo>
                    <a:cubicBezTo>
                      <a:pt x="44297" y="3567"/>
                      <a:pt x="48330" y="3800"/>
                      <a:pt x="50997" y="3800"/>
                    </a:cubicBezTo>
                    <a:cubicBezTo>
                      <a:pt x="58729" y="3800"/>
                      <a:pt x="70329" y="3533"/>
                      <a:pt x="85794" y="3000"/>
                    </a:cubicBezTo>
                    <a:cubicBezTo>
                      <a:pt x="101260" y="2467"/>
                      <a:pt x="112859" y="2200"/>
                      <a:pt x="120592" y="2200"/>
                    </a:cubicBezTo>
                    <a:cubicBezTo>
                      <a:pt x="124192" y="2200"/>
                      <a:pt x="129658" y="2333"/>
                      <a:pt x="136991" y="2600"/>
                    </a:cubicBezTo>
                    <a:cubicBezTo>
                      <a:pt x="144324" y="2867"/>
                      <a:pt x="149791" y="3000"/>
                      <a:pt x="153390" y="3000"/>
                    </a:cubicBezTo>
                    <a:cubicBezTo>
                      <a:pt x="155924" y="3000"/>
                      <a:pt x="159590" y="2500"/>
                      <a:pt x="164390" y="1500"/>
                    </a:cubicBezTo>
                    <a:cubicBezTo>
                      <a:pt x="169189" y="500"/>
                      <a:pt x="172789" y="0"/>
                      <a:pt x="175189"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omic Sans MS"/>
                  <a:ea typeface="Comic Sans MS"/>
                  <a:cs typeface="Comic Sans MS"/>
                  <a:sym typeface="Comic Sans MS"/>
                </a:endParaRPr>
              </a:p>
            </p:txBody>
          </p:sp>
          <p:sp>
            <p:nvSpPr>
              <p:cNvPr id="53" name="Google Shape;129;p1">
                <a:extLst>
                  <a:ext uri="{FF2B5EF4-FFF2-40B4-BE49-F238E27FC236}">
                    <a16:creationId xmlns:a16="http://schemas.microsoft.com/office/drawing/2014/main" id="{477007FC-2D7A-4D96-93D6-7AEA112166F2}"/>
                  </a:ext>
                </a:extLst>
              </p:cNvPr>
              <p:cNvSpPr/>
              <p:nvPr/>
            </p:nvSpPr>
            <p:spPr>
              <a:xfrm>
                <a:off x="4806060" y="1425929"/>
                <a:ext cx="308218" cy="311981"/>
              </a:xfrm>
              <a:custGeom>
                <a:avLst/>
                <a:gdLst/>
                <a:ahLst/>
                <a:cxnLst/>
                <a:rect l="l" t="t" r="r" b="b"/>
                <a:pathLst>
                  <a:path w="308218" h="311981" extrusionOk="0">
                    <a:moveTo>
                      <a:pt x="262970" y="0"/>
                    </a:moveTo>
                    <a:cubicBezTo>
                      <a:pt x="271903" y="0"/>
                      <a:pt x="276369" y="5133"/>
                      <a:pt x="276369" y="15399"/>
                    </a:cubicBezTo>
                    <a:cubicBezTo>
                      <a:pt x="276369" y="18466"/>
                      <a:pt x="275969" y="23032"/>
                      <a:pt x="275170" y="29098"/>
                    </a:cubicBezTo>
                    <a:cubicBezTo>
                      <a:pt x="274370" y="35165"/>
                      <a:pt x="273970" y="39731"/>
                      <a:pt x="273970" y="42797"/>
                    </a:cubicBezTo>
                    <a:cubicBezTo>
                      <a:pt x="273970" y="47197"/>
                      <a:pt x="274203" y="53863"/>
                      <a:pt x="274670" y="62796"/>
                    </a:cubicBezTo>
                    <a:cubicBezTo>
                      <a:pt x="275136" y="71729"/>
                      <a:pt x="275370" y="78395"/>
                      <a:pt x="275370" y="82795"/>
                    </a:cubicBezTo>
                    <a:cubicBezTo>
                      <a:pt x="275370" y="97994"/>
                      <a:pt x="273770" y="120659"/>
                      <a:pt x="270570" y="150791"/>
                    </a:cubicBezTo>
                    <a:cubicBezTo>
                      <a:pt x="267370" y="180922"/>
                      <a:pt x="265770" y="203521"/>
                      <a:pt x="265770" y="218587"/>
                    </a:cubicBezTo>
                    <a:cubicBezTo>
                      <a:pt x="265770" y="226320"/>
                      <a:pt x="266303" y="235719"/>
                      <a:pt x="267370" y="246785"/>
                    </a:cubicBezTo>
                    <a:cubicBezTo>
                      <a:pt x="268437" y="257851"/>
                      <a:pt x="269037" y="266917"/>
                      <a:pt x="269170" y="273983"/>
                    </a:cubicBezTo>
                    <a:lnTo>
                      <a:pt x="290169" y="273583"/>
                    </a:lnTo>
                    <a:cubicBezTo>
                      <a:pt x="295768" y="273583"/>
                      <a:pt x="300401" y="275417"/>
                      <a:pt x="304068" y="279083"/>
                    </a:cubicBezTo>
                    <a:lnTo>
                      <a:pt x="308218" y="289422"/>
                    </a:lnTo>
                    <a:lnTo>
                      <a:pt x="302608" y="296007"/>
                    </a:lnTo>
                    <a:lnTo>
                      <a:pt x="282611" y="311981"/>
                    </a:lnTo>
                    <a:lnTo>
                      <a:pt x="250371" y="311981"/>
                    </a:lnTo>
                    <a:lnTo>
                      <a:pt x="210773" y="311781"/>
                    </a:lnTo>
                    <a:cubicBezTo>
                      <a:pt x="201441" y="311781"/>
                      <a:pt x="194908" y="311181"/>
                      <a:pt x="191175" y="309981"/>
                    </a:cubicBezTo>
                    <a:cubicBezTo>
                      <a:pt x="184375" y="307581"/>
                      <a:pt x="180975" y="302515"/>
                      <a:pt x="180975" y="294782"/>
                    </a:cubicBezTo>
                    <a:cubicBezTo>
                      <a:pt x="180975" y="281316"/>
                      <a:pt x="191441" y="274583"/>
                      <a:pt x="212373" y="274583"/>
                    </a:cubicBezTo>
                    <a:lnTo>
                      <a:pt x="221973" y="274783"/>
                    </a:lnTo>
                    <a:lnTo>
                      <a:pt x="230172" y="275183"/>
                    </a:lnTo>
                    <a:cubicBezTo>
                      <a:pt x="230172" y="268784"/>
                      <a:pt x="229606" y="259318"/>
                      <a:pt x="228472" y="246785"/>
                    </a:cubicBezTo>
                    <a:cubicBezTo>
                      <a:pt x="227339" y="234252"/>
                      <a:pt x="226772" y="224853"/>
                      <a:pt x="226772" y="218587"/>
                    </a:cubicBezTo>
                    <a:cubicBezTo>
                      <a:pt x="226772" y="201654"/>
                      <a:pt x="228306" y="175923"/>
                      <a:pt x="231372" y="141391"/>
                    </a:cubicBezTo>
                    <a:cubicBezTo>
                      <a:pt x="234305" y="107394"/>
                      <a:pt x="235705" y="81595"/>
                      <a:pt x="235572" y="63996"/>
                    </a:cubicBezTo>
                    <a:cubicBezTo>
                      <a:pt x="217706" y="77862"/>
                      <a:pt x="206307" y="84795"/>
                      <a:pt x="201374" y="84795"/>
                    </a:cubicBezTo>
                    <a:cubicBezTo>
                      <a:pt x="196041" y="84795"/>
                      <a:pt x="191408" y="82795"/>
                      <a:pt x="187475" y="78795"/>
                    </a:cubicBezTo>
                    <a:cubicBezTo>
                      <a:pt x="183542" y="74796"/>
                      <a:pt x="181575" y="70196"/>
                      <a:pt x="181575" y="64996"/>
                    </a:cubicBezTo>
                    <a:cubicBezTo>
                      <a:pt x="181575" y="58730"/>
                      <a:pt x="187308" y="51130"/>
                      <a:pt x="198774" y="42198"/>
                    </a:cubicBezTo>
                    <a:cubicBezTo>
                      <a:pt x="205974" y="37131"/>
                      <a:pt x="216173" y="28998"/>
                      <a:pt x="229372" y="17799"/>
                    </a:cubicBezTo>
                    <a:cubicBezTo>
                      <a:pt x="241105" y="5933"/>
                      <a:pt x="252304" y="0"/>
                      <a:pt x="262970" y="0"/>
                    </a:cubicBezTo>
                    <a:close/>
                    <a:moveTo>
                      <a:pt x="81995" y="0"/>
                    </a:moveTo>
                    <a:cubicBezTo>
                      <a:pt x="90928" y="0"/>
                      <a:pt x="95394" y="5133"/>
                      <a:pt x="95394" y="15399"/>
                    </a:cubicBezTo>
                    <a:cubicBezTo>
                      <a:pt x="95394" y="18466"/>
                      <a:pt x="94995" y="23032"/>
                      <a:pt x="94195" y="29098"/>
                    </a:cubicBezTo>
                    <a:cubicBezTo>
                      <a:pt x="93395" y="35165"/>
                      <a:pt x="92995" y="39731"/>
                      <a:pt x="92995" y="42797"/>
                    </a:cubicBezTo>
                    <a:cubicBezTo>
                      <a:pt x="92995" y="47197"/>
                      <a:pt x="93228" y="53863"/>
                      <a:pt x="93695" y="62796"/>
                    </a:cubicBezTo>
                    <a:cubicBezTo>
                      <a:pt x="94161" y="71729"/>
                      <a:pt x="94395" y="78395"/>
                      <a:pt x="94395" y="82795"/>
                    </a:cubicBezTo>
                    <a:cubicBezTo>
                      <a:pt x="94395" y="97994"/>
                      <a:pt x="92795" y="120659"/>
                      <a:pt x="89595" y="150791"/>
                    </a:cubicBezTo>
                    <a:cubicBezTo>
                      <a:pt x="86395" y="180922"/>
                      <a:pt x="84795" y="203521"/>
                      <a:pt x="84795" y="218587"/>
                    </a:cubicBezTo>
                    <a:cubicBezTo>
                      <a:pt x="84795" y="226320"/>
                      <a:pt x="85328" y="235719"/>
                      <a:pt x="86395" y="246785"/>
                    </a:cubicBezTo>
                    <a:cubicBezTo>
                      <a:pt x="87462" y="257851"/>
                      <a:pt x="88062" y="266917"/>
                      <a:pt x="88195" y="273983"/>
                    </a:cubicBezTo>
                    <a:lnTo>
                      <a:pt x="109194" y="273583"/>
                    </a:lnTo>
                    <a:cubicBezTo>
                      <a:pt x="114793" y="273583"/>
                      <a:pt x="119426" y="275417"/>
                      <a:pt x="123093" y="279083"/>
                    </a:cubicBezTo>
                    <a:cubicBezTo>
                      <a:pt x="126759" y="282750"/>
                      <a:pt x="128592" y="287316"/>
                      <a:pt x="128592" y="292782"/>
                    </a:cubicBezTo>
                    <a:cubicBezTo>
                      <a:pt x="128592" y="298382"/>
                      <a:pt x="126759" y="302982"/>
                      <a:pt x="123093" y="306581"/>
                    </a:cubicBezTo>
                    <a:cubicBezTo>
                      <a:pt x="119426" y="310181"/>
                      <a:pt x="114793" y="311981"/>
                      <a:pt x="109194" y="311981"/>
                    </a:cubicBezTo>
                    <a:lnTo>
                      <a:pt x="69396" y="311981"/>
                    </a:lnTo>
                    <a:lnTo>
                      <a:pt x="29798" y="311781"/>
                    </a:lnTo>
                    <a:cubicBezTo>
                      <a:pt x="20466" y="311781"/>
                      <a:pt x="13933" y="311181"/>
                      <a:pt x="10200" y="309981"/>
                    </a:cubicBezTo>
                    <a:cubicBezTo>
                      <a:pt x="3400" y="307581"/>
                      <a:pt x="0" y="302515"/>
                      <a:pt x="0" y="294782"/>
                    </a:cubicBezTo>
                    <a:cubicBezTo>
                      <a:pt x="0" y="281316"/>
                      <a:pt x="10466" y="274583"/>
                      <a:pt x="31398" y="274583"/>
                    </a:cubicBezTo>
                    <a:lnTo>
                      <a:pt x="40998" y="274783"/>
                    </a:lnTo>
                    <a:lnTo>
                      <a:pt x="49197" y="275183"/>
                    </a:lnTo>
                    <a:cubicBezTo>
                      <a:pt x="49197" y="268784"/>
                      <a:pt x="48631" y="259318"/>
                      <a:pt x="47497" y="246785"/>
                    </a:cubicBezTo>
                    <a:cubicBezTo>
                      <a:pt x="46364" y="234252"/>
                      <a:pt x="45798" y="224853"/>
                      <a:pt x="45798" y="218587"/>
                    </a:cubicBezTo>
                    <a:cubicBezTo>
                      <a:pt x="45798" y="201654"/>
                      <a:pt x="47331" y="175923"/>
                      <a:pt x="50397" y="141391"/>
                    </a:cubicBezTo>
                    <a:cubicBezTo>
                      <a:pt x="53330" y="107394"/>
                      <a:pt x="54730" y="81595"/>
                      <a:pt x="54597" y="63996"/>
                    </a:cubicBezTo>
                    <a:cubicBezTo>
                      <a:pt x="36731" y="77862"/>
                      <a:pt x="25332" y="84795"/>
                      <a:pt x="20399" y="84795"/>
                    </a:cubicBezTo>
                    <a:cubicBezTo>
                      <a:pt x="15066" y="84795"/>
                      <a:pt x="10433" y="82795"/>
                      <a:pt x="6500" y="78795"/>
                    </a:cubicBezTo>
                    <a:cubicBezTo>
                      <a:pt x="2567" y="74796"/>
                      <a:pt x="600" y="70196"/>
                      <a:pt x="600" y="64996"/>
                    </a:cubicBezTo>
                    <a:cubicBezTo>
                      <a:pt x="600" y="58730"/>
                      <a:pt x="6333" y="51130"/>
                      <a:pt x="17799" y="42198"/>
                    </a:cubicBezTo>
                    <a:cubicBezTo>
                      <a:pt x="24999" y="37131"/>
                      <a:pt x="35198" y="28998"/>
                      <a:pt x="48397" y="17799"/>
                    </a:cubicBezTo>
                    <a:cubicBezTo>
                      <a:pt x="60130" y="5933"/>
                      <a:pt x="71329" y="0"/>
                      <a:pt x="8199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omic Sans MS"/>
                  <a:ea typeface="Comic Sans MS"/>
                  <a:cs typeface="Comic Sans MS"/>
                  <a:sym typeface="Comic Sans MS"/>
                </a:endParaRPr>
              </a:p>
            </p:txBody>
          </p:sp>
        </p:grpSp>
      </p:grpSp>
      <p:pic>
        <p:nvPicPr>
          <p:cNvPr id="55" name="Picture 5" descr="A picture containing whiteboard&#10;&#10;Description automatically generated">
            <a:extLst>
              <a:ext uri="{FF2B5EF4-FFF2-40B4-BE49-F238E27FC236}">
                <a16:creationId xmlns:a16="http://schemas.microsoft.com/office/drawing/2014/main" id="{62DB1B5B-2C4F-4C77-B4F0-8927E7816E83}"/>
              </a:ext>
            </a:extLst>
          </p:cNvPr>
          <p:cNvPicPr>
            <a:picLocks noChangeAspect="1"/>
          </p:cNvPicPr>
          <p:nvPr/>
        </p:nvPicPr>
        <p:blipFill rotWithShape="1">
          <a:blip r:embed="rId8">
            <a:extLst>
              <a:ext uri="{28A0092B-C50C-407E-A947-70E740481C1C}">
                <a14:useLocalDpi xmlns:a14="http://schemas.microsoft.com/office/drawing/2010/main" val="0"/>
              </a:ext>
            </a:extLst>
          </a:blip>
          <a:srcRect l="10608" t="5737" r="9314" b="33278"/>
          <a:stretch/>
        </p:blipFill>
        <p:spPr>
          <a:xfrm>
            <a:off x="2971801" y="1470647"/>
            <a:ext cx="6930938" cy="4182800"/>
          </a:xfrm>
          <a:prstGeom prst="rect">
            <a:avLst/>
          </a:prstGeom>
        </p:spPr>
      </p:pic>
      <p:sp>
        <p:nvSpPr>
          <p:cNvPr id="56" name="مربع نص 55">
            <a:extLst>
              <a:ext uri="{FF2B5EF4-FFF2-40B4-BE49-F238E27FC236}">
                <a16:creationId xmlns:a16="http://schemas.microsoft.com/office/drawing/2014/main" id="{2C98F83D-21DA-4DAF-82D0-FC12E5EE217F}"/>
              </a:ext>
            </a:extLst>
          </p:cNvPr>
          <p:cNvSpPr txBox="1"/>
          <p:nvPr/>
        </p:nvSpPr>
        <p:spPr>
          <a:xfrm>
            <a:off x="3273551" y="2540180"/>
            <a:ext cx="6446520" cy="830997"/>
          </a:xfrm>
          <a:prstGeom prst="rect">
            <a:avLst/>
          </a:prstGeom>
          <a:noFill/>
        </p:spPr>
        <p:txBody>
          <a:bodyPr wrap="square" lIns="91440" tIns="45720" rIns="91440" bIns="45720" anchor="t">
            <a:spAutoFit/>
          </a:bodyPr>
          <a:lstStyle/>
          <a:p>
            <a:pPr marL="0" marR="0" lvl="0" indent="0" algn="ctr" defTabSz="914400">
              <a:lnSpc>
                <a:spcPct val="100000"/>
              </a:lnSpc>
              <a:spcBef>
                <a:spcPts val="0"/>
              </a:spcBef>
              <a:spcAft>
                <a:spcPts val="0"/>
              </a:spcAft>
              <a:buNone/>
              <a:tabLst/>
              <a:defRPr/>
            </a:pPr>
            <a:r>
              <a:rPr lang="ar-BH" sz="4800" b="1" dirty="0">
                <a:solidFill>
                  <a:srgbClr val="FFFF00"/>
                </a:solidFill>
                <a:latin typeface="Calibri" panose="020F0502020204030204"/>
                <a:cs typeface="Arial"/>
              </a:rPr>
              <a:t>الهدف</a:t>
            </a:r>
            <a:endParaRPr lang="en-US" sz="4800"/>
          </a:p>
        </p:txBody>
      </p:sp>
      <p:pic>
        <p:nvPicPr>
          <p:cNvPr id="59" name="Picture 2" descr="Gold Frame Louis Picture Vector Abstract Design Royalty Free Cliparts,  Vectors, And Stock Illustration. Image 48039616.">
            <a:extLst>
              <a:ext uri="{FF2B5EF4-FFF2-40B4-BE49-F238E27FC236}">
                <a16:creationId xmlns:a16="http://schemas.microsoft.com/office/drawing/2014/main" id="{39C16CFF-0B79-462C-B321-BEB6AD6374E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08898" y="88289"/>
            <a:ext cx="1077766" cy="127444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Gold Frame Louis Picture Vector Abstract Design Royalty Free Cliparts,  Vectors, And Stock Illustration. Image 48039616.">
            <a:extLst>
              <a:ext uri="{FF2B5EF4-FFF2-40B4-BE49-F238E27FC236}">
                <a16:creationId xmlns:a16="http://schemas.microsoft.com/office/drawing/2014/main" id="{2C8A432C-CFEA-400F-B84D-C6D99B02FB1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19359" y="112451"/>
            <a:ext cx="1077766" cy="127444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73">
            <a:extLst>
              <a:ext uri="{FF2B5EF4-FFF2-40B4-BE49-F238E27FC236}">
                <a16:creationId xmlns:a16="http://schemas.microsoft.com/office/drawing/2014/main" id="{2F0EC2A4-6A59-4336-887D-275BF22895B1}"/>
              </a:ext>
            </a:extLst>
          </p:cNvPr>
          <p:cNvPicPr>
            <a:picLocks noChangeAspect="1"/>
          </p:cNvPicPr>
          <p:nvPr/>
        </p:nvPicPr>
        <p:blipFill>
          <a:blip r:embed="rId10"/>
          <a:stretch>
            <a:fillRect/>
          </a:stretch>
        </p:blipFill>
        <p:spPr>
          <a:xfrm>
            <a:off x="5320376" y="265016"/>
            <a:ext cx="875732" cy="1055402"/>
          </a:xfrm>
          <a:prstGeom prst="rect">
            <a:avLst/>
          </a:prstGeom>
        </p:spPr>
      </p:pic>
      <p:pic>
        <p:nvPicPr>
          <p:cNvPr id="62" name="Picture 72">
            <a:extLst>
              <a:ext uri="{FF2B5EF4-FFF2-40B4-BE49-F238E27FC236}">
                <a16:creationId xmlns:a16="http://schemas.microsoft.com/office/drawing/2014/main" id="{3B353D09-86BF-4049-A515-21D1D3A8DE6F}"/>
              </a:ext>
            </a:extLst>
          </p:cNvPr>
          <p:cNvPicPr>
            <a:picLocks noChangeAspect="1"/>
          </p:cNvPicPr>
          <p:nvPr/>
        </p:nvPicPr>
        <p:blipFill>
          <a:blip r:embed="rId11"/>
          <a:stretch>
            <a:fillRect/>
          </a:stretch>
        </p:blipFill>
        <p:spPr>
          <a:xfrm>
            <a:off x="6799656" y="245002"/>
            <a:ext cx="887020" cy="1044407"/>
          </a:xfrm>
          <a:prstGeom prst="rect">
            <a:avLst/>
          </a:prstGeom>
        </p:spPr>
      </p:pic>
      <p:grpSp>
        <p:nvGrpSpPr>
          <p:cNvPr id="63" name="Google Shape;133;p1">
            <a:extLst>
              <a:ext uri="{FF2B5EF4-FFF2-40B4-BE49-F238E27FC236}">
                <a16:creationId xmlns:a16="http://schemas.microsoft.com/office/drawing/2014/main" id="{E2CA305F-A699-4E0E-BDB8-0919B40DA4F5}"/>
              </a:ext>
            </a:extLst>
          </p:cNvPr>
          <p:cNvGrpSpPr/>
          <p:nvPr/>
        </p:nvGrpSpPr>
        <p:grpSpPr>
          <a:xfrm rot="900000">
            <a:off x="3604557" y="358086"/>
            <a:ext cx="45719" cy="743968"/>
            <a:chOff x="5944770" y="1379001"/>
            <a:chExt cx="226260" cy="3927154"/>
          </a:xfrm>
        </p:grpSpPr>
        <p:sp>
          <p:nvSpPr>
            <p:cNvPr id="64" name="Google Shape;134;p1">
              <a:extLst>
                <a:ext uri="{FF2B5EF4-FFF2-40B4-BE49-F238E27FC236}">
                  <a16:creationId xmlns:a16="http://schemas.microsoft.com/office/drawing/2014/main" id="{B6F89CAE-69A0-40C7-B21D-33A1E531B23A}"/>
                </a:ext>
              </a:extLst>
            </p:cNvPr>
            <p:cNvSpPr/>
            <p:nvPr/>
          </p:nvSpPr>
          <p:spPr>
            <a:xfrm>
              <a:off x="5944770" y="1379001"/>
              <a:ext cx="226260" cy="1963577"/>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65" name="Google Shape;135;p1">
              <a:extLst>
                <a:ext uri="{FF2B5EF4-FFF2-40B4-BE49-F238E27FC236}">
                  <a16:creationId xmlns:a16="http://schemas.microsoft.com/office/drawing/2014/main" id="{FB871439-8FDA-49F5-BC10-2DBC85BE5397}"/>
                </a:ext>
              </a:extLst>
            </p:cNvPr>
            <p:cNvSpPr/>
            <p:nvPr/>
          </p:nvSpPr>
          <p:spPr>
            <a:xfrm rot="10800000" flipH="1">
              <a:off x="5944770" y="3342578"/>
              <a:ext cx="226260" cy="1963577"/>
            </a:xfrm>
            <a:prstGeom prst="triangle">
              <a:avLst>
                <a:gd name="adj" fmla="val 50000"/>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grpSp>
      <p:sp>
        <p:nvSpPr>
          <p:cNvPr id="67" name="TextBox 67">
            <a:extLst>
              <a:ext uri="{FF2B5EF4-FFF2-40B4-BE49-F238E27FC236}">
                <a16:creationId xmlns:a16="http://schemas.microsoft.com/office/drawing/2014/main" id="{AFF3C3CB-6B37-4DA0-9F5B-F24ED70FD307}"/>
              </a:ext>
            </a:extLst>
          </p:cNvPr>
          <p:cNvSpPr txBox="1"/>
          <p:nvPr/>
        </p:nvSpPr>
        <p:spPr>
          <a:xfrm>
            <a:off x="3046730" y="1643143"/>
            <a:ext cx="278866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18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6 مارس 2022</a:t>
            </a:r>
            <a:endParaRPr kumimoji="0" lang="en-US" sz="1800" b="1" i="0" u="none" strike="noStrike" kern="1200" cap="none" spc="0" normalizeH="0" baseline="0" noProof="0" dirty="0">
              <a:ln>
                <a:noFill/>
              </a:ln>
              <a:solidFill>
                <a:prstClr val="white"/>
              </a:solidFill>
              <a:effectLst/>
              <a:uLnTx/>
              <a:uFillTx/>
              <a:latin typeface="Aref_Menna" panose="02000000000000000000" pitchFamily="2" charset="-78"/>
              <a:ea typeface="+mn-ea"/>
              <a:cs typeface="Aref_Menna" panose="02000000000000000000" pitchFamily="2" charset="-78"/>
            </a:endParaRPr>
          </a:p>
        </p:txBody>
      </p:sp>
      <p:pic>
        <p:nvPicPr>
          <p:cNvPr id="69" name="Google Shape;114;p1" descr="صورة تحتوي على جالس, كعكة, منضدة, دائري&#10;&#10;تم إنشاء الوصف تلقائياً">
            <a:extLst>
              <a:ext uri="{FF2B5EF4-FFF2-40B4-BE49-F238E27FC236}">
                <a16:creationId xmlns:a16="http://schemas.microsoft.com/office/drawing/2014/main" id="{AD5E7985-C255-4935-94B6-2CF1ED1D25F8}"/>
              </a:ext>
            </a:extLst>
          </p:cNvPr>
          <p:cNvPicPr preferRelativeResize="0"/>
          <p:nvPr/>
        </p:nvPicPr>
        <p:blipFill rotWithShape="1">
          <a:blip r:embed="rId12">
            <a:alphaModFix/>
          </a:blip>
          <a:srcRect/>
          <a:stretch/>
        </p:blipFill>
        <p:spPr>
          <a:xfrm>
            <a:off x="3509059" y="5279860"/>
            <a:ext cx="4848103" cy="1802583"/>
          </a:xfrm>
          <a:prstGeom prst="rect">
            <a:avLst/>
          </a:prstGeom>
          <a:noFill/>
          <a:ln>
            <a:noFill/>
          </a:ln>
        </p:spPr>
      </p:pic>
      <p:pic>
        <p:nvPicPr>
          <p:cNvPr id="70" name="Google Shape;144;p1" descr="صورة تحتوي على قلم رصاص, قرطاسية, سور&#10;&#10;تم إنشاء الوصف تلقائياً">
            <a:extLst>
              <a:ext uri="{FF2B5EF4-FFF2-40B4-BE49-F238E27FC236}">
                <a16:creationId xmlns:a16="http://schemas.microsoft.com/office/drawing/2014/main" id="{CBA2D0D8-5F83-4885-A390-0564754289BE}"/>
              </a:ext>
            </a:extLst>
          </p:cNvPr>
          <p:cNvPicPr preferRelativeResize="0"/>
          <p:nvPr/>
        </p:nvPicPr>
        <p:blipFill rotWithShape="1">
          <a:blip r:embed="rId13">
            <a:alphaModFix/>
          </a:blip>
          <a:srcRect/>
          <a:stretch/>
        </p:blipFill>
        <p:spPr>
          <a:xfrm>
            <a:off x="8839201" y="4567856"/>
            <a:ext cx="880870" cy="362131"/>
          </a:xfrm>
          <a:prstGeom prst="rect">
            <a:avLst/>
          </a:prstGeom>
          <a:noFill/>
          <a:ln>
            <a:noFill/>
          </a:ln>
        </p:spPr>
      </p:pic>
      <p:grpSp>
        <p:nvGrpSpPr>
          <p:cNvPr id="71" name="Google Shape;88;p1">
            <a:extLst>
              <a:ext uri="{FF2B5EF4-FFF2-40B4-BE49-F238E27FC236}">
                <a16:creationId xmlns:a16="http://schemas.microsoft.com/office/drawing/2014/main" id="{D1490724-42E0-4B15-B48E-894A482DAB8C}"/>
              </a:ext>
            </a:extLst>
          </p:cNvPr>
          <p:cNvGrpSpPr/>
          <p:nvPr/>
        </p:nvGrpSpPr>
        <p:grpSpPr>
          <a:xfrm>
            <a:off x="332216" y="3115756"/>
            <a:ext cx="1376312" cy="1860281"/>
            <a:chOff x="853210" y="2458617"/>
            <a:chExt cx="1925422" cy="2602481"/>
          </a:xfrm>
        </p:grpSpPr>
        <p:pic>
          <p:nvPicPr>
            <p:cNvPr id="72" name="Google Shape;89;p1" descr="صورة تحتوي على أثاث, منضدة, مبنى, رف&#10;&#10;تم إنشاء الوصف تلقائياً">
              <a:extLst>
                <a:ext uri="{FF2B5EF4-FFF2-40B4-BE49-F238E27FC236}">
                  <a16:creationId xmlns:a16="http://schemas.microsoft.com/office/drawing/2014/main" id="{5E230796-712E-4D71-845A-25A49B80AF2C}"/>
                </a:ext>
              </a:extLst>
            </p:cNvPr>
            <p:cNvPicPr preferRelativeResize="0"/>
            <p:nvPr/>
          </p:nvPicPr>
          <p:blipFill rotWithShape="1">
            <a:blip r:embed="rId14">
              <a:alphaModFix/>
            </a:blip>
            <a:srcRect/>
            <a:stretch/>
          </p:blipFill>
          <p:spPr>
            <a:xfrm>
              <a:off x="853210" y="2458617"/>
              <a:ext cx="1925422" cy="2602481"/>
            </a:xfrm>
            <a:prstGeom prst="rect">
              <a:avLst/>
            </a:prstGeom>
            <a:noFill/>
            <a:ln>
              <a:noFill/>
            </a:ln>
          </p:spPr>
        </p:pic>
        <p:pic>
          <p:nvPicPr>
            <p:cNvPr id="73" name="Google Shape;90;p1">
              <a:extLst>
                <a:ext uri="{FF2B5EF4-FFF2-40B4-BE49-F238E27FC236}">
                  <a16:creationId xmlns:a16="http://schemas.microsoft.com/office/drawing/2014/main" id="{B18699C4-81CD-4E7F-AF2F-419EB943463E}"/>
                </a:ext>
              </a:extLst>
            </p:cNvPr>
            <p:cNvPicPr preferRelativeResize="0"/>
            <p:nvPr/>
          </p:nvPicPr>
          <p:blipFill rotWithShape="1">
            <a:blip r:embed="rId15">
              <a:alphaModFix/>
            </a:blip>
            <a:srcRect b="18088"/>
            <a:stretch/>
          </p:blipFill>
          <p:spPr>
            <a:xfrm>
              <a:off x="956627" y="3050520"/>
              <a:ext cx="1257937" cy="351688"/>
            </a:xfrm>
            <a:prstGeom prst="rect">
              <a:avLst/>
            </a:prstGeom>
            <a:noFill/>
            <a:ln>
              <a:noFill/>
            </a:ln>
          </p:spPr>
        </p:pic>
        <p:pic>
          <p:nvPicPr>
            <p:cNvPr id="74" name="Google Shape;91;p1" descr="صورة تحتوي على كتاب, رف, داخلي, نص&#10;&#10;تم إنشاء الوصف تلقائياً">
              <a:extLst>
                <a:ext uri="{FF2B5EF4-FFF2-40B4-BE49-F238E27FC236}">
                  <a16:creationId xmlns:a16="http://schemas.microsoft.com/office/drawing/2014/main" id="{6ED951E3-2AE2-4A3E-9B76-4C48F0E254B4}"/>
                </a:ext>
              </a:extLst>
            </p:cNvPr>
            <p:cNvPicPr preferRelativeResize="0"/>
            <p:nvPr/>
          </p:nvPicPr>
          <p:blipFill rotWithShape="1">
            <a:blip r:embed="rId16">
              <a:alphaModFix/>
            </a:blip>
            <a:srcRect/>
            <a:stretch/>
          </p:blipFill>
          <p:spPr>
            <a:xfrm>
              <a:off x="956627" y="4497610"/>
              <a:ext cx="698048" cy="361485"/>
            </a:xfrm>
            <a:prstGeom prst="rect">
              <a:avLst/>
            </a:prstGeom>
            <a:noFill/>
            <a:ln>
              <a:noFill/>
            </a:ln>
          </p:spPr>
        </p:pic>
        <p:pic>
          <p:nvPicPr>
            <p:cNvPr id="75" name="Google Shape;92;p1" descr="صورة تحتوي على داخلي, كتاب, جالس, مختلف&#10;&#10;تم إنشاء الوصف تلقائياً">
              <a:extLst>
                <a:ext uri="{FF2B5EF4-FFF2-40B4-BE49-F238E27FC236}">
                  <a16:creationId xmlns:a16="http://schemas.microsoft.com/office/drawing/2014/main" id="{24F724F6-83D7-4CE0-BDB9-F8BC7789C985}"/>
                </a:ext>
              </a:extLst>
            </p:cNvPr>
            <p:cNvPicPr preferRelativeResize="0"/>
            <p:nvPr/>
          </p:nvPicPr>
          <p:blipFill rotWithShape="1">
            <a:blip r:embed="rId5">
              <a:alphaModFix/>
            </a:blip>
            <a:srcRect/>
            <a:stretch/>
          </p:blipFill>
          <p:spPr>
            <a:xfrm>
              <a:off x="961384" y="3384429"/>
              <a:ext cx="1395548" cy="690327"/>
            </a:xfrm>
            <a:prstGeom prst="rect">
              <a:avLst/>
            </a:prstGeom>
            <a:noFill/>
            <a:ln>
              <a:noFill/>
            </a:ln>
          </p:spPr>
        </p:pic>
        <p:pic>
          <p:nvPicPr>
            <p:cNvPr id="76" name="Google Shape;93;p1">
              <a:extLst>
                <a:ext uri="{FF2B5EF4-FFF2-40B4-BE49-F238E27FC236}">
                  <a16:creationId xmlns:a16="http://schemas.microsoft.com/office/drawing/2014/main" id="{F18311A1-6657-4518-8411-87470BB4412D}"/>
                </a:ext>
              </a:extLst>
            </p:cNvPr>
            <p:cNvPicPr preferRelativeResize="0"/>
            <p:nvPr/>
          </p:nvPicPr>
          <p:blipFill rotWithShape="1">
            <a:blip r:embed="rId15">
              <a:alphaModFix/>
            </a:blip>
            <a:srcRect r="53778" b="18088"/>
            <a:stretch/>
          </p:blipFill>
          <p:spPr>
            <a:xfrm>
              <a:off x="2088307" y="3050520"/>
              <a:ext cx="581447" cy="351688"/>
            </a:xfrm>
            <a:prstGeom prst="rect">
              <a:avLst/>
            </a:prstGeom>
            <a:noFill/>
            <a:ln>
              <a:noFill/>
            </a:ln>
          </p:spPr>
        </p:pic>
        <p:pic>
          <p:nvPicPr>
            <p:cNvPr id="77" name="Google Shape;94;p1" descr="صورة تحتوي على كتاب, رف, داخلي, نص&#10;&#10;تم إنشاء الوصف تلقائياً">
              <a:extLst>
                <a:ext uri="{FF2B5EF4-FFF2-40B4-BE49-F238E27FC236}">
                  <a16:creationId xmlns:a16="http://schemas.microsoft.com/office/drawing/2014/main" id="{6C28EB32-9D7D-4604-BD92-73A0741D572C}"/>
                </a:ext>
              </a:extLst>
            </p:cNvPr>
            <p:cNvPicPr preferRelativeResize="0"/>
            <p:nvPr/>
          </p:nvPicPr>
          <p:blipFill rotWithShape="1">
            <a:blip r:embed="rId16">
              <a:alphaModFix/>
            </a:blip>
            <a:srcRect/>
            <a:stretch/>
          </p:blipFill>
          <p:spPr>
            <a:xfrm>
              <a:off x="1619043" y="4497610"/>
              <a:ext cx="698048" cy="361485"/>
            </a:xfrm>
            <a:prstGeom prst="rect">
              <a:avLst/>
            </a:prstGeom>
            <a:noFill/>
            <a:ln>
              <a:noFill/>
            </a:ln>
          </p:spPr>
        </p:pic>
        <p:pic>
          <p:nvPicPr>
            <p:cNvPr id="78" name="Google Shape;95;p1" descr="صورة تحتوي على كتاب, رف, داخلي, نص&#10;&#10;تم إنشاء الوصف تلقائياً">
              <a:extLst>
                <a:ext uri="{FF2B5EF4-FFF2-40B4-BE49-F238E27FC236}">
                  <a16:creationId xmlns:a16="http://schemas.microsoft.com/office/drawing/2014/main" id="{742D0D74-8105-4F30-9517-4817AEC173C8}"/>
                </a:ext>
              </a:extLst>
            </p:cNvPr>
            <p:cNvPicPr preferRelativeResize="0"/>
            <p:nvPr/>
          </p:nvPicPr>
          <p:blipFill rotWithShape="1">
            <a:blip r:embed="rId16">
              <a:alphaModFix/>
            </a:blip>
            <a:srcRect r="51592"/>
            <a:stretch/>
          </p:blipFill>
          <p:spPr>
            <a:xfrm>
              <a:off x="2291681" y="4497607"/>
              <a:ext cx="337912" cy="361485"/>
            </a:xfrm>
            <a:prstGeom prst="rect">
              <a:avLst/>
            </a:prstGeom>
            <a:noFill/>
            <a:ln>
              <a:noFill/>
            </a:ln>
          </p:spPr>
        </p:pic>
        <p:pic>
          <p:nvPicPr>
            <p:cNvPr id="79" name="Google Shape;96;p1" descr="صورة تحتوي على داخلي, كتاب, جالس, مختلف&#10;&#10;تم إنشاء الوصف تلقائياً">
              <a:extLst>
                <a:ext uri="{FF2B5EF4-FFF2-40B4-BE49-F238E27FC236}">
                  <a16:creationId xmlns:a16="http://schemas.microsoft.com/office/drawing/2014/main" id="{9836F016-871B-4E7F-9E84-2913721ACE99}"/>
                </a:ext>
              </a:extLst>
            </p:cNvPr>
            <p:cNvPicPr preferRelativeResize="0"/>
            <p:nvPr/>
          </p:nvPicPr>
          <p:blipFill rotWithShape="1">
            <a:blip r:embed="rId5">
              <a:alphaModFix/>
            </a:blip>
            <a:srcRect r="77682"/>
            <a:stretch/>
          </p:blipFill>
          <p:spPr>
            <a:xfrm>
              <a:off x="2318137" y="3391024"/>
              <a:ext cx="311456" cy="690327"/>
            </a:xfrm>
            <a:prstGeom prst="rect">
              <a:avLst/>
            </a:prstGeom>
            <a:noFill/>
            <a:ln>
              <a:noFill/>
            </a:ln>
          </p:spPr>
        </p:pic>
        <p:pic>
          <p:nvPicPr>
            <p:cNvPr id="80" name="Google Shape;97;p1">
              <a:extLst>
                <a:ext uri="{FF2B5EF4-FFF2-40B4-BE49-F238E27FC236}">
                  <a16:creationId xmlns:a16="http://schemas.microsoft.com/office/drawing/2014/main" id="{02AB782B-8642-4D36-B072-E782799C61C7}"/>
                </a:ext>
              </a:extLst>
            </p:cNvPr>
            <p:cNvPicPr preferRelativeResize="0"/>
            <p:nvPr/>
          </p:nvPicPr>
          <p:blipFill rotWithShape="1">
            <a:blip r:embed="rId17">
              <a:alphaModFix/>
            </a:blip>
            <a:srcRect b="8295"/>
            <a:stretch/>
          </p:blipFill>
          <p:spPr>
            <a:xfrm>
              <a:off x="980634" y="2629828"/>
              <a:ext cx="380426" cy="288193"/>
            </a:xfrm>
            <a:prstGeom prst="rect">
              <a:avLst/>
            </a:prstGeom>
            <a:noFill/>
            <a:ln>
              <a:noFill/>
            </a:ln>
          </p:spPr>
        </p:pic>
        <p:pic>
          <p:nvPicPr>
            <p:cNvPr id="81" name="Google Shape;98;p1">
              <a:extLst>
                <a:ext uri="{FF2B5EF4-FFF2-40B4-BE49-F238E27FC236}">
                  <a16:creationId xmlns:a16="http://schemas.microsoft.com/office/drawing/2014/main" id="{EA82B940-00F0-488D-BB4F-222F693C5A23}"/>
                </a:ext>
              </a:extLst>
            </p:cNvPr>
            <p:cNvPicPr preferRelativeResize="0"/>
            <p:nvPr/>
          </p:nvPicPr>
          <p:blipFill rotWithShape="1">
            <a:blip r:embed="rId17">
              <a:alphaModFix/>
            </a:blip>
            <a:srcRect b="8295"/>
            <a:stretch/>
          </p:blipFill>
          <p:spPr>
            <a:xfrm>
              <a:off x="1325042" y="2635080"/>
              <a:ext cx="380426" cy="288193"/>
            </a:xfrm>
            <a:prstGeom prst="rect">
              <a:avLst/>
            </a:prstGeom>
            <a:noFill/>
            <a:ln>
              <a:noFill/>
            </a:ln>
          </p:spPr>
        </p:pic>
        <p:pic>
          <p:nvPicPr>
            <p:cNvPr id="82" name="Google Shape;99;p1">
              <a:extLst>
                <a:ext uri="{FF2B5EF4-FFF2-40B4-BE49-F238E27FC236}">
                  <a16:creationId xmlns:a16="http://schemas.microsoft.com/office/drawing/2014/main" id="{7CA89A47-F866-489E-B576-FD62EAEE456D}"/>
                </a:ext>
              </a:extLst>
            </p:cNvPr>
            <p:cNvPicPr preferRelativeResize="0"/>
            <p:nvPr/>
          </p:nvPicPr>
          <p:blipFill rotWithShape="1">
            <a:blip r:embed="rId17">
              <a:alphaModFix/>
            </a:blip>
            <a:srcRect b="8295"/>
            <a:stretch/>
          </p:blipFill>
          <p:spPr>
            <a:xfrm>
              <a:off x="1662150" y="2627204"/>
              <a:ext cx="380426" cy="288193"/>
            </a:xfrm>
            <a:prstGeom prst="rect">
              <a:avLst/>
            </a:prstGeom>
            <a:noFill/>
            <a:ln>
              <a:noFill/>
            </a:ln>
          </p:spPr>
        </p:pic>
        <p:pic>
          <p:nvPicPr>
            <p:cNvPr id="83" name="Google Shape;100;p1">
              <a:extLst>
                <a:ext uri="{FF2B5EF4-FFF2-40B4-BE49-F238E27FC236}">
                  <a16:creationId xmlns:a16="http://schemas.microsoft.com/office/drawing/2014/main" id="{D86D0A9D-7183-4171-A9A5-47596ABBD4A1}"/>
                </a:ext>
              </a:extLst>
            </p:cNvPr>
            <p:cNvPicPr preferRelativeResize="0"/>
            <p:nvPr/>
          </p:nvPicPr>
          <p:blipFill rotWithShape="1">
            <a:blip r:embed="rId17">
              <a:alphaModFix/>
            </a:blip>
            <a:srcRect b="8295"/>
            <a:stretch/>
          </p:blipFill>
          <p:spPr>
            <a:xfrm>
              <a:off x="2006558" y="2632456"/>
              <a:ext cx="380426" cy="288193"/>
            </a:xfrm>
            <a:prstGeom prst="rect">
              <a:avLst/>
            </a:prstGeom>
            <a:noFill/>
            <a:ln>
              <a:noFill/>
            </a:ln>
          </p:spPr>
        </p:pic>
        <p:pic>
          <p:nvPicPr>
            <p:cNvPr id="84" name="Google Shape;101;p1">
              <a:extLst>
                <a:ext uri="{FF2B5EF4-FFF2-40B4-BE49-F238E27FC236}">
                  <a16:creationId xmlns:a16="http://schemas.microsoft.com/office/drawing/2014/main" id="{BAE538EB-7E75-45DB-AC46-55C41FB0B83A}"/>
                </a:ext>
              </a:extLst>
            </p:cNvPr>
            <p:cNvPicPr preferRelativeResize="0"/>
            <p:nvPr/>
          </p:nvPicPr>
          <p:blipFill rotWithShape="1">
            <a:blip r:embed="rId17">
              <a:alphaModFix/>
            </a:blip>
            <a:srcRect r="31358" b="8295"/>
            <a:stretch/>
          </p:blipFill>
          <p:spPr>
            <a:xfrm>
              <a:off x="2368465" y="2635080"/>
              <a:ext cx="261128" cy="288193"/>
            </a:xfrm>
            <a:prstGeom prst="rect">
              <a:avLst/>
            </a:prstGeom>
            <a:noFill/>
            <a:ln>
              <a:noFill/>
            </a:ln>
          </p:spPr>
        </p:pic>
        <p:pic>
          <p:nvPicPr>
            <p:cNvPr id="85" name="Google Shape;102;p1">
              <a:extLst>
                <a:ext uri="{FF2B5EF4-FFF2-40B4-BE49-F238E27FC236}">
                  <a16:creationId xmlns:a16="http://schemas.microsoft.com/office/drawing/2014/main" id="{11E4017F-8069-406A-A4A1-16E55B2E5545}"/>
                </a:ext>
              </a:extLst>
            </p:cNvPr>
            <p:cNvPicPr preferRelativeResize="0"/>
            <p:nvPr/>
          </p:nvPicPr>
          <p:blipFill rotWithShape="1">
            <a:blip r:embed="rId15">
              <a:alphaModFix/>
            </a:blip>
            <a:srcRect b="18088"/>
            <a:stretch/>
          </p:blipFill>
          <p:spPr>
            <a:xfrm>
              <a:off x="922506" y="4010114"/>
              <a:ext cx="1257937" cy="351688"/>
            </a:xfrm>
            <a:prstGeom prst="rect">
              <a:avLst/>
            </a:prstGeom>
            <a:noFill/>
            <a:ln>
              <a:noFill/>
            </a:ln>
          </p:spPr>
        </p:pic>
        <p:pic>
          <p:nvPicPr>
            <p:cNvPr id="86" name="Google Shape;103;p1">
              <a:extLst>
                <a:ext uri="{FF2B5EF4-FFF2-40B4-BE49-F238E27FC236}">
                  <a16:creationId xmlns:a16="http://schemas.microsoft.com/office/drawing/2014/main" id="{FDEF4BBD-963D-4517-8B09-13650269E7D2}"/>
                </a:ext>
              </a:extLst>
            </p:cNvPr>
            <p:cNvPicPr preferRelativeResize="0"/>
            <p:nvPr/>
          </p:nvPicPr>
          <p:blipFill rotWithShape="1">
            <a:blip r:embed="rId15">
              <a:alphaModFix/>
            </a:blip>
            <a:srcRect r="53778" b="18088"/>
            <a:stretch/>
          </p:blipFill>
          <p:spPr>
            <a:xfrm>
              <a:off x="2054186" y="4010114"/>
              <a:ext cx="581447" cy="351688"/>
            </a:xfrm>
            <a:prstGeom prst="rect">
              <a:avLst/>
            </a:prstGeom>
            <a:noFill/>
            <a:ln>
              <a:noFill/>
            </a:ln>
          </p:spPr>
        </p:pic>
      </p:grpSp>
      <p:pic>
        <p:nvPicPr>
          <p:cNvPr id="87" name="Google Shape;105;p1" descr="صورة تحتوي على مقعد, أثاث, كرسي, منضدة&#10;&#10;تم إنشاء الوصف تلقائياً">
            <a:extLst>
              <a:ext uri="{FF2B5EF4-FFF2-40B4-BE49-F238E27FC236}">
                <a16:creationId xmlns:a16="http://schemas.microsoft.com/office/drawing/2014/main" id="{00CD9037-0765-4BE4-ADE2-A4237AAF4043}"/>
              </a:ext>
            </a:extLst>
          </p:cNvPr>
          <p:cNvPicPr preferRelativeResize="0"/>
          <p:nvPr/>
        </p:nvPicPr>
        <p:blipFill rotWithShape="1">
          <a:blip r:embed="rId18">
            <a:clrChange>
              <a:clrFrom>
                <a:srgbClr val="FFFFFF"/>
              </a:clrFrom>
              <a:clrTo>
                <a:srgbClr val="FFFFFF">
                  <a:alpha val="0"/>
                </a:srgbClr>
              </a:clrTo>
            </a:clrChange>
            <a:alphaModFix/>
          </a:blip>
          <a:srcRect/>
          <a:stretch/>
        </p:blipFill>
        <p:spPr>
          <a:xfrm>
            <a:off x="-501974" y="3763330"/>
            <a:ext cx="2272834" cy="2272834"/>
          </a:xfrm>
          <a:prstGeom prst="rect">
            <a:avLst/>
          </a:prstGeom>
          <a:noFill/>
          <a:ln>
            <a:noFill/>
          </a:ln>
        </p:spPr>
      </p:pic>
      <p:pic>
        <p:nvPicPr>
          <p:cNvPr id="88" name="Google Shape;107;p1" descr="صورة تحتوي على أثاث, منضدة&#10;&#10;تم إنشاء الوصف تلقائياً">
            <a:extLst>
              <a:ext uri="{FF2B5EF4-FFF2-40B4-BE49-F238E27FC236}">
                <a16:creationId xmlns:a16="http://schemas.microsoft.com/office/drawing/2014/main" id="{103DD5FB-6EB4-4394-90CB-0AACD0BC93D8}"/>
              </a:ext>
            </a:extLst>
          </p:cNvPr>
          <p:cNvPicPr preferRelativeResize="0"/>
          <p:nvPr/>
        </p:nvPicPr>
        <p:blipFill rotWithShape="1">
          <a:blip r:embed="rId19">
            <a:alphaModFix/>
          </a:blip>
          <a:srcRect/>
          <a:stretch/>
        </p:blipFill>
        <p:spPr>
          <a:xfrm>
            <a:off x="-92099" y="4596571"/>
            <a:ext cx="2769412" cy="1439593"/>
          </a:xfrm>
          <a:prstGeom prst="rect">
            <a:avLst/>
          </a:prstGeom>
          <a:noFill/>
          <a:ln>
            <a:noFill/>
          </a:ln>
        </p:spPr>
      </p:pic>
      <p:pic>
        <p:nvPicPr>
          <p:cNvPr id="89" name="Google Shape;109;p1" descr="صورة تحتوي على قرطاسية, قلم رصاص, مليء بالألوان, زهرة&#10;&#10;تم إنشاء الوصف تلقائياً">
            <a:extLst>
              <a:ext uri="{FF2B5EF4-FFF2-40B4-BE49-F238E27FC236}">
                <a16:creationId xmlns:a16="http://schemas.microsoft.com/office/drawing/2014/main" id="{422C9D02-AF8C-4FC5-9B7B-4DF1E95DF73C}"/>
              </a:ext>
            </a:extLst>
          </p:cNvPr>
          <p:cNvPicPr preferRelativeResize="0"/>
          <p:nvPr/>
        </p:nvPicPr>
        <p:blipFill rotWithShape="1">
          <a:blip r:embed="rId20">
            <a:alphaModFix/>
          </a:blip>
          <a:srcRect/>
          <a:stretch/>
        </p:blipFill>
        <p:spPr>
          <a:xfrm>
            <a:off x="1740407" y="4164952"/>
            <a:ext cx="676363" cy="732303"/>
          </a:xfrm>
          <a:prstGeom prst="rect">
            <a:avLst/>
          </a:prstGeom>
          <a:noFill/>
          <a:ln>
            <a:noFill/>
          </a:ln>
        </p:spPr>
      </p:pic>
      <p:pic>
        <p:nvPicPr>
          <p:cNvPr id="90" name="Google Shape;110;p1">
            <a:extLst>
              <a:ext uri="{FF2B5EF4-FFF2-40B4-BE49-F238E27FC236}">
                <a16:creationId xmlns:a16="http://schemas.microsoft.com/office/drawing/2014/main" id="{3BB6330F-1438-43FD-AE8E-B29C9353585A}"/>
              </a:ext>
            </a:extLst>
          </p:cNvPr>
          <p:cNvPicPr preferRelativeResize="0"/>
          <p:nvPr/>
        </p:nvPicPr>
        <p:blipFill rotWithShape="1">
          <a:blip r:embed="rId21">
            <a:alphaModFix/>
          </a:blip>
          <a:srcRect/>
          <a:stretch/>
        </p:blipFill>
        <p:spPr>
          <a:xfrm>
            <a:off x="437600" y="4583386"/>
            <a:ext cx="800061" cy="470036"/>
          </a:xfrm>
          <a:prstGeom prst="rect">
            <a:avLst/>
          </a:prstGeom>
          <a:noFill/>
          <a:ln>
            <a:noFill/>
          </a:ln>
        </p:spPr>
      </p:pic>
      <p:sp>
        <p:nvSpPr>
          <p:cNvPr id="91" name="Google Shape;137;p1">
            <a:extLst>
              <a:ext uri="{FF2B5EF4-FFF2-40B4-BE49-F238E27FC236}">
                <a16:creationId xmlns:a16="http://schemas.microsoft.com/office/drawing/2014/main" id="{A407AAAE-4932-40FB-AEFB-CEEC653E4DA3}"/>
              </a:ext>
            </a:extLst>
          </p:cNvPr>
          <p:cNvSpPr/>
          <p:nvPr/>
        </p:nvSpPr>
        <p:spPr>
          <a:xfrm>
            <a:off x="133577" y="904234"/>
            <a:ext cx="2274504" cy="2068853"/>
          </a:xfrm>
          <a:custGeom>
            <a:avLst/>
            <a:gdLst/>
            <a:ahLst/>
            <a:cxnLst/>
            <a:rect l="l" t="t" r="r" b="b"/>
            <a:pathLst>
              <a:path w="2908759" h="2645761" extrusionOk="0">
                <a:moveTo>
                  <a:pt x="728914" y="0"/>
                </a:moveTo>
                <a:cubicBezTo>
                  <a:pt x="1081161" y="0"/>
                  <a:pt x="1375051" y="233961"/>
                  <a:pt x="1443019" y="544982"/>
                </a:cubicBezTo>
                <a:lnTo>
                  <a:pt x="1452283" y="601822"/>
                </a:lnTo>
                <a:lnTo>
                  <a:pt x="1456476" y="601822"/>
                </a:lnTo>
                <a:lnTo>
                  <a:pt x="1465740" y="544982"/>
                </a:lnTo>
                <a:cubicBezTo>
                  <a:pt x="1533709" y="233961"/>
                  <a:pt x="1827598" y="0"/>
                  <a:pt x="2179845" y="0"/>
                </a:cubicBezTo>
                <a:cubicBezTo>
                  <a:pt x="2532092" y="0"/>
                  <a:pt x="2825982" y="233961"/>
                  <a:pt x="2893950" y="544982"/>
                </a:cubicBezTo>
                <a:lnTo>
                  <a:pt x="2903214" y="601822"/>
                </a:lnTo>
                <a:lnTo>
                  <a:pt x="2908758" y="601822"/>
                </a:lnTo>
                <a:lnTo>
                  <a:pt x="2908758" y="682519"/>
                </a:lnTo>
                <a:lnTo>
                  <a:pt x="2908759" y="682537"/>
                </a:lnTo>
                <a:lnTo>
                  <a:pt x="2908758" y="682556"/>
                </a:lnTo>
                <a:lnTo>
                  <a:pt x="2908758" y="2645761"/>
                </a:lnTo>
                <a:lnTo>
                  <a:pt x="1457827" y="2645761"/>
                </a:lnTo>
                <a:lnTo>
                  <a:pt x="1450931" y="2645761"/>
                </a:lnTo>
                <a:lnTo>
                  <a:pt x="0" y="2645761"/>
                </a:lnTo>
                <a:lnTo>
                  <a:pt x="0" y="682537"/>
                </a:lnTo>
                <a:lnTo>
                  <a:pt x="0" y="601822"/>
                </a:lnTo>
                <a:lnTo>
                  <a:pt x="5545" y="601822"/>
                </a:lnTo>
                <a:lnTo>
                  <a:pt x="14809" y="544982"/>
                </a:lnTo>
                <a:cubicBezTo>
                  <a:pt x="82778" y="233961"/>
                  <a:pt x="376667" y="0"/>
                  <a:pt x="728914" y="0"/>
                </a:cubicBezTo>
                <a:close/>
              </a:path>
            </a:pathLst>
          </a:custGeom>
          <a:blipFill rotWithShape="1">
            <a:blip r:embed="rId22">
              <a:alphaModFix/>
            </a:blip>
            <a:stretch>
              <a:fillRect/>
            </a:stretch>
          </a:blip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pic>
        <p:nvPicPr>
          <p:cNvPr id="92" name="Google Shape;138;p1">
            <a:extLst>
              <a:ext uri="{FF2B5EF4-FFF2-40B4-BE49-F238E27FC236}">
                <a16:creationId xmlns:a16="http://schemas.microsoft.com/office/drawing/2014/main" id="{AF7754E8-6BFD-41A3-B608-F3ADFBC2A447}"/>
              </a:ext>
            </a:extLst>
          </p:cNvPr>
          <p:cNvPicPr preferRelativeResize="0"/>
          <p:nvPr/>
        </p:nvPicPr>
        <p:blipFill rotWithShape="1">
          <a:blip r:embed="rId23">
            <a:alphaModFix/>
          </a:blip>
          <a:srcRect/>
          <a:stretch/>
        </p:blipFill>
        <p:spPr>
          <a:xfrm>
            <a:off x="1395452" y="1698822"/>
            <a:ext cx="859903" cy="713613"/>
          </a:xfrm>
          <a:prstGeom prst="rect">
            <a:avLst/>
          </a:prstGeom>
          <a:noFill/>
          <a:ln>
            <a:noFill/>
          </a:ln>
        </p:spPr>
      </p:pic>
      <p:pic>
        <p:nvPicPr>
          <p:cNvPr id="93" name="Google Shape;139;p1" descr="صورة تحتوي على أخضر, داكن, جالس, تشبث&#10;&#10;تم إنشاء الوصف تلقائياً">
            <a:extLst>
              <a:ext uri="{FF2B5EF4-FFF2-40B4-BE49-F238E27FC236}">
                <a16:creationId xmlns:a16="http://schemas.microsoft.com/office/drawing/2014/main" id="{6C5D6465-D7A3-47DB-895C-8DB15A950D79}"/>
              </a:ext>
            </a:extLst>
          </p:cNvPr>
          <p:cNvPicPr preferRelativeResize="0"/>
          <p:nvPr/>
        </p:nvPicPr>
        <p:blipFill rotWithShape="1">
          <a:blip r:embed="rId24">
            <a:alphaModFix/>
          </a:blip>
          <a:srcRect l="49805" b="42726"/>
          <a:stretch/>
        </p:blipFill>
        <p:spPr>
          <a:xfrm>
            <a:off x="226130" y="1289770"/>
            <a:ext cx="930900" cy="1454647"/>
          </a:xfrm>
          <a:prstGeom prst="rect">
            <a:avLst/>
          </a:prstGeom>
          <a:noFill/>
          <a:ln>
            <a:noFill/>
          </a:ln>
        </p:spPr>
      </p:pic>
      <p:pic>
        <p:nvPicPr>
          <p:cNvPr id="94" name="Google Shape;140;p1" descr="صورة تحتوي على نافذة, مبنى, شاشة, جالس&#10;&#10;تم إنشاء الوصف تلقائياً">
            <a:extLst>
              <a:ext uri="{FF2B5EF4-FFF2-40B4-BE49-F238E27FC236}">
                <a16:creationId xmlns:a16="http://schemas.microsoft.com/office/drawing/2014/main" id="{B0CD4C71-D301-472C-992C-94BDD109B423}"/>
              </a:ext>
            </a:extLst>
          </p:cNvPr>
          <p:cNvPicPr preferRelativeResize="0"/>
          <p:nvPr/>
        </p:nvPicPr>
        <p:blipFill rotWithShape="1">
          <a:blip r:embed="rId25">
            <a:clrChange>
              <a:clrFrom>
                <a:srgbClr val="FFFFFF"/>
              </a:clrFrom>
              <a:clrTo>
                <a:srgbClr val="FFFFFF">
                  <a:alpha val="0"/>
                </a:srgbClr>
              </a:clrTo>
            </a:clrChange>
            <a:alphaModFix/>
          </a:blip>
          <a:srcRect/>
          <a:stretch/>
        </p:blipFill>
        <p:spPr>
          <a:xfrm>
            <a:off x="26434" y="846466"/>
            <a:ext cx="1266173" cy="2212078"/>
          </a:xfrm>
          <a:prstGeom prst="rect">
            <a:avLst/>
          </a:prstGeom>
          <a:noFill/>
          <a:ln>
            <a:noFill/>
          </a:ln>
        </p:spPr>
      </p:pic>
      <p:pic>
        <p:nvPicPr>
          <p:cNvPr id="95" name="Google Shape;141;p1" descr="صورة تحتوي على نافذة, مبنى, شاشة, جالس&#10;&#10;تم إنشاء الوصف تلقائياً">
            <a:extLst>
              <a:ext uri="{FF2B5EF4-FFF2-40B4-BE49-F238E27FC236}">
                <a16:creationId xmlns:a16="http://schemas.microsoft.com/office/drawing/2014/main" id="{A1201CE0-0D02-4A7C-8F8C-5E5BBFE5F249}"/>
              </a:ext>
            </a:extLst>
          </p:cNvPr>
          <p:cNvPicPr preferRelativeResize="0"/>
          <p:nvPr/>
        </p:nvPicPr>
        <p:blipFill rotWithShape="1">
          <a:blip r:embed="rId25">
            <a:clrChange>
              <a:clrFrom>
                <a:srgbClr val="FFFFFF"/>
              </a:clrFrom>
              <a:clrTo>
                <a:srgbClr val="FFFFFF">
                  <a:alpha val="0"/>
                </a:srgbClr>
              </a:clrTo>
            </a:clrChange>
            <a:alphaModFix/>
          </a:blip>
          <a:srcRect/>
          <a:stretch/>
        </p:blipFill>
        <p:spPr>
          <a:xfrm flipH="1">
            <a:off x="1279969" y="840609"/>
            <a:ext cx="1266173" cy="2212078"/>
          </a:xfrm>
          <a:prstGeom prst="rect">
            <a:avLst/>
          </a:prstGeom>
          <a:noFill/>
          <a:ln>
            <a:noFill/>
          </a:ln>
        </p:spPr>
      </p:pic>
      <p:sp>
        <p:nvSpPr>
          <p:cNvPr id="96" name="مربع نص 95">
            <a:extLst>
              <a:ext uri="{FF2B5EF4-FFF2-40B4-BE49-F238E27FC236}">
                <a16:creationId xmlns:a16="http://schemas.microsoft.com/office/drawing/2014/main" id="{378CEEC7-CAEF-473A-90E5-343DB177ADBE}"/>
              </a:ext>
            </a:extLst>
          </p:cNvPr>
          <p:cNvSpPr txBox="1"/>
          <p:nvPr/>
        </p:nvSpPr>
        <p:spPr>
          <a:xfrm>
            <a:off x="4403393" y="3563739"/>
            <a:ext cx="5728144" cy="600164"/>
          </a:xfrm>
          <a:prstGeom prst="rect">
            <a:avLst/>
          </a:prstGeom>
          <a:noFill/>
        </p:spPr>
        <p:txBody>
          <a:bodyPr wrap="square">
            <a:spAutoFit/>
          </a:bodyPr>
          <a:lstStyle/>
          <a:p>
            <a:pPr marL="804863" marR="0" lvl="0" algn="r" rtl="1">
              <a:lnSpc>
                <a:spcPct val="150000"/>
              </a:lnSpc>
              <a:spcBef>
                <a:spcPts val="0"/>
              </a:spcBef>
              <a:spcAft>
                <a:spcPts val="0"/>
              </a:spcAft>
              <a:buClr>
                <a:srgbClr val="000000"/>
              </a:buClr>
            </a:pPr>
            <a:r>
              <a:rPr lang="ar-BH" sz="2400" b="1" dirty="0">
                <a:solidFill>
                  <a:schemeClr val="bg1"/>
                </a:solidFill>
                <a:effectLst/>
                <a:latin typeface="Sakkal Majalla" panose="02000000000000000000" pitchFamily="2" charset="-78"/>
                <a:ea typeface="Calibri" panose="020F0502020204030204" pitchFamily="34" charset="0"/>
                <a:cs typeface="Sakkal Majalla" panose="02000000000000000000" pitchFamily="2" charset="-78"/>
              </a:rPr>
              <a:t>يوازن بين  البيئة المستدامة والتنمية المستدامة.</a:t>
            </a:r>
            <a:endParaRPr lang="en-US" sz="2400" b="1" dirty="0">
              <a:solidFill>
                <a:schemeClr val="bg1"/>
              </a:solidFill>
              <a:effectLst/>
              <a:latin typeface="Sakkal Majalla" panose="02000000000000000000" pitchFamily="2" charset="-78"/>
              <a:ea typeface="Calibri" panose="020F0502020204030204" pitchFamily="34" charset="0"/>
              <a:cs typeface="Sakkal Majalla" panose="02000000000000000000" pitchFamily="2" charset="-78"/>
            </a:endParaRPr>
          </a:p>
        </p:txBody>
      </p:sp>
      <p:pic>
        <p:nvPicPr>
          <p:cNvPr id="99" name="Graphic 7" descr="Bullseye">
            <a:extLst>
              <a:ext uri="{FF2B5EF4-FFF2-40B4-BE49-F238E27FC236}">
                <a16:creationId xmlns:a16="http://schemas.microsoft.com/office/drawing/2014/main" id="{5C3B2C9A-C72A-494A-80D9-AC16A3C5C25A}"/>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rot="9099228">
            <a:off x="8807708" y="1562195"/>
            <a:ext cx="675122" cy="784860"/>
          </a:xfrm>
          <a:prstGeom prst="rect">
            <a:avLst/>
          </a:prstGeom>
        </p:spPr>
      </p:pic>
      <p:sp>
        <p:nvSpPr>
          <p:cNvPr id="101" name="مربع نص 100">
            <a:extLst>
              <a:ext uri="{FF2B5EF4-FFF2-40B4-BE49-F238E27FC236}">
                <a16:creationId xmlns:a16="http://schemas.microsoft.com/office/drawing/2014/main" id="{A65D8FBC-B222-80C0-BE3D-732969F9C6D1}"/>
              </a:ext>
            </a:extLst>
          </p:cNvPr>
          <p:cNvSpPr txBox="1"/>
          <p:nvPr/>
        </p:nvSpPr>
        <p:spPr>
          <a:xfrm>
            <a:off x="3518628" y="1911535"/>
            <a:ext cx="644652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2800" b="1" i="0" u="none" strike="noStrike" kern="1200" cap="none" spc="0" normalizeH="0" baseline="0" noProof="0" dirty="0">
                <a:ln>
                  <a:noFill/>
                </a:ln>
                <a:solidFill>
                  <a:schemeClr val="bg1"/>
                </a:solidFill>
                <a:effectLst/>
                <a:uLnTx/>
                <a:uFillTx/>
                <a:latin typeface="Calibri" panose="020F0502020204030204"/>
                <a:ea typeface="+mn-ea"/>
                <a:cs typeface="Arial" panose="020B0604020202020204" pitchFamily="34" charset="0"/>
              </a:rPr>
              <a:t>البيئة المستدامة * اسر 102 </a:t>
            </a:r>
            <a:endParaRPr kumimoji="0" lang="en-US" sz="28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102" name="Picture 7">
            <a:extLst>
              <a:ext uri="{FF2B5EF4-FFF2-40B4-BE49-F238E27FC236}">
                <a16:creationId xmlns:a16="http://schemas.microsoft.com/office/drawing/2014/main" id="{30AD25AC-494A-881D-4340-7969D21F88EE}"/>
              </a:ext>
            </a:extLst>
          </p:cNvPr>
          <p:cNvPicPr>
            <a:picLocks noChangeAspect="1"/>
          </p:cNvPicPr>
          <p:nvPr/>
        </p:nvPicPr>
        <p:blipFill rotWithShape="1">
          <a:blip r:embed="rId28"/>
          <a:srcRect l="33891" t="11446" r="32358" b="11194"/>
          <a:stretch/>
        </p:blipFill>
        <p:spPr>
          <a:xfrm>
            <a:off x="10125076" y="2423224"/>
            <a:ext cx="1930199" cy="2488621"/>
          </a:xfrm>
          <a:prstGeom prst="rect">
            <a:avLst/>
          </a:prstGeom>
          <a:ln>
            <a:solidFill>
              <a:srgbClr val="3F5378"/>
            </a:solidFill>
          </a:ln>
        </p:spPr>
      </p:pic>
    </p:spTree>
    <p:extLst>
      <p:ext uri="{BB962C8B-B14F-4D97-AF65-F5344CB8AC3E}">
        <p14:creationId xmlns:p14="http://schemas.microsoft.com/office/powerpoint/2010/main" val="3598032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7" name="فقاعة التفكير: على شكل سحابة 16">
            <a:extLst>
              <a:ext uri="{FF2B5EF4-FFF2-40B4-BE49-F238E27FC236}">
                <a16:creationId xmlns:a16="http://schemas.microsoft.com/office/drawing/2014/main" id="{B9DDB14C-4F3B-48B4-BDCE-0AA7799B6E3B}"/>
              </a:ext>
            </a:extLst>
          </p:cNvPr>
          <p:cNvSpPr/>
          <p:nvPr/>
        </p:nvSpPr>
        <p:spPr>
          <a:xfrm>
            <a:off x="10407535" y="73084"/>
            <a:ext cx="1506678" cy="1506334"/>
          </a:xfrm>
          <a:prstGeom prst="cloudCallout">
            <a:avLst/>
          </a:prstGeom>
          <a:solidFill>
            <a:srgbClr val="0070C0"/>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2400" b="1" i="0" u="none" strike="noStrike" kern="1200" cap="none" spc="0" normalizeH="0" baseline="0" noProof="0" dirty="0">
                <a:ln>
                  <a:noFill/>
                </a:ln>
                <a:solidFill>
                  <a:schemeClr val="bg1"/>
                </a:solidFill>
                <a:effectLst/>
                <a:uLnTx/>
                <a:uFillTx/>
                <a:latin typeface="Calibri" panose="020F0502020204030204"/>
                <a:ea typeface="+mn-ea"/>
                <a:cs typeface="Arial" panose="020B0604020202020204" pitchFamily="34" charset="0"/>
              </a:rPr>
              <a:t>تغذية راجعة </a:t>
            </a: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9" name="صورة 8">
            <a:extLst>
              <a:ext uri="{FF2B5EF4-FFF2-40B4-BE49-F238E27FC236}">
                <a16:creationId xmlns:a16="http://schemas.microsoft.com/office/drawing/2014/main" id="{184755A4-1AF2-4467-9F46-57052790A523}"/>
              </a:ext>
            </a:extLst>
          </p:cNvPr>
          <p:cNvPicPr>
            <a:picLocks noChangeAspect="1"/>
          </p:cNvPicPr>
          <p:nvPr/>
        </p:nvPicPr>
        <p:blipFill>
          <a:blip r:embed="rId3"/>
          <a:stretch>
            <a:fillRect/>
          </a:stretch>
        </p:blipFill>
        <p:spPr>
          <a:xfrm>
            <a:off x="96699" y="73084"/>
            <a:ext cx="1298630" cy="1075510"/>
          </a:xfrm>
          <a:prstGeom prst="rect">
            <a:avLst/>
          </a:prstGeom>
          <a:ln w="19050">
            <a:solidFill>
              <a:srgbClr val="002060"/>
            </a:solidFill>
          </a:ln>
        </p:spPr>
      </p:pic>
      <p:sp>
        <p:nvSpPr>
          <p:cNvPr id="6" name="مربع نص 5">
            <a:extLst>
              <a:ext uri="{FF2B5EF4-FFF2-40B4-BE49-F238E27FC236}">
                <a16:creationId xmlns:a16="http://schemas.microsoft.com/office/drawing/2014/main" id="{F6A2BADB-59E8-4736-A7F0-53FC3CEBDFF5}"/>
              </a:ext>
            </a:extLst>
          </p:cNvPr>
          <p:cNvSpPr txBox="1"/>
          <p:nvPr/>
        </p:nvSpPr>
        <p:spPr>
          <a:xfrm>
            <a:off x="5876725" y="1261225"/>
            <a:ext cx="4214553" cy="461665"/>
          </a:xfrm>
          <a:prstGeom prst="rect">
            <a:avLst/>
          </a:prstGeom>
          <a:noFill/>
        </p:spPr>
        <p:txBody>
          <a:bodyPr wrap="square">
            <a:spAutoFit/>
          </a:bodyPr>
          <a:lstStyle/>
          <a:p>
            <a:pPr algn="r"/>
            <a:r>
              <a:rPr lang="ar-BH" sz="2400" b="1" i="0" dirty="0">
                <a:solidFill>
                  <a:srgbClr val="FF0000"/>
                </a:solidFill>
                <a:effectLst/>
                <a:latin typeface="Sakkal Majalla" panose="02000000000000000000" pitchFamily="2" charset="-78"/>
                <a:cs typeface="Sakkal Majalla" panose="02000000000000000000" pitchFamily="2" charset="-78"/>
              </a:rPr>
              <a:t>وضح ماذا تعني هذه الصور التي امامك ؟</a:t>
            </a:r>
            <a:endParaRPr lang="en-US" sz="2400" b="1" dirty="0">
              <a:solidFill>
                <a:srgbClr val="FF0000"/>
              </a:solidFill>
            </a:endParaRPr>
          </a:p>
        </p:txBody>
      </p:sp>
      <p:pic>
        <p:nvPicPr>
          <p:cNvPr id="4" name="صورة 3">
            <a:extLst>
              <a:ext uri="{FF2B5EF4-FFF2-40B4-BE49-F238E27FC236}">
                <a16:creationId xmlns:a16="http://schemas.microsoft.com/office/drawing/2014/main" id="{35581929-1D3D-4172-A380-C486D891DFFD}"/>
              </a:ext>
            </a:extLst>
          </p:cNvPr>
          <p:cNvPicPr>
            <a:picLocks noChangeAspect="1"/>
          </p:cNvPicPr>
          <p:nvPr/>
        </p:nvPicPr>
        <p:blipFill>
          <a:blip r:embed="rId4"/>
          <a:stretch>
            <a:fillRect/>
          </a:stretch>
        </p:blipFill>
        <p:spPr>
          <a:xfrm>
            <a:off x="2237815" y="862104"/>
            <a:ext cx="2943009" cy="2176600"/>
          </a:xfrm>
          <a:prstGeom prst="rect">
            <a:avLst/>
          </a:prstGeom>
        </p:spPr>
      </p:pic>
      <p:sp>
        <p:nvSpPr>
          <p:cNvPr id="8" name="مربع نص 7">
            <a:extLst>
              <a:ext uri="{FF2B5EF4-FFF2-40B4-BE49-F238E27FC236}">
                <a16:creationId xmlns:a16="http://schemas.microsoft.com/office/drawing/2014/main" id="{4FD5E8C0-6689-4616-AE8D-E0DE84D8C399}"/>
              </a:ext>
            </a:extLst>
          </p:cNvPr>
          <p:cNvSpPr txBox="1"/>
          <p:nvPr/>
        </p:nvSpPr>
        <p:spPr>
          <a:xfrm>
            <a:off x="5283437" y="4776239"/>
            <a:ext cx="6097384" cy="923330"/>
          </a:xfrm>
          <a:prstGeom prst="rect">
            <a:avLst/>
          </a:prstGeom>
          <a:noFill/>
        </p:spPr>
        <p:txBody>
          <a:bodyPr wrap="square">
            <a:spAutoFit/>
          </a:bodyPr>
          <a:lstStyle/>
          <a:p>
            <a:pPr algn="r"/>
            <a:r>
              <a:rPr lang="ar-BH" b="0" i="0" dirty="0">
                <a:solidFill>
                  <a:srgbClr val="060606"/>
                </a:solidFill>
                <a:effectLst/>
                <a:latin typeface="almarai"/>
              </a:rPr>
              <a:t>لا شك أن الغابات تمثل من جانبها أكبر متنفس للكرة الأرضية لأنها مصدر الاكسجين وتخلصنا من غاز ثاني أكسيد الكربون الذي يتسبب في ظاهرة الاحتباس الحراري الذي يمثل كارثه لمن يعيش علي كوكب الأرض  </a:t>
            </a:r>
            <a:endParaRPr lang="en-US" dirty="0"/>
          </a:p>
        </p:txBody>
      </p:sp>
      <p:sp>
        <p:nvSpPr>
          <p:cNvPr id="10" name="مربع نص 9">
            <a:extLst>
              <a:ext uri="{FF2B5EF4-FFF2-40B4-BE49-F238E27FC236}">
                <a16:creationId xmlns:a16="http://schemas.microsoft.com/office/drawing/2014/main" id="{44EF5F00-6CD9-46D1-A33B-09999B5044B5}"/>
              </a:ext>
            </a:extLst>
          </p:cNvPr>
          <p:cNvSpPr txBox="1"/>
          <p:nvPr/>
        </p:nvSpPr>
        <p:spPr>
          <a:xfrm>
            <a:off x="6096000" y="4195174"/>
            <a:ext cx="4214553" cy="461665"/>
          </a:xfrm>
          <a:prstGeom prst="rect">
            <a:avLst/>
          </a:prstGeom>
          <a:noFill/>
        </p:spPr>
        <p:txBody>
          <a:bodyPr wrap="square">
            <a:spAutoFit/>
          </a:bodyPr>
          <a:lstStyle/>
          <a:p>
            <a:pPr algn="r"/>
            <a:r>
              <a:rPr lang="ar-BH" sz="2400" b="1" i="0" dirty="0">
                <a:solidFill>
                  <a:srgbClr val="FF0000"/>
                </a:solidFill>
                <a:effectLst/>
                <a:latin typeface="Sakkal Majalla" panose="02000000000000000000" pitchFamily="2" charset="-78"/>
                <a:cs typeface="Sakkal Majalla" panose="02000000000000000000" pitchFamily="2" charset="-78"/>
              </a:rPr>
              <a:t>ما أهمية الغابات في حياتنا ؟</a:t>
            </a:r>
            <a:endParaRPr lang="en-US" sz="2400" b="1" dirty="0">
              <a:solidFill>
                <a:srgbClr val="FF0000"/>
              </a:solidFill>
            </a:endParaRPr>
          </a:p>
        </p:txBody>
      </p:sp>
      <p:sp>
        <p:nvSpPr>
          <p:cNvPr id="12" name="مربع نص 11">
            <a:extLst>
              <a:ext uri="{FF2B5EF4-FFF2-40B4-BE49-F238E27FC236}">
                <a16:creationId xmlns:a16="http://schemas.microsoft.com/office/drawing/2014/main" id="{D0B67487-CE74-44AF-98FE-2B987C7E7FE7}"/>
              </a:ext>
            </a:extLst>
          </p:cNvPr>
          <p:cNvSpPr txBox="1"/>
          <p:nvPr/>
        </p:nvSpPr>
        <p:spPr>
          <a:xfrm>
            <a:off x="5502279" y="1787971"/>
            <a:ext cx="5313139" cy="2031325"/>
          </a:xfrm>
          <a:prstGeom prst="rect">
            <a:avLst/>
          </a:prstGeom>
          <a:noFill/>
        </p:spPr>
        <p:txBody>
          <a:bodyPr wrap="square">
            <a:spAutoFit/>
          </a:bodyPr>
          <a:lstStyle/>
          <a:p>
            <a:pPr algn="r"/>
            <a:r>
              <a:rPr lang="ar-BH" b="0" i="0" dirty="0">
                <a:solidFill>
                  <a:srgbClr val="333333"/>
                </a:solidFill>
                <a:effectLst/>
                <a:latin typeface="DroidArabicKufi-Regular"/>
              </a:rPr>
              <a:t>يتشكّل المطر الحمضي بشكل رئيسي من خلال أكاسيد النيتروجين وأكاسيد الكبريت الناتجة عن عمليات حرق الوقود الأحفوري؛ فيذوب ثاني أكسيد الكربون في الامطار لذلك فهو يحتوي على كميات ضارة من أحماض النيتريك والكبريت، والتي قد تتسبّب في العديد من الأضرار للبيئة من المطر الحمضي؛ كإتلاف الأشجار والنباتات، وزيادة نسبة الحموضة في التربة وفي أجسام الكائنات المائية، بالإضافة إلى التسبّب في تآكل التماثيل، والمنحوتات، والمباني، والتعجيل في انهيارها.</a:t>
            </a:r>
            <a:endParaRPr lang="en-US" b="1" dirty="0">
              <a:solidFill>
                <a:srgbClr val="FF0000"/>
              </a:solidFill>
            </a:endParaRPr>
          </a:p>
        </p:txBody>
      </p:sp>
      <p:sp>
        <p:nvSpPr>
          <p:cNvPr id="5" name="مخطط انسيابي: متعدد المستندات 4">
            <a:extLst>
              <a:ext uri="{FF2B5EF4-FFF2-40B4-BE49-F238E27FC236}">
                <a16:creationId xmlns:a16="http://schemas.microsoft.com/office/drawing/2014/main" id="{8E512B5D-D7A3-464B-95F0-56F19EB30117}"/>
              </a:ext>
            </a:extLst>
          </p:cNvPr>
          <p:cNvSpPr/>
          <p:nvPr/>
        </p:nvSpPr>
        <p:spPr>
          <a:xfrm>
            <a:off x="5432035" y="73084"/>
            <a:ext cx="3448497" cy="844312"/>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600" b="1" dirty="0"/>
              <a:t>ربط بالعلوم </a:t>
            </a:r>
            <a:endParaRPr lang="en-US" sz="3600" b="1" dirty="0"/>
          </a:p>
        </p:txBody>
      </p:sp>
      <p:pic>
        <p:nvPicPr>
          <p:cNvPr id="13" name="صورة 12">
            <a:extLst>
              <a:ext uri="{FF2B5EF4-FFF2-40B4-BE49-F238E27FC236}">
                <a16:creationId xmlns:a16="http://schemas.microsoft.com/office/drawing/2014/main" id="{3708A8BF-1FC5-4ECB-8451-F6D49D4480A4}"/>
              </a:ext>
            </a:extLst>
          </p:cNvPr>
          <p:cNvPicPr>
            <a:picLocks noChangeAspect="1"/>
          </p:cNvPicPr>
          <p:nvPr/>
        </p:nvPicPr>
        <p:blipFill>
          <a:blip r:embed="rId5"/>
          <a:stretch>
            <a:fillRect/>
          </a:stretch>
        </p:blipFill>
        <p:spPr>
          <a:xfrm>
            <a:off x="2072757" y="3591016"/>
            <a:ext cx="3210680" cy="2108553"/>
          </a:xfrm>
          <a:prstGeom prst="rect">
            <a:avLst/>
          </a:prstGeom>
        </p:spPr>
      </p:pic>
      <p:sp>
        <p:nvSpPr>
          <p:cNvPr id="14" name="فقاعة التفكير: على شكل سحابة 13">
            <a:extLst>
              <a:ext uri="{FF2B5EF4-FFF2-40B4-BE49-F238E27FC236}">
                <a16:creationId xmlns:a16="http://schemas.microsoft.com/office/drawing/2014/main" id="{0D487CA7-68BA-4C91-BFC7-3CF3555AA6BE}"/>
              </a:ext>
            </a:extLst>
          </p:cNvPr>
          <p:cNvSpPr/>
          <p:nvPr/>
        </p:nvSpPr>
        <p:spPr>
          <a:xfrm>
            <a:off x="65032" y="3080667"/>
            <a:ext cx="1371600" cy="1143000"/>
          </a:xfrm>
          <a:prstGeom prst="cloudCallou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حوار </a:t>
            </a:r>
            <a:r>
              <a:rPr kumimoji="0" lang="ar-BH"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ومناقشة</a:t>
            </a:r>
            <a:r>
              <a:rPr kumimoji="0" lang="ar-BH"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فقاعة التفكير: على شكل سحابة 15">
            <a:extLst>
              <a:ext uri="{FF2B5EF4-FFF2-40B4-BE49-F238E27FC236}">
                <a16:creationId xmlns:a16="http://schemas.microsoft.com/office/drawing/2014/main" id="{3A9C4D9C-59C2-4CAD-B007-C32C169EBE26}"/>
              </a:ext>
            </a:extLst>
          </p:cNvPr>
          <p:cNvSpPr/>
          <p:nvPr/>
        </p:nvSpPr>
        <p:spPr>
          <a:xfrm>
            <a:off x="111578" y="4298320"/>
            <a:ext cx="1371600" cy="1143000"/>
          </a:xfrm>
          <a:prstGeom prst="cloudCallout">
            <a:avLst/>
          </a:prstGeom>
          <a:solidFill>
            <a:srgbClr val="FFFF00"/>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اكتشاف</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فقاعة التفكير: على شكل سحابة 17">
            <a:extLst>
              <a:ext uri="{FF2B5EF4-FFF2-40B4-BE49-F238E27FC236}">
                <a16:creationId xmlns:a16="http://schemas.microsoft.com/office/drawing/2014/main" id="{BBD96B90-F454-469A-8EC2-EE1689F4F3B9}"/>
              </a:ext>
            </a:extLst>
          </p:cNvPr>
          <p:cNvSpPr/>
          <p:nvPr/>
        </p:nvSpPr>
        <p:spPr>
          <a:xfrm>
            <a:off x="0" y="1754922"/>
            <a:ext cx="1492029" cy="1143000"/>
          </a:xfrm>
          <a:prstGeom prst="cloudCallout">
            <a:avLst/>
          </a:prstGeom>
          <a:solidFill>
            <a:schemeClr val="accent1">
              <a:lumMod val="40000"/>
              <a:lumOff val="60000"/>
            </a:schemeClr>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استقصاء</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12540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grpSp>
        <p:nvGrpSpPr>
          <p:cNvPr id="738" name="Google Shape;738;p42"/>
          <p:cNvGrpSpPr/>
          <p:nvPr/>
        </p:nvGrpSpPr>
        <p:grpSpPr>
          <a:xfrm>
            <a:off x="8673721" y="4454000"/>
            <a:ext cx="3516276" cy="2694296"/>
            <a:chOff x="6505290" y="3340500"/>
            <a:chExt cx="2637207" cy="2020722"/>
          </a:xfrm>
        </p:grpSpPr>
        <p:sp>
          <p:nvSpPr>
            <p:cNvPr id="739" name="Google Shape;739;p42"/>
            <p:cNvSpPr/>
            <p:nvPr/>
          </p:nvSpPr>
          <p:spPr>
            <a:xfrm flipH="1">
              <a:off x="6505290" y="3340500"/>
              <a:ext cx="1894211" cy="1361173"/>
            </a:xfrm>
            <a:custGeom>
              <a:avLst/>
              <a:gdLst/>
              <a:ahLst/>
              <a:cxnLst/>
              <a:rect l="l" t="t" r="r" b="b"/>
              <a:pathLst>
                <a:path w="60282" h="45939" extrusionOk="0">
                  <a:moveTo>
                    <a:pt x="32528" y="16423"/>
                  </a:moveTo>
                  <a:cubicBezTo>
                    <a:pt x="32933" y="16542"/>
                    <a:pt x="33349" y="16661"/>
                    <a:pt x="33754" y="16804"/>
                  </a:cubicBezTo>
                  <a:cubicBezTo>
                    <a:pt x="33850" y="17327"/>
                    <a:pt x="33909" y="17863"/>
                    <a:pt x="33850" y="18399"/>
                  </a:cubicBezTo>
                  <a:cubicBezTo>
                    <a:pt x="33802" y="18804"/>
                    <a:pt x="33671" y="19185"/>
                    <a:pt x="33540" y="19566"/>
                  </a:cubicBezTo>
                  <a:cubicBezTo>
                    <a:pt x="32766" y="19554"/>
                    <a:pt x="32504" y="19220"/>
                    <a:pt x="32468" y="18280"/>
                  </a:cubicBezTo>
                  <a:cubicBezTo>
                    <a:pt x="32445" y="17863"/>
                    <a:pt x="32468" y="17435"/>
                    <a:pt x="32492" y="17030"/>
                  </a:cubicBezTo>
                  <a:cubicBezTo>
                    <a:pt x="32504" y="16827"/>
                    <a:pt x="32516" y="16625"/>
                    <a:pt x="32528" y="16423"/>
                  </a:cubicBezTo>
                  <a:close/>
                  <a:moveTo>
                    <a:pt x="24467" y="17351"/>
                  </a:moveTo>
                  <a:lnTo>
                    <a:pt x="24467" y="17351"/>
                  </a:lnTo>
                  <a:cubicBezTo>
                    <a:pt x="24336" y="18292"/>
                    <a:pt x="24336" y="19244"/>
                    <a:pt x="24551" y="20328"/>
                  </a:cubicBezTo>
                  <a:cubicBezTo>
                    <a:pt x="24598" y="20506"/>
                    <a:pt x="24670" y="20697"/>
                    <a:pt x="24729" y="20864"/>
                  </a:cubicBezTo>
                  <a:cubicBezTo>
                    <a:pt x="24836" y="21125"/>
                    <a:pt x="24944" y="21387"/>
                    <a:pt x="24872" y="21530"/>
                  </a:cubicBezTo>
                  <a:cubicBezTo>
                    <a:pt x="24860" y="21566"/>
                    <a:pt x="24813" y="21614"/>
                    <a:pt x="24765" y="21649"/>
                  </a:cubicBezTo>
                  <a:cubicBezTo>
                    <a:pt x="24658" y="21506"/>
                    <a:pt x="24551" y="21375"/>
                    <a:pt x="24444" y="21233"/>
                  </a:cubicBezTo>
                  <a:cubicBezTo>
                    <a:pt x="24182" y="20911"/>
                    <a:pt x="23932" y="20613"/>
                    <a:pt x="23777" y="20268"/>
                  </a:cubicBezTo>
                  <a:cubicBezTo>
                    <a:pt x="23479" y="19637"/>
                    <a:pt x="23384" y="18839"/>
                    <a:pt x="23420" y="18066"/>
                  </a:cubicBezTo>
                  <a:cubicBezTo>
                    <a:pt x="23777" y="17792"/>
                    <a:pt x="24122" y="17565"/>
                    <a:pt x="24467" y="17351"/>
                  </a:cubicBezTo>
                  <a:close/>
                  <a:moveTo>
                    <a:pt x="34302" y="16994"/>
                  </a:moveTo>
                  <a:cubicBezTo>
                    <a:pt x="34897" y="17208"/>
                    <a:pt x="35504" y="17458"/>
                    <a:pt x="36124" y="17708"/>
                  </a:cubicBezTo>
                  <a:cubicBezTo>
                    <a:pt x="36064" y="19006"/>
                    <a:pt x="35957" y="20304"/>
                    <a:pt x="35647" y="21483"/>
                  </a:cubicBezTo>
                  <a:cubicBezTo>
                    <a:pt x="35540" y="21887"/>
                    <a:pt x="35397" y="22221"/>
                    <a:pt x="35254" y="22507"/>
                  </a:cubicBezTo>
                  <a:cubicBezTo>
                    <a:pt x="34564" y="22471"/>
                    <a:pt x="34111" y="22316"/>
                    <a:pt x="33885" y="22018"/>
                  </a:cubicBezTo>
                  <a:cubicBezTo>
                    <a:pt x="33647" y="21733"/>
                    <a:pt x="33599" y="21268"/>
                    <a:pt x="33742" y="20613"/>
                  </a:cubicBezTo>
                  <a:cubicBezTo>
                    <a:pt x="33802" y="20340"/>
                    <a:pt x="33897" y="20078"/>
                    <a:pt x="34004" y="19792"/>
                  </a:cubicBezTo>
                  <a:cubicBezTo>
                    <a:pt x="34147" y="19363"/>
                    <a:pt x="34302" y="18935"/>
                    <a:pt x="34361" y="18458"/>
                  </a:cubicBezTo>
                  <a:cubicBezTo>
                    <a:pt x="34409" y="17958"/>
                    <a:pt x="34373" y="17470"/>
                    <a:pt x="34302" y="16994"/>
                  </a:cubicBezTo>
                  <a:close/>
                  <a:moveTo>
                    <a:pt x="30218" y="15994"/>
                  </a:moveTo>
                  <a:cubicBezTo>
                    <a:pt x="30813" y="16042"/>
                    <a:pt x="31409" y="16149"/>
                    <a:pt x="32016" y="16292"/>
                  </a:cubicBezTo>
                  <a:cubicBezTo>
                    <a:pt x="32016" y="16530"/>
                    <a:pt x="32004" y="16756"/>
                    <a:pt x="31980" y="16994"/>
                  </a:cubicBezTo>
                  <a:cubicBezTo>
                    <a:pt x="31956" y="17423"/>
                    <a:pt x="31933" y="17851"/>
                    <a:pt x="31956" y="18304"/>
                  </a:cubicBezTo>
                  <a:cubicBezTo>
                    <a:pt x="31980" y="19089"/>
                    <a:pt x="32195" y="19959"/>
                    <a:pt x="33361" y="20066"/>
                  </a:cubicBezTo>
                  <a:cubicBezTo>
                    <a:pt x="33314" y="20209"/>
                    <a:pt x="33278" y="20363"/>
                    <a:pt x="33242" y="20506"/>
                  </a:cubicBezTo>
                  <a:cubicBezTo>
                    <a:pt x="33064" y="21328"/>
                    <a:pt x="33147" y="21923"/>
                    <a:pt x="33480" y="22340"/>
                  </a:cubicBezTo>
                  <a:cubicBezTo>
                    <a:pt x="33778" y="22709"/>
                    <a:pt x="34254" y="22923"/>
                    <a:pt x="34945" y="22995"/>
                  </a:cubicBezTo>
                  <a:cubicBezTo>
                    <a:pt x="34742" y="23292"/>
                    <a:pt x="34504" y="23542"/>
                    <a:pt x="34254" y="23816"/>
                  </a:cubicBezTo>
                  <a:cubicBezTo>
                    <a:pt x="33933" y="24162"/>
                    <a:pt x="33611" y="24519"/>
                    <a:pt x="33278" y="25007"/>
                  </a:cubicBezTo>
                  <a:cubicBezTo>
                    <a:pt x="33266" y="25031"/>
                    <a:pt x="33254" y="25055"/>
                    <a:pt x="33242" y="25078"/>
                  </a:cubicBezTo>
                  <a:cubicBezTo>
                    <a:pt x="33228" y="25076"/>
                    <a:pt x="33215" y="25075"/>
                    <a:pt x="33201" y="25075"/>
                  </a:cubicBezTo>
                  <a:cubicBezTo>
                    <a:pt x="33132" y="25075"/>
                    <a:pt x="33066" y="25100"/>
                    <a:pt x="33016" y="25150"/>
                  </a:cubicBezTo>
                  <a:cubicBezTo>
                    <a:pt x="32854" y="25320"/>
                    <a:pt x="32650" y="25405"/>
                    <a:pt x="32399" y="25405"/>
                  </a:cubicBezTo>
                  <a:cubicBezTo>
                    <a:pt x="32299" y="25405"/>
                    <a:pt x="32191" y="25391"/>
                    <a:pt x="32075" y="25364"/>
                  </a:cubicBezTo>
                  <a:cubicBezTo>
                    <a:pt x="31206" y="25174"/>
                    <a:pt x="30290" y="24304"/>
                    <a:pt x="30111" y="23709"/>
                  </a:cubicBezTo>
                  <a:cubicBezTo>
                    <a:pt x="29897" y="23054"/>
                    <a:pt x="30040" y="22364"/>
                    <a:pt x="30194" y="21626"/>
                  </a:cubicBezTo>
                  <a:cubicBezTo>
                    <a:pt x="30278" y="21245"/>
                    <a:pt x="30361" y="20840"/>
                    <a:pt x="30397" y="20435"/>
                  </a:cubicBezTo>
                  <a:cubicBezTo>
                    <a:pt x="30480" y="19232"/>
                    <a:pt x="30516" y="17458"/>
                    <a:pt x="30218" y="15994"/>
                  </a:cubicBezTo>
                  <a:close/>
                  <a:moveTo>
                    <a:pt x="22908" y="18470"/>
                  </a:moveTo>
                  <a:cubicBezTo>
                    <a:pt x="22920" y="19209"/>
                    <a:pt x="23051" y="19923"/>
                    <a:pt x="23312" y="20483"/>
                  </a:cubicBezTo>
                  <a:cubicBezTo>
                    <a:pt x="23491" y="20887"/>
                    <a:pt x="23777" y="21233"/>
                    <a:pt x="24051" y="21566"/>
                  </a:cubicBezTo>
                  <a:cubicBezTo>
                    <a:pt x="24170" y="21697"/>
                    <a:pt x="24277" y="21840"/>
                    <a:pt x="24372" y="21983"/>
                  </a:cubicBezTo>
                  <a:cubicBezTo>
                    <a:pt x="24372" y="22018"/>
                    <a:pt x="24372" y="22054"/>
                    <a:pt x="24384" y="22090"/>
                  </a:cubicBezTo>
                  <a:cubicBezTo>
                    <a:pt x="24420" y="22161"/>
                    <a:pt x="24479" y="22209"/>
                    <a:pt x="24551" y="22233"/>
                  </a:cubicBezTo>
                  <a:cubicBezTo>
                    <a:pt x="24670" y="22423"/>
                    <a:pt x="24777" y="22614"/>
                    <a:pt x="24836" y="22840"/>
                  </a:cubicBezTo>
                  <a:cubicBezTo>
                    <a:pt x="24967" y="23316"/>
                    <a:pt x="24884" y="23792"/>
                    <a:pt x="24586" y="24245"/>
                  </a:cubicBezTo>
                  <a:cubicBezTo>
                    <a:pt x="24182" y="24876"/>
                    <a:pt x="23384" y="25388"/>
                    <a:pt x="22574" y="25555"/>
                  </a:cubicBezTo>
                  <a:cubicBezTo>
                    <a:pt x="22336" y="25388"/>
                    <a:pt x="22110" y="25209"/>
                    <a:pt x="21884" y="24995"/>
                  </a:cubicBezTo>
                  <a:cubicBezTo>
                    <a:pt x="21407" y="24554"/>
                    <a:pt x="20776" y="22745"/>
                    <a:pt x="20360" y="20887"/>
                  </a:cubicBezTo>
                  <a:cubicBezTo>
                    <a:pt x="21015" y="20221"/>
                    <a:pt x="21681" y="19554"/>
                    <a:pt x="22360" y="18947"/>
                  </a:cubicBezTo>
                  <a:cubicBezTo>
                    <a:pt x="22539" y="18780"/>
                    <a:pt x="22717" y="18625"/>
                    <a:pt x="22908" y="18470"/>
                  </a:cubicBezTo>
                  <a:close/>
                  <a:moveTo>
                    <a:pt x="36636" y="17911"/>
                  </a:moveTo>
                  <a:cubicBezTo>
                    <a:pt x="37231" y="18161"/>
                    <a:pt x="37850" y="18423"/>
                    <a:pt x="38469" y="18685"/>
                  </a:cubicBezTo>
                  <a:cubicBezTo>
                    <a:pt x="38529" y="18708"/>
                    <a:pt x="38588" y="18720"/>
                    <a:pt x="38648" y="18744"/>
                  </a:cubicBezTo>
                  <a:cubicBezTo>
                    <a:pt x="38088" y="19613"/>
                    <a:pt x="37624" y="20566"/>
                    <a:pt x="37279" y="21566"/>
                  </a:cubicBezTo>
                  <a:cubicBezTo>
                    <a:pt x="36695" y="23245"/>
                    <a:pt x="36064" y="24828"/>
                    <a:pt x="34695" y="25709"/>
                  </a:cubicBezTo>
                  <a:cubicBezTo>
                    <a:pt x="34559" y="25800"/>
                    <a:pt x="34413" y="25901"/>
                    <a:pt x="34246" y="25901"/>
                  </a:cubicBezTo>
                  <a:cubicBezTo>
                    <a:pt x="34237" y="25901"/>
                    <a:pt x="34228" y="25900"/>
                    <a:pt x="34219" y="25900"/>
                  </a:cubicBezTo>
                  <a:cubicBezTo>
                    <a:pt x="33969" y="25900"/>
                    <a:pt x="33766" y="25650"/>
                    <a:pt x="33635" y="25400"/>
                  </a:cubicBezTo>
                  <a:cubicBezTo>
                    <a:pt x="33659" y="25364"/>
                    <a:pt x="33683" y="25328"/>
                    <a:pt x="33707" y="25305"/>
                  </a:cubicBezTo>
                  <a:cubicBezTo>
                    <a:pt x="34016" y="24840"/>
                    <a:pt x="34326" y="24495"/>
                    <a:pt x="34635" y="24162"/>
                  </a:cubicBezTo>
                  <a:cubicBezTo>
                    <a:pt x="34957" y="23816"/>
                    <a:pt x="35266" y="23459"/>
                    <a:pt x="35540" y="23019"/>
                  </a:cubicBezTo>
                  <a:lnTo>
                    <a:pt x="35635" y="23019"/>
                  </a:lnTo>
                  <a:cubicBezTo>
                    <a:pt x="35778" y="23019"/>
                    <a:pt x="35885" y="22899"/>
                    <a:pt x="35885" y="22769"/>
                  </a:cubicBezTo>
                  <a:cubicBezTo>
                    <a:pt x="35885" y="22685"/>
                    <a:pt x="35850" y="22614"/>
                    <a:pt x="35790" y="22566"/>
                  </a:cubicBezTo>
                  <a:cubicBezTo>
                    <a:pt x="35921" y="22292"/>
                    <a:pt x="36040" y="21983"/>
                    <a:pt x="36136" y="21614"/>
                  </a:cubicBezTo>
                  <a:cubicBezTo>
                    <a:pt x="36445" y="20447"/>
                    <a:pt x="36564" y="19185"/>
                    <a:pt x="36636" y="17911"/>
                  </a:cubicBezTo>
                  <a:close/>
                  <a:moveTo>
                    <a:pt x="19919" y="21328"/>
                  </a:moveTo>
                  <a:cubicBezTo>
                    <a:pt x="20360" y="23161"/>
                    <a:pt x="21003" y="24864"/>
                    <a:pt x="21527" y="25364"/>
                  </a:cubicBezTo>
                  <a:cubicBezTo>
                    <a:pt x="21753" y="25578"/>
                    <a:pt x="21991" y="25769"/>
                    <a:pt x="22217" y="25924"/>
                  </a:cubicBezTo>
                  <a:cubicBezTo>
                    <a:pt x="22253" y="26031"/>
                    <a:pt x="22348" y="26090"/>
                    <a:pt x="22455" y="26090"/>
                  </a:cubicBezTo>
                  <a:lnTo>
                    <a:pt x="22467" y="26090"/>
                  </a:lnTo>
                  <a:cubicBezTo>
                    <a:pt x="23015" y="26424"/>
                    <a:pt x="23574" y="26638"/>
                    <a:pt x="24146" y="26769"/>
                  </a:cubicBezTo>
                  <a:cubicBezTo>
                    <a:pt x="23671" y="27173"/>
                    <a:pt x="23248" y="27371"/>
                    <a:pt x="22854" y="27371"/>
                  </a:cubicBezTo>
                  <a:cubicBezTo>
                    <a:pt x="22784" y="27371"/>
                    <a:pt x="22714" y="27365"/>
                    <a:pt x="22646" y="27352"/>
                  </a:cubicBezTo>
                  <a:cubicBezTo>
                    <a:pt x="21646" y="27162"/>
                    <a:pt x="20919" y="25590"/>
                    <a:pt x="20217" y="24066"/>
                  </a:cubicBezTo>
                  <a:cubicBezTo>
                    <a:pt x="19883" y="23340"/>
                    <a:pt x="19562" y="22638"/>
                    <a:pt x="19217" y="22066"/>
                  </a:cubicBezTo>
                  <a:cubicBezTo>
                    <a:pt x="19443" y="21828"/>
                    <a:pt x="19681" y="21578"/>
                    <a:pt x="19919" y="21328"/>
                  </a:cubicBezTo>
                  <a:close/>
                  <a:moveTo>
                    <a:pt x="29247" y="15948"/>
                  </a:moveTo>
                  <a:cubicBezTo>
                    <a:pt x="29392" y="15948"/>
                    <a:pt x="29537" y="15951"/>
                    <a:pt x="29682" y="15958"/>
                  </a:cubicBezTo>
                  <a:cubicBezTo>
                    <a:pt x="30028" y="17554"/>
                    <a:pt x="29932" y="19601"/>
                    <a:pt x="29885" y="20399"/>
                  </a:cubicBezTo>
                  <a:cubicBezTo>
                    <a:pt x="29861" y="20768"/>
                    <a:pt x="29778" y="21137"/>
                    <a:pt x="29694" y="21518"/>
                  </a:cubicBezTo>
                  <a:cubicBezTo>
                    <a:pt x="29539" y="22292"/>
                    <a:pt x="29373" y="23078"/>
                    <a:pt x="29611" y="23864"/>
                  </a:cubicBezTo>
                  <a:cubicBezTo>
                    <a:pt x="29873" y="24685"/>
                    <a:pt x="30992" y="25638"/>
                    <a:pt x="31956" y="25864"/>
                  </a:cubicBezTo>
                  <a:cubicBezTo>
                    <a:pt x="32111" y="25900"/>
                    <a:pt x="32254" y="25924"/>
                    <a:pt x="32397" y="25924"/>
                  </a:cubicBezTo>
                  <a:cubicBezTo>
                    <a:pt x="32528" y="25924"/>
                    <a:pt x="32647" y="25900"/>
                    <a:pt x="32766" y="25864"/>
                  </a:cubicBezTo>
                  <a:lnTo>
                    <a:pt x="32766" y="25864"/>
                  </a:lnTo>
                  <a:cubicBezTo>
                    <a:pt x="32266" y="26793"/>
                    <a:pt x="32087" y="27531"/>
                    <a:pt x="32040" y="28305"/>
                  </a:cubicBezTo>
                  <a:cubicBezTo>
                    <a:pt x="31956" y="28353"/>
                    <a:pt x="31897" y="28424"/>
                    <a:pt x="31873" y="28519"/>
                  </a:cubicBezTo>
                  <a:cubicBezTo>
                    <a:pt x="31361" y="27293"/>
                    <a:pt x="30301" y="26745"/>
                    <a:pt x="27539" y="26590"/>
                  </a:cubicBezTo>
                  <a:cubicBezTo>
                    <a:pt x="27313" y="26579"/>
                    <a:pt x="27087" y="26567"/>
                    <a:pt x="26861" y="26555"/>
                  </a:cubicBezTo>
                  <a:cubicBezTo>
                    <a:pt x="25515" y="26495"/>
                    <a:pt x="24313" y="26436"/>
                    <a:pt x="23205" y="25912"/>
                  </a:cubicBezTo>
                  <a:cubicBezTo>
                    <a:pt x="23955" y="25638"/>
                    <a:pt x="24622" y="25138"/>
                    <a:pt x="25015" y="24519"/>
                  </a:cubicBezTo>
                  <a:cubicBezTo>
                    <a:pt x="25396" y="23947"/>
                    <a:pt x="25503" y="23316"/>
                    <a:pt x="25325" y="22697"/>
                  </a:cubicBezTo>
                  <a:cubicBezTo>
                    <a:pt x="25265" y="22471"/>
                    <a:pt x="25170" y="22268"/>
                    <a:pt x="25051" y="22066"/>
                  </a:cubicBezTo>
                  <a:cubicBezTo>
                    <a:pt x="25182" y="21983"/>
                    <a:pt x="25277" y="21876"/>
                    <a:pt x="25337" y="21745"/>
                  </a:cubicBezTo>
                  <a:cubicBezTo>
                    <a:pt x="25491" y="21399"/>
                    <a:pt x="25348" y="21030"/>
                    <a:pt x="25206" y="20673"/>
                  </a:cubicBezTo>
                  <a:cubicBezTo>
                    <a:pt x="25146" y="20518"/>
                    <a:pt x="25087" y="20363"/>
                    <a:pt x="25051" y="20221"/>
                  </a:cubicBezTo>
                  <a:cubicBezTo>
                    <a:pt x="24813" y="19054"/>
                    <a:pt x="24836" y="18042"/>
                    <a:pt x="25039" y="17030"/>
                  </a:cubicBezTo>
                  <a:cubicBezTo>
                    <a:pt x="26473" y="16264"/>
                    <a:pt x="27858" y="15948"/>
                    <a:pt x="29247" y="15948"/>
                  </a:cubicBezTo>
                  <a:close/>
                  <a:moveTo>
                    <a:pt x="43891" y="0"/>
                  </a:moveTo>
                  <a:cubicBezTo>
                    <a:pt x="41378" y="0"/>
                    <a:pt x="37328" y="5936"/>
                    <a:pt x="34929" y="5936"/>
                  </a:cubicBezTo>
                  <a:cubicBezTo>
                    <a:pt x="34836" y="5936"/>
                    <a:pt x="34746" y="5928"/>
                    <a:pt x="34659" y="5909"/>
                  </a:cubicBezTo>
                  <a:cubicBezTo>
                    <a:pt x="31849" y="5323"/>
                    <a:pt x="30657" y="1803"/>
                    <a:pt x="28081" y="1803"/>
                  </a:cubicBezTo>
                  <a:cubicBezTo>
                    <a:pt x="27307" y="1803"/>
                    <a:pt x="26407" y="2121"/>
                    <a:pt x="25301" y="2933"/>
                  </a:cubicBezTo>
                  <a:cubicBezTo>
                    <a:pt x="22003" y="5362"/>
                    <a:pt x="24634" y="8838"/>
                    <a:pt x="22717" y="11350"/>
                  </a:cubicBezTo>
                  <a:cubicBezTo>
                    <a:pt x="22123" y="12135"/>
                    <a:pt x="21244" y="12435"/>
                    <a:pt x="20190" y="12435"/>
                  </a:cubicBezTo>
                  <a:cubicBezTo>
                    <a:pt x="16754" y="12435"/>
                    <a:pt x="11464" y="9245"/>
                    <a:pt x="8169" y="9245"/>
                  </a:cubicBezTo>
                  <a:cubicBezTo>
                    <a:pt x="7874" y="9245"/>
                    <a:pt x="7595" y="9271"/>
                    <a:pt x="7334" y="9326"/>
                  </a:cubicBezTo>
                  <a:cubicBezTo>
                    <a:pt x="250" y="10850"/>
                    <a:pt x="0" y="20733"/>
                    <a:pt x="4489" y="24912"/>
                  </a:cubicBezTo>
                  <a:cubicBezTo>
                    <a:pt x="6646" y="26915"/>
                    <a:pt x="8569" y="27712"/>
                    <a:pt x="10339" y="27712"/>
                  </a:cubicBezTo>
                  <a:cubicBezTo>
                    <a:pt x="13493" y="27712"/>
                    <a:pt x="16167" y="25184"/>
                    <a:pt x="18836" y="22447"/>
                  </a:cubicBezTo>
                  <a:cubicBezTo>
                    <a:pt x="19157" y="22983"/>
                    <a:pt x="19455" y="23638"/>
                    <a:pt x="19753" y="24281"/>
                  </a:cubicBezTo>
                  <a:cubicBezTo>
                    <a:pt x="20515" y="25924"/>
                    <a:pt x="21288" y="27626"/>
                    <a:pt x="22550" y="27852"/>
                  </a:cubicBezTo>
                  <a:cubicBezTo>
                    <a:pt x="22658" y="27876"/>
                    <a:pt x="22753" y="27888"/>
                    <a:pt x="22860" y="27888"/>
                  </a:cubicBezTo>
                  <a:cubicBezTo>
                    <a:pt x="23455" y="27888"/>
                    <a:pt x="24086" y="27555"/>
                    <a:pt x="24777" y="26900"/>
                  </a:cubicBezTo>
                  <a:cubicBezTo>
                    <a:pt x="25444" y="26995"/>
                    <a:pt x="26134" y="27031"/>
                    <a:pt x="26837" y="27067"/>
                  </a:cubicBezTo>
                  <a:cubicBezTo>
                    <a:pt x="27051" y="27079"/>
                    <a:pt x="27289" y="27079"/>
                    <a:pt x="27515" y="27102"/>
                  </a:cubicBezTo>
                  <a:cubicBezTo>
                    <a:pt x="31218" y="27305"/>
                    <a:pt x="31492" y="28019"/>
                    <a:pt x="31861" y="30900"/>
                  </a:cubicBezTo>
                  <a:cubicBezTo>
                    <a:pt x="32075" y="32615"/>
                    <a:pt x="31861" y="34508"/>
                    <a:pt x="31861" y="36246"/>
                  </a:cubicBezTo>
                  <a:cubicBezTo>
                    <a:pt x="31861" y="39294"/>
                    <a:pt x="31861" y="42342"/>
                    <a:pt x="31861" y="45390"/>
                  </a:cubicBezTo>
                  <a:cubicBezTo>
                    <a:pt x="31861" y="45628"/>
                    <a:pt x="31921" y="45926"/>
                    <a:pt x="32147" y="45938"/>
                  </a:cubicBezTo>
                  <a:cubicBezTo>
                    <a:pt x="32151" y="45938"/>
                    <a:pt x="32156" y="45938"/>
                    <a:pt x="32160" y="45938"/>
                  </a:cubicBezTo>
                  <a:cubicBezTo>
                    <a:pt x="32400" y="45938"/>
                    <a:pt x="32480" y="45612"/>
                    <a:pt x="32480" y="45378"/>
                  </a:cubicBezTo>
                  <a:lnTo>
                    <a:pt x="32528" y="34913"/>
                  </a:lnTo>
                  <a:cubicBezTo>
                    <a:pt x="32528" y="33163"/>
                    <a:pt x="32552" y="31424"/>
                    <a:pt x="32552" y="29674"/>
                  </a:cubicBezTo>
                  <a:cubicBezTo>
                    <a:pt x="32540" y="28293"/>
                    <a:pt x="32611" y="27114"/>
                    <a:pt x="33338" y="25888"/>
                  </a:cubicBezTo>
                  <a:cubicBezTo>
                    <a:pt x="33540" y="26174"/>
                    <a:pt x="33838" y="26400"/>
                    <a:pt x="34231" y="26412"/>
                  </a:cubicBezTo>
                  <a:cubicBezTo>
                    <a:pt x="34516" y="26412"/>
                    <a:pt x="34766" y="26269"/>
                    <a:pt x="34981" y="26138"/>
                  </a:cubicBezTo>
                  <a:cubicBezTo>
                    <a:pt x="36481" y="25162"/>
                    <a:pt x="37148" y="23507"/>
                    <a:pt x="37755" y="21733"/>
                  </a:cubicBezTo>
                  <a:cubicBezTo>
                    <a:pt x="38100" y="20733"/>
                    <a:pt x="38576" y="19792"/>
                    <a:pt x="39148" y="18935"/>
                  </a:cubicBezTo>
                  <a:cubicBezTo>
                    <a:pt x="40787" y="19529"/>
                    <a:pt x="42460" y="19818"/>
                    <a:pt x="44102" y="19818"/>
                  </a:cubicBezTo>
                  <a:cubicBezTo>
                    <a:pt x="48414" y="19818"/>
                    <a:pt x="52519" y="17826"/>
                    <a:pt x="55269" y="14137"/>
                  </a:cubicBezTo>
                  <a:cubicBezTo>
                    <a:pt x="60282" y="7445"/>
                    <a:pt x="55004" y="1447"/>
                    <a:pt x="48361" y="1447"/>
                  </a:cubicBezTo>
                  <a:cubicBezTo>
                    <a:pt x="47463" y="1447"/>
                    <a:pt x="46539" y="1557"/>
                    <a:pt x="45613" y="1790"/>
                  </a:cubicBezTo>
                  <a:cubicBezTo>
                    <a:pt x="45220" y="500"/>
                    <a:pt x="44620" y="0"/>
                    <a:pt x="43891" y="0"/>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40" name="Google Shape;740;p42"/>
            <p:cNvGrpSpPr/>
            <p:nvPr/>
          </p:nvGrpSpPr>
          <p:grpSpPr>
            <a:xfrm rot="1398551" flipH="1">
              <a:off x="7356543" y="3857054"/>
              <a:ext cx="1522160" cy="1254196"/>
              <a:chOff x="698956" y="6526827"/>
              <a:chExt cx="1522132" cy="1254173"/>
            </a:xfrm>
          </p:grpSpPr>
          <p:grpSp>
            <p:nvGrpSpPr>
              <p:cNvPr id="741" name="Google Shape;741;p42"/>
              <p:cNvGrpSpPr/>
              <p:nvPr/>
            </p:nvGrpSpPr>
            <p:grpSpPr>
              <a:xfrm>
                <a:off x="970014" y="6599642"/>
                <a:ext cx="1251074" cy="1089966"/>
                <a:chOff x="2227541" y="6011760"/>
                <a:chExt cx="2864180" cy="2495343"/>
              </a:xfrm>
            </p:grpSpPr>
            <p:sp>
              <p:nvSpPr>
                <p:cNvPr id="742" name="Google Shape;742;p42"/>
                <p:cNvSpPr/>
                <p:nvPr/>
              </p:nvSpPr>
              <p:spPr>
                <a:xfrm rot="-1131582">
                  <a:off x="2772277" y="6293752"/>
                  <a:ext cx="2064072" cy="1922827"/>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43" name="Google Shape;743;p42"/>
                <p:cNvGrpSpPr/>
                <p:nvPr/>
              </p:nvGrpSpPr>
              <p:grpSpPr>
                <a:xfrm>
                  <a:off x="2227541" y="6635267"/>
                  <a:ext cx="2250382" cy="1871835"/>
                  <a:chOff x="2227541" y="6635267"/>
                  <a:chExt cx="2250382" cy="1871835"/>
                </a:xfrm>
              </p:grpSpPr>
              <p:sp>
                <p:nvSpPr>
                  <p:cNvPr id="744" name="Google Shape;744;p42"/>
                  <p:cNvSpPr/>
                  <p:nvPr/>
                </p:nvSpPr>
                <p:spPr>
                  <a:xfrm rot="-1131582">
                    <a:off x="2389104" y="6911337"/>
                    <a:ext cx="1927256" cy="1319697"/>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5" name="Google Shape;745;p42"/>
                  <p:cNvSpPr/>
                  <p:nvPr/>
                </p:nvSpPr>
                <p:spPr>
                  <a:xfrm rot="-1131582">
                    <a:off x="3441562" y="7628158"/>
                    <a:ext cx="485043" cy="66058"/>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6" name="Google Shape;746;p42"/>
                  <p:cNvSpPr/>
                  <p:nvPr/>
                </p:nvSpPr>
                <p:spPr>
                  <a:xfrm rot="-1131582">
                    <a:off x="3621630" y="6827655"/>
                    <a:ext cx="184071" cy="404239"/>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747" name="Google Shape;747;p42"/>
              <p:cNvGrpSpPr/>
              <p:nvPr/>
            </p:nvGrpSpPr>
            <p:grpSpPr>
              <a:xfrm>
                <a:off x="698956" y="6526827"/>
                <a:ext cx="761443" cy="1254173"/>
                <a:chOff x="1668617" y="5683195"/>
                <a:chExt cx="1743230" cy="2871275"/>
              </a:xfrm>
            </p:grpSpPr>
            <p:sp>
              <p:nvSpPr>
                <p:cNvPr id="748" name="Google Shape;748;p42"/>
                <p:cNvSpPr/>
                <p:nvPr/>
              </p:nvSpPr>
              <p:spPr>
                <a:xfrm>
                  <a:off x="1668617" y="5683195"/>
                  <a:ext cx="1729969" cy="2242458"/>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rgbClr val="75D9C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49" name="Google Shape;749;p42"/>
                <p:cNvGrpSpPr/>
                <p:nvPr/>
              </p:nvGrpSpPr>
              <p:grpSpPr>
                <a:xfrm>
                  <a:off x="2252110" y="6027996"/>
                  <a:ext cx="1159737" cy="2526474"/>
                  <a:chOff x="2252110" y="6027996"/>
                  <a:chExt cx="1159737" cy="2526474"/>
                </a:xfrm>
              </p:grpSpPr>
              <p:sp>
                <p:nvSpPr>
                  <p:cNvPr id="750" name="Google Shape;750;p42"/>
                  <p:cNvSpPr/>
                  <p:nvPr/>
                </p:nvSpPr>
                <p:spPr>
                  <a:xfrm>
                    <a:off x="2252110" y="6027996"/>
                    <a:ext cx="1159737" cy="2526474"/>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1" name="Google Shape;751;p42"/>
                  <p:cNvSpPr/>
                  <p:nvPr/>
                </p:nvSpPr>
                <p:spPr>
                  <a:xfrm>
                    <a:off x="3112839" y="6709262"/>
                    <a:ext cx="58980" cy="663304"/>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 name="Google Shape;752;p42"/>
                  <p:cNvSpPr/>
                  <p:nvPr/>
                </p:nvSpPr>
                <p:spPr>
                  <a:xfrm>
                    <a:off x="2447432" y="6696496"/>
                    <a:ext cx="526393" cy="233669"/>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 name="Google Shape;753;p42"/>
                  <p:cNvSpPr/>
                  <p:nvPr/>
                </p:nvSpPr>
                <p:spPr>
                  <a:xfrm>
                    <a:off x="2600004" y="6126931"/>
                    <a:ext cx="57644" cy="287652"/>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sp>
          <p:nvSpPr>
            <p:cNvPr id="754" name="Google Shape;754;p42"/>
            <p:cNvSpPr/>
            <p:nvPr/>
          </p:nvSpPr>
          <p:spPr>
            <a:xfrm flipH="1">
              <a:off x="6505301" y="4462217"/>
              <a:ext cx="2637197" cy="681282"/>
            </a:xfrm>
            <a:custGeom>
              <a:avLst/>
              <a:gdLst/>
              <a:ahLst/>
              <a:cxnLst/>
              <a:rect l="l" t="t" r="r" b="b"/>
              <a:pathLst>
                <a:path w="59984" h="15496" extrusionOk="0">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rgbClr val="A0EB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757" name="Google Shape;757;p42"/>
          <p:cNvSpPr txBox="1"/>
          <p:nvPr/>
        </p:nvSpPr>
        <p:spPr>
          <a:xfrm>
            <a:off x="2139100" y="3397761"/>
            <a:ext cx="1504000" cy="51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Oswald"/>
                <a:ea typeface="Oswald"/>
                <a:cs typeface="Oswald"/>
                <a:sym typeface="Oswald"/>
              </a:rPr>
              <a:t>JUPITER</a:t>
            </a:r>
            <a:endParaRPr sz="1867" kern="0">
              <a:solidFill>
                <a:srgbClr val="FFFFFF"/>
              </a:solidFill>
              <a:latin typeface="Oswald"/>
              <a:ea typeface="Oswald"/>
              <a:cs typeface="Oswald"/>
              <a:sym typeface="Oswald"/>
            </a:endParaRPr>
          </a:p>
        </p:txBody>
      </p:sp>
      <p:pic>
        <p:nvPicPr>
          <p:cNvPr id="3" name="صورة 2">
            <a:extLst>
              <a:ext uri="{FF2B5EF4-FFF2-40B4-BE49-F238E27FC236}">
                <a16:creationId xmlns:a16="http://schemas.microsoft.com/office/drawing/2014/main" id="{52E3CE29-3F29-96B6-907F-4A7B6D03BD25}"/>
              </a:ext>
            </a:extLst>
          </p:cNvPr>
          <p:cNvPicPr>
            <a:picLocks noChangeAspect="1"/>
          </p:cNvPicPr>
          <p:nvPr/>
        </p:nvPicPr>
        <p:blipFill>
          <a:blip r:embed="rId4"/>
          <a:stretch>
            <a:fillRect/>
          </a:stretch>
        </p:blipFill>
        <p:spPr>
          <a:xfrm>
            <a:off x="498831" y="1164636"/>
            <a:ext cx="7735116" cy="4445779"/>
          </a:xfrm>
          <a:prstGeom prst="rect">
            <a:avLst/>
          </a:prstGeom>
        </p:spPr>
      </p:pic>
      <p:sp>
        <p:nvSpPr>
          <p:cNvPr id="21" name="Thought Bubble: Cloud 4">
            <a:extLst>
              <a:ext uri="{FF2B5EF4-FFF2-40B4-BE49-F238E27FC236}">
                <a16:creationId xmlns:a16="http://schemas.microsoft.com/office/drawing/2014/main" id="{404E4B53-2AC6-D260-F66D-CF10050131EB}"/>
              </a:ext>
            </a:extLst>
          </p:cNvPr>
          <p:cNvSpPr/>
          <p:nvPr/>
        </p:nvSpPr>
        <p:spPr>
          <a:xfrm>
            <a:off x="8753302" y="360342"/>
            <a:ext cx="3049854" cy="1974382"/>
          </a:xfrm>
          <a:prstGeom prst="cloudCallout">
            <a:avLst>
              <a:gd name="adj1" fmla="val -19902"/>
              <a:gd name="adj2" fmla="val 93803"/>
            </a:avLst>
          </a:prstGeom>
          <a:solidFill>
            <a:schemeClr val="accent2">
              <a:lumMod val="40000"/>
              <a:lumOff val="6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BH"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ما أهمية التوازن البيئي</a:t>
            </a:r>
            <a:r>
              <a:rPr kumimoji="0" lang="ar-BH" sz="2400" b="1" i="0" u="none" strike="noStrike" kern="1200" cap="none" spc="0" normalizeH="0" noProof="0" dirty="0">
                <a:ln>
                  <a:noFill/>
                </a:ln>
                <a:solidFill>
                  <a:prstClr val="black"/>
                </a:solidFill>
                <a:effectLst/>
                <a:uLnTx/>
                <a:uFillTx/>
                <a:latin typeface="Calibri" panose="020F0502020204030204"/>
                <a:ea typeface="+mn-ea"/>
                <a:cs typeface="Arial" panose="020B0604020202020204" pitchFamily="34" charset="0"/>
              </a:rPr>
              <a:t> ؟ المشاركة في كلاس بوينت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سهم: منحني لليسار 21">
            <a:extLst>
              <a:ext uri="{FF2B5EF4-FFF2-40B4-BE49-F238E27FC236}">
                <a16:creationId xmlns:a16="http://schemas.microsoft.com/office/drawing/2014/main" id="{2CD238BC-BB33-27C3-1766-D653020869A5}"/>
              </a:ext>
            </a:extLst>
          </p:cNvPr>
          <p:cNvSpPr/>
          <p:nvPr/>
        </p:nvSpPr>
        <p:spPr>
          <a:xfrm>
            <a:off x="7201254" y="5237375"/>
            <a:ext cx="701019" cy="1551044"/>
          </a:xfrm>
          <a:prstGeom prst="curvedLeftArrow">
            <a:avLst>
              <a:gd name="adj1" fmla="val 25000"/>
              <a:gd name="adj2" fmla="val 50000"/>
              <a:gd name="adj3" fmla="val 20866"/>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تغذية راجعة </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btnInknoeActivity">
            <a:extLst>
              <a:ext uri="{FF2B5EF4-FFF2-40B4-BE49-F238E27FC236}">
                <a16:creationId xmlns:a16="http://schemas.microsoft.com/office/drawing/2014/main" id="{54C8BB44-6B8D-178D-2A72-6CEA2DCD75AF}"/>
              </a:ext>
            </a:extLst>
          </p:cNvPr>
          <p:cNvPicPr>
            <a:picLocks noChangeAspect="1"/>
          </p:cNvPicPr>
          <p:nvPr>
            <p:custDataLst>
              <p:tags r:id="rId1"/>
            </p:custDataLst>
          </p:nvPr>
        </p:nvPicPr>
        <p:blipFill>
          <a:blip r:embed="rId5" r:link="rId6" cstate="print">
            <a:extLst>
              <a:ext uri="{28A0092B-C50C-407E-A947-70E740481C1C}">
                <a14:useLocalDpi xmlns:a14="http://schemas.microsoft.com/office/drawing/2010/main" val="0"/>
              </a:ext>
            </a:extLst>
          </a:blip>
          <a:stretch>
            <a:fillRect/>
          </a:stretch>
        </p:blipFill>
        <p:spPr>
          <a:xfrm>
            <a:off x="308087" y="74592"/>
            <a:ext cx="3413930" cy="879036"/>
          </a:xfrm>
          <a:prstGeom prst="rect">
            <a:avLst/>
          </a:prstGeom>
        </p:spPr>
      </p:pic>
      <p:pic>
        <p:nvPicPr>
          <p:cNvPr id="6" name="صورة 5">
            <a:extLst>
              <a:ext uri="{FF2B5EF4-FFF2-40B4-BE49-F238E27FC236}">
                <a16:creationId xmlns:a16="http://schemas.microsoft.com/office/drawing/2014/main" id="{FBFB9357-FEE6-A2F5-7637-B9A554FB23E0}"/>
              </a:ext>
            </a:extLst>
          </p:cNvPr>
          <p:cNvPicPr>
            <a:picLocks noChangeAspect="1"/>
          </p:cNvPicPr>
          <p:nvPr/>
        </p:nvPicPr>
        <p:blipFill>
          <a:blip r:embed="rId7"/>
          <a:stretch>
            <a:fillRect/>
          </a:stretch>
        </p:blipFill>
        <p:spPr>
          <a:xfrm>
            <a:off x="10108931" y="2476097"/>
            <a:ext cx="1584238" cy="1980298"/>
          </a:xfrm>
          <a:prstGeom prst="rect">
            <a:avLst/>
          </a:prstGeom>
        </p:spPr>
      </p:pic>
    </p:spTree>
    <p:extLst>
      <p:ext uri="{BB962C8B-B14F-4D97-AF65-F5344CB8AC3E}">
        <p14:creationId xmlns:p14="http://schemas.microsoft.com/office/powerpoint/2010/main" val="321136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875E-6 -1.11111E-6 L 1.875E-6 -0.07222 " pathEditMode="relative" rAng="0" ptsTypes="AA">
                                      <p:cBhvr>
                                        <p:cTn id="6" dur="250" accel="50000" decel="50000" autoRev="1" fill="hold">
                                          <p:stCondLst>
                                            <p:cond delay="0"/>
                                          </p:stCondLst>
                                        </p:cTn>
                                        <p:tgtEl>
                                          <p:spTgt spid="21"/>
                                        </p:tgtEl>
                                        <p:attrNameLst>
                                          <p:attrName>ppt_x</p:attrName>
                                          <p:attrName>ppt_y</p:attrName>
                                        </p:attrNameLst>
                                      </p:cBhvr>
                                      <p:rCtr x="0" y="-3611"/>
                                    </p:animMotion>
                                    <p:animRot by="1500000">
                                      <p:cBhvr>
                                        <p:cTn id="7" dur="125" fill="hold">
                                          <p:stCondLst>
                                            <p:cond delay="0"/>
                                          </p:stCondLst>
                                        </p:cTn>
                                        <p:tgtEl>
                                          <p:spTgt spid="21"/>
                                        </p:tgtEl>
                                        <p:attrNameLst>
                                          <p:attrName>r</p:attrName>
                                        </p:attrNameLst>
                                      </p:cBhvr>
                                    </p:animRot>
                                    <p:animRot by="-1500000">
                                      <p:cBhvr>
                                        <p:cTn id="8" dur="125" fill="hold">
                                          <p:stCondLst>
                                            <p:cond delay="125"/>
                                          </p:stCondLst>
                                        </p:cTn>
                                        <p:tgtEl>
                                          <p:spTgt spid="21"/>
                                        </p:tgtEl>
                                        <p:attrNameLst>
                                          <p:attrName>r</p:attrName>
                                        </p:attrNameLst>
                                      </p:cBhvr>
                                    </p:animRot>
                                    <p:animRot by="-1500000">
                                      <p:cBhvr>
                                        <p:cTn id="9" dur="125" fill="hold">
                                          <p:stCondLst>
                                            <p:cond delay="250"/>
                                          </p:stCondLst>
                                        </p:cTn>
                                        <p:tgtEl>
                                          <p:spTgt spid="21"/>
                                        </p:tgtEl>
                                        <p:attrNameLst>
                                          <p:attrName>r</p:attrName>
                                        </p:attrNameLst>
                                      </p:cBhvr>
                                    </p:animRot>
                                    <p:animRot by="1500000">
                                      <p:cBhvr>
                                        <p:cTn id="10" dur="125" fill="hold">
                                          <p:stCondLst>
                                            <p:cond delay="375"/>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grpSp>
        <p:nvGrpSpPr>
          <p:cNvPr id="738" name="Google Shape;738;p42"/>
          <p:cNvGrpSpPr/>
          <p:nvPr/>
        </p:nvGrpSpPr>
        <p:grpSpPr>
          <a:xfrm>
            <a:off x="8673721" y="4454000"/>
            <a:ext cx="3516276" cy="2694296"/>
            <a:chOff x="6505290" y="3340500"/>
            <a:chExt cx="2637207" cy="2020722"/>
          </a:xfrm>
        </p:grpSpPr>
        <p:sp>
          <p:nvSpPr>
            <p:cNvPr id="739" name="Google Shape;739;p42"/>
            <p:cNvSpPr/>
            <p:nvPr/>
          </p:nvSpPr>
          <p:spPr>
            <a:xfrm flipH="1">
              <a:off x="6505290" y="3340500"/>
              <a:ext cx="1894211" cy="1361173"/>
            </a:xfrm>
            <a:custGeom>
              <a:avLst/>
              <a:gdLst/>
              <a:ahLst/>
              <a:cxnLst/>
              <a:rect l="l" t="t" r="r" b="b"/>
              <a:pathLst>
                <a:path w="60282" h="45939" extrusionOk="0">
                  <a:moveTo>
                    <a:pt x="32528" y="16423"/>
                  </a:moveTo>
                  <a:cubicBezTo>
                    <a:pt x="32933" y="16542"/>
                    <a:pt x="33349" y="16661"/>
                    <a:pt x="33754" y="16804"/>
                  </a:cubicBezTo>
                  <a:cubicBezTo>
                    <a:pt x="33850" y="17327"/>
                    <a:pt x="33909" y="17863"/>
                    <a:pt x="33850" y="18399"/>
                  </a:cubicBezTo>
                  <a:cubicBezTo>
                    <a:pt x="33802" y="18804"/>
                    <a:pt x="33671" y="19185"/>
                    <a:pt x="33540" y="19566"/>
                  </a:cubicBezTo>
                  <a:cubicBezTo>
                    <a:pt x="32766" y="19554"/>
                    <a:pt x="32504" y="19220"/>
                    <a:pt x="32468" y="18280"/>
                  </a:cubicBezTo>
                  <a:cubicBezTo>
                    <a:pt x="32445" y="17863"/>
                    <a:pt x="32468" y="17435"/>
                    <a:pt x="32492" y="17030"/>
                  </a:cubicBezTo>
                  <a:cubicBezTo>
                    <a:pt x="32504" y="16827"/>
                    <a:pt x="32516" y="16625"/>
                    <a:pt x="32528" y="16423"/>
                  </a:cubicBezTo>
                  <a:close/>
                  <a:moveTo>
                    <a:pt x="24467" y="17351"/>
                  </a:moveTo>
                  <a:lnTo>
                    <a:pt x="24467" y="17351"/>
                  </a:lnTo>
                  <a:cubicBezTo>
                    <a:pt x="24336" y="18292"/>
                    <a:pt x="24336" y="19244"/>
                    <a:pt x="24551" y="20328"/>
                  </a:cubicBezTo>
                  <a:cubicBezTo>
                    <a:pt x="24598" y="20506"/>
                    <a:pt x="24670" y="20697"/>
                    <a:pt x="24729" y="20864"/>
                  </a:cubicBezTo>
                  <a:cubicBezTo>
                    <a:pt x="24836" y="21125"/>
                    <a:pt x="24944" y="21387"/>
                    <a:pt x="24872" y="21530"/>
                  </a:cubicBezTo>
                  <a:cubicBezTo>
                    <a:pt x="24860" y="21566"/>
                    <a:pt x="24813" y="21614"/>
                    <a:pt x="24765" y="21649"/>
                  </a:cubicBezTo>
                  <a:cubicBezTo>
                    <a:pt x="24658" y="21506"/>
                    <a:pt x="24551" y="21375"/>
                    <a:pt x="24444" y="21233"/>
                  </a:cubicBezTo>
                  <a:cubicBezTo>
                    <a:pt x="24182" y="20911"/>
                    <a:pt x="23932" y="20613"/>
                    <a:pt x="23777" y="20268"/>
                  </a:cubicBezTo>
                  <a:cubicBezTo>
                    <a:pt x="23479" y="19637"/>
                    <a:pt x="23384" y="18839"/>
                    <a:pt x="23420" y="18066"/>
                  </a:cubicBezTo>
                  <a:cubicBezTo>
                    <a:pt x="23777" y="17792"/>
                    <a:pt x="24122" y="17565"/>
                    <a:pt x="24467" y="17351"/>
                  </a:cubicBezTo>
                  <a:close/>
                  <a:moveTo>
                    <a:pt x="34302" y="16994"/>
                  </a:moveTo>
                  <a:cubicBezTo>
                    <a:pt x="34897" y="17208"/>
                    <a:pt x="35504" y="17458"/>
                    <a:pt x="36124" y="17708"/>
                  </a:cubicBezTo>
                  <a:cubicBezTo>
                    <a:pt x="36064" y="19006"/>
                    <a:pt x="35957" y="20304"/>
                    <a:pt x="35647" y="21483"/>
                  </a:cubicBezTo>
                  <a:cubicBezTo>
                    <a:pt x="35540" y="21887"/>
                    <a:pt x="35397" y="22221"/>
                    <a:pt x="35254" y="22507"/>
                  </a:cubicBezTo>
                  <a:cubicBezTo>
                    <a:pt x="34564" y="22471"/>
                    <a:pt x="34111" y="22316"/>
                    <a:pt x="33885" y="22018"/>
                  </a:cubicBezTo>
                  <a:cubicBezTo>
                    <a:pt x="33647" y="21733"/>
                    <a:pt x="33599" y="21268"/>
                    <a:pt x="33742" y="20613"/>
                  </a:cubicBezTo>
                  <a:cubicBezTo>
                    <a:pt x="33802" y="20340"/>
                    <a:pt x="33897" y="20078"/>
                    <a:pt x="34004" y="19792"/>
                  </a:cubicBezTo>
                  <a:cubicBezTo>
                    <a:pt x="34147" y="19363"/>
                    <a:pt x="34302" y="18935"/>
                    <a:pt x="34361" y="18458"/>
                  </a:cubicBezTo>
                  <a:cubicBezTo>
                    <a:pt x="34409" y="17958"/>
                    <a:pt x="34373" y="17470"/>
                    <a:pt x="34302" y="16994"/>
                  </a:cubicBezTo>
                  <a:close/>
                  <a:moveTo>
                    <a:pt x="30218" y="15994"/>
                  </a:moveTo>
                  <a:cubicBezTo>
                    <a:pt x="30813" y="16042"/>
                    <a:pt x="31409" y="16149"/>
                    <a:pt x="32016" y="16292"/>
                  </a:cubicBezTo>
                  <a:cubicBezTo>
                    <a:pt x="32016" y="16530"/>
                    <a:pt x="32004" y="16756"/>
                    <a:pt x="31980" y="16994"/>
                  </a:cubicBezTo>
                  <a:cubicBezTo>
                    <a:pt x="31956" y="17423"/>
                    <a:pt x="31933" y="17851"/>
                    <a:pt x="31956" y="18304"/>
                  </a:cubicBezTo>
                  <a:cubicBezTo>
                    <a:pt x="31980" y="19089"/>
                    <a:pt x="32195" y="19959"/>
                    <a:pt x="33361" y="20066"/>
                  </a:cubicBezTo>
                  <a:cubicBezTo>
                    <a:pt x="33314" y="20209"/>
                    <a:pt x="33278" y="20363"/>
                    <a:pt x="33242" y="20506"/>
                  </a:cubicBezTo>
                  <a:cubicBezTo>
                    <a:pt x="33064" y="21328"/>
                    <a:pt x="33147" y="21923"/>
                    <a:pt x="33480" y="22340"/>
                  </a:cubicBezTo>
                  <a:cubicBezTo>
                    <a:pt x="33778" y="22709"/>
                    <a:pt x="34254" y="22923"/>
                    <a:pt x="34945" y="22995"/>
                  </a:cubicBezTo>
                  <a:cubicBezTo>
                    <a:pt x="34742" y="23292"/>
                    <a:pt x="34504" y="23542"/>
                    <a:pt x="34254" y="23816"/>
                  </a:cubicBezTo>
                  <a:cubicBezTo>
                    <a:pt x="33933" y="24162"/>
                    <a:pt x="33611" y="24519"/>
                    <a:pt x="33278" y="25007"/>
                  </a:cubicBezTo>
                  <a:cubicBezTo>
                    <a:pt x="33266" y="25031"/>
                    <a:pt x="33254" y="25055"/>
                    <a:pt x="33242" y="25078"/>
                  </a:cubicBezTo>
                  <a:cubicBezTo>
                    <a:pt x="33228" y="25076"/>
                    <a:pt x="33215" y="25075"/>
                    <a:pt x="33201" y="25075"/>
                  </a:cubicBezTo>
                  <a:cubicBezTo>
                    <a:pt x="33132" y="25075"/>
                    <a:pt x="33066" y="25100"/>
                    <a:pt x="33016" y="25150"/>
                  </a:cubicBezTo>
                  <a:cubicBezTo>
                    <a:pt x="32854" y="25320"/>
                    <a:pt x="32650" y="25405"/>
                    <a:pt x="32399" y="25405"/>
                  </a:cubicBezTo>
                  <a:cubicBezTo>
                    <a:pt x="32299" y="25405"/>
                    <a:pt x="32191" y="25391"/>
                    <a:pt x="32075" y="25364"/>
                  </a:cubicBezTo>
                  <a:cubicBezTo>
                    <a:pt x="31206" y="25174"/>
                    <a:pt x="30290" y="24304"/>
                    <a:pt x="30111" y="23709"/>
                  </a:cubicBezTo>
                  <a:cubicBezTo>
                    <a:pt x="29897" y="23054"/>
                    <a:pt x="30040" y="22364"/>
                    <a:pt x="30194" y="21626"/>
                  </a:cubicBezTo>
                  <a:cubicBezTo>
                    <a:pt x="30278" y="21245"/>
                    <a:pt x="30361" y="20840"/>
                    <a:pt x="30397" y="20435"/>
                  </a:cubicBezTo>
                  <a:cubicBezTo>
                    <a:pt x="30480" y="19232"/>
                    <a:pt x="30516" y="17458"/>
                    <a:pt x="30218" y="15994"/>
                  </a:cubicBezTo>
                  <a:close/>
                  <a:moveTo>
                    <a:pt x="22908" y="18470"/>
                  </a:moveTo>
                  <a:cubicBezTo>
                    <a:pt x="22920" y="19209"/>
                    <a:pt x="23051" y="19923"/>
                    <a:pt x="23312" y="20483"/>
                  </a:cubicBezTo>
                  <a:cubicBezTo>
                    <a:pt x="23491" y="20887"/>
                    <a:pt x="23777" y="21233"/>
                    <a:pt x="24051" y="21566"/>
                  </a:cubicBezTo>
                  <a:cubicBezTo>
                    <a:pt x="24170" y="21697"/>
                    <a:pt x="24277" y="21840"/>
                    <a:pt x="24372" y="21983"/>
                  </a:cubicBezTo>
                  <a:cubicBezTo>
                    <a:pt x="24372" y="22018"/>
                    <a:pt x="24372" y="22054"/>
                    <a:pt x="24384" y="22090"/>
                  </a:cubicBezTo>
                  <a:cubicBezTo>
                    <a:pt x="24420" y="22161"/>
                    <a:pt x="24479" y="22209"/>
                    <a:pt x="24551" y="22233"/>
                  </a:cubicBezTo>
                  <a:cubicBezTo>
                    <a:pt x="24670" y="22423"/>
                    <a:pt x="24777" y="22614"/>
                    <a:pt x="24836" y="22840"/>
                  </a:cubicBezTo>
                  <a:cubicBezTo>
                    <a:pt x="24967" y="23316"/>
                    <a:pt x="24884" y="23792"/>
                    <a:pt x="24586" y="24245"/>
                  </a:cubicBezTo>
                  <a:cubicBezTo>
                    <a:pt x="24182" y="24876"/>
                    <a:pt x="23384" y="25388"/>
                    <a:pt x="22574" y="25555"/>
                  </a:cubicBezTo>
                  <a:cubicBezTo>
                    <a:pt x="22336" y="25388"/>
                    <a:pt x="22110" y="25209"/>
                    <a:pt x="21884" y="24995"/>
                  </a:cubicBezTo>
                  <a:cubicBezTo>
                    <a:pt x="21407" y="24554"/>
                    <a:pt x="20776" y="22745"/>
                    <a:pt x="20360" y="20887"/>
                  </a:cubicBezTo>
                  <a:cubicBezTo>
                    <a:pt x="21015" y="20221"/>
                    <a:pt x="21681" y="19554"/>
                    <a:pt x="22360" y="18947"/>
                  </a:cubicBezTo>
                  <a:cubicBezTo>
                    <a:pt x="22539" y="18780"/>
                    <a:pt x="22717" y="18625"/>
                    <a:pt x="22908" y="18470"/>
                  </a:cubicBezTo>
                  <a:close/>
                  <a:moveTo>
                    <a:pt x="36636" y="17911"/>
                  </a:moveTo>
                  <a:cubicBezTo>
                    <a:pt x="37231" y="18161"/>
                    <a:pt x="37850" y="18423"/>
                    <a:pt x="38469" y="18685"/>
                  </a:cubicBezTo>
                  <a:cubicBezTo>
                    <a:pt x="38529" y="18708"/>
                    <a:pt x="38588" y="18720"/>
                    <a:pt x="38648" y="18744"/>
                  </a:cubicBezTo>
                  <a:cubicBezTo>
                    <a:pt x="38088" y="19613"/>
                    <a:pt x="37624" y="20566"/>
                    <a:pt x="37279" y="21566"/>
                  </a:cubicBezTo>
                  <a:cubicBezTo>
                    <a:pt x="36695" y="23245"/>
                    <a:pt x="36064" y="24828"/>
                    <a:pt x="34695" y="25709"/>
                  </a:cubicBezTo>
                  <a:cubicBezTo>
                    <a:pt x="34559" y="25800"/>
                    <a:pt x="34413" y="25901"/>
                    <a:pt x="34246" y="25901"/>
                  </a:cubicBezTo>
                  <a:cubicBezTo>
                    <a:pt x="34237" y="25901"/>
                    <a:pt x="34228" y="25900"/>
                    <a:pt x="34219" y="25900"/>
                  </a:cubicBezTo>
                  <a:cubicBezTo>
                    <a:pt x="33969" y="25900"/>
                    <a:pt x="33766" y="25650"/>
                    <a:pt x="33635" y="25400"/>
                  </a:cubicBezTo>
                  <a:cubicBezTo>
                    <a:pt x="33659" y="25364"/>
                    <a:pt x="33683" y="25328"/>
                    <a:pt x="33707" y="25305"/>
                  </a:cubicBezTo>
                  <a:cubicBezTo>
                    <a:pt x="34016" y="24840"/>
                    <a:pt x="34326" y="24495"/>
                    <a:pt x="34635" y="24162"/>
                  </a:cubicBezTo>
                  <a:cubicBezTo>
                    <a:pt x="34957" y="23816"/>
                    <a:pt x="35266" y="23459"/>
                    <a:pt x="35540" y="23019"/>
                  </a:cubicBezTo>
                  <a:lnTo>
                    <a:pt x="35635" y="23019"/>
                  </a:lnTo>
                  <a:cubicBezTo>
                    <a:pt x="35778" y="23019"/>
                    <a:pt x="35885" y="22899"/>
                    <a:pt x="35885" y="22769"/>
                  </a:cubicBezTo>
                  <a:cubicBezTo>
                    <a:pt x="35885" y="22685"/>
                    <a:pt x="35850" y="22614"/>
                    <a:pt x="35790" y="22566"/>
                  </a:cubicBezTo>
                  <a:cubicBezTo>
                    <a:pt x="35921" y="22292"/>
                    <a:pt x="36040" y="21983"/>
                    <a:pt x="36136" y="21614"/>
                  </a:cubicBezTo>
                  <a:cubicBezTo>
                    <a:pt x="36445" y="20447"/>
                    <a:pt x="36564" y="19185"/>
                    <a:pt x="36636" y="17911"/>
                  </a:cubicBezTo>
                  <a:close/>
                  <a:moveTo>
                    <a:pt x="19919" y="21328"/>
                  </a:moveTo>
                  <a:cubicBezTo>
                    <a:pt x="20360" y="23161"/>
                    <a:pt x="21003" y="24864"/>
                    <a:pt x="21527" y="25364"/>
                  </a:cubicBezTo>
                  <a:cubicBezTo>
                    <a:pt x="21753" y="25578"/>
                    <a:pt x="21991" y="25769"/>
                    <a:pt x="22217" y="25924"/>
                  </a:cubicBezTo>
                  <a:cubicBezTo>
                    <a:pt x="22253" y="26031"/>
                    <a:pt x="22348" y="26090"/>
                    <a:pt x="22455" y="26090"/>
                  </a:cubicBezTo>
                  <a:lnTo>
                    <a:pt x="22467" y="26090"/>
                  </a:lnTo>
                  <a:cubicBezTo>
                    <a:pt x="23015" y="26424"/>
                    <a:pt x="23574" y="26638"/>
                    <a:pt x="24146" y="26769"/>
                  </a:cubicBezTo>
                  <a:cubicBezTo>
                    <a:pt x="23671" y="27173"/>
                    <a:pt x="23248" y="27371"/>
                    <a:pt x="22854" y="27371"/>
                  </a:cubicBezTo>
                  <a:cubicBezTo>
                    <a:pt x="22784" y="27371"/>
                    <a:pt x="22714" y="27365"/>
                    <a:pt x="22646" y="27352"/>
                  </a:cubicBezTo>
                  <a:cubicBezTo>
                    <a:pt x="21646" y="27162"/>
                    <a:pt x="20919" y="25590"/>
                    <a:pt x="20217" y="24066"/>
                  </a:cubicBezTo>
                  <a:cubicBezTo>
                    <a:pt x="19883" y="23340"/>
                    <a:pt x="19562" y="22638"/>
                    <a:pt x="19217" y="22066"/>
                  </a:cubicBezTo>
                  <a:cubicBezTo>
                    <a:pt x="19443" y="21828"/>
                    <a:pt x="19681" y="21578"/>
                    <a:pt x="19919" y="21328"/>
                  </a:cubicBezTo>
                  <a:close/>
                  <a:moveTo>
                    <a:pt x="29247" y="15948"/>
                  </a:moveTo>
                  <a:cubicBezTo>
                    <a:pt x="29392" y="15948"/>
                    <a:pt x="29537" y="15951"/>
                    <a:pt x="29682" y="15958"/>
                  </a:cubicBezTo>
                  <a:cubicBezTo>
                    <a:pt x="30028" y="17554"/>
                    <a:pt x="29932" y="19601"/>
                    <a:pt x="29885" y="20399"/>
                  </a:cubicBezTo>
                  <a:cubicBezTo>
                    <a:pt x="29861" y="20768"/>
                    <a:pt x="29778" y="21137"/>
                    <a:pt x="29694" y="21518"/>
                  </a:cubicBezTo>
                  <a:cubicBezTo>
                    <a:pt x="29539" y="22292"/>
                    <a:pt x="29373" y="23078"/>
                    <a:pt x="29611" y="23864"/>
                  </a:cubicBezTo>
                  <a:cubicBezTo>
                    <a:pt x="29873" y="24685"/>
                    <a:pt x="30992" y="25638"/>
                    <a:pt x="31956" y="25864"/>
                  </a:cubicBezTo>
                  <a:cubicBezTo>
                    <a:pt x="32111" y="25900"/>
                    <a:pt x="32254" y="25924"/>
                    <a:pt x="32397" y="25924"/>
                  </a:cubicBezTo>
                  <a:cubicBezTo>
                    <a:pt x="32528" y="25924"/>
                    <a:pt x="32647" y="25900"/>
                    <a:pt x="32766" y="25864"/>
                  </a:cubicBezTo>
                  <a:lnTo>
                    <a:pt x="32766" y="25864"/>
                  </a:lnTo>
                  <a:cubicBezTo>
                    <a:pt x="32266" y="26793"/>
                    <a:pt x="32087" y="27531"/>
                    <a:pt x="32040" y="28305"/>
                  </a:cubicBezTo>
                  <a:cubicBezTo>
                    <a:pt x="31956" y="28353"/>
                    <a:pt x="31897" y="28424"/>
                    <a:pt x="31873" y="28519"/>
                  </a:cubicBezTo>
                  <a:cubicBezTo>
                    <a:pt x="31361" y="27293"/>
                    <a:pt x="30301" y="26745"/>
                    <a:pt x="27539" y="26590"/>
                  </a:cubicBezTo>
                  <a:cubicBezTo>
                    <a:pt x="27313" y="26579"/>
                    <a:pt x="27087" y="26567"/>
                    <a:pt x="26861" y="26555"/>
                  </a:cubicBezTo>
                  <a:cubicBezTo>
                    <a:pt x="25515" y="26495"/>
                    <a:pt x="24313" y="26436"/>
                    <a:pt x="23205" y="25912"/>
                  </a:cubicBezTo>
                  <a:cubicBezTo>
                    <a:pt x="23955" y="25638"/>
                    <a:pt x="24622" y="25138"/>
                    <a:pt x="25015" y="24519"/>
                  </a:cubicBezTo>
                  <a:cubicBezTo>
                    <a:pt x="25396" y="23947"/>
                    <a:pt x="25503" y="23316"/>
                    <a:pt x="25325" y="22697"/>
                  </a:cubicBezTo>
                  <a:cubicBezTo>
                    <a:pt x="25265" y="22471"/>
                    <a:pt x="25170" y="22268"/>
                    <a:pt x="25051" y="22066"/>
                  </a:cubicBezTo>
                  <a:cubicBezTo>
                    <a:pt x="25182" y="21983"/>
                    <a:pt x="25277" y="21876"/>
                    <a:pt x="25337" y="21745"/>
                  </a:cubicBezTo>
                  <a:cubicBezTo>
                    <a:pt x="25491" y="21399"/>
                    <a:pt x="25348" y="21030"/>
                    <a:pt x="25206" y="20673"/>
                  </a:cubicBezTo>
                  <a:cubicBezTo>
                    <a:pt x="25146" y="20518"/>
                    <a:pt x="25087" y="20363"/>
                    <a:pt x="25051" y="20221"/>
                  </a:cubicBezTo>
                  <a:cubicBezTo>
                    <a:pt x="24813" y="19054"/>
                    <a:pt x="24836" y="18042"/>
                    <a:pt x="25039" y="17030"/>
                  </a:cubicBezTo>
                  <a:cubicBezTo>
                    <a:pt x="26473" y="16264"/>
                    <a:pt x="27858" y="15948"/>
                    <a:pt x="29247" y="15948"/>
                  </a:cubicBezTo>
                  <a:close/>
                  <a:moveTo>
                    <a:pt x="43891" y="0"/>
                  </a:moveTo>
                  <a:cubicBezTo>
                    <a:pt x="41378" y="0"/>
                    <a:pt x="37328" y="5936"/>
                    <a:pt x="34929" y="5936"/>
                  </a:cubicBezTo>
                  <a:cubicBezTo>
                    <a:pt x="34836" y="5936"/>
                    <a:pt x="34746" y="5928"/>
                    <a:pt x="34659" y="5909"/>
                  </a:cubicBezTo>
                  <a:cubicBezTo>
                    <a:pt x="31849" y="5323"/>
                    <a:pt x="30657" y="1803"/>
                    <a:pt x="28081" y="1803"/>
                  </a:cubicBezTo>
                  <a:cubicBezTo>
                    <a:pt x="27307" y="1803"/>
                    <a:pt x="26407" y="2121"/>
                    <a:pt x="25301" y="2933"/>
                  </a:cubicBezTo>
                  <a:cubicBezTo>
                    <a:pt x="22003" y="5362"/>
                    <a:pt x="24634" y="8838"/>
                    <a:pt x="22717" y="11350"/>
                  </a:cubicBezTo>
                  <a:cubicBezTo>
                    <a:pt x="22123" y="12135"/>
                    <a:pt x="21244" y="12435"/>
                    <a:pt x="20190" y="12435"/>
                  </a:cubicBezTo>
                  <a:cubicBezTo>
                    <a:pt x="16754" y="12435"/>
                    <a:pt x="11464" y="9245"/>
                    <a:pt x="8169" y="9245"/>
                  </a:cubicBezTo>
                  <a:cubicBezTo>
                    <a:pt x="7874" y="9245"/>
                    <a:pt x="7595" y="9271"/>
                    <a:pt x="7334" y="9326"/>
                  </a:cubicBezTo>
                  <a:cubicBezTo>
                    <a:pt x="250" y="10850"/>
                    <a:pt x="0" y="20733"/>
                    <a:pt x="4489" y="24912"/>
                  </a:cubicBezTo>
                  <a:cubicBezTo>
                    <a:pt x="6646" y="26915"/>
                    <a:pt x="8569" y="27712"/>
                    <a:pt x="10339" y="27712"/>
                  </a:cubicBezTo>
                  <a:cubicBezTo>
                    <a:pt x="13493" y="27712"/>
                    <a:pt x="16167" y="25184"/>
                    <a:pt x="18836" y="22447"/>
                  </a:cubicBezTo>
                  <a:cubicBezTo>
                    <a:pt x="19157" y="22983"/>
                    <a:pt x="19455" y="23638"/>
                    <a:pt x="19753" y="24281"/>
                  </a:cubicBezTo>
                  <a:cubicBezTo>
                    <a:pt x="20515" y="25924"/>
                    <a:pt x="21288" y="27626"/>
                    <a:pt x="22550" y="27852"/>
                  </a:cubicBezTo>
                  <a:cubicBezTo>
                    <a:pt x="22658" y="27876"/>
                    <a:pt x="22753" y="27888"/>
                    <a:pt x="22860" y="27888"/>
                  </a:cubicBezTo>
                  <a:cubicBezTo>
                    <a:pt x="23455" y="27888"/>
                    <a:pt x="24086" y="27555"/>
                    <a:pt x="24777" y="26900"/>
                  </a:cubicBezTo>
                  <a:cubicBezTo>
                    <a:pt x="25444" y="26995"/>
                    <a:pt x="26134" y="27031"/>
                    <a:pt x="26837" y="27067"/>
                  </a:cubicBezTo>
                  <a:cubicBezTo>
                    <a:pt x="27051" y="27079"/>
                    <a:pt x="27289" y="27079"/>
                    <a:pt x="27515" y="27102"/>
                  </a:cubicBezTo>
                  <a:cubicBezTo>
                    <a:pt x="31218" y="27305"/>
                    <a:pt x="31492" y="28019"/>
                    <a:pt x="31861" y="30900"/>
                  </a:cubicBezTo>
                  <a:cubicBezTo>
                    <a:pt x="32075" y="32615"/>
                    <a:pt x="31861" y="34508"/>
                    <a:pt x="31861" y="36246"/>
                  </a:cubicBezTo>
                  <a:cubicBezTo>
                    <a:pt x="31861" y="39294"/>
                    <a:pt x="31861" y="42342"/>
                    <a:pt x="31861" y="45390"/>
                  </a:cubicBezTo>
                  <a:cubicBezTo>
                    <a:pt x="31861" y="45628"/>
                    <a:pt x="31921" y="45926"/>
                    <a:pt x="32147" y="45938"/>
                  </a:cubicBezTo>
                  <a:cubicBezTo>
                    <a:pt x="32151" y="45938"/>
                    <a:pt x="32156" y="45938"/>
                    <a:pt x="32160" y="45938"/>
                  </a:cubicBezTo>
                  <a:cubicBezTo>
                    <a:pt x="32400" y="45938"/>
                    <a:pt x="32480" y="45612"/>
                    <a:pt x="32480" y="45378"/>
                  </a:cubicBezTo>
                  <a:lnTo>
                    <a:pt x="32528" y="34913"/>
                  </a:lnTo>
                  <a:cubicBezTo>
                    <a:pt x="32528" y="33163"/>
                    <a:pt x="32552" y="31424"/>
                    <a:pt x="32552" y="29674"/>
                  </a:cubicBezTo>
                  <a:cubicBezTo>
                    <a:pt x="32540" y="28293"/>
                    <a:pt x="32611" y="27114"/>
                    <a:pt x="33338" y="25888"/>
                  </a:cubicBezTo>
                  <a:cubicBezTo>
                    <a:pt x="33540" y="26174"/>
                    <a:pt x="33838" y="26400"/>
                    <a:pt x="34231" y="26412"/>
                  </a:cubicBezTo>
                  <a:cubicBezTo>
                    <a:pt x="34516" y="26412"/>
                    <a:pt x="34766" y="26269"/>
                    <a:pt x="34981" y="26138"/>
                  </a:cubicBezTo>
                  <a:cubicBezTo>
                    <a:pt x="36481" y="25162"/>
                    <a:pt x="37148" y="23507"/>
                    <a:pt x="37755" y="21733"/>
                  </a:cubicBezTo>
                  <a:cubicBezTo>
                    <a:pt x="38100" y="20733"/>
                    <a:pt x="38576" y="19792"/>
                    <a:pt x="39148" y="18935"/>
                  </a:cubicBezTo>
                  <a:cubicBezTo>
                    <a:pt x="40787" y="19529"/>
                    <a:pt x="42460" y="19818"/>
                    <a:pt x="44102" y="19818"/>
                  </a:cubicBezTo>
                  <a:cubicBezTo>
                    <a:pt x="48414" y="19818"/>
                    <a:pt x="52519" y="17826"/>
                    <a:pt x="55269" y="14137"/>
                  </a:cubicBezTo>
                  <a:cubicBezTo>
                    <a:pt x="60282" y="7445"/>
                    <a:pt x="55004" y="1447"/>
                    <a:pt x="48361" y="1447"/>
                  </a:cubicBezTo>
                  <a:cubicBezTo>
                    <a:pt x="47463" y="1447"/>
                    <a:pt x="46539" y="1557"/>
                    <a:pt x="45613" y="1790"/>
                  </a:cubicBezTo>
                  <a:cubicBezTo>
                    <a:pt x="45220" y="500"/>
                    <a:pt x="44620" y="0"/>
                    <a:pt x="43891" y="0"/>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40" name="Google Shape;740;p42"/>
            <p:cNvGrpSpPr/>
            <p:nvPr/>
          </p:nvGrpSpPr>
          <p:grpSpPr>
            <a:xfrm rot="1398551" flipH="1">
              <a:off x="7356543" y="3857054"/>
              <a:ext cx="1522160" cy="1254196"/>
              <a:chOff x="698956" y="6526827"/>
              <a:chExt cx="1522132" cy="1254173"/>
            </a:xfrm>
          </p:grpSpPr>
          <p:grpSp>
            <p:nvGrpSpPr>
              <p:cNvPr id="741" name="Google Shape;741;p42"/>
              <p:cNvGrpSpPr/>
              <p:nvPr/>
            </p:nvGrpSpPr>
            <p:grpSpPr>
              <a:xfrm>
                <a:off x="970014" y="6599642"/>
                <a:ext cx="1251074" cy="1089966"/>
                <a:chOff x="2227541" y="6011760"/>
                <a:chExt cx="2864180" cy="2495343"/>
              </a:xfrm>
            </p:grpSpPr>
            <p:sp>
              <p:nvSpPr>
                <p:cNvPr id="742" name="Google Shape;742;p42"/>
                <p:cNvSpPr/>
                <p:nvPr/>
              </p:nvSpPr>
              <p:spPr>
                <a:xfrm rot="-1131582">
                  <a:off x="2772277" y="6293752"/>
                  <a:ext cx="2064072" cy="1922827"/>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43" name="Google Shape;743;p42"/>
                <p:cNvGrpSpPr/>
                <p:nvPr/>
              </p:nvGrpSpPr>
              <p:grpSpPr>
                <a:xfrm>
                  <a:off x="2227541" y="6635267"/>
                  <a:ext cx="2250382" cy="1871835"/>
                  <a:chOff x="2227541" y="6635267"/>
                  <a:chExt cx="2250382" cy="1871835"/>
                </a:xfrm>
              </p:grpSpPr>
              <p:sp>
                <p:nvSpPr>
                  <p:cNvPr id="744" name="Google Shape;744;p42"/>
                  <p:cNvSpPr/>
                  <p:nvPr/>
                </p:nvSpPr>
                <p:spPr>
                  <a:xfrm rot="-1131582">
                    <a:off x="2389104" y="6911337"/>
                    <a:ext cx="1927256" cy="1319697"/>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5" name="Google Shape;745;p42"/>
                  <p:cNvSpPr/>
                  <p:nvPr/>
                </p:nvSpPr>
                <p:spPr>
                  <a:xfrm rot="-1131582">
                    <a:off x="3441562" y="7628158"/>
                    <a:ext cx="485043" cy="66058"/>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6" name="Google Shape;746;p42"/>
                  <p:cNvSpPr/>
                  <p:nvPr/>
                </p:nvSpPr>
                <p:spPr>
                  <a:xfrm rot="-1131582">
                    <a:off x="3621630" y="6827655"/>
                    <a:ext cx="184071" cy="404239"/>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747" name="Google Shape;747;p42"/>
              <p:cNvGrpSpPr/>
              <p:nvPr/>
            </p:nvGrpSpPr>
            <p:grpSpPr>
              <a:xfrm>
                <a:off x="698956" y="6526827"/>
                <a:ext cx="761443" cy="1254173"/>
                <a:chOff x="1668617" y="5683195"/>
                <a:chExt cx="1743230" cy="2871275"/>
              </a:xfrm>
            </p:grpSpPr>
            <p:sp>
              <p:nvSpPr>
                <p:cNvPr id="748" name="Google Shape;748;p42"/>
                <p:cNvSpPr/>
                <p:nvPr/>
              </p:nvSpPr>
              <p:spPr>
                <a:xfrm>
                  <a:off x="1668617" y="5683195"/>
                  <a:ext cx="1729969" cy="2242458"/>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rgbClr val="75D9C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49" name="Google Shape;749;p42"/>
                <p:cNvGrpSpPr/>
                <p:nvPr/>
              </p:nvGrpSpPr>
              <p:grpSpPr>
                <a:xfrm>
                  <a:off x="2252110" y="6027996"/>
                  <a:ext cx="1159737" cy="2526474"/>
                  <a:chOff x="2252110" y="6027996"/>
                  <a:chExt cx="1159737" cy="2526474"/>
                </a:xfrm>
              </p:grpSpPr>
              <p:sp>
                <p:nvSpPr>
                  <p:cNvPr id="750" name="Google Shape;750;p42"/>
                  <p:cNvSpPr/>
                  <p:nvPr/>
                </p:nvSpPr>
                <p:spPr>
                  <a:xfrm>
                    <a:off x="2252110" y="6027996"/>
                    <a:ext cx="1159737" cy="2526474"/>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1" name="Google Shape;751;p42"/>
                  <p:cNvSpPr/>
                  <p:nvPr/>
                </p:nvSpPr>
                <p:spPr>
                  <a:xfrm>
                    <a:off x="3112839" y="6709262"/>
                    <a:ext cx="58980" cy="663304"/>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 name="Google Shape;752;p42"/>
                  <p:cNvSpPr/>
                  <p:nvPr/>
                </p:nvSpPr>
                <p:spPr>
                  <a:xfrm>
                    <a:off x="2447432" y="6696496"/>
                    <a:ext cx="526393" cy="233669"/>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 name="Google Shape;753;p42"/>
                  <p:cNvSpPr/>
                  <p:nvPr/>
                </p:nvSpPr>
                <p:spPr>
                  <a:xfrm>
                    <a:off x="2600004" y="6126931"/>
                    <a:ext cx="57644" cy="287652"/>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sp>
          <p:nvSpPr>
            <p:cNvPr id="754" name="Google Shape;754;p42"/>
            <p:cNvSpPr/>
            <p:nvPr/>
          </p:nvSpPr>
          <p:spPr>
            <a:xfrm flipH="1">
              <a:off x="6505301" y="4462217"/>
              <a:ext cx="2637197" cy="681282"/>
            </a:xfrm>
            <a:custGeom>
              <a:avLst/>
              <a:gdLst/>
              <a:ahLst/>
              <a:cxnLst/>
              <a:rect l="l" t="t" r="r" b="b"/>
              <a:pathLst>
                <a:path w="59984" h="15496" extrusionOk="0">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rgbClr val="A0EB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757" name="Google Shape;757;p42"/>
          <p:cNvSpPr txBox="1"/>
          <p:nvPr/>
        </p:nvSpPr>
        <p:spPr>
          <a:xfrm>
            <a:off x="2139100" y="3397761"/>
            <a:ext cx="1504000" cy="51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Oswald"/>
                <a:ea typeface="Oswald"/>
                <a:cs typeface="Oswald"/>
                <a:sym typeface="Oswald"/>
              </a:rPr>
              <a:t>JUPITER</a:t>
            </a:r>
            <a:endParaRPr sz="1867" kern="0">
              <a:solidFill>
                <a:srgbClr val="FFFFFF"/>
              </a:solidFill>
              <a:latin typeface="Oswald"/>
              <a:ea typeface="Oswald"/>
              <a:cs typeface="Oswald"/>
              <a:sym typeface="Oswald"/>
            </a:endParaRPr>
          </a:p>
        </p:txBody>
      </p:sp>
      <p:sp>
        <p:nvSpPr>
          <p:cNvPr id="21" name="مربع نص 20">
            <a:extLst>
              <a:ext uri="{FF2B5EF4-FFF2-40B4-BE49-F238E27FC236}">
                <a16:creationId xmlns:a16="http://schemas.microsoft.com/office/drawing/2014/main" id="{909BD2ED-A8FF-E969-49ED-54D9FAF21E24}"/>
              </a:ext>
            </a:extLst>
          </p:cNvPr>
          <p:cNvSpPr txBox="1"/>
          <p:nvPr/>
        </p:nvSpPr>
        <p:spPr>
          <a:xfrm>
            <a:off x="3791767" y="604947"/>
            <a:ext cx="6794269" cy="830997"/>
          </a:xfrm>
          <a:prstGeom prst="rect">
            <a:avLst/>
          </a:prstGeom>
          <a:noFill/>
        </p:spPr>
        <p:txBody>
          <a:bodyPr wrap="square">
            <a:spAutoFit/>
          </a:bodyPr>
          <a:lstStyle/>
          <a:p>
            <a:pPr algn="r"/>
            <a:r>
              <a:rPr lang="ar-BH" sz="2400" b="1" dirty="0">
                <a:solidFill>
                  <a:schemeClr val="accent2">
                    <a:lumMod val="75000"/>
                  </a:schemeClr>
                </a:solidFill>
              </a:rPr>
              <a:t>ان إمكانية بقاء الإنسان لعدة ّأجيال قادمة على هذا الكوكب مرتبطة بمدى حفاظه على الطبيعة ومواردها حيث : </a:t>
            </a:r>
            <a:endParaRPr lang="en-US" sz="2400" b="1" dirty="0">
              <a:solidFill>
                <a:schemeClr val="accent2">
                  <a:lumMod val="75000"/>
                </a:schemeClr>
              </a:solidFill>
            </a:endParaRPr>
          </a:p>
        </p:txBody>
      </p:sp>
      <p:sp>
        <p:nvSpPr>
          <p:cNvPr id="22" name="مربع نص 21">
            <a:extLst>
              <a:ext uri="{FF2B5EF4-FFF2-40B4-BE49-F238E27FC236}">
                <a16:creationId xmlns:a16="http://schemas.microsoft.com/office/drawing/2014/main" id="{54C1D36A-DA8F-CFB4-58B7-61BAF4C19356}"/>
              </a:ext>
            </a:extLst>
          </p:cNvPr>
          <p:cNvSpPr txBox="1"/>
          <p:nvPr/>
        </p:nvSpPr>
        <p:spPr>
          <a:xfrm>
            <a:off x="1032526" y="1673398"/>
            <a:ext cx="10332720" cy="2397451"/>
          </a:xfrm>
          <a:prstGeom prst="rect">
            <a:avLst/>
          </a:prstGeom>
          <a:noFill/>
        </p:spPr>
        <p:txBody>
          <a:bodyPr wrap="square">
            <a:spAutoFit/>
          </a:bodyPr>
          <a:lstStyle/>
          <a:p>
            <a:pPr algn="r" rtl="1">
              <a:lnSpc>
                <a:spcPct val="107000"/>
              </a:lnSpc>
              <a:spcAft>
                <a:spcPts val="800"/>
              </a:spcAft>
            </a:pPr>
            <a:r>
              <a:rPr lang="ar-SA" sz="2800" b="1" i="0" dirty="0">
                <a:solidFill>
                  <a:srgbClr val="7030A0"/>
                </a:solidFill>
                <a:effectLst/>
                <a:latin typeface="Sakkal Majalla" panose="02000000000000000000" pitchFamily="2" charset="-78"/>
                <a:ea typeface="Calibri" panose="020F0502020204030204" pitchFamily="34" charset="0"/>
                <a:cs typeface="Sakkal Majalla" panose="02000000000000000000" pitchFamily="2" charset="-78"/>
              </a:rPr>
              <a:t>تتميز البيئة الطبيعية بقدرة هائلة على تجديد مكوناتها، والمحافظة على مواردها؛ فعندما تسقط ورقة نباتية</a:t>
            </a:r>
            <a:r>
              <a:rPr lang="ar-SA" sz="2800" b="1"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rPr>
              <a:t> </a:t>
            </a:r>
            <a:r>
              <a:rPr lang="ar-SA" sz="2800" b="1" i="0" dirty="0">
                <a:solidFill>
                  <a:srgbClr val="000000"/>
                </a:solidFill>
                <a:effectLst/>
                <a:latin typeface="Sakkal Majalla" panose="02000000000000000000" pitchFamily="2" charset="-78"/>
                <a:ea typeface="Calibri" panose="020F0502020204030204" pitchFamily="34" charset="0"/>
                <a:cs typeface="Sakkal Majalla" panose="02000000000000000000" pitchFamily="2" charset="-78"/>
              </a:rPr>
              <a:t>على التربة  فإنها تتحلل، وتعيد عناصر غذائية إلى التربة مرة أخرى، ، </a:t>
            </a:r>
            <a:r>
              <a:rPr lang="ar-SA" sz="2800" b="1" i="0" dirty="0">
                <a:solidFill>
                  <a:srgbClr val="FF0000"/>
                </a:solidFill>
                <a:effectLst/>
                <a:latin typeface="Sakkal Majalla" panose="02000000000000000000" pitchFamily="2" charset="-78"/>
                <a:ea typeface="Calibri" panose="020F0502020204030204" pitchFamily="34" charset="0"/>
                <a:cs typeface="Sakkal Majalla" panose="02000000000000000000" pitchFamily="2" charset="-78"/>
              </a:rPr>
              <a:t>إ ّلا أ ّن تدخل الإنسان في البيئة واستعماله لمواردها الطبيعية استعما ًلا مفرطا، أدى إلى إلحاق  الضرر بها،</a:t>
            </a:r>
            <a:br>
              <a:rPr lang="en-US" sz="2800" b="1" dirty="0">
                <a:solidFill>
                  <a:srgbClr val="000000"/>
                </a:solidFill>
                <a:effectLst/>
                <a:latin typeface="Sakkal Majalla" panose="02000000000000000000" pitchFamily="2" charset="-78"/>
                <a:ea typeface="Calibri" panose="020F0502020204030204" pitchFamily="34" charset="0"/>
                <a:cs typeface="Arial" panose="020B0604020202020204" pitchFamily="34" charset="0"/>
              </a:rPr>
            </a:br>
            <a:r>
              <a:rPr lang="ar-SA" sz="2800" b="1" i="0" dirty="0">
                <a:solidFill>
                  <a:srgbClr val="C45911"/>
                </a:solidFill>
                <a:effectLst/>
                <a:latin typeface="Sakkal Majalla" panose="02000000000000000000" pitchFamily="2" charset="-78"/>
                <a:ea typeface="Calibri" panose="020F0502020204030204" pitchFamily="34" charset="0"/>
                <a:cs typeface="Sakkal Majalla" panose="02000000000000000000" pitchFamily="2" charset="-78"/>
              </a:rPr>
              <a:t>وظهور العديد من المشكلات البيئية الخطرة، مثل  تأثير غازات الدفيئة، وإزالة الغابات ، والاحترار</a:t>
            </a:r>
            <a:br>
              <a:rPr lang="en-US" sz="2800" b="1" dirty="0">
                <a:solidFill>
                  <a:srgbClr val="C45911"/>
                </a:solidFill>
                <a:effectLst/>
                <a:latin typeface="Sakkal Majalla" panose="02000000000000000000" pitchFamily="2" charset="-78"/>
                <a:ea typeface="Calibri" panose="020F0502020204030204" pitchFamily="34" charset="0"/>
                <a:cs typeface="Arial" panose="020B0604020202020204" pitchFamily="34" charset="0"/>
              </a:rPr>
            </a:br>
            <a:r>
              <a:rPr lang="ar-SA" sz="2800" b="1" i="0" dirty="0">
                <a:solidFill>
                  <a:srgbClr val="C45911"/>
                </a:solidFill>
                <a:effectLst/>
                <a:latin typeface="Sakkal Majalla" panose="02000000000000000000" pitchFamily="2" charset="-78"/>
                <a:ea typeface="Calibri" panose="020F0502020204030204" pitchFamily="34" charset="0"/>
                <a:cs typeface="Sakkal Majalla" panose="02000000000000000000" pitchFamily="2" charset="-78"/>
              </a:rPr>
              <a:t>العالمي، وإنتاج النفايات ، وغير ذلك</a:t>
            </a:r>
            <a:endParaRPr lang="en-US" b="1"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3" name="صورة 22">
            <a:extLst>
              <a:ext uri="{FF2B5EF4-FFF2-40B4-BE49-F238E27FC236}">
                <a16:creationId xmlns:a16="http://schemas.microsoft.com/office/drawing/2014/main" id="{A7B7A74F-60A8-C818-0E36-CF558F7302A2}"/>
              </a:ext>
            </a:extLst>
          </p:cNvPr>
          <p:cNvPicPr>
            <a:picLocks noChangeAspect="1"/>
          </p:cNvPicPr>
          <p:nvPr/>
        </p:nvPicPr>
        <p:blipFill>
          <a:blip r:embed="rId3"/>
          <a:stretch>
            <a:fillRect/>
          </a:stretch>
        </p:blipFill>
        <p:spPr>
          <a:xfrm>
            <a:off x="497258" y="4138979"/>
            <a:ext cx="3883549" cy="2306644"/>
          </a:xfrm>
          <a:prstGeom prst="rect">
            <a:avLst/>
          </a:prstGeom>
        </p:spPr>
      </p:pic>
      <p:sp>
        <p:nvSpPr>
          <p:cNvPr id="24" name="سهم: منحني لليسار 23">
            <a:extLst>
              <a:ext uri="{FF2B5EF4-FFF2-40B4-BE49-F238E27FC236}">
                <a16:creationId xmlns:a16="http://schemas.microsoft.com/office/drawing/2014/main" id="{93B4ABB7-B654-3853-BE76-A93EBC2A980A}"/>
              </a:ext>
            </a:extLst>
          </p:cNvPr>
          <p:cNvSpPr/>
          <p:nvPr/>
        </p:nvSpPr>
        <p:spPr>
          <a:xfrm>
            <a:off x="11199336" y="230327"/>
            <a:ext cx="701019" cy="1551044"/>
          </a:xfrm>
          <a:prstGeom prst="curvedLeftArrow">
            <a:avLst>
              <a:gd name="adj1" fmla="val 25000"/>
              <a:gd name="adj2" fmla="val 50000"/>
              <a:gd name="adj3" fmla="val 20866"/>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تغذية راجعة </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523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38"/>
          <p:cNvSpPr/>
          <p:nvPr/>
        </p:nvSpPr>
        <p:spPr>
          <a:xfrm>
            <a:off x="5324600" y="1174133"/>
            <a:ext cx="6169573" cy="5361803"/>
          </a:xfrm>
          <a:custGeom>
            <a:avLst/>
            <a:gdLst/>
            <a:ahLst/>
            <a:cxnLst/>
            <a:rect l="l" t="t" r="r" b="b"/>
            <a:pathLst>
              <a:path w="233578" h="185937" extrusionOk="0">
                <a:moveTo>
                  <a:pt x="121779" y="0"/>
                </a:moveTo>
                <a:cubicBezTo>
                  <a:pt x="109175" y="0"/>
                  <a:pt x="96563" y="3745"/>
                  <a:pt x="85785" y="11250"/>
                </a:cubicBezTo>
                <a:cubicBezTo>
                  <a:pt x="76082" y="18013"/>
                  <a:pt x="74105" y="21668"/>
                  <a:pt x="58091" y="27753"/>
                </a:cubicBezTo>
                <a:cubicBezTo>
                  <a:pt x="39827" y="34694"/>
                  <a:pt x="14943" y="36361"/>
                  <a:pt x="6359" y="57578"/>
                </a:cubicBezTo>
                <a:cubicBezTo>
                  <a:pt x="1" y="73294"/>
                  <a:pt x="2644" y="100107"/>
                  <a:pt x="15038" y="121228"/>
                </a:cubicBezTo>
                <a:cubicBezTo>
                  <a:pt x="26290" y="140409"/>
                  <a:pt x="41982" y="141814"/>
                  <a:pt x="54067" y="146589"/>
                </a:cubicBezTo>
                <a:cubicBezTo>
                  <a:pt x="70891" y="153232"/>
                  <a:pt x="82225" y="165662"/>
                  <a:pt x="99561" y="173735"/>
                </a:cubicBezTo>
                <a:cubicBezTo>
                  <a:pt x="114733" y="180786"/>
                  <a:pt x="135375" y="185937"/>
                  <a:pt x="155204" y="185937"/>
                </a:cubicBezTo>
                <a:cubicBezTo>
                  <a:pt x="170496" y="185937"/>
                  <a:pt x="185305" y="182874"/>
                  <a:pt x="196752" y="175259"/>
                </a:cubicBezTo>
                <a:cubicBezTo>
                  <a:pt x="233578" y="150780"/>
                  <a:pt x="213194" y="117061"/>
                  <a:pt x="201347" y="87891"/>
                </a:cubicBezTo>
                <a:cubicBezTo>
                  <a:pt x="186560" y="51517"/>
                  <a:pt x="181512" y="36944"/>
                  <a:pt x="171296" y="24014"/>
                </a:cubicBezTo>
                <a:cubicBezTo>
                  <a:pt x="158656" y="8021"/>
                  <a:pt x="140226" y="0"/>
                  <a:pt x="121779" y="0"/>
                </a:cubicBezTo>
                <a:close/>
              </a:path>
            </a:pathLst>
          </a:custGeom>
          <a:solidFill>
            <a:srgbClr val="A0EB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74" name="Google Shape;574;p38"/>
          <p:cNvGrpSpPr/>
          <p:nvPr/>
        </p:nvGrpSpPr>
        <p:grpSpPr>
          <a:xfrm>
            <a:off x="6407801" y="2082248"/>
            <a:ext cx="5646204" cy="3731536"/>
            <a:chOff x="4110902" y="1802134"/>
            <a:chExt cx="4875824" cy="3222398"/>
          </a:xfrm>
        </p:grpSpPr>
        <p:sp>
          <p:nvSpPr>
            <p:cNvPr id="575" name="Google Shape;575;p38"/>
            <p:cNvSpPr/>
            <p:nvPr/>
          </p:nvSpPr>
          <p:spPr>
            <a:xfrm>
              <a:off x="4480374" y="3375874"/>
              <a:ext cx="612865" cy="1012595"/>
            </a:xfrm>
            <a:custGeom>
              <a:avLst/>
              <a:gdLst/>
              <a:ahLst/>
              <a:cxnLst/>
              <a:rect l="l" t="t" r="r" b="b"/>
              <a:pathLst>
                <a:path w="19789" h="32696" extrusionOk="0">
                  <a:moveTo>
                    <a:pt x="3108" y="1"/>
                  </a:moveTo>
                  <a:cubicBezTo>
                    <a:pt x="0" y="22575"/>
                    <a:pt x="18371" y="32695"/>
                    <a:pt x="18371" y="32695"/>
                  </a:cubicBezTo>
                  <a:cubicBezTo>
                    <a:pt x="19788" y="10038"/>
                    <a:pt x="3108" y="1"/>
                    <a:pt x="3108" y="1"/>
                  </a:cubicBezTo>
                  <a:close/>
                </a:path>
              </a:pathLst>
            </a:custGeom>
            <a:solidFill>
              <a:srgbClr val="FFD1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6" name="Google Shape;576;p38"/>
            <p:cNvSpPr/>
            <p:nvPr/>
          </p:nvSpPr>
          <p:spPr>
            <a:xfrm>
              <a:off x="4322923" y="3882172"/>
              <a:ext cx="490069" cy="471332"/>
            </a:xfrm>
            <a:custGeom>
              <a:avLst/>
              <a:gdLst/>
              <a:ahLst/>
              <a:cxnLst/>
              <a:rect l="l" t="t" r="r" b="b"/>
              <a:pathLst>
                <a:path w="15824" h="15219" extrusionOk="0">
                  <a:moveTo>
                    <a:pt x="0" y="0"/>
                  </a:moveTo>
                  <a:lnTo>
                    <a:pt x="0" y="0"/>
                  </a:lnTo>
                  <a:cubicBezTo>
                    <a:pt x="0" y="0"/>
                    <a:pt x="5911" y="15218"/>
                    <a:pt x="15632" y="15218"/>
                  </a:cubicBezTo>
                  <a:cubicBezTo>
                    <a:pt x="15695" y="15218"/>
                    <a:pt x="15759" y="15218"/>
                    <a:pt x="15824" y="15216"/>
                  </a:cubicBezTo>
                  <a:cubicBezTo>
                    <a:pt x="15824" y="15216"/>
                    <a:pt x="11299" y="1084"/>
                    <a:pt x="0" y="0"/>
                  </a:cubicBezTo>
                  <a:close/>
                </a:path>
              </a:pathLst>
            </a:custGeom>
            <a:solidFill>
              <a:srgbClr val="FFD1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7" name="Google Shape;577;p38"/>
            <p:cNvSpPr/>
            <p:nvPr/>
          </p:nvSpPr>
          <p:spPr>
            <a:xfrm>
              <a:off x="5605019" y="3081257"/>
              <a:ext cx="1804622" cy="902714"/>
            </a:xfrm>
            <a:custGeom>
              <a:avLst/>
              <a:gdLst/>
              <a:ahLst/>
              <a:cxnLst/>
              <a:rect l="l" t="t" r="r" b="b"/>
              <a:pathLst>
                <a:path w="58270" h="29148" extrusionOk="0">
                  <a:moveTo>
                    <a:pt x="29111" y="1"/>
                  </a:moveTo>
                  <a:cubicBezTo>
                    <a:pt x="26277" y="1"/>
                    <a:pt x="23789" y="1465"/>
                    <a:pt x="22360" y="3680"/>
                  </a:cubicBezTo>
                  <a:cubicBezTo>
                    <a:pt x="22058" y="3301"/>
                    <a:pt x="21738" y="3027"/>
                    <a:pt x="21426" y="3027"/>
                  </a:cubicBezTo>
                  <a:cubicBezTo>
                    <a:pt x="21307" y="3027"/>
                    <a:pt x="21189" y="3067"/>
                    <a:pt x="21074" y="3156"/>
                  </a:cubicBezTo>
                  <a:cubicBezTo>
                    <a:pt x="20003" y="3977"/>
                    <a:pt x="21074" y="7180"/>
                    <a:pt x="21074" y="7180"/>
                  </a:cubicBezTo>
                  <a:cubicBezTo>
                    <a:pt x="21074" y="7180"/>
                    <a:pt x="19381" y="4442"/>
                    <a:pt x="18289" y="4442"/>
                  </a:cubicBezTo>
                  <a:cubicBezTo>
                    <a:pt x="18126" y="4442"/>
                    <a:pt x="17976" y="4503"/>
                    <a:pt x="17848" y="4644"/>
                  </a:cubicBezTo>
                  <a:cubicBezTo>
                    <a:pt x="17443" y="5073"/>
                    <a:pt x="17502" y="6073"/>
                    <a:pt x="17705" y="7133"/>
                  </a:cubicBezTo>
                  <a:cubicBezTo>
                    <a:pt x="16217" y="7752"/>
                    <a:pt x="15169" y="9204"/>
                    <a:pt x="15109" y="10895"/>
                  </a:cubicBezTo>
                  <a:cubicBezTo>
                    <a:pt x="14573" y="10764"/>
                    <a:pt x="14014" y="10681"/>
                    <a:pt x="13442" y="10681"/>
                  </a:cubicBezTo>
                  <a:cubicBezTo>
                    <a:pt x="9775" y="10681"/>
                    <a:pt x="6799" y="13657"/>
                    <a:pt x="6799" y="17324"/>
                  </a:cubicBezTo>
                  <a:cubicBezTo>
                    <a:pt x="6799" y="17586"/>
                    <a:pt x="6822" y="17848"/>
                    <a:pt x="6846" y="18098"/>
                  </a:cubicBezTo>
                  <a:cubicBezTo>
                    <a:pt x="3441" y="19325"/>
                    <a:pt x="0" y="22265"/>
                    <a:pt x="0" y="29147"/>
                  </a:cubicBezTo>
                  <a:lnTo>
                    <a:pt x="57769" y="29147"/>
                  </a:lnTo>
                  <a:cubicBezTo>
                    <a:pt x="57769" y="29147"/>
                    <a:pt x="58269" y="20039"/>
                    <a:pt x="50983" y="17813"/>
                  </a:cubicBezTo>
                  <a:cubicBezTo>
                    <a:pt x="51078" y="17301"/>
                    <a:pt x="51126" y="16765"/>
                    <a:pt x="51126" y="16229"/>
                  </a:cubicBezTo>
                  <a:cubicBezTo>
                    <a:pt x="51126" y="11419"/>
                    <a:pt x="47339" y="7514"/>
                    <a:pt x="42589" y="7311"/>
                  </a:cubicBezTo>
                  <a:cubicBezTo>
                    <a:pt x="42767" y="6609"/>
                    <a:pt x="42732" y="5990"/>
                    <a:pt x="42208" y="5728"/>
                  </a:cubicBezTo>
                  <a:cubicBezTo>
                    <a:pt x="42018" y="5630"/>
                    <a:pt x="41832" y="5587"/>
                    <a:pt x="41650" y="5587"/>
                  </a:cubicBezTo>
                  <a:cubicBezTo>
                    <a:pt x="40540" y="5587"/>
                    <a:pt x="39608" y="7184"/>
                    <a:pt x="39291" y="7787"/>
                  </a:cubicBezTo>
                  <a:cubicBezTo>
                    <a:pt x="39267" y="7799"/>
                    <a:pt x="39255" y="7799"/>
                    <a:pt x="39231" y="7811"/>
                  </a:cubicBezTo>
                  <a:cubicBezTo>
                    <a:pt x="39422" y="7037"/>
                    <a:pt x="39958" y="4418"/>
                    <a:pt x="38267" y="4073"/>
                  </a:cubicBezTo>
                  <a:cubicBezTo>
                    <a:pt x="38200" y="4060"/>
                    <a:pt x="38136" y="4054"/>
                    <a:pt x="38072" y="4054"/>
                  </a:cubicBezTo>
                  <a:cubicBezTo>
                    <a:pt x="37477" y="4054"/>
                    <a:pt x="37016" y="4592"/>
                    <a:pt x="36671" y="5335"/>
                  </a:cubicBezTo>
                  <a:cubicBezTo>
                    <a:pt x="35564" y="2227"/>
                    <a:pt x="32600" y="1"/>
                    <a:pt x="29111" y="1"/>
                  </a:cubicBezTo>
                  <a:close/>
                </a:path>
              </a:pathLst>
            </a:custGeom>
            <a:solidFill>
              <a:srgbClr val="FFD1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8" name="Google Shape;578;p38"/>
            <p:cNvSpPr/>
            <p:nvPr/>
          </p:nvSpPr>
          <p:spPr>
            <a:xfrm>
              <a:off x="5192034" y="2781498"/>
              <a:ext cx="101798" cy="1531745"/>
            </a:xfrm>
            <a:custGeom>
              <a:avLst/>
              <a:gdLst/>
              <a:ahLst/>
              <a:cxnLst/>
              <a:rect l="l" t="t" r="r" b="b"/>
              <a:pathLst>
                <a:path w="3287" h="49459" extrusionOk="0">
                  <a:moveTo>
                    <a:pt x="0" y="0"/>
                  </a:moveTo>
                  <a:lnTo>
                    <a:pt x="0" y="49459"/>
                  </a:lnTo>
                  <a:lnTo>
                    <a:pt x="3286" y="49459"/>
                  </a:lnTo>
                  <a:lnTo>
                    <a:pt x="3286" y="0"/>
                  </a:ln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9" name="Google Shape;579;p38"/>
            <p:cNvSpPr/>
            <p:nvPr/>
          </p:nvSpPr>
          <p:spPr>
            <a:xfrm>
              <a:off x="5242917" y="2781498"/>
              <a:ext cx="50915" cy="1531745"/>
            </a:xfrm>
            <a:custGeom>
              <a:avLst/>
              <a:gdLst/>
              <a:ahLst/>
              <a:cxnLst/>
              <a:rect l="l" t="t" r="r" b="b"/>
              <a:pathLst>
                <a:path w="1644" h="49459" extrusionOk="0">
                  <a:moveTo>
                    <a:pt x="0" y="0"/>
                  </a:moveTo>
                  <a:lnTo>
                    <a:pt x="0" y="49459"/>
                  </a:lnTo>
                  <a:lnTo>
                    <a:pt x="1643" y="49459"/>
                  </a:lnTo>
                  <a:lnTo>
                    <a:pt x="1643" y="0"/>
                  </a:ln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0" name="Google Shape;580;p38"/>
            <p:cNvSpPr/>
            <p:nvPr/>
          </p:nvSpPr>
          <p:spPr>
            <a:xfrm>
              <a:off x="5647045" y="2191148"/>
              <a:ext cx="101798" cy="1531745"/>
            </a:xfrm>
            <a:custGeom>
              <a:avLst/>
              <a:gdLst/>
              <a:ahLst/>
              <a:cxnLst/>
              <a:rect l="l" t="t" r="r" b="b"/>
              <a:pathLst>
                <a:path w="3287" h="49459" extrusionOk="0">
                  <a:moveTo>
                    <a:pt x="1" y="0"/>
                  </a:moveTo>
                  <a:lnTo>
                    <a:pt x="1" y="49459"/>
                  </a:lnTo>
                  <a:lnTo>
                    <a:pt x="3287" y="49459"/>
                  </a:lnTo>
                  <a:lnTo>
                    <a:pt x="3287" y="0"/>
                  </a:ln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1" name="Google Shape;581;p38"/>
            <p:cNvSpPr/>
            <p:nvPr/>
          </p:nvSpPr>
          <p:spPr>
            <a:xfrm>
              <a:off x="5697929" y="2191148"/>
              <a:ext cx="50915" cy="1531745"/>
            </a:xfrm>
            <a:custGeom>
              <a:avLst/>
              <a:gdLst/>
              <a:ahLst/>
              <a:cxnLst/>
              <a:rect l="l" t="t" r="r" b="b"/>
              <a:pathLst>
                <a:path w="1644" h="49459" extrusionOk="0">
                  <a:moveTo>
                    <a:pt x="1" y="0"/>
                  </a:moveTo>
                  <a:lnTo>
                    <a:pt x="1" y="49459"/>
                  </a:lnTo>
                  <a:lnTo>
                    <a:pt x="1644" y="49459"/>
                  </a:lnTo>
                  <a:lnTo>
                    <a:pt x="1644" y="0"/>
                  </a:ln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2" name="Google Shape;582;p38"/>
            <p:cNvSpPr/>
            <p:nvPr/>
          </p:nvSpPr>
          <p:spPr>
            <a:xfrm>
              <a:off x="5801183" y="2781498"/>
              <a:ext cx="101798" cy="1531745"/>
            </a:xfrm>
            <a:custGeom>
              <a:avLst/>
              <a:gdLst/>
              <a:ahLst/>
              <a:cxnLst/>
              <a:rect l="l" t="t" r="r" b="b"/>
              <a:pathLst>
                <a:path w="3287" h="49459" extrusionOk="0">
                  <a:moveTo>
                    <a:pt x="0" y="0"/>
                  </a:moveTo>
                  <a:lnTo>
                    <a:pt x="0" y="49459"/>
                  </a:lnTo>
                  <a:lnTo>
                    <a:pt x="3286" y="49459"/>
                  </a:lnTo>
                  <a:lnTo>
                    <a:pt x="3286" y="0"/>
                  </a:ln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3" name="Google Shape;583;p38"/>
            <p:cNvSpPr/>
            <p:nvPr/>
          </p:nvSpPr>
          <p:spPr>
            <a:xfrm>
              <a:off x="5852066" y="2781498"/>
              <a:ext cx="50915" cy="1531745"/>
            </a:xfrm>
            <a:custGeom>
              <a:avLst/>
              <a:gdLst/>
              <a:ahLst/>
              <a:cxnLst/>
              <a:rect l="l" t="t" r="r" b="b"/>
              <a:pathLst>
                <a:path w="1644" h="49459" extrusionOk="0">
                  <a:moveTo>
                    <a:pt x="0" y="0"/>
                  </a:moveTo>
                  <a:lnTo>
                    <a:pt x="0" y="49459"/>
                  </a:lnTo>
                  <a:lnTo>
                    <a:pt x="1643" y="49459"/>
                  </a:lnTo>
                  <a:lnTo>
                    <a:pt x="1643" y="0"/>
                  </a:ln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4" name="Google Shape;584;p38"/>
            <p:cNvSpPr/>
            <p:nvPr/>
          </p:nvSpPr>
          <p:spPr>
            <a:xfrm>
              <a:off x="4717821" y="2453309"/>
              <a:ext cx="1013338" cy="896798"/>
            </a:xfrm>
            <a:custGeom>
              <a:avLst/>
              <a:gdLst/>
              <a:ahLst/>
              <a:cxnLst/>
              <a:rect l="l" t="t" r="r" b="b"/>
              <a:pathLst>
                <a:path w="32720" h="28957" extrusionOk="0">
                  <a:moveTo>
                    <a:pt x="12633" y="1"/>
                  </a:moveTo>
                  <a:cubicBezTo>
                    <a:pt x="11776" y="1"/>
                    <a:pt x="11014" y="512"/>
                    <a:pt x="10693" y="1298"/>
                  </a:cubicBezTo>
                  <a:lnTo>
                    <a:pt x="560" y="26075"/>
                  </a:lnTo>
                  <a:cubicBezTo>
                    <a:pt x="1" y="27444"/>
                    <a:pt x="1013" y="28956"/>
                    <a:pt x="2489" y="28956"/>
                  </a:cubicBezTo>
                  <a:lnTo>
                    <a:pt x="20087" y="28956"/>
                  </a:lnTo>
                  <a:cubicBezTo>
                    <a:pt x="20932" y="28956"/>
                    <a:pt x="21706" y="28444"/>
                    <a:pt x="22027" y="27659"/>
                  </a:cubicBezTo>
                  <a:lnTo>
                    <a:pt x="32160" y="2882"/>
                  </a:lnTo>
                  <a:cubicBezTo>
                    <a:pt x="32719" y="1513"/>
                    <a:pt x="31707" y="1"/>
                    <a:pt x="30231" y="1"/>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5" name="Google Shape;585;p38"/>
            <p:cNvSpPr/>
            <p:nvPr/>
          </p:nvSpPr>
          <p:spPr>
            <a:xfrm>
              <a:off x="5512449" y="2453309"/>
              <a:ext cx="783975" cy="896798"/>
            </a:xfrm>
            <a:custGeom>
              <a:avLst/>
              <a:gdLst/>
              <a:ahLst/>
              <a:cxnLst/>
              <a:rect l="l" t="t" r="r" b="b"/>
              <a:pathLst>
                <a:path w="25314" h="28957" extrusionOk="0">
                  <a:moveTo>
                    <a:pt x="12478" y="1"/>
                  </a:moveTo>
                  <a:cubicBezTo>
                    <a:pt x="11800" y="1"/>
                    <a:pt x="11181" y="417"/>
                    <a:pt x="10919" y="1048"/>
                  </a:cubicBezTo>
                  <a:lnTo>
                    <a:pt x="453" y="26635"/>
                  </a:lnTo>
                  <a:cubicBezTo>
                    <a:pt x="1" y="27742"/>
                    <a:pt x="822" y="28956"/>
                    <a:pt x="2013" y="28956"/>
                  </a:cubicBezTo>
                  <a:lnTo>
                    <a:pt x="12848" y="28956"/>
                  </a:lnTo>
                  <a:cubicBezTo>
                    <a:pt x="13526" y="28956"/>
                    <a:pt x="14133" y="28540"/>
                    <a:pt x="14395" y="27909"/>
                  </a:cubicBezTo>
                  <a:lnTo>
                    <a:pt x="24861" y="2322"/>
                  </a:lnTo>
                  <a:cubicBezTo>
                    <a:pt x="25313" y="1215"/>
                    <a:pt x="24504" y="1"/>
                    <a:pt x="23313" y="1"/>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6" name="Google Shape;586;p38"/>
            <p:cNvSpPr/>
            <p:nvPr/>
          </p:nvSpPr>
          <p:spPr>
            <a:xfrm>
              <a:off x="5124178" y="1854473"/>
              <a:ext cx="1455435" cy="513328"/>
            </a:xfrm>
            <a:custGeom>
              <a:avLst/>
              <a:gdLst/>
              <a:ahLst/>
              <a:cxnLst/>
              <a:rect l="l" t="t" r="r" b="b"/>
              <a:pathLst>
                <a:path w="46995" h="16575" extrusionOk="0">
                  <a:moveTo>
                    <a:pt x="8109" y="1"/>
                  </a:moveTo>
                  <a:cubicBezTo>
                    <a:pt x="7811" y="1"/>
                    <a:pt x="7525" y="179"/>
                    <a:pt x="7394" y="453"/>
                  </a:cubicBezTo>
                  <a:lnTo>
                    <a:pt x="250" y="15443"/>
                  </a:lnTo>
                  <a:cubicBezTo>
                    <a:pt x="0" y="15967"/>
                    <a:pt x="393" y="16574"/>
                    <a:pt x="965" y="16574"/>
                  </a:cubicBezTo>
                  <a:lnTo>
                    <a:pt x="38886" y="16574"/>
                  </a:lnTo>
                  <a:cubicBezTo>
                    <a:pt x="39196" y="16574"/>
                    <a:pt x="39470" y="16408"/>
                    <a:pt x="39601" y="16122"/>
                  </a:cubicBezTo>
                  <a:lnTo>
                    <a:pt x="46744" y="1132"/>
                  </a:lnTo>
                  <a:cubicBezTo>
                    <a:pt x="46994" y="608"/>
                    <a:pt x="46613" y="1"/>
                    <a:pt x="46030" y="1"/>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7" name="Google Shape;587;p38"/>
            <p:cNvSpPr/>
            <p:nvPr/>
          </p:nvSpPr>
          <p:spPr>
            <a:xfrm>
              <a:off x="4691651" y="2400939"/>
              <a:ext cx="1013307" cy="896427"/>
            </a:xfrm>
            <a:custGeom>
              <a:avLst/>
              <a:gdLst/>
              <a:ahLst/>
              <a:cxnLst/>
              <a:rect l="l" t="t" r="r" b="b"/>
              <a:pathLst>
                <a:path w="32719" h="28945" extrusionOk="0">
                  <a:moveTo>
                    <a:pt x="12633" y="1"/>
                  </a:moveTo>
                  <a:cubicBezTo>
                    <a:pt x="11776" y="1"/>
                    <a:pt x="11014" y="513"/>
                    <a:pt x="10692" y="1299"/>
                  </a:cubicBezTo>
                  <a:lnTo>
                    <a:pt x="560" y="26075"/>
                  </a:lnTo>
                  <a:cubicBezTo>
                    <a:pt x="0" y="27445"/>
                    <a:pt x="1012" y="28945"/>
                    <a:pt x="2489" y="28945"/>
                  </a:cubicBezTo>
                  <a:lnTo>
                    <a:pt x="20086" y="28945"/>
                  </a:lnTo>
                  <a:cubicBezTo>
                    <a:pt x="20932" y="28945"/>
                    <a:pt x="21694" y="28433"/>
                    <a:pt x="22015" y="27647"/>
                  </a:cubicBezTo>
                  <a:lnTo>
                    <a:pt x="32159" y="2882"/>
                  </a:lnTo>
                  <a:cubicBezTo>
                    <a:pt x="32719" y="1501"/>
                    <a:pt x="31707" y="1"/>
                    <a:pt x="3021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8" name="Google Shape;588;p38"/>
            <p:cNvSpPr/>
            <p:nvPr/>
          </p:nvSpPr>
          <p:spPr>
            <a:xfrm>
              <a:off x="4770191" y="2466595"/>
              <a:ext cx="855856" cy="765145"/>
            </a:xfrm>
            <a:custGeom>
              <a:avLst/>
              <a:gdLst/>
              <a:ahLst/>
              <a:cxnLst/>
              <a:rect l="l" t="t" r="r" b="b"/>
              <a:pathLst>
                <a:path w="27635" h="24706" extrusionOk="0">
                  <a:moveTo>
                    <a:pt x="10109" y="0"/>
                  </a:moveTo>
                  <a:lnTo>
                    <a:pt x="0" y="24706"/>
                  </a:lnTo>
                  <a:lnTo>
                    <a:pt x="17526" y="24706"/>
                  </a:lnTo>
                  <a:lnTo>
                    <a:pt x="27635" y="0"/>
                  </a:lnTo>
                  <a:close/>
                </a:path>
              </a:pathLst>
            </a:custGeom>
            <a:solidFill>
              <a:srgbClr val="40B4E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9" name="Google Shape;589;p38"/>
            <p:cNvSpPr/>
            <p:nvPr/>
          </p:nvSpPr>
          <p:spPr>
            <a:xfrm>
              <a:off x="5492164" y="2400939"/>
              <a:ext cx="783975" cy="896427"/>
            </a:xfrm>
            <a:custGeom>
              <a:avLst/>
              <a:gdLst/>
              <a:ahLst/>
              <a:cxnLst/>
              <a:rect l="l" t="t" r="r" b="b"/>
              <a:pathLst>
                <a:path w="25314" h="28945" extrusionOk="0">
                  <a:moveTo>
                    <a:pt x="12467" y="1"/>
                  </a:moveTo>
                  <a:cubicBezTo>
                    <a:pt x="11788" y="1"/>
                    <a:pt x="11181" y="418"/>
                    <a:pt x="10919" y="1049"/>
                  </a:cubicBezTo>
                  <a:lnTo>
                    <a:pt x="453" y="26635"/>
                  </a:lnTo>
                  <a:cubicBezTo>
                    <a:pt x="1" y="27742"/>
                    <a:pt x="811" y="28945"/>
                    <a:pt x="2001" y="28945"/>
                  </a:cubicBezTo>
                  <a:lnTo>
                    <a:pt x="12836" y="28945"/>
                  </a:lnTo>
                  <a:cubicBezTo>
                    <a:pt x="13514" y="28945"/>
                    <a:pt x="14134" y="28540"/>
                    <a:pt x="14396" y="27909"/>
                  </a:cubicBezTo>
                  <a:lnTo>
                    <a:pt x="24861" y="2323"/>
                  </a:lnTo>
                  <a:cubicBezTo>
                    <a:pt x="25314" y="1215"/>
                    <a:pt x="24504" y="1"/>
                    <a:pt x="2330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0" name="Google Shape;590;p38"/>
            <p:cNvSpPr/>
            <p:nvPr/>
          </p:nvSpPr>
          <p:spPr>
            <a:xfrm>
              <a:off x="5574389" y="2466595"/>
              <a:ext cx="619152" cy="765145"/>
            </a:xfrm>
            <a:custGeom>
              <a:avLst/>
              <a:gdLst/>
              <a:ahLst/>
              <a:cxnLst/>
              <a:rect l="l" t="t" r="r" b="b"/>
              <a:pathLst>
                <a:path w="19992" h="24706" extrusionOk="0">
                  <a:moveTo>
                    <a:pt x="10109" y="0"/>
                  </a:moveTo>
                  <a:lnTo>
                    <a:pt x="1" y="24706"/>
                  </a:lnTo>
                  <a:lnTo>
                    <a:pt x="9883" y="24706"/>
                  </a:lnTo>
                  <a:lnTo>
                    <a:pt x="19992" y="0"/>
                  </a:lnTo>
                  <a:close/>
                </a:path>
              </a:pathLst>
            </a:custGeom>
            <a:solidFill>
              <a:srgbClr val="40B4E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1" name="Google Shape;591;p38"/>
            <p:cNvSpPr/>
            <p:nvPr/>
          </p:nvSpPr>
          <p:spPr>
            <a:xfrm>
              <a:off x="5097265" y="1802134"/>
              <a:ext cx="1455064" cy="513297"/>
            </a:xfrm>
            <a:custGeom>
              <a:avLst/>
              <a:gdLst/>
              <a:ahLst/>
              <a:cxnLst/>
              <a:rect l="l" t="t" r="r" b="b"/>
              <a:pathLst>
                <a:path w="46983" h="16574" extrusionOk="0">
                  <a:moveTo>
                    <a:pt x="8097" y="0"/>
                  </a:moveTo>
                  <a:cubicBezTo>
                    <a:pt x="7799" y="0"/>
                    <a:pt x="7525" y="167"/>
                    <a:pt x="7382" y="441"/>
                  </a:cubicBezTo>
                  <a:lnTo>
                    <a:pt x="250" y="15442"/>
                  </a:lnTo>
                  <a:cubicBezTo>
                    <a:pt x="0" y="15966"/>
                    <a:pt x="381" y="16574"/>
                    <a:pt x="965" y="16574"/>
                  </a:cubicBezTo>
                  <a:lnTo>
                    <a:pt x="38874" y="16574"/>
                  </a:lnTo>
                  <a:cubicBezTo>
                    <a:pt x="39184" y="16574"/>
                    <a:pt x="39458" y="16395"/>
                    <a:pt x="39589" y="16121"/>
                  </a:cubicBezTo>
                  <a:lnTo>
                    <a:pt x="46732" y="1119"/>
                  </a:lnTo>
                  <a:cubicBezTo>
                    <a:pt x="46982" y="595"/>
                    <a:pt x="46601" y="0"/>
                    <a:pt x="4601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2" name="Google Shape;592;p38"/>
            <p:cNvSpPr/>
            <p:nvPr/>
          </p:nvSpPr>
          <p:spPr>
            <a:xfrm>
              <a:off x="5192034" y="1867388"/>
              <a:ext cx="1265527" cy="382418"/>
            </a:xfrm>
            <a:custGeom>
              <a:avLst/>
              <a:gdLst/>
              <a:ahLst/>
              <a:cxnLst/>
              <a:rect l="l" t="t" r="r" b="b"/>
              <a:pathLst>
                <a:path w="40863" h="12348" extrusionOk="0">
                  <a:moveTo>
                    <a:pt x="5882" y="1"/>
                  </a:moveTo>
                  <a:lnTo>
                    <a:pt x="0" y="12347"/>
                  </a:lnTo>
                  <a:lnTo>
                    <a:pt x="34981" y="12347"/>
                  </a:lnTo>
                  <a:lnTo>
                    <a:pt x="40862" y="1"/>
                  </a:lnTo>
                  <a:close/>
                </a:path>
              </a:pathLst>
            </a:custGeom>
            <a:solidFill>
              <a:srgbClr val="40B4E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3" name="Google Shape;593;p38"/>
            <p:cNvSpPr/>
            <p:nvPr/>
          </p:nvSpPr>
          <p:spPr>
            <a:xfrm>
              <a:off x="4846161" y="2409053"/>
              <a:ext cx="747089" cy="888684"/>
            </a:xfrm>
            <a:custGeom>
              <a:avLst/>
              <a:gdLst/>
              <a:ahLst/>
              <a:cxnLst/>
              <a:rect l="l" t="t" r="r" b="b"/>
              <a:pathLst>
                <a:path w="24123" h="28695" extrusionOk="0">
                  <a:moveTo>
                    <a:pt x="16990" y="6942"/>
                  </a:moveTo>
                  <a:lnTo>
                    <a:pt x="14597" y="12871"/>
                  </a:lnTo>
                  <a:lnTo>
                    <a:pt x="8858" y="12871"/>
                  </a:lnTo>
                  <a:lnTo>
                    <a:pt x="11252" y="6942"/>
                  </a:lnTo>
                  <a:close/>
                  <a:moveTo>
                    <a:pt x="14252" y="13717"/>
                  </a:moveTo>
                  <a:lnTo>
                    <a:pt x="12085" y="19086"/>
                  </a:lnTo>
                  <a:lnTo>
                    <a:pt x="6358" y="19086"/>
                  </a:lnTo>
                  <a:lnTo>
                    <a:pt x="8513" y="13717"/>
                  </a:lnTo>
                  <a:close/>
                  <a:moveTo>
                    <a:pt x="13145" y="1"/>
                  </a:moveTo>
                  <a:lnTo>
                    <a:pt x="10680" y="6097"/>
                  </a:lnTo>
                  <a:lnTo>
                    <a:pt x="4977" y="6097"/>
                  </a:lnTo>
                  <a:lnTo>
                    <a:pt x="4977" y="6942"/>
                  </a:lnTo>
                  <a:lnTo>
                    <a:pt x="10335" y="6942"/>
                  </a:lnTo>
                  <a:lnTo>
                    <a:pt x="7942" y="12871"/>
                  </a:lnTo>
                  <a:lnTo>
                    <a:pt x="1929" y="12871"/>
                  </a:lnTo>
                  <a:lnTo>
                    <a:pt x="1929" y="13717"/>
                  </a:lnTo>
                  <a:lnTo>
                    <a:pt x="7608" y="13717"/>
                  </a:lnTo>
                  <a:lnTo>
                    <a:pt x="5441" y="19086"/>
                  </a:lnTo>
                  <a:lnTo>
                    <a:pt x="0" y="19086"/>
                  </a:lnTo>
                  <a:lnTo>
                    <a:pt x="0" y="19932"/>
                  </a:lnTo>
                  <a:lnTo>
                    <a:pt x="5096" y="19932"/>
                  </a:lnTo>
                  <a:lnTo>
                    <a:pt x="1691" y="28373"/>
                  </a:lnTo>
                  <a:lnTo>
                    <a:pt x="2477" y="28695"/>
                  </a:lnTo>
                  <a:lnTo>
                    <a:pt x="6013" y="19932"/>
                  </a:lnTo>
                  <a:lnTo>
                    <a:pt x="11752" y="19932"/>
                  </a:lnTo>
                  <a:lnTo>
                    <a:pt x="8335" y="28373"/>
                  </a:lnTo>
                  <a:lnTo>
                    <a:pt x="9120" y="28695"/>
                  </a:lnTo>
                  <a:lnTo>
                    <a:pt x="12656" y="19932"/>
                  </a:lnTo>
                  <a:lnTo>
                    <a:pt x="19395" y="19932"/>
                  </a:lnTo>
                  <a:lnTo>
                    <a:pt x="19395" y="19086"/>
                  </a:lnTo>
                  <a:lnTo>
                    <a:pt x="13002" y="19086"/>
                  </a:lnTo>
                  <a:lnTo>
                    <a:pt x="15169" y="13717"/>
                  </a:lnTo>
                  <a:lnTo>
                    <a:pt x="21515" y="13717"/>
                  </a:lnTo>
                  <a:lnTo>
                    <a:pt x="21515" y="12871"/>
                  </a:lnTo>
                  <a:lnTo>
                    <a:pt x="15514" y="12871"/>
                  </a:lnTo>
                  <a:lnTo>
                    <a:pt x="17907" y="6942"/>
                  </a:lnTo>
                  <a:lnTo>
                    <a:pt x="24122" y="6942"/>
                  </a:lnTo>
                  <a:lnTo>
                    <a:pt x="24122" y="6097"/>
                  </a:lnTo>
                  <a:lnTo>
                    <a:pt x="18241" y="6097"/>
                  </a:lnTo>
                  <a:lnTo>
                    <a:pt x="20574" y="322"/>
                  </a:lnTo>
                  <a:lnTo>
                    <a:pt x="19788" y="1"/>
                  </a:lnTo>
                  <a:lnTo>
                    <a:pt x="17324" y="6097"/>
                  </a:lnTo>
                  <a:lnTo>
                    <a:pt x="11597" y="6097"/>
                  </a:lnTo>
                  <a:lnTo>
                    <a:pt x="13930" y="322"/>
                  </a:lnTo>
                  <a:lnTo>
                    <a:pt x="13145"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4" name="Google Shape;594;p38"/>
            <p:cNvSpPr/>
            <p:nvPr/>
          </p:nvSpPr>
          <p:spPr>
            <a:xfrm>
              <a:off x="5626016" y="2409053"/>
              <a:ext cx="564211" cy="888684"/>
            </a:xfrm>
            <a:custGeom>
              <a:avLst/>
              <a:gdLst/>
              <a:ahLst/>
              <a:cxnLst/>
              <a:rect l="l" t="t" r="r" b="b"/>
              <a:pathLst>
                <a:path w="18218" h="28695" extrusionOk="0">
                  <a:moveTo>
                    <a:pt x="13312" y="1"/>
                  </a:moveTo>
                  <a:lnTo>
                    <a:pt x="10847" y="6097"/>
                  </a:lnTo>
                  <a:lnTo>
                    <a:pt x="5644" y="6097"/>
                  </a:lnTo>
                  <a:lnTo>
                    <a:pt x="5644" y="6942"/>
                  </a:lnTo>
                  <a:lnTo>
                    <a:pt x="10514" y="6942"/>
                  </a:lnTo>
                  <a:lnTo>
                    <a:pt x="8121" y="12871"/>
                  </a:lnTo>
                  <a:lnTo>
                    <a:pt x="3156" y="12871"/>
                  </a:lnTo>
                  <a:lnTo>
                    <a:pt x="3156" y="13717"/>
                  </a:lnTo>
                  <a:lnTo>
                    <a:pt x="7776" y="13717"/>
                  </a:lnTo>
                  <a:lnTo>
                    <a:pt x="5382" y="19646"/>
                  </a:lnTo>
                  <a:lnTo>
                    <a:pt x="1" y="19646"/>
                  </a:lnTo>
                  <a:lnTo>
                    <a:pt x="1" y="20503"/>
                  </a:lnTo>
                  <a:lnTo>
                    <a:pt x="5037" y="20503"/>
                  </a:lnTo>
                  <a:lnTo>
                    <a:pt x="1858" y="28373"/>
                  </a:lnTo>
                  <a:lnTo>
                    <a:pt x="2644" y="28695"/>
                  </a:lnTo>
                  <a:lnTo>
                    <a:pt x="5954" y="20503"/>
                  </a:lnTo>
                  <a:lnTo>
                    <a:pt x="11931" y="20503"/>
                  </a:lnTo>
                  <a:lnTo>
                    <a:pt x="11931" y="19646"/>
                  </a:lnTo>
                  <a:lnTo>
                    <a:pt x="6299" y="19646"/>
                  </a:lnTo>
                  <a:lnTo>
                    <a:pt x="8692" y="13717"/>
                  </a:lnTo>
                  <a:lnTo>
                    <a:pt x="15455" y="13717"/>
                  </a:lnTo>
                  <a:lnTo>
                    <a:pt x="15455" y="12871"/>
                  </a:lnTo>
                  <a:lnTo>
                    <a:pt x="9026" y="12871"/>
                  </a:lnTo>
                  <a:lnTo>
                    <a:pt x="11419" y="6942"/>
                  </a:lnTo>
                  <a:lnTo>
                    <a:pt x="18217" y="6942"/>
                  </a:lnTo>
                  <a:lnTo>
                    <a:pt x="18217" y="6097"/>
                  </a:lnTo>
                  <a:lnTo>
                    <a:pt x="11764" y="6097"/>
                  </a:lnTo>
                  <a:lnTo>
                    <a:pt x="14098" y="322"/>
                  </a:lnTo>
                  <a:lnTo>
                    <a:pt x="13312"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5" name="Google Shape;595;p38"/>
            <p:cNvSpPr/>
            <p:nvPr/>
          </p:nvSpPr>
          <p:spPr>
            <a:xfrm>
              <a:off x="5213775" y="1835674"/>
              <a:ext cx="1240844" cy="459099"/>
            </a:xfrm>
            <a:custGeom>
              <a:avLst/>
              <a:gdLst/>
              <a:ahLst/>
              <a:cxnLst/>
              <a:rect l="l" t="t" r="r" b="b"/>
              <a:pathLst>
                <a:path w="40066" h="14824" extrusionOk="0">
                  <a:moveTo>
                    <a:pt x="13836" y="5120"/>
                  </a:moveTo>
                  <a:lnTo>
                    <a:pt x="12086" y="8799"/>
                  </a:lnTo>
                  <a:lnTo>
                    <a:pt x="6966" y="8799"/>
                  </a:lnTo>
                  <a:lnTo>
                    <a:pt x="8716" y="5120"/>
                  </a:lnTo>
                  <a:close/>
                  <a:moveTo>
                    <a:pt x="19884" y="5120"/>
                  </a:moveTo>
                  <a:lnTo>
                    <a:pt x="18146" y="8799"/>
                  </a:lnTo>
                  <a:lnTo>
                    <a:pt x="13026" y="8799"/>
                  </a:lnTo>
                  <a:lnTo>
                    <a:pt x="14776" y="5120"/>
                  </a:lnTo>
                  <a:close/>
                  <a:moveTo>
                    <a:pt x="25944" y="5120"/>
                  </a:moveTo>
                  <a:lnTo>
                    <a:pt x="24194" y="8799"/>
                  </a:lnTo>
                  <a:lnTo>
                    <a:pt x="19074" y="8799"/>
                  </a:lnTo>
                  <a:lnTo>
                    <a:pt x="20825" y="5120"/>
                  </a:lnTo>
                  <a:close/>
                  <a:moveTo>
                    <a:pt x="32005" y="5120"/>
                  </a:moveTo>
                  <a:lnTo>
                    <a:pt x="30254" y="8799"/>
                  </a:lnTo>
                  <a:lnTo>
                    <a:pt x="25135" y="8799"/>
                  </a:lnTo>
                  <a:lnTo>
                    <a:pt x="26885" y="5120"/>
                  </a:lnTo>
                  <a:close/>
                  <a:moveTo>
                    <a:pt x="10216" y="1"/>
                  </a:moveTo>
                  <a:lnTo>
                    <a:pt x="8180" y="4275"/>
                  </a:lnTo>
                  <a:lnTo>
                    <a:pt x="3013" y="4275"/>
                  </a:lnTo>
                  <a:lnTo>
                    <a:pt x="3013" y="5120"/>
                  </a:lnTo>
                  <a:lnTo>
                    <a:pt x="7775" y="5120"/>
                  </a:lnTo>
                  <a:lnTo>
                    <a:pt x="6025" y="8799"/>
                  </a:lnTo>
                  <a:lnTo>
                    <a:pt x="1" y="8799"/>
                  </a:lnTo>
                  <a:lnTo>
                    <a:pt x="1" y="9645"/>
                  </a:lnTo>
                  <a:lnTo>
                    <a:pt x="5632" y="9645"/>
                  </a:lnTo>
                  <a:lnTo>
                    <a:pt x="3334" y="14467"/>
                  </a:lnTo>
                  <a:lnTo>
                    <a:pt x="4096" y="14824"/>
                  </a:lnTo>
                  <a:lnTo>
                    <a:pt x="6561" y="9645"/>
                  </a:lnTo>
                  <a:lnTo>
                    <a:pt x="11681" y="9645"/>
                  </a:lnTo>
                  <a:lnTo>
                    <a:pt x="9383" y="14467"/>
                  </a:lnTo>
                  <a:lnTo>
                    <a:pt x="10157" y="14824"/>
                  </a:lnTo>
                  <a:lnTo>
                    <a:pt x="12621" y="9645"/>
                  </a:lnTo>
                  <a:lnTo>
                    <a:pt x="17741" y="9645"/>
                  </a:lnTo>
                  <a:lnTo>
                    <a:pt x="15443" y="14467"/>
                  </a:lnTo>
                  <a:lnTo>
                    <a:pt x="16205" y="14824"/>
                  </a:lnTo>
                  <a:lnTo>
                    <a:pt x="18682" y="9645"/>
                  </a:lnTo>
                  <a:lnTo>
                    <a:pt x="23789" y="9645"/>
                  </a:lnTo>
                  <a:lnTo>
                    <a:pt x="21503" y="14467"/>
                  </a:lnTo>
                  <a:lnTo>
                    <a:pt x="22265" y="14824"/>
                  </a:lnTo>
                  <a:lnTo>
                    <a:pt x="24730" y="9645"/>
                  </a:lnTo>
                  <a:lnTo>
                    <a:pt x="29850" y="9645"/>
                  </a:lnTo>
                  <a:lnTo>
                    <a:pt x="27552" y="14467"/>
                  </a:lnTo>
                  <a:lnTo>
                    <a:pt x="28314" y="14824"/>
                  </a:lnTo>
                  <a:lnTo>
                    <a:pt x="30790" y="9645"/>
                  </a:lnTo>
                  <a:lnTo>
                    <a:pt x="37053" y="9645"/>
                  </a:lnTo>
                  <a:lnTo>
                    <a:pt x="37053" y="8799"/>
                  </a:lnTo>
                  <a:lnTo>
                    <a:pt x="31195" y="8799"/>
                  </a:lnTo>
                  <a:lnTo>
                    <a:pt x="32933" y="5120"/>
                  </a:lnTo>
                  <a:lnTo>
                    <a:pt x="40065" y="5120"/>
                  </a:lnTo>
                  <a:lnTo>
                    <a:pt x="40065" y="4275"/>
                  </a:lnTo>
                  <a:lnTo>
                    <a:pt x="33338" y="4275"/>
                  </a:lnTo>
                  <a:lnTo>
                    <a:pt x="35207" y="370"/>
                  </a:lnTo>
                  <a:lnTo>
                    <a:pt x="34445" y="1"/>
                  </a:lnTo>
                  <a:lnTo>
                    <a:pt x="32409" y="4275"/>
                  </a:lnTo>
                  <a:lnTo>
                    <a:pt x="27290" y="4275"/>
                  </a:lnTo>
                  <a:lnTo>
                    <a:pt x="29147" y="370"/>
                  </a:lnTo>
                  <a:lnTo>
                    <a:pt x="28385" y="1"/>
                  </a:lnTo>
                  <a:lnTo>
                    <a:pt x="26349" y="4275"/>
                  </a:lnTo>
                  <a:lnTo>
                    <a:pt x="21230" y="4275"/>
                  </a:lnTo>
                  <a:lnTo>
                    <a:pt x="23099" y="370"/>
                  </a:lnTo>
                  <a:lnTo>
                    <a:pt x="22325" y="1"/>
                  </a:lnTo>
                  <a:lnTo>
                    <a:pt x="20289" y="4275"/>
                  </a:lnTo>
                  <a:lnTo>
                    <a:pt x="15181" y="4275"/>
                  </a:lnTo>
                  <a:lnTo>
                    <a:pt x="17039" y="370"/>
                  </a:lnTo>
                  <a:lnTo>
                    <a:pt x="16277" y="1"/>
                  </a:lnTo>
                  <a:lnTo>
                    <a:pt x="14241" y="4275"/>
                  </a:lnTo>
                  <a:lnTo>
                    <a:pt x="9121" y="4275"/>
                  </a:lnTo>
                  <a:lnTo>
                    <a:pt x="10990" y="370"/>
                  </a:lnTo>
                  <a:lnTo>
                    <a:pt x="10216"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6" name="Google Shape;596;p38"/>
            <p:cNvSpPr/>
            <p:nvPr/>
          </p:nvSpPr>
          <p:spPr>
            <a:xfrm>
              <a:off x="7919562" y="3528897"/>
              <a:ext cx="198796" cy="61259"/>
            </a:xfrm>
            <a:custGeom>
              <a:avLst/>
              <a:gdLst/>
              <a:ahLst/>
              <a:cxnLst/>
              <a:rect l="l" t="t" r="r" b="b"/>
              <a:pathLst>
                <a:path w="6419" h="1978" extrusionOk="0">
                  <a:moveTo>
                    <a:pt x="989" y="1"/>
                  </a:moveTo>
                  <a:cubicBezTo>
                    <a:pt x="441" y="1"/>
                    <a:pt x="1" y="441"/>
                    <a:pt x="1" y="989"/>
                  </a:cubicBezTo>
                  <a:cubicBezTo>
                    <a:pt x="1" y="1537"/>
                    <a:pt x="441" y="1977"/>
                    <a:pt x="989" y="1977"/>
                  </a:cubicBezTo>
                  <a:lnTo>
                    <a:pt x="5430" y="1977"/>
                  </a:lnTo>
                  <a:cubicBezTo>
                    <a:pt x="5978" y="1977"/>
                    <a:pt x="6418" y="1537"/>
                    <a:pt x="6418" y="989"/>
                  </a:cubicBezTo>
                  <a:cubicBezTo>
                    <a:pt x="6418" y="441"/>
                    <a:pt x="5978" y="1"/>
                    <a:pt x="5430" y="1"/>
                  </a:cubicBez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7" name="Google Shape;597;p38"/>
            <p:cNvSpPr/>
            <p:nvPr/>
          </p:nvSpPr>
          <p:spPr>
            <a:xfrm>
              <a:off x="7919562" y="3375874"/>
              <a:ext cx="198796" cy="61259"/>
            </a:xfrm>
            <a:custGeom>
              <a:avLst/>
              <a:gdLst/>
              <a:ahLst/>
              <a:cxnLst/>
              <a:rect l="l" t="t" r="r" b="b"/>
              <a:pathLst>
                <a:path w="6419" h="1978" extrusionOk="0">
                  <a:moveTo>
                    <a:pt x="989" y="1"/>
                  </a:moveTo>
                  <a:cubicBezTo>
                    <a:pt x="441" y="1"/>
                    <a:pt x="1" y="441"/>
                    <a:pt x="1" y="989"/>
                  </a:cubicBezTo>
                  <a:cubicBezTo>
                    <a:pt x="1" y="1537"/>
                    <a:pt x="441" y="1977"/>
                    <a:pt x="989" y="1977"/>
                  </a:cubicBezTo>
                  <a:lnTo>
                    <a:pt x="5430" y="1977"/>
                  </a:lnTo>
                  <a:cubicBezTo>
                    <a:pt x="5978" y="1977"/>
                    <a:pt x="6418" y="1537"/>
                    <a:pt x="6418" y="989"/>
                  </a:cubicBezTo>
                  <a:cubicBezTo>
                    <a:pt x="6418" y="441"/>
                    <a:pt x="5978" y="1"/>
                    <a:pt x="5430" y="1"/>
                  </a:cubicBez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8" name="Google Shape;598;p38"/>
            <p:cNvSpPr/>
            <p:nvPr/>
          </p:nvSpPr>
          <p:spPr>
            <a:xfrm>
              <a:off x="6831802" y="2702958"/>
              <a:ext cx="997822" cy="1876503"/>
            </a:xfrm>
            <a:custGeom>
              <a:avLst/>
              <a:gdLst/>
              <a:ahLst/>
              <a:cxnLst/>
              <a:rect l="l" t="t" r="r" b="b"/>
              <a:pathLst>
                <a:path w="32219" h="60591" extrusionOk="0">
                  <a:moveTo>
                    <a:pt x="3120" y="0"/>
                  </a:moveTo>
                  <a:cubicBezTo>
                    <a:pt x="1393" y="0"/>
                    <a:pt x="0" y="1393"/>
                    <a:pt x="0" y="3119"/>
                  </a:cubicBezTo>
                  <a:lnTo>
                    <a:pt x="0" y="57471"/>
                  </a:lnTo>
                  <a:cubicBezTo>
                    <a:pt x="0" y="59198"/>
                    <a:pt x="1393" y="60591"/>
                    <a:pt x="3120" y="60591"/>
                  </a:cubicBezTo>
                  <a:lnTo>
                    <a:pt x="29099" y="60591"/>
                  </a:lnTo>
                  <a:cubicBezTo>
                    <a:pt x="30814" y="60591"/>
                    <a:pt x="32219" y="59198"/>
                    <a:pt x="32219" y="57471"/>
                  </a:cubicBezTo>
                  <a:lnTo>
                    <a:pt x="32219" y="3119"/>
                  </a:lnTo>
                  <a:cubicBezTo>
                    <a:pt x="32219" y="1393"/>
                    <a:pt x="30814" y="0"/>
                    <a:pt x="29099" y="0"/>
                  </a:cubicBezTo>
                  <a:close/>
                </a:path>
              </a:pathLst>
            </a:custGeom>
            <a:solidFill>
              <a:srgbClr val="043A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9" name="Google Shape;599;p38"/>
            <p:cNvSpPr/>
            <p:nvPr/>
          </p:nvSpPr>
          <p:spPr>
            <a:xfrm>
              <a:off x="6735548" y="4353411"/>
              <a:ext cx="1190332" cy="226050"/>
            </a:xfrm>
            <a:custGeom>
              <a:avLst/>
              <a:gdLst/>
              <a:ahLst/>
              <a:cxnLst/>
              <a:rect l="l" t="t" r="r" b="b"/>
              <a:pathLst>
                <a:path w="38435" h="7299" extrusionOk="0">
                  <a:moveTo>
                    <a:pt x="1787" y="0"/>
                  </a:moveTo>
                  <a:cubicBezTo>
                    <a:pt x="798" y="0"/>
                    <a:pt x="1" y="798"/>
                    <a:pt x="1" y="1786"/>
                  </a:cubicBezTo>
                  <a:lnTo>
                    <a:pt x="1" y="5513"/>
                  </a:lnTo>
                  <a:cubicBezTo>
                    <a:pt x="1" y="6501"/>
                    <a:pt x="798" y="7299"/>
                    <a:pt x="1787" y="7299"/>
                  </a:cubicBezTo>
                  <a:lnTo>
                    <a:pt x="36636" y="7299"/>
                  </a:lnTo>
                  <a:cubicBezTo>
                    <a:pt x="37625" y="7299"/>
                    <a:pt x="38434" y="6501"/>
                    <a:pt x="38434" y="5513"/>
                  </a:cubicBezTo>
                  <a:lnTo>
                    <a:pt x="38434" y="1786"/>
                  </a:lnTo>
                  <a:cubicBezTo>
                    <a:pt x="38434" y="798"/>
                    <a:pt x="37625" y="0"/>
                    <a:pt x="3663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0" name="Google Shape;600;p38"/>
            <p:cNvSpPr/>
            <p:nvPr/>
          </p:nvSpPr>
          <p:spPr>
            <a:xfrm>
              <a:off x="6988139" y="3406844"/>
              <a:ext cx="184024" cy="503015"/>
            </a:xfrm>
            <a:custGeom>
              <a:avLst/>
              <a:gdLst/>
              <a:ahLst/>
              <a:cxnLst/>
              <a:rect l="l" t="t" r="r" b="b"/>
              <a:pathLst>
                <a:path w="5942" h="16242" extrusionOk="0">
                  <a:moveTo>
                    <a:pt x="1" y="1"/>
                  </a:moveTo>
                  <a:lnTo>
                    <a:pt x="1" y="16241"/>
                  </a:lnTo>
                  <a:lnTo>
                    <a:pt x="5942" y="16241"/>
                  </a:lnTo>
                  <a:lnTo>
                    <a:pt x="5942" y="1"/>
                  </a:lnTo>
                  <a:close/>
                </a:path>
              </a:pathLst>
            </a:custGeom>
            <a:solidFill>
              <a:srgbClr val="40B4E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1" name="Google Shape;601;p38"/>
            <p:cNvSpPr/>
            <p:nvPr/>
          </p:nvSpPr>
          <p:spPr>
            <a:xfrm>
              <a:off x="7025396" y="3454786"/>
              <a:ext cx="109541" cy="109541"/>
            </a:xfrm>
            <a:custGeom>
              <a:avLst/>
              <a:gdLst/>
              <a:ahLst/>
              <a:cxnLst/>
              <a:rect l="l" t="t" r="r" b="b"/>
              <a:pathLst>
                <a:path w="3537" h="3537" extrusionOk="0">
                  <a:moveTo>
                    <a:pt x="1762" y="1"/>
                  </a:moveTo>
                  <a:cubicBezTo>
                    <a:pt x="786" y="1"/>
                    <a:pt x="0" y="799"/>
                    <a:pt x="0" y="1775"/>
                  </a:cubicBezTo>
                  <a:cubicBezTo>
                    <a:pt x="0" y="2739"/>
                    <a:pt x="786" y="3537"/>
                    <a:pt x="1762" y="3537"/>
                  </a:cubicBezTo>
                  <a:cubicBezTo>
                    <a:pt x="2739" y="3537"/>
                    <a:pt x="3536" y="2739"/>
                    <a:pt x="3536" y="1775"/>
                  </a:cubicBezTo>
                  <a:cubicBezTo>
                    <a:pt x="3536" y="799"/>
                    <a:pt x="2739" y="1"/>
                    <a:pt x="176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2" name="Google Shape;602;p38"/>
            <p:cNvSpPr/>
            <p:nvPr/>
          </p:nvSpPr>
          <p:spPr>
            <a:xfrm>
              <a:off x="7239615" y="3406844"/>
              <a:ext cx="184024" cy="503015"/>
            </a:xfrm>
            <a:custGeom>
              <a:avLst/>
              <a:gdLst/>
              <a:ahLst/>
              <a:cxnLst/>
              <a:rect l="l" t="t" r="r" b="b"/>
              <a:pathLst>
                <a:path w="5942" h="16242" extrusionOk="0">
                  <a:moveTo>
                    <a:pt x="1" y="1"/>
                  </a:moveTo>
                  <a:lnTo>
                    <a:pt x="1" y="16241"/>
                  </a:lnTo>
                  <a:lnTo>
                    <a:pt x="5942" y="16241"/>
                  </a:lnTo>
                  <a:lnTo>
                    <a:pt x="5942" y="1"/>
                  </a:lnTo>
                  <a:close/>
                </a:path>
              </a:pathLst>
            </a:custGeom>
            <a:solidFill>
              <a:srgbClr val="40B4E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3" name="Google Shape;603;p38"/>
            <p:cNvSpPr/>
            <p:nvPr/>
          </p:nvSpPr>
          <p:spPr>
            <a:xfrm>
              <a:off x="7276872" y="3454786"/>
              <a:ext cx="109169" cy="109541"/>
            </a:xfrm>
            <a:custGeom>
              <a:avLst/>
              <a:gdLst/>
              <a:ahLst/>
              <a:cxnLst/>
              <a:rect l="l" t="t" r="r" b="b"/>
              <a:pathLst>
                <a:path w="3525" h="3537" extrusionOk="0">
                  <a:moveTo>
                    <a:pt x="1762" y="1"/>
                  </a:moveTo>
                  <a:cubicBezTo>
                    <a:pt x="786" y="1"/>
                    <a:pt x="0" y="799"/>
                    <a:pt x="0" y="1775"/>
                  </a:cubicBezTo>
                  <a:cubicBezTo>
                    <a:pt x="0" y="2739"/>
                    <a:pt x="786" y="3537"/>
                    <a:pt x="1762" y="3537"/>
                  </a:cubicBezTo>
                  <a:cubicBezTo>
                    <a:pt x="2739" y="3537"/>
                    <a:pt x="3524" y="2739"/>
                    <a:pt x="3524" y="1775"/>
                  </a:cubicBezTo>
                  <a:cubicBezTo>
                    <a:pt x="3524" y="799"/>
                    <a:pt x="2739" y="1"/>
                    <a:pt x="176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4" name="Google Shape;604;p38"/>
            <p:cNvSpPr/>
            <p:nvPr/>
          </p:nvSpPr>
          <p:spPr>
            <a:xfrm>
              <a:off x="7491092" y="3406844"/>
              <a:ext cx="184024" cy="503015"/>
            </a:xfrm>
            <a:custGeom>
              <a:avLst/>
              <a:gdLst/>
              <a:ahLst/>
              <a:cxnLst/>
              <a:rect l="l" t="t" r="r" b="b"/>
              <a:pathLst>
                <a:path w="5942" h="16242" extrusionOk="0">
                  <a:moveTo>
                    <a:pt x="1" y="1"/>
                  </a:moveTo>
                  <a:lnTo>
                    <a:pt x="1" y="16241"/>
                  </a:lnTo>
                  <a:lnTo>
                    <a:pt x="5942" y="16241"/>
                  </a:lnTo>
                  <a:lnTo>
                    <a:pt x="5942" y="1"/>
                  </a:lnTo>
                  <a:close/>
                </a:path>
              </a:pathLst>
            </a:custGeom>
            <a:solidFill>
              <a:srgbClr val="40B4E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5" name="Google Shape;605;p38"/>
            <p:cNvSpPr/>
            <p:nvPr/>
          </p:nvSpPr>
          <p:spPr>
            <a:xfrm>
              <a:off x="7528349" y="3454786"/>
              <a:ext cx="109169" cy="109541"/>
            </a:xfrm>
            <a:custGeom>
              <a:avLst/>
              <a:gdLst/>
              <a:ahLst/>
              <a:cxnLst/>
              <a:rect l="l" t="t" r="r" b="b"/>
              <a:pathLst>
                <a:path w="3525" h="3537" extrusionOk="0">
                  <a:moveTo>
                    <a:pt x="1762" y="1"/>
                  </a:moveTo>
                  <a:cubicBezTo>
                    <a:pt x="786" y="1"/>
                    <a:pt x="0" y="799"/>
                    <a:pt x="0" y="1775"/>
                  </a:cubicBezTo>
                  <a:cubicBezTo>
                    <a:pt x="0" y="2739"/>
                    <a:pt x="786" y="3537"/>
                    <a:pt x="1762" y="3537"/>
                  </a:cubicBezTo>
                  <a:cubicBezTo>
                    <a:pt x="2739" y="3537"/>
                    <a:pt x="3524" y="2739"/>
                    <a:pt x="3524" y="1775"/>
                  </a:cubicBezTo>
                  <a:cubicBezTo>
                    <a:pt x="3524" y="799"/>
                    <a:pt x="2739" y="1"/>
                    <a:pt x="176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6" name="Google Shape;606;p38"/>
            <p:cNvSpPr/>
            <p:nvPr/>
          </p:nvSpPr>
          <p:spPr>
            <a:xfrm>
              <a:off x="7025396" y="3627722"/>
              <a:ext cx="109541" cy="12945"/>
            </a:xfrm>
            <a:custGeom>
              <a:avLst/>
              <a:gdLst/>
              <a:ahLst/>
              <a:cxnLst/>
              <a:rect l="l" t="t" r="r" b="b"/>
              <a:pathLst>
                <a:path w="3537" h="418" extrusionOk="0">
                  <a:moveTo>
                    <a:pt x="0" y="1"/>
                  </a:moveTo>
                  <a:lnTo>
                    <a:pt x="0" y="418"/>
                  </a:lnTo>
                  <a:lnTo>
                    <a:pt x="3536" y="418"/>
                  </a:lnTo>
                  <a:lnTo>
                    <a:pt x="3536" y="1"/>
                  </a:lnTo>
                  <a:close/>
                </a:path>
              </a:pathLst>
            </a:custGeom>
            <a:solidFill>
              <a:srgbClr val="F2F2F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7" name="Google Shape;607;p38"/>
            <p:cNvSpPr/>
            <p:nvPr/>
          </p:nvSpPr>
          <p:spPr>
            <a:xfrm>
              <a:off x="7025396" y="3681208"/>
              <a:ext cx="109541" cy="13286"/>
            </a:xfrm>
            <a:custGeom>
              <a:avLst/>
              <a:gdLst/>
              <a:ahLst/>
              <a:cxnLst/>
              <a:rect l="l" t="t" r="r" b="b"/>
              <a:pathLst>
                <a:path w="3537" h="429" extrusionOk="0">
                  <a:moveTo>
                    <a:pt x="0" y="0"/>
                  </a:moveTo>
                  <a:lnTo>
                    <a:pt x="0" y="429"/>
                  </a:lnTo>
                  <a:lnTo>
                    <a:pt x="3536" y="429"/>
                  </a:lnTo>
                  <a:lnTo>
                    <a:pt x="3536" y="0"/>
                  </a:lnTo>
                  <a:close/>
                </a:path>
              </a:pathLst>
            </a:custGeom>
            <a:solidFill>
              <a:srgbClr val="F2F2F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8" name="Google Shape;608;p38"/>
            <p:cNvSpPr/>
            <p:nvPr/>
          </p:nvSpPr>
          <p:spPr>
            <a:xfrm>
              <a:off x="7025396" y="3735033"/>
              <a:ext cx="109541" cy="13317"/>
            </a:xfrm>
            <a:custGeom>
              <a:avLst/>
              <a:gdLst/>
              <a:ahLst/>
              <a:cxnLst/>
              <a:rect l="l" t="t" r="r" b="b"/>
              <a:pathLst>
                <a:path w="3537" h="430" extrusionOk="0">
                  <a:moveTo>
                    <a:pt x="0" y="1"/>
                  </a:moveTo>
                  <a:lnTo>
                    <a:pt x="0" y="429"/>
                  </a:lnTo>
                  <a:lnTo>
                    <a:pt x="3536" y="429"/>
                  </a:lnTo>
                  <a:lnTo>
                    <a:pt x="3536" y="1"/>
                  </a:lnTo>
                  <a:close/>
                </a:path>
              </a:pathLst>
            </a:custGeom>
            <a:solidFill>
              <a:srgbClr val="F2F2F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9" name="Google Shape;609;p38"/>
            <p:cNvSpPr/>
            <p:nvPr/>
          </p:nvSpPr>
          <p:spPr>
            <a:xfrm>
              <a:off x="7025396" y="3788859"/>
              <a:ext cx="109541" cy="13317"/>
            </a:xfrm>
            <a:custGeom>
              <a:avLst/>
              <a:gdLst/>
              <a:ahLst/>
              <a:cxnLst/>
              <a:rect l="l" t="t" r="r" b="b"/>
              <a:pathLst>
                <a:path w="3537" h="430" extrusionOk="0">
                  <a:moveTo>
                    <a:pt x="0" y="1"/>
                  </a:moveTo>
                  <a:lnTo>
                    <a:pt x="0" y="429"/>
                  </a:lnTo>
                  <a:lnTo>
                    <a:pt x="3536" y="429"/>
                  </a:lnTo>
                  <a:lnTo>
                    <a:pt x="3536" y="1"/>
                  </a:lnTo>
                  <a:close/>
                </a:path>
              </a:pathLst>
            </a:custGeom>
            <a:solidFill>
              <a:srgbClr val="F2F2F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0" name="Google Shape;610;p38"/>
            <p:cNvSpPr/>
            <p:nvPr/>
          </p:nvSpPr>
          <p:spPr>
            <a:xfrm>
              <a:off x="7276872" y="3627722"/>
              <a:ext cx="109169" cy="12945"/>
            </a:xfrm>
            <a:custGeom>
              <a:avLst/>
              <a:gdLst/>
              <a:ahLst/>
              <a:cxnLst/>
              <a:rect l="l" t="t" r="r" b="b"/>
              <a:pathLst>
                <a:path w="3525" h="418" extrusionOk="0">
                  <a:moveTo>
                    <a:pt x="0" y="1"/>
                  </a:moveTo>
                  <a:lnTo>
                    <a:pt x="0" y="418"/>
                  </a:lnTo>
                  <a:lnTo>
                    <a:pt x="3524" y="418"/>
                  </a:lnTo>
                  <a:lnTo>
                    <a:pt x="3524" y="1"/>
                  </a:lnTo>
                  <a:close/>
                </a:path>
              </a:pathLst>
            </a:custGeom>
            <a:solidFill>
              <a:srgbClr val="F2F2F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1" name="Google Shape;611;p38"/>
            <p:cNvSpPr/>
            <p:nvPr/>
          </p:nvSpPr>
          <p:spPr>
            <a:xfrm>
              <a:off x="7276872" y="3681208"/>
              <a:ext cx="109169" cy="13286"/>
            </a:xfrm>
            <a:custGeom>
              <a:avLst/>
              <a:gdLst/>
              <a:ahLst/>
              <a:cxnLst/>
              <a:rect l="l" t="t" r="r" b="b"/>
              <a:pathLst>
                <a:path w="3525" h="429" extrusionOk="0">
                  <a:moveTo>
                    <a:pt x="0" y="0"/>
                  </a:moveTo>
                  <a:lnTo>
                    <a:pt x="0" y="429"/>
                  </a:lnTo>
                  <a:lnTo>
                    <a:pt x="3524" y="429"/>
                  </a:lnTo>
                  <a:lnTo>
                    <a:pt x="3524" y="0"/>
                  </a:lnTo>
                  <a:close/>
                </a:path>
              </a:pathLst>
            </a:custGeom>
            <a:solidFill>
              <a:srgbClr val="F2F2F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2" name="Google Shape;612;p38"/>
            <p:cNvSpPr/>
            <p:nvPr/>
          </p:nvSpPr>
          <p:spPr>
            <a:xfrm>
              <a:off x="7276872" y="3735033"/>
              <a:ext cx="109169" cy="13317"/>
            </a:xfrm>
            <a:custGeom>
              <a:avLst/>
              <a:gdLst/>
              <a:ahLst/>
              <a:cxnLst/>
              <a:rect l="l" t="t" r="r" b="b"/>
              <a:pathLst>
                <a:path w="3525" h="430" extrusionOk="0">
                  <a:moveTo>
                    <a:pt x="0" y="1"/>
                  </a:moveTo>
                  <a:lnTo>
                    <a:pt x="0" y="429"/>
                  </a:lnTo>
                  <a:lnTo>
                    <a:pt x="3524" y="429"/>
                  </a:lnTo>
                  <a:lnTo>
                    <a:pt x="3524" y="1"/>
                  </a:lnTo>
                  <a:close/>
                </a:path>
              </a:pathLst>
            </a:custGeom>
            <a:solidFill>
              <a:srgbClr val="F2F2F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3" name="Google Shape;613;p38"/>
            <p:cNvSpPr/>
            <p:nvPr/>
          </p:nvSpPr>
          <p:spPr>
            <a:xfrm>
              <a:off x="7276872" y="3788859"/>
              <a:ext cx="109169" cy="13317"/>
            </a:xfrm>
            <a:custGeom>
              <a:avLst/>
              <a:gdLst/>
              <a:ahLst/>
              <a:cxnLst/>
              <a:rect l="l" t="t" r="r" b="b"/>
              <a:pathLst>
                <a:path w="3525" h="430" extrusionOk="0">
                  <a:moveTo>
                    <a:pt x="0" y="1"/>
                  </a:moveTo>
                  <a:lnTo>
                    <a:pt x="0" y="429"/>
                  </a:lnTo>
                  <a:lnTo>
                    <a:pt x="3524" y="429"/>
                  </a:lnTo>
                  <a:lnTo>
                    <a:pt x="3524" y="1"/>
                  </a:lnTo>
                  <a:close/>
                </a:path>
              </a:pathLst>
            </a:custGeom>
            <a:solidFill>
              <a:srgbClr val="F2F2F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4" name="Google Shape;614;p38"/>
            <p:cNvSpPr/>
            <p:nvPr/>
          </p:nvSpPr>
          <p:spPr>
            <a:xfrm>
              <a:off x="7528349" y="3627722"/>
              <a:ext cx="109169" cy="12945"/>
            </a:xfrm>
            <a:custGeom>
              <a:avLst/>
              <a:gdLst/>
              <a:ahLst/>
              <a:cxnLst/>
              <a:rect l="l" t="t" r="r" b="b"/>
              <a:pathLst>
                <a:path w="3525" h="418" extrusionOk="0">
                  <a:moveTo>
                    <a:pt x="0" y="1"/>
                  </a:moveTo>
                  <a:lnTo>
                    <a:pt x="0" y="418"/>
                  </a:lnTo>
                  <a:lnTo>
                    <a:pt x="3524" y="418"/>
                  </a:lnTo>
                  <a:lnTo>
                    <a:pt x="3524" y="1"/>
                  </a:lnTo>
                  <a:close/>
                </a:path>
              </a:pathLst>
            </a:custGeom>
            <a:solidFill>
              <a:srgbClr val="F2F2F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5" name="Google Shape;615;p38"/>
            <p:cNvSpPr/>
            <p:nvPr/>
          </p:nvSpPr>
          <p:spPr>
            <a:xfrm>
              <a:off x="7528349" y="3681208"/>
              <a:ext cx="109169" cy="13286"/>
            </a:xfrm>
            <a:custGeom>
              <a:avLst/>
              <a:gdLst/>
              <a:ahLst/>
              <a:cxnLst/>
              <a:rect l="l" t="t" r="r" b="b"/>
              <a:pathLst>
                <a:path w="3525" h="429" extrusionOk="0">
                  <a:moveTo>
                    <a:pt x="0" y="0"/>
                  </a:moveTo>
                  <a:lnTo>
                    <a:pt x="0" y="429"/>
                  </a:lnTo>
                  <a:lnTo>
                    <a:pt x="3524" y="429"/>
                  </a:lnTo>
                  <a:lnTo>
                    <a:pt x="3524" y="0"/>
                  </a:lnTo>
                  <a:close/>
                </a:path>
              </a:pathLst>
            </a:custGeom>
            <a:solidFill>
              <a:srgbClr val="F2F2F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6" name="Google Shape;616;p38"/>
            <p:cNvSpPr/>
            <p:nvPr/>
          </p:nvSpPr>
          <p:spPr>
            <a:xfrm>
              <a:off x="7528349" y="3735033"/>
              <a:ext cx="109169" cy="13317"/>
            </a:xfrm>
            <a:custGeom>
              <a:avLst/>
              <a:gdLst/>
              <a:ahLst/>
              <a:cxnLst/>
              <a:rect l="l" t="t" r="r" b="b"/>
              <a:pathLst>
                <a:path w="3525" h="430" extrusionOk="0">
                  <a:moveTo>
                    <a:pt x="0" y="1"/>
                  </a:moveTo>
                  <a:lnTo>
                    <a:pt x="0" y="429"/>
                  </a:lnTo>
                  <a:lnTo>
                    <a:pt x="3524" y="429"/>
                  </a:lnTo>
                  <a:lnTo>
                    <a:pt x="3524" y="1"/>
                  </a:lnTo>
                  <a:close/>
                </a:path>
              </a:pathLst>
            </a:custGeom>
            <a:solidFill>
              <a:srgbClr val="F2F2F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7" name="Google Shape;617;p38"/>
            <p:cNvSpPr/>
            <p:nvPr/>
          </p:nvSpPr>
          <p:spPr>
            <a:xfrm>
              <a:off x="7528349" y="3788859"/>
              <a:ext cx="109169" cy="13317"/>
            </a:xfrm>
            <a:custGeom>
              <a:avLst/>
              <a:gdLst/>
              <a:ahLst/>
              <a:cxnLst/>
              <a:rect l="l" t="t" r="r" b="b"/>
              <a:pathLst>
                <a:path w="3525" h="430" extrusionOk="0">
                  <a:moveTo>
                    <a:pt x="0" y="1"/>
                  </a:moveTo>
                  <a:lnTo>
                    <a:pt x="0" y="429"/>
                  </a:lnTo>
                  <a:lnTo>
                    <a:pt x="3524" y="429"/>
                  </a:lnTo>
                  <a:lnTo>
                    <a:pt x="3524" y="1"/>
                  </a:lnTo>
                  <a:close/>
                </a:path>
              </a:pathLst>
            </a:custGeom>
            <a:solidFill>
              <a:srgbClr val="F2F2F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8" name="Google Shape;618;p38"/>
            <p:cNvSpPr/>
            <p:nvPr/>
          </p:nvSpPr>
          <p:spPr>
            <a:xfrm>
              <a:off x="6988139" y="2847124"/>
              <a:ext cx="686977" cy="445813"/>
            </a:xfrm>
            <a:custGeom>
              <a:avLst/>
              <a:gdLst/>
              <a:ahLst/>
              <a:cxnLst/>
              <a:rect l="l" t="t" r="r" b="b"/>
              <a:pathLst>
                <a:path w="22182" h="14395" extrusionOk="0">
                  <a:moveTo>
                    <a:pt x="1" y="0"/>
                  </a:moveTo>
                  <a:lnTo>
                    <a:pt x="1" y="14395"/>
                  </a:lnTo>
                  <a:lnTo>
                    <a:pt x="22182" y="14395"/>
                  </a:lnTo>
                  <a:lnTo>
                    <a:pt x="22182"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9" name="Google Shape;619;p38"/>
            <p:cNvSpPr/>
            <p:nvPr/>
          </p:nvSpPr>
          <p:spPr>
            <a:xfrm>
              <a:off x="6988139" y="4001623"/>
              <a:ext cx="686977" cy="78571"/>
            </a:xfrm>
            <a:custGeom>
              <a:avLst/>
              <a:gdLst/>
              <a:ahLst/>
              <a:cxnLst/>
              <a:rect l="l" t="t" r="r" b="b"/>
              <a:pathLst>
                <a:path w="22182" h="2537" extrusionOk="0">
                  <a:moveTo>
                    <a:pt x="1" y="1"/>
                  </a:moveTo>
                  <a:lnTo>
                    <a:pt x="1" y="2537"/>
                  </a:lnTo>
                  <a:lnTo>
                    <a:pt x="22182" y="2537"/>
                  </a:lnTo>
                  <a:lnTo>
                    <a:pt x="22182"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0" name="Google Shape;620;p38"/>
            <p:cNvSpPr/>
            <p:nvPr/>
          </p:nvSpPr>
          <p:spPr>
            <a:xfrm>
              <a:off x="6988139" y="4130675"/>
              <a:ext cx="686977" cy="78943"/>
            </a:xfrm>
            <a:custGeom>
              <a:avLst/>
              <a:gdLst/>
              <a:ahLst/>
              <a:cxnLst/>
              <a:rect l="l" t="t" r="r" b="b"/>
              <a:pathLst>
                <a:path w="22182" h="2549" extrusionOk="0">
                  <a:moveTo>
                    <a:pt x="1" y="1"/>
                  </a:moveTo>
                  <a:lnTo>
                    <a:pt x="1" y="2549"/>
                  </a:lnTo>
                  <a:lnTo>
                    <a:pt x="22182" y="2549"/>
                  </a:lnTo>
                  <a:lnTo>
                    <a:pt x="22182"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1" name="Google Shape;621;p38"/>
            <p:cNvSpPr/>
            <p:nvPr/>
          </p:nvSpPr>
          <p:spPr>
            <a:xfrm>
              <a:off x="6844717" y="3469930"/>
              <a:ext cx="2142009" cy="1078933"/>
            </a:xfrm>
            <a:custGeom>
              <a:avLst/>
              <a:gdLst/>
              <a:ahLst/>
              <a:cxnLst/>
              <a:rect l="l" t="t" r="r" b="b"/>
              <a:pathLst>
                <a:path w="69164" h="34838" extrusionOk="0">
                  <a:moveTo>
                    <a:pt x="50124" y="0"/>
                  </a:moveTo>
                  <a:cubicBezTo>
                    <a:pt x="49458" y="0"/>
                    <a:pt x="48790" y="43"/>
                    <a:pt x="48125" y="131"/>
                  </a:cubicBezTo>
                  <a:cubicBezTo>
                    <a:pt x="47768" y="179"/>
                    <a:pt x="47530" y="500"/>
                    <a:pt x="47577" y="845"/>
                  </a:cubicBezTo>
                  <a:cubicBezTo>
                    <a:pt x="47622" y="1168"/>
                    <a:pt x="47895" y="1397"/>
                    <a:pt x="48221" y="1397"/>
                  </a:cubicBezTo>
                  <a:cubicBezTo>
                    <a:pt x="48244" y="1397"/>
                    <a:pt x="48268" y="1395"/>
                    <a:pt x="48292" y="1393"/>
                  </a:cubicBezTo>
                  <a:cubicBezTo>
                    <a:pt x="48908" y="1311"/>
                    <a:pt x="49526" y="1272"/>
                    <a:pt x="50143" y="1272"/>
                  </a:cubicBezTo>
                  <a:cubicBezTo>
                    <a:pt x="57534" y="1272"/>
                    <a:pt x="64795" y="6956"/>
                    <a:pt x="66234" y="14264"/>
                  </a:cubicBezTo>
                  <a:cubicBezTo>
                    <a:pt x="67794" y="22181"/>
                    <a:pt x="62305" y="30920"/>
                    <a:pt x="54495" y="32980"/>
                  </a:cubicBezTo>
                  <a:cubicBezTo>
                    <a:pt x="52879" y="33402"/>
                    <a:pt x="51226" y="33569"/>
                    <a:pt x="49567" y="33569"/>
                  </a:cubicBezTo>
                  <a:cubicBezTo>
                    <a:pt x="47007" y="33569"/>
                    <a:pt x="44430" y="33171"/>
                    <a:pt x="41946" y="32694"/>
                  </a:cubicBezTo>
                  <a:cubicBezTo>
                    <a:pt x="39029" y="32147"/>
                    <a:pt x="36040" y="31456"/>
                    <a:pt x="33147" y="30789"/>
                  </a:cubicBezTo>
                  <a:cubicBezTo>
                    <a:pt x="25999" y="29154"/>
                    <a:pt x="18694" y="27476"/>
                    <a:pt x="11498" y="27476"/>
                  </a:cubicBezTo>
                  <a:cubicBezTo>
                    <a:pt x="7800" y="27476"/>
                    <a:pt x="4129" y="27920"/>
                    <a:pt x="524" y="29039"/>
                  </a:cubicBezTo>
                  <a:cubicBezTo>
                    <a:pt x="179" y="29146"/>
                    <a:pt x="0" y="29492"/>
                    <a:pt x="95" y="29837"/>
                  </a:cubicBezTo>
                  <a:cubicBezTo>
                    <a:pt x="182" y="30107"/>
                    <a:pt x="433" y="30284"/>
                    <a:pt x="703" y="30284"/>
                  </a:cubicBezTo>
                  <a:cubicBezTo>
                    <a:pt x="766" y="30284"/>
                    <a:pt x="830" y="30274"/>
                    <a:pt x="893" y="30254"/>
                  </a:cubicBezTo>
                  <a:cubicBezTo>
                    <a:pt x="4360" y="29179"/>
                    <a:pt x="7909" y="28753"/>
                    <a:pt x="11497" y="28753"/>
                  </a:cubicBezTo>
                  <a:cubicBezTo>
                    <a:pt x="18567" y="28753"/>
                    <a:pt x="25793" y="30409"/>
                    <a:pt x="32861" y="32028"/>
                  </a:cubicBezTo>
                  <a:cubicBezTo>
                    <a:pt x="35766" y="32694"/>
                    <a:pt x="38767" y="33385"/>
                    <a:pt x="41708" y="33945"/>
                  </a:cubicBezTo>
                  <a:cubicBezTo>
                    <a:pt x="44256" y="34433"/>
                    <a:pt x="46899" y="34838"/>
                    <a:pt x="49554" y="34838"/>
                  </a:cubicBezTo>
                  <a:cubicBezTo>
                    <a:pt x="51316" y="34838"/>
                    <a:pt x="53078" y="34659"/>
                    <a:pt x="54828" y="34207"/>
                  </a:cubicBezTo>
                  <a:cubicBezTo>
                    <a:pt x="63246" y="31992"/>
                    <a:pt x="69163" y="22562"/>
                    <a:pt x="67473" y="14014"/>
                  </a:cubicBezTo>
                  <a:cubicBezTo>
                    <a:pt x="65923" y="6135"/>
                    <a:pt x="58106" y="0"/>
                    <a:pt x="50124" y="0"/>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2" name="Google Shape;622;p38"/>
            <p:cNvSpPr/>
            <p:nvPr/>
          </p:nvSpPr>
          <p:spPr>
            <a:xfrm>
              <a:off x="8306377" y="3284079"/>
              <a:ext cx="105112" cy="410786"/>
            </a:xfrm>
            <a:custGeom>
              <a:avLst/>
              <a:gdLst/>
              <a:ahLst/>
              <a:cxnLst/>
              <a:rect l="l" t="t" r="r" b="b"/>
              <a:pathLst>
                <a:path w="3394" h="13264" extrusionOk="0">
                  <a:moveTo>
                    <a:pt x="1346" y="0"/>
                  </a:moveTo>
                  <a:cubicBezTo>
                    <a:pt x="608" y="0"/>
                    <a:pt x="0" y="596"/>
                    <a:pt x="0" y="1334"/>
                  </a:cubicBezTo>
                  <a:lnTo>
                    <a:pt x="0" y="11930"/>
                  </a:lnTo>
                  <a:cubicBezTo>
                    <a:pt x="0" y="12668"/>
                    <a:pt x="608" y="13264"/>
                    <a:pt x="1346" y="13264"/>
                  </a:cubicBezTo>
                  <a:lnTo>
                    <a:pt x="2060" y="13264"/>
                  </a:lnTo>
                  <a:cubicBezTo>
                    <a:pt x="2798" y="13264"/>
                    <a:pt x="3394" y="12668"/>
                    <a:pt x="3394" y="11930"/>
                  </a:cubicBezTo>
                  <a:lnTo>
                    <a:pt x="3394" y="1334"/>
                  </a:lnTo>
                  <a:cubicBezTo>
                    <a:pt x="3394" y="596"/>
                    <a:pt x="2798" y="0"/>
                    <a:pt x="2060"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3" name="Google Shape;623;p38"/>
            <p:cNvSpPr/>
            <p:nvPr/>
          </p:nvSpPr>
          <p:spPr>
            <a:xfrm>
              <a:off x="8070385" y="3314678"/>
              <a:ext cx="236022" cy="336675"/>
            </a:xfrm>
            <a:custGeom>
              <a:avLst/>
              <a:gdLst/>
              <a:ahLst/>
              <a:cxnLst/>
              <a:rect l="l" t="t" r="r" b="b"/>
              <a:pathLst>
                <a:path w="7621" h="10871" extrusionOk="0">
                  <a:moveTo>
                    <a:pt x="0" y="0"/>
                  </a:moveTo>
                  <a:lnTo>
                    <a:pt x="0" y="10871"/>
                  </a:lnTo>
                  <a:lnTo>
                    <a:pt x="7620" y="10871"/>
                  </a:lnTo>
                  <a:lnTo>
                    <a:pt x="7620" y="0"/>
                  </a:lnTo>
                  <a:close/>
                </a:path>
              </a:pathLst>
            </a:custGeom>
            <a:solidFill>
              <a:srgbClr val="75D9C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4" name="Google Shape;624;p38"/>
            <p:cNvSpPr/>
            <p:nvPr/>
          </p:nvSpPr>
          <p:spPr>
            <a:xfrm>
              <a:off x="7125677" y="2901693"/>
              <a:ext cx="264793" cy="343333"/>
            </a:xfrm>
            <a:custGeom>
              <a:avLst/>
              <a:gdLst/>
              <a:ahLst/>
              <a:cxnLst/>
              <a:rect l="l" t="t" r="r" b="b"/>
              <a:pathLst>
                <a:path w="8550" h="11086" extrusionOk="0">
                  <a:moveTo>
                    <a:pt x="2346" y="0"/>
                  </a:moveTo>
                  <a:lnTo>
                    <a:pt x="2346" y="0"/>
                  </a:lnTo>
                  <a:cubicBezTo>
                    <a:pt x="1" y="7906"/>
                    <a:pt x="6537" y="11085"/>
                    <a:pt x="6537" y="11085"/>
                  </a:cubicBezTo>
                  <a:cubicBezTo>
                    <a:pt x="8549" y="4454"/>
                    <a:pt x="2347" y="1"/>
                    <a:pt x="2346" y="0"/>
                  </a:cubicBez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5" name="Google Shape;625;p38"/>
            <p:cNvSpPr/>
            <p:nvPr/>
          </p:nvSpPr>
          <p:spPr>
            <a:xfrm>
              <a:off x="7276872" y="2957005"/>
              <a:ext cx="262564" cy="288021"/>
            </a:xfrm>
            <a:custGeom>
              <a:avLst/>
              <a:gdLst/>
              <a:ahLst/>
              <a:cxnLst/>
              <a:rect l="l" t="t" r="r" b="b"/>
              <a:pathLst>
                <a:path w="8478" h="9300" extrusionOk="0">
                  <a:moveTo>
                    <a:pt x="7334" y="0"/>
                  </a:moveTo>
                  <a:lnTo>
                    <a:pt x="7334" y="0"/>
                  </a:lnTo>
                  <a:cubicBezTo>
                    <a:pt x="0" y="584"/>
                    <a:pt x="1655" y="9299"/>
                    <a:pt x="1655" y="9299"/>
                  </a:cubicBezTo>
                  <a:cubicBezTo>
                    <a:pt x="8477" y="8859"/>
                    <a:pt x="7334" y="1"/>
                    <a:pt x="7334" y="0"/>
                  </a:cubicBez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6" name="Google Shape;626;p38"/>
            <p:cNvSpPr/>
            <p:nvPr/>
          </p:nvSpPr>
          <p:spPr>
            <a:xfrm>
              <a:off x="7198332" y="2901693"/>
              <a:ext cx="192138" cy="343333"/>
            </a:xfrm>
            <a:custGeom>
              <a:avLst/>
              <a:gdLst/>
              <a:ahLst/>
              <a:cxnLst/>
              <a:rect l="l" t="t" r="r" b="b"/>
              <a:pathLst>
                <a:path w="6204" h="11086" extrusionOk="0">
                  <a:moveTo>
                    <a:pt x="0" y="0"/>
                  </a:moveTo>
                  <a:cubicBezTo>
                    <a:pt x="0" y="1"/>
                    <a:pt x="2727" y="6299"/>
                    <a:pt x="4191" y="11085"/>
                  </a:cubicBezTo>
                  <a:cubicBezTo>
                    <a:pt x="6203" y="4454"/>
                    <a:pt x="1" y="1"/>
                    <a:pt x="0" y="0"/>
                  </a:cubicBezTo>
                  <a:close/>
                </a:path>
              </a:pathLst>
            </a:custGeom>
            <a:solidFill>
              <a:srgbClr val="449E8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7" name="Google Shape;627;p38"/>
            <p:cNvSpPr/>
            <p:nvPr/>
          </p:nvSpPr>
          <p:spPr>
            <a:xfrm>
              <a:off x="7328127" y="2957005"/>
              <a:ext cx="211308" cy="288021"/>
            </a:xfrm>
            <a:custGeom>
              <a:avLst/>
              <a:gdLst/>
              <a:ahLst/>
              <a:cxnLst/>
              <a:rect l="l" t="t" r="r" b="b"/>
              <a:pathLst>
                <a:path w="6823" h="9300" extrusionOk="0">
                  <a:moveTo>
                    <a:pt x="5679" y="0"/>
                  </a:moveTo>
                  <a:lnTo>
                    <a:pt x="5679" y="0"/>
                  </a:lnTo>
                  <a:cubicBezTo>
                    <a:pt x="5679" y="1"/>
                    <a:pt x="2024" y="4406"/>
                    <a:pt x="0" y="9299"/>
                  </a:cubicBezTo>
                  <a:cubicBezTo>
                    <a:pt x="6822" y="8859"/>
                    <a:pt x="5679" y="1"/>
                    <a:pt x="5679" y="0"/>
                  </a:cubicBezTo>
                  <a:close/>
                </a:path>
              </a:pathLst>
            </a:custGeom>
            <a:solidFill>
              <a:srgbClr val="449E8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8" name="Google Shape;628;p38"/>
            <p:cNvSpPr/>
            <p:nvPr/>
          </p:nvSpPr>
          <p:spPr>
            <a:xfrm>
              <a:off x="4149986" y="3695206"/>
              <a:ext cx="2981977" cy="1097763"/>
            </a:xfrm>
            <a:custGeom>
              <a:avLst/>
              <a:gdLst/>
              <a:ahLst/>
              <a:cxnLst/>
              <a:rect l="l" t="t" r="r" b="b"/>
              <a:pathLst>
                <a:path w="96286" h="35446" extrusionOk="0">
                  <a:moveTo>
                    <a:pt x="29980" y="1"/>
                  </a:moveTo>
                  <a:cubicBezTo>
                    <a:pt x="28468" y="1"/>
                    <a:pt x="27146" y="1858"/>
                    <a:pt x="26753" y="3323"/>
                  </a:cubicBezTo>
                  <a:lnTo>
                    <a:pt x="23182" y="16550"/>
                  </a:lnTo>
                  <a:lnTo>
                    <a:pt x="3393" y="20170"/>
                  </a:lnTo>
                  <a:cubicBezTo>
                    <a:pt x="1429" y="20527"/>
                    <a:pt x="0" y="22241"/>
                    <a:pt x="0" y="24230"/>
                  </a:cubicBezTo>
                  <a:lnTo>
                    <a:pt x="0" y="30993"/>
                  </a:lnTo>
                  <a:cubicBezTo>
                    <a:pt x="0" y="32386"/>
                    <a:pt x="1143" y="33529"/>
                    <a:pt x="2548" y="33529"/>
                  </a:cubicBezTo>
                  <a:lnTo>
                    <a:pt x="84273" y="33529"/>
                  </a:lnTo>
                  <a:cubicBezTo>
                    <a:pt x="84273" y="34588"/>
                    <a:pt x="85142" y="35446"/>
                    <a:pt x="86201" y="35446"/>
                  </a:cubicBezTo>
                  <a:lnTo>
                    <a:pt x="94357" y="35446"/>
                  </a:lnTo>
                  <a:cubicBezTo>
                    <a:pt x="95417" y="35446"/>
                    <a:pt x="96286" y="34588"/>
                    <a:pt x="96286" y="33529"/>
                  </a:cubicBezTo>
                  <a:cubicBezTo>
                    <a:pt x="96286" y="32493"/>
                    <a:pt x="95453" y="31647"/>
                    <a:pt x="94429" y="31624"/>
                  </a:cubicBezTo>
                  <a:lnTo>
                    <a:pt x="94048" y="16550"/>
                  </a:lnTo>
                  <a:lnTo>
                    <a:pt x="87690" y="3453"/>
                  </a:lnTo>
                  <a:cubicBezTo>
                    <a:pt x="86916" y="1858"/>
                    <a:pt x="85297" y="1"/>
                    <a:pt x="83522" y="1"/>
                  </a:cubicBez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9" name="Google Shape;629;p38"/>
            <p:cNvSpPr/>
            <p:nvPr/>
          </p:nvSpPr>
          <p:spPr>
            <a:xfrm>
              <a:off x="4119357" y="4726569"/>
              <a:ext cx="3012607" cy="118770"/>
            </a:xfrm>
            <a:custGeom>
              <a:avLst/>
              <a:gdLst/>
              <a:ahLst/>
              <a:cxnLst/>
              <a:rect l="l" t="t" r="r" b="b"/>
              <a:pathLst>
                <a:path w="97275" h="3835" extrusionOk="0">
                  <a:moveTo>
                    <a:pt x="1918" y="0"/>
                  </a:moveTo>
                  <a:cubicBezTo>
                    <a:pt x="858" y="0"/>
                    <a:pt x="1" y="858"/>
                    <a:pt x="1" y="1917"/>
                  </a:cubicBezTo>
                  <a:cubicBezTo>
                    <a:pt x="1" y="2977"/>
                    <a:pt x="858" y="3834"/>
                    <a:pt x="1918" y="3834"/>
                  </a:cubicBezTo>
                  <a:lnTo>
                    <a:pt x="95346" y="3834"/>
                  </a:lnTo>
                  <a:cubicBezTo>
                    <a:pt x="96406" y="3834"/>
                    <a:pt x="97275" y="2977"/>
                    <a:pt x="97275" y="1917"/>
                  </a:cubicBezTo>
                  <a:cubicBezTo>
                    <a:pt x="97275" y="858"/>
                    <a:pt x="96406" y="0"/>
                    <a:pt x="95346" y="0"/>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0" name="Google Shape;630;p38"/>
            <p:cNvSpPr/>
            <p:nvPr/>
          </p:nvSpPr>
          <p:spPr>
            <a:xfrm>
              <a:off x="6436501" y="3779661"/>
              <a:ext cx="503355" cy="389045"/>
            </a:xfrm>
            <a:custGeom>
              <a:avLst/>
              <a:gdLst/>
              <a:ahLst/>
              <a:cxnLst/>
              <a:rect l="l" t="t" r="r" b="b"/>
              <a:pathLst>
                <a:path w="16253" h="12562" extrusionOk="0">
                  <a:moveTo>
                    <a:pt x="1144" y="0"/>
                  </a:moveTo>
                  <a:cubicBezTo>
                    <a:pt x="513" y="0"/>
                    <a:pt x="1" y="512"/>
                    <a:pt x="1" y="1131"/>
                  </a:cubicBezTo>
                  <a:lnTo>
                    <a:pt x="1" y="11430"/>
                  </a:lnTo>
                  <a:cubicBezTo>
                    <a:pt x="1" y="12049"/>
                    <a:pt x="513" y="12561"/>
                    <a:pt x="1144" y="12561"/>
                  </a:cubicBezTo>
                  <a:lnTo>
                    <a:pt x="14860" y="12561"/>
                  </a:lnTo>
                  <a:cubicBezTo>
                    <a:pt x="15705" y="12561"/>
                    <a:pt x="16253" y="11692"/>
                    <a:pt x="15896" y="10942"/>
                  </a:cubicBezTo>
                  <a:lnTo>
                    <a:pt x="11038" y="655"/>
                  </a:lnTo>
                  <a:cubicBezTo>
                    <a:pt x="10847" y="250"/>
                    <a:pt x="10454" y="0"/>
                    <a:pt x="1001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1" name="Google Shape;631;p38"/>
            <p:cNvSpPr/>
            <p:nvPr/>
          </p:nvSpPr>
          <p:spPr>
            <a:xfrm>
              <a:off x="5736641" y="3779661"/>
              <a:ext cx="608096" cy="389045"/>
            </a:xfrm>
            <a:custGeom>
              <a:avLst/>
              <a:gdLst/>
              <a:ahLst/>
              <a:cxnLst/>
              <a:rect l="l" t="t" r="r" b="b"/>
              <a:pathLst>
                <a:path w="19635" h="12562" extrusionOk="0">
                  <a:moveTo>
                    <a:pt x="1358" y="0"/>
                  </a:moveTo>
                  <a:cubicBezTo>
                    <a:pt x="608" y="0"/>
                    <a:pt x="1" y="607"/>
                    <a:pt x="1" y="1346"/>
                  </a:cubicBezTo>
                  <a:lnTo>
                    <a:pt x="1" y="11216"/>
                  </a:lnTo>
                  <a:cubicBezTo>
                    <a:pt x="1" y="11954"/>
                    <a:pt x="608" y="12561"/>
                    <a:pt x="1358" y="12561"/>
                  </a:cubicBezTo>
                  <a:lnTo>
                    <a:pt x="18277" y="12561"/>
                  </a:lnTo>
                  <a:cubicBezTo>
                    <a:pt x="19027" y="12561"/>
                    <a:pt x="19634" y="11954"/>
                    <a:pt x="19634" y="11216"/>
                  </a:cubicBezTo>
                  <a:lnTo>
                    <a:pt x="19634" y="1346"/>
                  </a:lnTo>
                  <a:cubicBezTo>
                    <a:pt x="19634" y="607"/>
                    <a:pt x="19027" y="0"/>
                    <a:pt x="1827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2" name="Google Shape;632;p38"/>
            <p:cNvSpPr/>
            <p:nvPr/>
          </p:nvSpPr>
          <p:spPr>
            <a:xfrm>
              <a:off x="5006926" y="3779661"/>
              <a:ext cx="625037" cy="389045"/>
            </a:xfrm>
            <a:custGeom>
              <a:avLst/>
              <a:gdLst/>
              <a:ahLst/>
              <a:cxnLst/>
              <a:rect l="l" t="t" r="r" b="b"/>
              <a:pathLst>
                <a:path w="20182" h="12562" extrusionOk="0">
                  <a:moveTo>
                    <a:pt x="3691" y="0"/>
                  </a:moveTo>
                  <a:cubicBezTo>
                    <a:pt x="3179" y="0"/>
                    <a:pt x="2727" y="345"/>
                    <a:pt x="2608" y="846"/>
                  </a:cubicBezTo>
                  <a:lnTo>
                    <a:pt x="167" y="11204"/>
                  </a:lnTo>
                  <a:cubicBezTo>
                    <a:pt x="0" y="11895"/>
                    <a:pt x="536" y="12561"/>
                    <a:pt x="1250" y="12561"/>
                  </a:cubicBezTo>
                  <a:lnTo>
                    <a:pt x="19074" y="12561"/>
                  </a:lnTo>
                  <a:cubicBezTo>
                    <a:pt x="19681" y="12561"/>
                    <a:pt x="20181" y="12073"/>
                    <a:pt x="20181" y="11454"/>
                  </a:cubicBezTo>
                  <a:lnTo>
                    <a:pt x="20181" y="1107"/>
                  </a:lnTo>
                  <a:cubicBezTo>
                    <a:pt x="20181" y="488"/>
                    <a:pt x="19681" y="0"/>
                    <a:pt x="1907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3" name="Google Shape;633;p38"/>
            <p:cNvSpPr/>
            <p:nvPr/>
          </p:nvSpPr>
          <p:spPr>
            <a:xfrm>
              <a:off x="4491430" y="4442636"/>
              <a:ext cx="581895" cy="581895"/>
            </a:xfrm>
            <a:custGeom>
              <a:avLst/>
              <a:gdLst/>
              <a:ahLst/>
              <a:cxnLst/>
              <a:rect l="l" t="t" r="r" b="b"/>
              <a:pathLst>
                <a:path w="18789" h="18789" extrusionOk="0">
                  <a:moveTo>
                    <a:pt x="9394" y="1"/>
                  </a:moveTo>
                  <a:cubicBezTo>
                    <a:pt x="4203" y="1"/>
                    <a:pt x="0" y="4215"/>
                    <a:pt x="0" y="9395"/>
                  </a:cubicBezTo>
                  <a:cubicBezTo>
                    <a:pt x="0" y="14586"/>
                    <a:pt x="4203" y="18789"/>
                    <a:pt x="9394" y="18789"/>
                  </a:cubicBezTo>
                  <a:cubicBezTo>
                    <a:pt x="14585" y="18789"/>
                    <a:pt x="18788" y="14586"/>
                    <a:pt x="18788" y="9395"/>
                  </a:cubicBezTo>
                  <a:cubicBezTo>
                    <a:pt x="18788" y="4215"/>
                    <a:pt x="14585" y="1"/>
                    <a:pt x="9394" y="1"/>
                  </a:cubicBezTo>
                  <a:close/>
                </a:path>
              </a:pathLst>
            </a:custGeom>
            <a:solidFill>
              <a:srgbClr val="043A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4" name="Google Shape;634;p38"/>
            <p:cNvSpPr/>
            <p:nvPr/>
          </p:nvSpPr>
          <p:spPr>
            <a:xfrm>
              <a:off x="6344706" y="4442636"/>
              <a:ext cx="581524" cy="581895"/>
            </a:xfrm>
            <a:custGeom>
              <a:avLst/>
              <a:gdLst/>
              <a:ahLst/>
              <a:cxnLst/>
              <a:rect l="l" t="t" r="r" b="b"/>
              <a:pathLst>
                <a:path w="18777" h="18789" extrusionOk="0">
                  <a:moveTo>
                    <a:pt x="9394" y="1"/>
                  </a:moveTo>
                  <a:cubicBezTo>
                    <a:pt x="4203" y="1"/>
                    <a:pt x="0" y="4215"/>
                    <a:pt x="0" y="9395"/>
                  </a:cubicBezTo>
                  <a:cubicBezTo>
                    <a:pt x="0" y="14586"/>
                    <a:pt x="4203" y="18789"/>
                    <a:pt x="9394" y="18789"/>
                  </a:cubicBezTo>
                  <a:cubicBezTo>
                    <a:pt x="14573" y="18789"/>
                    <a:pt x="18776" y="14586"/>
                    <a:pt x="18776" y="9395"/>
                  </a:cubicBezTo>
                  <a:cubicBezTo>
                    <a:pt x="18776" y="4215"/>
                    <a:pt x="14573" y="1"/>
                    <a:pt x="9394" y="1"/>
                  </a:cubicBezTo>
                  <a:close/>
                </a:path>
              </a:pathLst>
            </a:custGeom>
            <a:solidFill>
              <a:srgbClr val="043A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5" name="Google Shape;635;p38"/>
            <p:cNvSpPr/>
            <p:nvPr/>
          </p:nvSpPr>
          <p:spPr>
            <a:xfrm>
              <a:off x="5426167" y="4243158"/>
              <a:ext cx="205796" cy="61228"/>
            </a:xfrm>
            <a:custGeom>
              <a:avLst/>
              <a:gdLst/>
              <a:ahLst/>
              <a:cxnLst/>
              <a:rect l="l" t="t" r="r" b="b"/>
              <a:pathLst>
                <a:path w="6645" h="1977" extrusionOk="0">
                  <a:moveTo>
                    <a:pt x="989" y="0"/>
                  </a:moveTo>
                  <a:cubicBezTo>
                    <a:pt x="453" y="0"/>
                    <a:pt x="1" y="441"/>
                    <a:pt x="1" y="989"/>
                  </a:cubicBezTo>
                  <a:cubicBezTo>
                    <a:pt x="1" y="1536"/>
                    <a:pt x="453" y="1977"/>
                    <a:pt x="989" y="1977"/>
                  </a:cubicBezTo>
                  <a:lnTo>
                    <a:pt x="5656" y="1977"/>
                  </a:lnTo>
                  <a:cubicBezTo>
                    <a:pt x="6204" y="1977"/>
                    <a:pt x="6644" y="1536"/>
                    <a:pt x="6644" y="989"/>
                  </a:cubicBezTo>
                  <a:cubicBezTo>
                    <a:pt x="6644" y="441"/>
                    <a:pt x="6204" y="0"/>
                    <a:pt x="5656" y="0"/>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6" name="Google Shape;636;p38"/>
            <p:cNvSpPr/>
            <p:nvPr/>
          </p:nvSpPr>
          <p:spPr>
            <a:xfrm>
              <a:off x="6134884" y="4243158"/>
              <a:ext cx="205424" cy="61228"/>
            </a:xfrm>
            <a:custGeom>
              <a:avLst/>
              <a:gdLst/>
              <a:ahLst/>
              <a:cxnLst/>
              <a:rect l="l" t="t" r="r" b="b"/>
              <a:pathLst>
                <a:path w="6633" h="1977" extrusionOk="0">
                  <a:moveTo>
                    <a:pt x="989" y="0"/>
                  </a:moveTo>
                  <a:cubicBezTo>
                    <a:pt x="441" y="0"/>
                    <a:pt x="0" y="441"/>
                    <a:pt x="0" y="989"/>
                  </a:cubicBezTo>
                  <a:cubicBezTo>
                    <a:pt x="0" y="1536"/>
                    <a:pt x="441" y="1977"/>
                    <a:pt x="989" y="1977"/>
                  </a:cubicBezTo>
                  <a:lnTo>
                    <a:pt x="5644" y="1977"/>
                  </a:lnTo>
                  <a:cubicBezTo>
                    <a:pt x="6192" y="1977"/>
                    <a:pt x="6632" y="1536"/>
                    <a:pt x="6632" y="989"/>
                  </a:cubicBezTo>
                  <a:cubicBezTo>
                    <a:pt x="6632" y="441"/>
                    <a:pt x="6192" y="0"/>
                    <a:pt x="5644" y="0"/>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7" name="Google Shape;637;p38"/>
            <p:cNvSpPr/>
            <p:nvPr/>
          </p:nvSpPr>
          <p:spPr>
            <a:xfrm>
              <a:off x="4929129" y="3773003"/>
              <a:ext cx="759601" cy="927056"/>
            </a:xfrm>
            <a:custGeom>
              <a:avLst/>
              <a:gdLst/>
              <a:ahLst/>
              <a:cxnLst/>
              <a:rect l="l" t="t" r="r" b="b"/>
              <a:pathLst>
                <a:path w="24527" h="29934" extrusionOk="0">
                  <a:moveTo>
                    <a:pt x="24313" y="1"/>
                  </a:moveTo>
                  <a:cubicBezTo>
                    <a:pt x="24194" y="1"/>
                    <a:pt x="24098" y="96"/>
                    <a:pt x="24098" y="215"/>
                  </a:cubicBezTo>
                  <a:lnTo>
                    <a:pt x="24098" y="29516"/>
                  </a:lnTo>
                  <a:lnTo>
                    <a:pt x="7632" y="29516"/>
                  </a:lnTo>
                  <a:cubicBezTo>
                    <a:pt x="7477" y="28326"/>
                    <a:pt x="6358" y="22075"/>
                    <a:pt x="310" y="19753"/>
                  </a:cubicBezTo>
                  <a:cubicBezTo>
                    <a:pt x="284" y="19742"/>
                    <a:pt x="258" y="19737"/>
                    <a:pt x="232" y="19737"/>
                  </a:cubicBezTo>
                  <a:cubicBezTo>
                    <a:pt x="150" y="19737"/>
                    <a:pt x="72" y="19791"/>
                    <a:pt x="36" y="19872"/>
                  </a:cubicBezTo>
                  <a:cubicBezTo>
                    <a:pt x="0" y="19980"/>
                    <a:pt x="48" y="20099"/>
                    <a:pt x="155" y="20146"/>
                  </a:cubicBezTo>
                  <a:cubicBezTo>
                    <a:pt x="6572" y="22611"/>
                    <a:pt x="7227" y="29671"/>
                    <a:pt x="7227" y="29743"/>
                  </a:cubicBezTo>
                  <a:lnTo>
                    <a:pt x="7251" y="29933"/>
                  </a:lnTo>
                  <a:lnTo>
                    <a:pt x="24527" y="29933"/>
                  </a:lnTo>
                  <a:lnTo>
                    <a:pt x="24527" y="215"/>
                  </a:lnTo>
                  <a:cubicBezTo>
                    <a:pt x="24527" y="96"/>
                    <a:pt x="24432" y="1"/>
                    <a:pt x="24313" y="1"/>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8" name="Google Shape;638;p38"/>
            <p:cNvSpPr/>
            <p:nvPr/>
          </p:nvSpPr>
          <p:spPr>
            <a:xfrm>
              <a:off x="6384162" y="3773003"/>
              <a:ext cx="12914" cy="736776"/>
            </a:xfrm>
            <a:custGeom>
              <a:avLst/>
              <a:gdLst/>
              <a:ahLst/>
              <a:cxnLst/>
              <a:rect l="l" t="t" r="r" b="b"/>
              <a:pathLst>
                <a:path w="417" h="23790" extrusionOk="0">
                  <a:moveTo>
                    <a:pt x="203" y="1"/>
                  </a:moveTo>
                  <a:cubicBezTo>
                    <a:pt x="95" y="1"/>
                    <a:pt x="0" y="96"/>
                    <a:pt x="0" y="215"/>
                  </a:cubicBezTo>
                  <a:lnTo>
                    <a:pt x="0" y="23575"/>
                  </a:lnTo>
                  <a:cubicBezTo>
                    <a:pt x="0" y="23694"/>
                    <a:pt x="95" y="23790"/>
                    <a:pt x="203" y="23790"/>
                  </a:cubicBezTo>
                  <a:cubicBezTo>
                    <a:pt x="322" y="23790"/>
                    <a:pt x="417" y="23694"/>
                    <a:pt x="417" y="23575"/>
                  </a:cubicBezTo>
                  <a:lnTo>
                    <a:pt x="417" y="215"/>
                  </a:lnTo>
                  <a:cubicBezTo>
                    <a:pt x="417" y="96"/>
                    <a:pt x="322" y="1"/>
                    <a:pt x="203" y="1"/>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9" name="Google Shape;639;p38"/>
            <p:cNvSpPr/>
            <p:nvPr/>
          </p:nvSpPr>
          <p:spPr>
            <a:xfrm>
              <a:off x="4628225" y="4579430"/>
              <a:ext cx="308306" cy="308306"/>
            </a:xfrm>
            <a:custGeom>
              <a:avLst/>
              <a:gdLst/>
              <a:ahLst/>
              <a:cxnLst/>
              <a:rect l="l" t="t" r="r" b="b"/>
              <a:pathLst>
                <a:path w="9955" h="9955" extrusionOk="0">
                  <a:moveTo>
                    <a:pt x="4977" y="1"/>
                  </a:moveTo>
                  <a:cubicBezTo>
                    <a:pt x="2227" y="1"/>
                    <a:pt x="1" y="2227"/>
                    <a:pt x="1" y="4978"/>
                  </a:cubicBezTo>
                  <a:cubicBezTo>
                    <a:pt x="1" y="7728"/>
                    <a:pt x="2227" y="9954"/>
                    <a:pt x="4977" y="9954"/>
                  </a:cubicBezTo>
                  <a:cubicBezTo>
                    <a:pt x="7728" y="9954"/>
                    <a:pt x="9954" y="7728"/>
                    <a:pt x="9954" y="4978"/>
                  </a:cubicBezTo>
                  <a:cubicBezTo>
                    <a:pt x="9954" y="2227"/>
                    <a:pt x="7728" y="1"/>
                    <a:pt x="497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0" name="Google Shape;640;p38"/>
            <p:cNvSpPr/>
            <p:nvPr/>
          </p:nvSpPr>
          <p:spPr>
            <a:xfrm>
              <a:off x="6481501" y="4579430"/>
              <a:ext cx="307935" cy="308306"/>
            </a:xfrm>
            <a:custGeom>
              <a:avLst/>
              <a:gdLst/>
              <a:ahLst/>
              <a:cxnLst/>
              <a:rect l="l" t="t" r="r" b="b"/>
              <a:pathLst>
                <a:path w="9943" h="9955" extrusionOk="0">
                  <a:moveTo>
                    <a:pt x="4977" y="1"/>
                  </a:moveTo>
                  <a:cubicBezTo>
                    <a:pt x="2227" y="1"/>
                    <a:pt x="0" y="2227"/>
                    <a:pt x="0" y="4978"/>
                  </a:cubicBezTo>
                  <a:cubicBezTo>
                    <a:pt x="0" y="7728"/>
                    <a:pt x="2227" y="9954"/>
                    <a:pt x="4977" y="9954"/>
                  </a:cubicBezTo>
                  <a:cubicBezTo>
                    <a:pt x="7716" y="9954"/>
                    <a:pt x="9942" y="7728"/>
                    <a:pt x="9942" y="4978"/>
                  </a:cubicBezTo>
                  <a:cubicBezTo>
                    <a:pt x="9942" y="2227"/>
                    <a:pt x="7716" y="1"/>
                    <a:pt x="497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1" name="Google Shape;641;p38"/>
            <p:cNvSpPr/>
            <p:nvPr/>
          </p:nvSpPr>
          <p:spPr>
            <a:xfrm>
              <a:off x="4110902" y="4470664"/>
              <a:ext cx="235279" cy="126512"/>
            </a:xfrm>
            <a:custGeom>
              <a:avLst/>
              <a:gdLst/>
              <a:ahLst/>
              <a:cxnLst/>
              <a:rect l="l" t="t" r="r" b="b"/>
              <a:pathLst>
                <a:path w="7597" h="4085" extrusionOk="0">
                  <a:moveTo>
                    <a:pt x="1524" y="0"/>
                  </a:moveTo>
                  <a:cubicBezTo>
                    <a:pt x="679" y="0"/>
                    <a:pt x="0" y="679"/>
                    <a:pt x="0" y="1524"/>
                  </a:cubicBezTo>
                  <a:lnTo>
                    <a:pt x="0" y="2560"/>
                  </a:lnTo>
                  <a:cubicBezTo>
                    <a:pt x="0" y="3406"/>
                    <a:pt x="679" y="4084"/>
                    <a:pt x="1524" y="4084"/>
                  </a:cubicBezTo>
                  <a:lnTo>
                    <a:pt x="6072" y="4084"/>
                  </a:lnTo>
                  <a:cubicBezTo>
                    <a:pt x="6918" y="4084"/>
                    <a:pt x="7596" y="3406"/>
                    <a:pt x="7596" y="2560"/>
                  </a:cubicBezTo>
                  <a:lnTo>
                    <a:pt x="7596" y="1524"/>
                  </a:lnTo>
                  <a:cubicBezTo>
                    <a:pt x="7596" y="679"/>
                    <a:pt x="6918" y="0"/>
                    <a:pt x="607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2" name="Google Shape;642;p38"/>
            <p:cNvSpPr/>
            <p:nvPr/>
          </p:nvSpPr>
          <p:spPr>
            <a:xfrm>
              <a:off x="4722993" y="4674199"/>
              <a:ext cx="118770" cy="118770"/>
            </a:xfrm>
            <a:custGeom>
              <a:avLst/>
              <a:gdLst/>
              <a:ahLst/>
              <a:cxnLst/>
              <a:rect l="l" t="t" r="r" b="b"/>
              <a:pathLst>
                <a:path w="3835" h="3835" extrusionOk="0">
                  <a:moveTo>
                    <a:pt x="1917" y="1"/>
                  </a:moveTo>
                  <a:cubicBezTo>
                    <a:pt x="858" y="1"/>
                    <a:pt x="0" y="858"/>
                    <a:pt x="0" y="1918"/>
                  </a:cubicBezTo>
                  <a:cubicBezTo>
                    <a:pt x="0" y="2977"/>
                    <a:pt x="858" y="3835"/>
                    <a:pt x="1917" y="3835"/>
                  </a:cubicBezTo>
                  <a:cubicBezTo>
                    <a:pt x="2977" y="3835"/>
                    <a:pt x="3834" y="2977"/>
                    <a:pt x="3834" y="1918"/>
                  </a:cubicBezTo>
                  <a:cubicBezTo>
                    <a:pt x="3834" y="858"/>
                    <a:pt x="2977" y="1"/>
                    <a:pt x="191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 name="Google Shape;643;p38"/>
            <p:cNvSpPr/>
            <p:nvPr/>
          </p:nvSpPr>
          <p:spPr>
            <a:xfrm>
              <a:off x="6575897" y="4674199"/>
              <a:ext cx="119142" cy="118770"/>
            </a:xfrm>
            <a:custGeom>
              <a:avLst/>
              <a:gdLst/>
              <a:ahLst/>
              <a:cxnLst/>
              <a:rect l="l" t="t" r="r" b="b"/>
              <a:pathLst>
                <a:path w="3847" h="3835" extrusionOk="0">
                  <a:moveTo>
                    <a:pt x="1929" y="1"/>
                  </a:moveTo>
                  <a:cubicBezTo>
                    <a:pt x="870" y="1"/>
                    <a:pt x="0" y="858"/>
                    <a:pt x="0" y="1918"/>
                  </a:cubicBezTo>
                  <a:cubicBezTo>
                    <a:pt x="0" y="2977"/>
                    <a:pt x="870" y="3835"/>
                    <a:pt x="1929" y="3835"/>
                  </a:cubicBezTo>
                  <a:cubicBezTo>
                    <a:pt x="2977" y="3835"/>
                    <a:pt x="3846" y="2977"/>
                    <a:pt x="3846" y="1918"/>
                  </a:cubicBezTo>
                  <a:cubicBezTo>
                    <a:pt x="3846" y="858"/>
                    <a:pt x="2977" y="1"/>
                    <a:pt x="192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 name="Google Shape;644;p38"/>
            <p:cNvSpPr/>
            <p:nvPr/>
          </p:nvSpPr>
          <p:spPr>
            <a:xfrm>
              <a:off x="6813003" y="4273757"/>
              <a:ext cx="158938" cy="158969"/>
            </a:xfrm>
            <a:custGeom>
              <a:avLst/>
              <a:gdLst/>
              <a:ahLst/>
              <a:cxnLst/>
              <a:rect l="l" t="t" r="r" b="b"/>
              <a:pathLst>
                <a:path w="5132" h="5133" extrusionOk="0">
                  <a:moveTo>
                    <a:pt x="2560" y="1"/>
                  </a:moveTo>
                  <a:cubicBezTo>
                    <a:pt x="1143" y="1"/>
                    <a:pt x="0" y="1144"/>
                    <a:pt x="0" y="2572"/>
                  </a:cubicBezTo>
                  <a:cubicBezTo>
                    <a:pt x="0" y="3989"/>
                    <a:pt x="1143" y="5132"/>
                    <a:pt x="2560" y="5132"/>
                  </a:cubicBezTo>
                  <a:cubicBezTo>
                    <a:pt x="3989" y="5132"/>
                    <a:pt x="5132" y="3989"/>
                    <a:pt x="5132" y="2572"/>
                  </a:cubicBezTo>
                  <a:cubicBezTo>
                    <a:pt x="5132" y="1144"/>
                    <a:pt x="3989" y="1"/>
                    <a:pt x="2560" y="1"/>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 name="Google Shape;645;p38"/>
            <p:cNvSpPr/>
            <p:nvPr/>
          </p:nvSpPr>
          <p:spPr>
            <a:xfrm>
              <a:off x="4936500" y="3618153"/>
              <a:ext cx="1989730" cy="80398"/>
            </a:xfrm>
            <a:custGeom>
              <a:avLst/>
              <a:gdLst/>
              <a:ahLst/>
              <a:cxnLst/>
              <a:rect l="l" t="t" r="r" b="b"/>
              <a:pathLst>
                <a:path w="64247" h="2596" extrusionOk="0">
                  <a:moveTo>
                    <a:pt x="917" y="0"/>
                  </a:moveTo>
                  <a:cubicBezTo>
                    <a:pt x="405" y="0"/>
                    <a:pt x="0" y="405"/>
                    <a:pt x="0" y="917"/>
                  </a:cubicBezTo>
                  <a:lnTo>
                    <a:pt x="0" y="1679"/>
                  </a:lnTo>
                  <a:cubicBezTo>
                    <a:pt x="0" y="2179"/>
                    <a:pt x="405" y="2596"/>
                    <a:pt x="917" y="2596"/>
                  </a:cubicBezTo>
                  <a:lnTo>
                    <a:pt x="63330" y="2596"/>
                  </a:lnTo>
                  <a:cubicBezTo>
                    <a:pt x="63841" y="2596"/>
                    <a:pt x="64246" y="2179"/>
                    <a:pt x="64246" y="1679"/>
                  </a:cubicBezTo>
                  <a:lnTo>
                    <a:pt x="64246" y="917"/>
                  </a:lnTo>
                  <a:cubicBezTo>
                    <a:pt x="64246" y="405"/>
                    <a:pt x="63841" y="0"/>
                    <a:pt x="63330" y="0"/>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 name="Google Shape;646;p38"/>
            <p:cNvSpPr/>
            <p:nvPr/>
          </p:nvSpPr>
          <p:spPr>
            <a:xfrm>
              <a:off x="4971527" y="4103019"/>
              <a:ext cx="188081" cy="118398"/>
            </a:xfrm>
            <a:custGeom>
              <a:avLst/>
              <a:gdLst/>
              <a:ahLst/>
              <a:cxnLst/>
              <a:rect l="l" t="t" r="r" b="b"/>
              <a:pathLst>
                <a:path w="6073" h="3823" extrusionOk="0">
                  <a:moveTo>
                    <a:pt x="1191" y="1"/>
                  </a:moveTo>
                  <a:cubicBezTo>
                    <a:pt x="536" y="1"/>
                    <a:pt x="0" y="537"/>
                    <a:pt x="0" y="1192"/>
                  </a:cubicBezTo>
                  <a:lnTo>
                    <a:pt x="0" y="2632"/>
                  </a:lnTo>
                  <a:cubicBezTo>
                    <a:pt x="0" y="3287"/>
                    <a:pt x="536" y="3823"/>
                    <a:pt x="1191" y="3823"/>
                  </a:cubicBezTo>
                  <a:lnTo>
                    <a:pt x="4882" y="3823"/>
                  </a:lnTo>
                  <a:cubicBezTo>
                    <a:pt x="5537" y="3823"/>
                    <a:pt x="6072" y="3287"/>
                    <a:pt x="6072" y="2632"/>
                  </a:cubicBezTo>
                  <a:lnTo>
                    <a:pt x="6072" y="1192"/>
                  </a:lnTo>
                  <a:cubicBezTo>
                    <a:pt x="6072" y="537"/>
                    <a:pt x="5537" y="1"/>
                    <a:pt x="4882" y="1"/>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1" name="مربع نص 80">
            <a:extLst>
              <a:ext uri="{FF2B5EF4-FFF2-40B4-BE49-F238E27FC236}">
                <a16:creationId xmlns:a16="http://schemas.microsoft.com/office/drawing/2014/main" id="{CED273AC-375A-45D9-B0F5-0EC73074BEB5}"/>
              </a:ext>
            </a:extLst>
          </p:cNvPr>
          <p:cNvSpPr txBox="1"/>
          <p:nvPr/>
        </p:nvSpPr>
        <p:spPr>
          <a:xfrm>
            <a:off x="-26086" y="834261"/>
            <a:ext cx="7182412" cy="1815882"/>
          </a:xfrm>
          <a:prstGeom prst="rect">
            <a:avLst/>
          </a:prstGeom>
          <a:noFill/>
        </p:spPr>
        <p:txBody>
          <a:bodyPr wrap="square">
            <a:spAutoFit/>
          </a:bodyPr>
          <a:lstStyle/>
          <a:p>
            <a:pPr algn="ctr" defTabSz="1219170" rtl="1">
              <a:buClr>
                <a:srgbClr val="000000"/>
              </a:buClr>
              <a:defRPr/>
            </a:pPr>
            <a:r>
              <a:rPr lang="ar-BH" sz="3600" b="1" kern="0" dirty="0">
                <a:solidFill>
                  <a:srgbClr val="7030A0"/>
                </a:solidFill>
                <a:latin typeface="Sakkal Majalla" panose="02000000000000000000" pitchFamily="2" charset="-78"/>
                <a:cs typeface="Sakkal Majalla" panose="02000000000000000000" pitchFamily="2" charset="-78"/>
                <a:sym typeface="Arial"/>
              </a:rPr>
              <a:t>" </a:t>
            </a:r>
            <a:r>
              <a:rPr lang="ar-BH" sz="3200" b="1" kern="0" dirty="0">
                <a:solidFill>
                  <a:srgbClr val="7030A0"/>
                </a:solidFill>
                <a:latin typeface="Sakkal Majalla" panose="02000000000000000000" pitchFamily="2" charset="-78"/>
                <a:cs typeface="Sakkal Majalla" panose="02000000000000000000" pitchFamily="2" charset="-78"/>
                <a:sym typeface="Arial"/>
              </a:rPr>
              <a:t>يعد الإنسان أهم عامل حيوي في إحداث التغيير البيئي </a:t>
            </a:r>
            <a:r>
              <a:rPr lang="ar-SA" sz="3200" b="1" kern="0" dirty="0">
                <a:solidFill>
                  <a:srgbClr val="7030A0"/>
                </a:solidFill>
                <a:latin typeface="Sakkal Majalla" panose="02000000000000000000" pitchFamily="2" charset="-78"/>
                <a:ea typeface="Calibri" panose="020F0502020204030204" pitchFamily="34" charset="0"/>
                <a:cs typeface="Sakkal Majalla" panose="02000000000000000000" pitchFamily="2" charset="-78"/>
                <a:sym typeface="Arial"/>
              </a:rPr>
              <a:t>وخاصة بعد أن يسر له التقدم العلمي والتكنولوجي</a:t>
            </a:r>
            <a:r>
              <a:rPr lang="ar-BH" sz="3200" b="1" kern="0" dirty="0">
                <a:solidFill>
                  <a:srgbClr val="7030A0"/>
                </a:solidFill>
                <a:latin typeface="Sakkal Majalla" panose="02000000000000000000" pitchFamily="2" charset="-78"/>
                <a:ea typeface="Calibri" panose="020F0502020204030204" pitchFamily="34" charset="0"/>
                <a:cs typeface="Sakkal Majalla" panose="02000000000000000000" pitchFamily="2" charset="-78"/>
                <a:sym typeface="Arial"/>
              </a:rPr>
              <a:t> </a:t>
            </a:r>
            <a:r>
              <a:rPr lang="ar-SA" sz="3200" b="1" kern="0" dirty="0">
                <a:solidFill>
                  <a:srgbClr val="7030A0"/>
                </a:solidFill>
                <a:latin typeface="Sakkal Majalla" panose="02000000000000000000" pitchFamily="2" charset="-78"/>
                <a:ea typeface="Calibri" panose="020F0502020204030204" pitchFamily="34" charset="0"/>
                <a:cs typeface="Sakkal Majalla" panose="02000000000000000000" pitchFamily="2" charset="-78"/>
                <a:sym typeface="Arial"/>
              </a:rPr>
              <a:t>مزيداً من فرص إحداث التغيير في البيئة </a:t>
            </a:r>
            <a:r>
              <a:rPr lang="ar-BH" sz="4000" b="1" kern="0" dirty="0">
                <a:solidFill>
                  <a:srgbClr val="7030A0"/>
                </a:solidFill>
                <a:latin typeface="Sakkal Majalla" panose="02000000000000000000" pitchFamily="2" charset="-78"/>
                <a:cs typeface="Sakkal Majalla" panose="02000000000000000000" pitchFamily="2" charset="-78"/>
                <a:sym typeface="Arial"/>
              </a:rPr>
              <a:t>" </a:t>
            </a:r>
            <a:endParaRPr lang="ar-BH" sz="4400" b="1" kern="0" dirty="0">
              <a:solidFill>
                <a:srgbClr val="7030A0"/>
              </a:solidFill>
              <a:latin typeface="Sakkal Majalla" panose="02000000000000000000" pitchFamily="2" charset="-78"/>
              <a:cs typeface="Sakkal Majalla" panose="02000000000000000000" pitchFamily="2" charset="-78"/>
              <a:sym typeface="Arial"/>
            </a:endParaRPr>
          </a:p>
        </p:txBody>
      </p:sp>
      <p:sp>
        <p:nvSpPr>
          <p:cNvPr id="83" name="مربع نص 82">
            <a:extLst>
              <a:ext uri="{FF2B5EF4-FFF2-40B4-BE49-F238E27FC236}">
                <a16:creationId xmlns:a16="http://schemas.microsoft.com/office/drawing/2014/main" id="{86214A95-B43D-4EC9-8251-2A57F04700AE}"/>
              </a:ext>
            </a:extLst>
          </p:cNvPr>
          <p:cNvSpPr txBox="1"/>
          <p:nvPr/>
        </p:nvSpPr>
        <p:spPr>
          <a:xfrm>
            <a:off x="288946" y="3041758"/>
            <a:ext cx="5578284" cy="1815690"/>
          </a:xfrm>
          <a:prstGeom prst="rect">
            <a:avLst/>
          </a:prstGeom>
          <a:solidFill>
            <a:schemeClr val="bg2"/>
          </a:solidFill>
        </p:spPr>
        <p:txBody>
          <a:bodyPr wrap="square">
            <a:spAutoFit/>
          </a:bodyPr>
          <a:lstStyle/>
          <a:p>
            <a:pPr algn="r" defTabSz="1219170">
              <a:defRPr/>
            </a:pPr>
            <a:r>
              <a:rPr lang="ar-BH" sz="3733" b="1" kern="0" dirty="0">
                <a:solidFill>
                  <a:srgbClr val="FF0000"/>
                </a:solidFill>
                <a:latin typeface="Sakkal Majalla" panose="02000000000000000000" pitchFamily="2" charset="-78"/>
                <a:cs typeface="Sakkal Majalla" panose="02000000000000000000" pitchFamily="2" charset="-78"/>
                <a:sym typeface="Arial"/>
              </a:rPr>
              <a:t>ما حكمك في هذه العبارة   ؟</a:t>
            </a:r>
          </a:p>
          <a:p>
            <a:pPr algn="r" defTabSz="1219170">
              <a:defRPr/>
            </a:pPr>
            <a:r>
              <a:rPr lang="ar-BH" sz="3733" b="1" kern="0" dirty="0">
                <a:solidFill>
                  <a:srgbClr val="FF0000"/>
                </a:solidFill>
                <a:latin typeface="Sakkal Majalla" panose="02000000000000000000" pitchFamily="2" charset="-78"/>
                <a:cs typeface="Sakkal Majalla" panose="02000000000000000000" pitchFamily="2" charset="-78"/>
                <a:sym typeface="Arial"/>
              </a:rPr>
              <a:t> فسر مستشهدا بالأدلة  والبراهين </a:t>
            </a:r>
            <a:r>
              <a:rPr lang="ar-BH" sz="3733" b="1" kern="0" dirty="0">
                <a:solidFill>
                  <a:srgbClr val="FF0000"/>
                </a:solidFill>
                <a:highlight>
                  <a:srgbClr val="FFFF00"/>
                </a:highlight>
                <a:latin typeface="Sakkal Majalla" panose="02000000000000000000" pitchFamily="2" charset="-78"/>
                <a:cs typeface="Sakkal Majalla" panose="02000000000000000000" pitchFamily="2" charset="-78"/>
                <a:sym typeface="Arial"/>
              </a:rPr>
              <a:t>باستخدام استراتيجية التفكير الناقد؟</a:t>
            </a:r>
            <a:endParaRPr lang="ar-BH" sz="3733" b="1" dirty="0">
              <a:solidFill>
                <a:srgbClr val="002060"/>
              </a:solidFill>
              <a:highlight>
                <a:srgbClr val="FFFF00"/>
              </a:highlight>
              <a:latin typeface="Calibri"/>
              <a:cs typeface="Arial" panose="020B0604020202020204" pitchFamily="34" charset="0"/>
              <a:sym typeface="Arial"/>
            </a:endParaRPr>
          </a:p>
        </p:txBody>
      </p:sp>
      <p:sp>
        <p:nvSpPr>
          <p:cNvPr id="85" name="مربع نص 84">
            <a:extLst>
              <a:ext uri="{FF2B5EF4-FFF2-40B4-BE49-F238E27FC236}">
                <a16:creationId xmlns:a16="http://schemas.microsoft.com/office/drawing/2014/main" id="{E5481D30-5987-4D07-99F7-04E51DBE31F4}"/>
              </a:ext>
            </a:extLst>
          </p:cNvPr>
          <p:cNvSpPr txBox="1"/>
          <p:nvPr/>
        </p:nvSpPr>
        <p:spPr>
          <a:xfrm>
            <a:off x="703724" y="5385180"/>
            <a:ext cx="2769851" cy="7487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r" defTabSz="1219170">
              <a:buClr>
                <a:srgbClr val="000000"/>
              </a:buClr>
            </a:pPr>
            <a:r>
              <a:rPr lang="ar-BH" sz="2133" kern="0" dirty="0">
                <a:solidFill>
                  <a:srgbClr val="439D8A">
                    <a:lumMod val="50000"/>
                  </a:srgbClr>
                </a:solidFill>
                <a:latin typeface="Arial"/>
                <a:cs typeface="Arial" panose="020B0604020202020204" pitchFamily="34" charset="0"/>
                <a:sym typeface="Arial"/>
              </a:rPr>
              <a:t>تلقي المشاركات كلاس بوينت او علي الحائط الإلكتروني</a:t>
            </a:r>
            <a:endParaRPr lang="en-US" sz="2133" kern="0" dirty="0">
              <a:solidFill>
                <a:srgbClr val="043A5B"/>
              </a:solidFill>
              <a:latin typeface="Arial"/>
              <a:sym typeface="Arial"/>
            </a:endParaRPr>
          </a:p>
        </p:txBody>
      </p:sp>
      <p:pic>
        <p:nvPicPr>
          <p:cNvPr id="86" name="صورة 85">
            <a:extLst>
              <a:ext uri="{FF2B5EF4-FFF2-40B4-BE49-F238E27FC236}">
                <a16:creationId xmlns:a16="http://schemas.microsoft.com/office/drawing/2014/main" id="{E08F9A31-1AAE-42D8-9BA1-1535ABE2A17C}"/>
              </a:ext>
            </a:extLst>
          </p:cNvPr>
          <p:cNvPicPr>
            <a:picLocks noChangeAspect="1"/>
          </p:cNvPicPr>
          <p:nvPr/>
        </p:nvPicPr>
        <p:blipFill>
          <a:blip r:embed="rId4"/>
          <a:stretch>
            <a:fillRect/>
          </a:stretch>
        </p:blipFill>
        <p:spPr>
          <a:xfrm>
            <a:off x="9437300" y="171642"/>
            <a:ext cx="2553561" cy="1247861"/>
          </a:xfrm>
          <a:prstGeom prst="rect">
            <a:avLst/>
          </a:prstGeom>
        </p:spPr>
      </p:pic>
      <p:pic>
        <p:nvPicPr>
          <p:cNvPr id="3" name="btnInknoeActivity">
            <a:extLst>
              <a:ext uri="{FF2B5EF4-FFF2-40B4-BE49-F238E27FC236}">
                <a16:creationId xmlns:a16="http://schemas.microsoft.com/office/drawing/2014/main" id="{A14E832F-CB44-92AE-6271-61BAC00BAAF2}"/>
              </a:ext>
            </a:extLst>
          </p:cNvPr>
          <p:cNvPicPr>
            <a:picLocks noChangeAspect="1"/>
          </p:cNvPicPr>
          <p:nvPr>
            <p:custDataLst>
              <p:tags r:id="rId1"/>
            </p:custDataLst>
          </p:nvPr>
        </p:nvPicPr>
        <p:blipFill>
          <a:blip r:embed="rId5" r:link="rId6" cstate="print">
            <a:extLst>
              <a:ext uri="{28A0092B-C50C-407E-A947-70E740481C1C}">
                <a14:useLocalDpi xmlns:a14="http://schemas.microsoft.com/office/drawing/2010/main" val="0"/>
              </a:ext>
            </a:extLst>
          </a:blip>
          <a:stretch>
            <a:fillRect/>
          </a:stretch>
        </p:blipFill>
        <p:spPr>
          <a:xfrm>
            <a:off x="191736" y="126326"/>
            <a:ext cx="2219546" cy="571500"/>
          </a:xfrm>
          <a:prstGeom prst="rect">
            <a:avLst/>
          </a:prstGeom>
        </p:spPr>
      </p:pic>
      <p:pic>
        <p:nvPicPr>
          <p:cNvPr id="5" name="صورة 4">
            <a:extLst>
              <a:ext uri="{FF2B5EF4-FFF2-40B4-BE49-F238E27FC236}">
                <a16:creationId xmlns:a16="http://schemas.microsoft.com/office/drawing/2014/main" id="{BE015D9B-F352-BE86-FAC2-84BB3E63BD1C}"/>
              </a:ext>
            </a:extLst>
          </p:cNvPr>
          <p:cNvPicPr>
            <a:picLocks noChangeAspect="1"/>
          </p:cNvPicPr>
          <p:nvPr/>
        </p:nvPicPr>
        <p:blipFill>
          <a:blip r:embed="rId7"/>
          <a:stretch>
            <a:fillRect/>
          </a:stretch>
        </p:blipFill>
        <p:spPr>
          <a:xfrm>
            <a:off x="4294216" y="5015220"/>
            <a:ext cx="1337932" cy="159712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grpSp>
        <p:nvGrpSpPr>
          <p:cNvPr id="662" name="Google Shape;662;p39"/>
          <p:cNvGrpSpPr/>
          <p:nvPr/>
        </p:nvGrpSpPr>
        <p:grpSpPr>
          <a:xfrm flipH="1">
            <a:off x="10144745" y="5899050"/>
            <a:ext cx="594963" cy="99471"/>
            <a:chOff x="6146875" y="1767300"/>
            <a:chExt cx="331025" cy="57475"/>
          </a:xfrm>
        </p:grpSpPr>
        <p:sp>
          <p:nvSpPr>
            <p:cNvPr id="663" name="Google Shape;663;p39"/>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rgbClr val="A0EB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4" name="Google Shape;664;p39"/>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rgbClr val="A0EB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5" name="Google Shape;665;p39"/>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rgbClr val="A0EB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66" name="Google Shape;666;p39"/>
          <p:cNvGrpSpPr/>
          <p:nvPr/>
        </p:nvGrpSpPr>
        <p:grpSpPr>
          <a:xfrm flipH="1">
            <a:off x="6741940" y="6026282"/>
            <a:ext cx="594963" cy="99471"/>
            <a:chOff x="6146875" y="1767300"/>
            <a:chExt cx="331025" cy="57475"/>
          </a:xfrm>
        </p:grpSpPr>
        <p:sp>
          <p:nvSpPr>
            <p:cNvPr id="667" name="Google Shape;667;p39"/>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rgbClr val="A0EB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8" name="Google Shape;668;p39"/>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rgbClr val="A0EB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9" name="Google Shape;669;p39"/>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rgbClr val="A0EB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1" name="مربع نص 80">
            <a:extLst>
              <a:ext uri="{FF2B5EF4-FFF2-40B4-BE49-F238E27FC236}">
                <a16:creationId xmlns:a16="http://schemas.microsoft.com/office/drawing/2014/main" id="{172C1FD1-DA64-4995-B5BA-02346D1E8EC2}"/>
              </a:ext>
            </a:extLst>
          </p:cNvPr>
          <p:cNvSpPr txBox="1"/>
          <p:nvPr/>
        </p:nvSpPr>
        <p:spPr>
          <a:xfrm>
            <a:off x="429205" y="1148136"/>
            <a:ext cx="11460100" cy="2799100"/>
          </a:xfrm>
          <a:prstGeom prst="rect">
            <a:avLst/>
          </a:prstGeom>
          <a:noFill/>
        </p:spPr>
        <p:txBody>
          <a:bodyPr wrap="square">
            <a:spAutoFit/>
          </a:bodyPr>
          <a:lstStyle/>
          <a:p>
            <a:pPr algn="r" defTabSz="1219170" rtl="1">
              <a:lnSpc>
                <a:spcPct val="107000"/>
              </a:lnSpc>
              <a:spcAft>
                <a:spcPts val="1067"/>
              </a:spcAft>
              <a:defRPr/>
            </a:pPr>
            <a:r>
              <a:rPr lang="ar-BH" sz="2667" b="1" u="sng" dirty="0">
                <a:solidFill>
                  <a:srgbClr val="00B0F0"/>
                </a:solidFill>
                <a:latin typeface="Sakkal Majalla" panose="02000000000000000000" pitchFamily="2" charset="-78"/>
                <a:ea typeface="Calibri" panose="020F0502020204030204" pitchFamily="34" charset="0"/>
                <a:cs typeface="Sakkal Majalla" panose="02000000000000000000" pitchFamily="2" charset="-78"/>
                <a:sym typeface="Arial"/>
              </a:rPr>
              <a:t>يسر تطور العلم والتكنولوجيا  </a:t>
            </a:r>
            <a:r>
              <a:rPr lang="ar-BH" sz="2667" b="1" dirty="0">
                <a:solidFill>
                  <a:srgbClr val="000000"/>
                </a:solidFill>
                <a:latin typeface="Sakkal Majalla" panose="02000000000000000000" pitchFamily="2" charset="-78"/>
                <a:ea typeface="Calibri" panose="020F0502020204030204" pitchFamily="34" charset="0"/>
                <a:cs typeface="Sakkal Majalla" panose="02000000000000000000" pitchFamily="2" charset="-78"/>
                <a:sym typeface="Arial"/>
              </a:rPr>
              <a:t>للإنسان </a:t>
            </a:r>
            <a:r>
              <a:rPr lang="ar-SA" sz="2667" b="1" dirty="0">
                <a:solidFill>
                  <a:srgbClr val="000000"/>
                </a:solidFill>
                <a:latin typeface="Sakkal Majalla" panose="02000000000000000000" pitchFamily="2" charset="-78"/>
                <a:ea typeface="Calibri" panose="020F0502020204030204" pitchFamily="34" charset="0"/>
                <a:cs typeface="Sakkal Majalla" panose="02000000000000000000" pitchFamily="2" charset="-78"/>
                <a:sym typeface="Arial"/>
              </a:rPr>
              <a:t>مزيداً من فرص إحداث التغيير في البيئة وفقاً لازدياد حاجته إلى الغذاء والكساء </a:t>
            </a:r>
            <a:endParaRPr lang="en-US" sz="1867" b="1" dirty="0">
              <a:solidFill>
                <a:prstClr val="black"/>
              </a:solidFill>
              <a:latin typeface="Calibri" panose="020F0502020204030204" pitchFamily="34" charset="0"/>
              <a:ea typeface="Calibri" panose="020F0502020204030204" pitchFamily="34" charset="0"/>
              <a:cs typeface="Arial" panose="020B0604020202020204" pitchFamily="34" charset="0"/>
              <a:sym typeface="Arial"/>
            </a:endParaRPr>
          </a:p>
          <a:p>
            <a:pPr algn="r" defTabSz="1219170" rtl="1">
              <a:lnSpc>
                <a:spcPct val="107000"/>
              </a:lnSpc>
              <a:spcAft>
                <a:spcPts val="1067"/>
              </a:spcAft>
              <a:defRPr/>
            </a:pPr>
            <a:r>
              <a:rPr lang="ar-BH" sz="2667" b="1" u="sng" dirty="0">
                <a:solidFill>
                  <a:srgbClr val="FF0000"/>
                </a:solidFill>
                <a:latin typeface="Sakkal Majalla" panose="02000000000000000000" pitchFamily="2" charset="-78"/>
                <a:ea typeface="Calibri" panose="020F0502020204030204" pitchFamily="34" charset="0"/>
                <a:cs typeface="Sakkal Majalla" panose="02000000000000000000" pitchFamily="2" charset="-78"/>
                <a:sym typeface="Arial"/>
              </a:rPr>
              <a:t>وهي بذلك </a:t>
            </a:r>
            <a:r>
              <a:rPr lang="ar-SA" sz="2667" b="1" u="sng" dirty="0">
                <a:solidFill>
                  <a:srgbClr val="FF0000"/>
                </a:solidFill>
                <a:latin typeface="Sakkal Majalla" panose="02000000000000000000" pitchFamily="2" charset="-78"/>
                <a:ea typeface="Calibri" panose="020F0502020204030204" pitchFamily="34" charset="0"/>
                <a:cs typeface="Sakkal Majalla" panose="02000000000000000000" pitchFamily="2" charset="-78"/>
                <a:sym typeface="Arial"/>
              </a:rPr>
              <a:t> عوامل فعالة في   الإخلال بالتوازن البيئي   </a:t>
            </a:r>
            <a:r>
              <a:rPr lang="ar-SA" sz="2667" b="1" dirty="0">
                <a:solidFill>
                  <a:srgbClr val="000000"/>
                </a:solidFill>
                <a:highlight>
                  <a:srgbClr val="00FFFF"/>
                </a:highlight>
                <a:latin typeface="Sakkal Majalla" panose="02000000000000000000" pitchFamily="2" charset="-78"/>
                <a:ea typeface="Calibri" panose="020F0502020204030204" pitchFamily="34" charset="0"/>
                <a:cs typeface="Sakkal Majalla" panose="02000000000000000000" pitchFamily="2" charset="-78"/>
                <a:sym typeface="Arial"/>
              </a:rPr>
              <a:t>مثل :</a:t>
            </a:r>
            <a:r>
              <a:rPr lang="ar-SA" sz="2667" b="1" dirty="0">
                <a:solidFill>
                  <a:srgbClr val="000000"/>
                </a:solidFill>
                <a:latin typeface="Sakkal Majalla" panose="02000000000000000000" pitchFamily="2" charset="-78"/>
                <a:ea typeface="Calibri" panose="020F0502020204030204" pitchFamily="34" charset="0"/>
                <a:cs typeface="Sakkal Majalla" panose="02000000000000000000" pitchFamily="2" charset="-78"/>
                <a:sym typeface="Arial"/>
              </a:rPr>
              <a:t> </a:t>
            </a:r>
            <a:endParaRPr lang="en-US" sz="1867" b="1" dirty="0">
              <a:solidFill>
                <a:prstClr val="black"/>
              </a:solidFill>
              <a:latin typeface="Calibri" panose="020F0502020204030204" pitchFamily="34" charset="0"/>
              <a:ea typeface="Calibri" panose="020F0502020204030204" pitchFamily="34" charset="0"/>
              <a:cs typeface="Arial" panose="020B0604020202020204" pitchFamily="34" charset="0"/>
              <a:sym typeface="Arial"/>
            </a:endParaRPr>
          </a:p>
          <a:p>
            <a:pPr algn="r" defTabSz="1219170" rtl="1">
              <a:lnSpc>
                <a:spcPct val="107000"/>
              </a:lnSpc>
              <a:spcAft>
                <a:spcPts val="1067"/>
              </a:spcAft>
              <a:defRPr/>
            </a:pPr>
            <a:r>
              <a:rPr lang="ar-SA" sz="2667" b="1" dirty="0">
                <a:solidFill>
                  <a:srgbClr val="000000"/>
                </a:solidFill>
                <a:latin typeface="Sakkal Majalla" panose="02000000000000000000" pitchFamily="2" charset="-78"/>
                <a:ea typeface="Calibri" panose="020F0502020204030204" pitchFamily="34" charset="0"/>
                <a:cs typeface="Sakkal Majalla" panose="02000000000000000000" pitchFamily="2" charset="-78"/>
                <a:sym typeface="Arial"/>
              </a:rPr>
              <a:t>1-</a:t>
            </a:r>
            <a:r>
              <a:rPr lang="ar-SA" sz="2667" b="1" dirty="0">
                <a:solidFill>
                  <a:srgbClr val="7030A0"/>
                </a:solidFill>
                <a:latin typeface="Sakkal Majalla" panose="02000000000000000000" pitchFamily="2" charset="-78"/>
                <a:ea typeface="Calibri" panose="020F0502020204030204" pitchFamily="34" charset="0"/>
                <a:cs typeface="Sakkal Majalla" panose="02000000000000000000" pitchFamily="2" charset="-78"/>
                <a:sym typeface="Arial"/>
              </a:rPr>
              <a:t>قطع لأشجار الغابات وتحويلها إلى مزارع ومصانع ومساكن، </a:t>
            </a:r>
            <a:endParaRPr lang="en-US" sz="1867" b="1" dirty="0">
              <a:solidFill>
                <a:prstClr val="black"/>
              </a:solidFill>
              <a:latin typeface="Calibri" panose="020F0502020204030204" pitchFamily="34" charset="0"/>
              <a:ea typeface="Calibri" panose="020F0502020204030204" pitchFamily="34" charset="0"/>
              <a:cs typeface="Arial" panose="020B0604020202020204" pitchFamily="34" charset="0"/>
              <a:sym typeface="Arial"/>
            </a:endParaRPr>
          </a:p>
          <a:p>
            <a:pPr algn="r" defTabSz="1219170" rtl="1">
              <a:lnSpc>
                <a:spcPct val="107000"/>
              </a:lnSpc>
              <a:spcAft>
                <a:spcPts val="1067"/>
              </a:spcAft>
              <a:defRPr/>
            </a:pPr>
            <a:r>
              <a:rPr lang="ar-SA" sz="2667" b="1" dirty="0">
                <a:solidFill>
                  <a:srgbClr val="000000"/>
                </a:solidFill>
                <a:latin typeface="Sakkal Majalla" panose="02000000000000000000" pitchFamily="2" charset="-78"/>
                <a:ea typeface="Calibri" panose="020F0502020204030204" pitchFamily="34" charset="0"/>
                <a:cs typeface="Sakkal Majalla" panose="02000000000000000000" pitchFamily="2" charset="-78"/>
                <a:sym typeface="Arial"/>
              </a:rPr>
              <a:t>2-</a:t>
            </a:r>
            <a:r>
              <a:rPr lang="ar-SA" sz="2667" b="1" dirty="0">
                <a:solidFill>
                  <a:srgbClr val="7030A0"/>
                </a:solidFill>
                <a:latin typeface="Sakkal Majalla" panose="02000000000000000000" pitchFamily="2" charset="-78"/>
                <a:ea typeface="Calibri" panose="020F0502020204030204" pitchFamily="34" charset="0"/>
                <a:cs typeface="Sakkal Majalla" panose="02000000000000000000" pitchFamily="2" charset="-78"/>
                <a:sym typeface="Arial"/>
              </a:rPr>
              <a:t>الإفراط في استهلاك المراعي</a:t>
            </a:r>
            <a:br>
              <a:rPr lang="en-US" sz="2667" b="1" dirty="0">
                <a:solidFill>
                  <a:srgbClr val="7030A0"/>
                </a:solidFill>
                <a:latin typeface="Sakkal Majalla" panose="02000000000000000000" pitchFamily="2" charset="-78"/>
                <a:ea typeface="Calibri" panose="020F0502020204030204" pitchFamily="34" charset="0"/>
                <a:cs typeface="Arial" panose="020B0604020202020204" pitchFamily="34" charset="0"/>
                <a:sym typeface="Arial"/>
              </a:rPr>
            </a:br>
            <a:r>
              <a:rPr lang="ar-SA" sz="2667" b="1" dirty="0">
                <a:solidFill>
                  <a:srgbClr val="7030A0"/>
                </a:solidFill>
                <a:latin typeface="Sakkal Majalla" panose="02000000000000000000" pitchFamily="2" charset="-78"/>
                <a:ea typeface="Calibri" panose="020F0502020204030204" pitchFamily="34" charset="0"/>
                <a:cs typeface="Sakkal Majalla" panose="02000000000000000000" pitchFamily="2" charset="-78"/>
                <a:sym typeface="Arial"/>
              </a:rPr>
              <a:t>3-استعمال الأسمدة الكيمائية والمبيدات وغيرها من الأنشطة البشرية</a:t>
            </a:r>
            <a:r>
              <a:rPr lang="ar-BH" sz="2667" b="1" dirty="0">
                <a:solidFill>
                  <a:srgbClr val="7030A0"/>
                </a:solidFill>
                <a:latin typeface="Sakkal Majalla" panose="02000000000000000000" pitchFamily="2" charset="-78"/>
                <a:ea typeface="Calibri" panose="020F0502020204030204" pitchFamily="34" charset="0"/>
                <a:cs typeface="Sakkal Majalla" panose="02000000000000000000" pitchFamily="2" charset="-78"/>
                <a:sym typeface="Arial"/>
              </a:rPr>
              <a:t> التي تؤثر علي الكائنات الحية  في البر والبحر </a:t>
            </a:r>
            <a:r>
              <a:rPr lang="ar-SA" sz="3200" b="1" dirty="0">
                <a:solidFill>
                  <a:srgbClr val="7030A0"/>
                </a:solidFill>
                <a:latin typeface="Sakkal Majalla" panose="02000000000000000000" pitchFamily="2" charset="-78"/>
                <a:ea typeface="Calibri" panose="020F0502020204030204" pitchFamily="34" charset="0"/>
                <a:cs typeface="Sakkal Majalla" panose="02000000000000000000" pitchFamily="2" charset="-78"/>
                <a:sym typeface="Arial"/>
              </a:rPr>
              <a:t>، </a:t>
            </a:r>
            <a:endParaRPr lang="en-US" sz="2133" b="1" dirty="0">
              <a:solidFill>
                <a:prstClr val="black"/>
              </a:solidFill>
              <a:latin typeface="Calibri" panose="020F0502020204030204" pitchFamily="34" charset="0"/>
              <a:ea typeface="Calibri" panose="020F0502020204030204" pitchFamily="34" charset="0"/>
              <a:cs typeface="Arial" panose="020B0604020202020204" pitchFamily="34" charset="0"/>
              <a:sym typeface="Arial"/>
            </a:endParaRPr>
          </a:p>
        </p:txBody>
      </p:sp>
      <p:pic>
        <p:nvPicPr>
          <p:cNvPr id="82" name="صورة 81">
            <a:extLst>
              <a:ext uri="{FF2B5EF4-FFF2-40B4-BE49-F238E27FC236}">
                <a16:creationId xmlns:a16="http://schemas.microsoft.com/office/drawing/2014/main" id="{0EC7398C-91F4-4845-899B-E56FF3B6AA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4179" y="4405745"/>
            <a:ext cx="3446478" cy="2069587"/>
          </a:xfrm>
          <a:prstGeom prst="rect">
            <a:avLst/>
          </a:prstGeom>
        </p:spPr>
      </p:pic>
      <p:grpSp>
        <p:nvGrpSpPr>
          <p:cNvPr id="83" name="Google Shape;738;p42">
            <a:extLst>
              <a:ext uri="{FF2B5EF4-FFF2-40B4-BE49-F238E27FC236}">
                <a16:creationId xmlns:a16="http://schemas.microsoft.com/office/drawing/2014/main" id="{84426089-56F4-483F-B865-FF24C29AB05C}"/>
              </a:ext>
            </a:extLst>
          </p:cNvPr>
          <p:cNvGrpSpPr/>
          <p:nvPr/>
        </p:nvGrpSpPr>
        <p:grpSpPr>
          <a:xfrm>
            <a:off x="8747242" y="4071333"/>
            <a:ext cx="3516276" cy="2694296"/>
            <a:chOff x="6505290" y="3340500"/>
            <a:chExt cx="2637207" cy="2020722"/>
          </a:xfrm>
        </p:grpSpPr>
        <p:sp>
          <p:nvSpPr>
            <p:cNvPr id="84" name="Google Shape;739;p42">
              <a:extLst>
                <a:ext uri="{FF2B5EF4-FFF2-40B4-BE49-F238E27FC236}">
                  <a16:creationId xmlns:a16="http://schemas.microsoft.com/office/drawing/2014/main" id="{2ECB6236-DF80-4A42-A902-883E29B10B6B}"/>
                </a:ext>
              </a:extLst>
            </p:cNvPr>
            <p:cNvSpPr/>
            <p:nvPr/>
          </p:nvSpPr>
          <p:spPr>
            <a:xfrm flipH="1">
              <a:off x="6505290" y="3340500"/>
              <a:ext cx="1894211" cy="1361173"/>
            </a:xfrm>
            <a:custGeom>
              <a:avLst/>
              <a:gdLst/>
              <a:ahLst/>
              <a:cxnLst/>
              <a:rect l="l" t="t" r="r" b="b"/>
              <a:pathLst>
                <a:path w="60282" h="45939" extrusionOk="0">
                  <a:moveTo>
                    <a:pt x="32528" y="16423"/>
                  </a:moveTo>
                  <a:cubicBezTo>
                    <a:pt x="32933" y="16542"/>
                    <a:pt x="33349" y="16661"/>
                    <a:pt x="33754" y="16804"/>
                  </a:cubicBezTo>
                  <a:cubicBezTo>
                    <a:pt x="33850" y="17327"/>
                    <a:pt x="33909" y="17863"/>
                    <a:pt x="33850" y="18399"/>
                  </a:cubicBezTo>
                  <a:cubicBezTo>
                    <a:pt x="33802" y="18804"/>
                    <a:pt x="33671" y="19185"/>
                    <a:pt x="33540" y="19566"/>
                  </a:cubicBezTo>
                  <a:cubicBezTo>
                    <a:pt x="32766" y="19554"/>
                    <a:pt x="32504" y="19220"/>
                    <a:pt x="32468" y="18280"/>
                  </a:cubicBezTo>
                  <a:cubicBezTo>
                    <a:pt x="32445" y="17863"/>
                    <a:pt x="32468" y="17435"/>
                    <a:pt x="32492" y="17030"/>
                  </a:cubicBezTo>
                  <a:cubicBezTo>
                    <a:pt x="32504" y="16827"/>
                    <a:pt x="32516" y="16625"/>
                    <a:pt x="32528" y="16423"/>
                  </a:cubicBezTo>
                  <a:close/>
                  <a:moveTo>
                    <a:pt x="24467" y="17351"/>
                  </a:moveTo>
                  <a:lnTo>
                    <a:pt x="24467" y="17351"/>
                  </a:lnTo>
                  <a:cubicBezTo>
                    <a:pt x="24336" y="18292"/>
                    <a:pt x="24336" y="19244"/>
                    <a:pt x="24551" y="20328"/>
                  </a:cubicBezTo>
                  <a:cubicBezTo>
                    <a:pt x="24598" y="20506"/>
                    <a:pt x="24670" y="20697"/>
                    <a:pt x="24729" y="20864"/>
                  </a:cubicBezTo>
                  <a:cubicBezTo>
                    <a:pt x="24836" y="21125"/>
                    <a:pt x="24944" y="21387"/>
                    <a:pt x="24872" y="21530"/>
                  </a:cubicBezTo>
                  <a:cubicBezTo>
                    <a:pt x="24860" y="21566"/>
                    <a:pt x="24813" y="21614"/>
                    <a:pt x="24765" y="21649"/>
                  </a:cubicBezTo>
                  <a:cubicBezTo>
                    <a:pt x="24658" y="21506"/>
                    <a:pt x="24551" y="21375"/>
                    <a:pt x="24444" y="21233"/>
                  </a:cubicBezTo>
                  <a:cubicBezTo>
                    <a:pt x="24182" y="20911"/>
                    <a:pt x="23932" y="20613"/>
                    <a:pt x="23777" y="20268"/>
                  </a:cubicBezTo>
                  <a:cubicBezTo>
                    <a:pt x="23479" y="19637"/>
                    <a:pt x="23384" y="18839"/>
                    <a:pt x="23420" y="18066"/>
                  </a:cubicBezTo>
                  <a:cubicBezTo>
                    <a:pt x="23777" y="17792"/>
                    <a:pt x="24122" y="17565"/>
                    <a:pt x="24467" y="17351"/>
                  </a:cubicBezTo>
                  <a:close/>
                  <a:moveTo>
                    <a:pt x="34302" y="16994"/>
                  </a:moveTo>
                  <a:cubicBezTo>
                    <a:pt x="34897" y="17208"/>
                    <a:pt x="35504" y="17458"/>
                    <a:pt x="36124" y="17708"/>
                  </a:cubicBezTo>
                  <a:cubicBezTo>
                    <a:pt x="36064" y="19006"/>
                    <a:pt x="35957" y="20304"/>
                    <a:pt x="35647" y="21483"/>
                  </a:cubicBezTo>
                  <a:cubicBezTo>
                    <a:pt x="35540" y="21887"/>
                    <a:pt x="35397" y="22221"/>
                    <a:pt x="35254" y="22507"/>
                  </a:cubicBezTo>
                  <a:cubicBezTo>
                    <a:pt x="34564" y="22471"/>
                    <a:pt x="34111" y="22316"/>
                    <a:pt x="33885" y="22018"/>
                  </a:cubicBezTo>
                  <a:cubicBezTo>
                    <a:pt x="33647" y="21733"/>
                    <a:pt x="33599" y="21268"/>
                    <a:pt x="33742" y="20613"/>
                  </a:cubicBezTo>
                  <a:cubicBezTo>
                    <a:pt x="33802" y="20340"/>
                    <a:pt x="33897" y="20078"/>
                    <a:pt x="34004" y="19792"/>
                  </a:cubicBezTo>
                  <a:cubicBezTo>
                    <a:pt x="34147" y="19363"/>
                    <a:pt x="34302" y="18935"/>
                    <a:pt x="34361" y="18458"/>
                  </a:cubicBezTo>
                  <a:cubicBezTo>
                    <a:pt x="34409" y="17958"/>
                    <a:pt x="34373" y="17470"/>
                    <a:pt x="34302" y="16994"/>
                  </a:cubicBezTo>
                  <a:close/>
                  <a:moveTo>
                    <a:pt x="30218" y="15994"/>
                  </a:moveTo>
                  <a:cubicBezTo>
                    <a:pt x="30813" y="16042"/>
                    <a:pt x="31409" y="16149"/>
                    <a:pt x="32016" y="16292"/>
                  </a:cubicBezTo>
                  <a:cubicBezTo>
                    <a:pt x="32016" y="16530"/>
                    <a:pt x="32004" y="16756"/>
                    <a:pt x="31980" y="16994"/>
                  </a:cubicBezTo>
                  <a:cubicBezTo>
                    <a:pt x="31956" y="17423"/>
                    <a:pt x="31933" y="17851"/>
                    <a:pt x="31956" y="18304"/>
                  </a:cubicBezTo>
                  <a:cubicBezTo>
                    <a:pt x="31980" y="19089"/>
                    <a:pt x="32195" y="19959"/>
                    <a:pt x="33361" y="20066"/>
                  </a:cubicBezTo>
                  <a:cubicBezTo>
                    <a:pt x="33314" y="20209"/>
                    <a:pt x="33278" y="20363"/>
                    <a:pt x="33242" y="20506"/>
                  </a:cubicBezTo>
                  <a:cubicBezTo>
                    <a:pt x="33064" y="21328"/>
                    <a:pt x="33147" y="21923"/>
                    <a:pt x="33480" y="22340"/>
                  </a:cubicBezTo>
                  <a:cubicBezTo>
                    <a:pt x="33778" y="22709"/>
                    <a:pt x="34254" y="22923"/>
                    <a:pt x="34945" y="22995"/>
                  </a:cubicBezTo>
                  <a:cubicBezTo>
                    <a:pt x="34742" y="23292"/>
                    <a:pt x="34504" y="23542"/>
                    <a:pt x="34254" y="23816"/>
                  </a:cubicBezTo>
                  <a:cubicBezTo>
                    <a:pt x="33933" y="24162"/>
                    <a:pt x="33611" y="24519"/>
                    <a:pt x="33278" y="25007"/>
                  </a:cubicBezTo>
                  <a:cubicBezTo>
                    <a:pt x="33266" y="25031"/>
                    <a:pt x="33254" y="25055"/>
                    <a:pt x="33242" y="25078"/>
                  </a:cubicBezTo>
                  <a:cubicBezTo>
                    <a:pt x="33228" y="25076"/>
                    <a:pt x="33215" y="25075"/>
                    <a:pt x="33201" y="25075"/>
                  </a:cubicBezTo>
                  <a:cubicBezTo>
                    <a:pt x="33132" y="25075"/>
                    <a:pt x="33066" y="25100"/>
                    <a:pt x="33016" y="25150"/>
                  </a:cubicBezTo>
                  <a:cubicBezTo>
                    <a:pt x="32854" y="25320"/>
                    <a:pt x="32650" y="25405"/>
                    <a:pt x="32399" y="25405"/>
                  </a:cubicBezTo>
                  <a:cubicBezTo>
                    <a:pt x="32299" y="25405"/>
                    <a:pt x="32191" y="25391"/>
                    <a:pt x="32075" y="25364"/>
                  </a:cubicBezTo>
                  <a:cubicBezTo>
                    <a:pt x="31206" y="25174"/>
                    <a:pt x="30290" y="24304"/>
                    <a:pt x="30111" y="23709"/>
                  </a:cubicBezTo>
                  <a:cubicBezTo>
                    <a:pt x="29897" y="23054"/>
                    <a:pt x="30040" y="22364"/>
                    <a:pt x="30194" y="21626"/>
                  </a:cubicBezTo>
                  <a:cubicBezTo>
                    <a:pt x="30278" y="21245"/>
                    <a:pt x="30361" y="20840"/>
                    <a:pt x="30397" y="20435"/>
                  </a:cubicBezTo>
                  <a:cubicBezTo>
                    <a:pt x="30480" y="19232"/>
                    <a:pt x="30516" y="17458"/>
                    <a:pt x="30218" y="15994"/>
                  </a:cubicBezTo>
                  <a:close/>
                  <a:moveTo>
                    <a:pt x="22908" y="18470"/>
                  </a:moveTo>
                  <a:cubicBezTo>
                    <a:pt x="22920" y="19209"/>
                    <a:pt x="23051" y="19923"/>
                    <a:pt x="23312" y="20483"/>
                  </a:cubicBezTo>
                  <a:cubicBezTo>
                    <a:pt x="23491" y="20887"/>
                    <a:pt x="23777" y="21233"/>
                    <a:pt x="24051" y="21566"/>
                  </a:cubicBezTo>
                  <a:cubicBezTo>
                    <a:pt x="24170" y="21697"/>
                    <a:pt x="24277" y="21840"/>
                    <a:pt x="24372" y="21983"/>
                  </a:cubicBezTo>
                  <a:cubicBezTo>
                    <a:pt x="24372" y="22018"/>
                    <a:pt x="24372" y="22054"/>
                    <a:pt x="24384" y="22090"/>
                  </a:cubicBezTo>
                  <a:cubicBezTo>
                    <a:pt x="24420" y="22161"/>
                    <a:pt x="24479" y="22209"/>
                    <a:pt x="24551" y="22233"/>
                  </a:cubicBezTo>
                  <a:cubicBezTo>
                    <a:pt x="24670" y="22423"/>
                    <a:pt x="24777" y="22614"/>
                    <a:pt x="24836" y="22840"/>
                  </a:cubicBezTo>
                  <a:cubicBezTo>
                    <a:pt x="24967" y="23316"/>
                    <a:pt x="24884" y="23792"/>
                    <a:pt x="24586" y="24245"/>
                  </a:cubicBezTo>
                  <a:cubicBezTo>
                    <a:pt x="24182" y="24876"/>
                    <a:pt x="23384" y="25388"/>
                    <a:pt x="22574" y="25555"/>
                  </a:cubicBezTo>
                  <a:cubicBezTo>
                    <a:pt x="22336" y="25388"/>
                    <a:pt x="22110" y="25209"/>
                    <a:pt x="21884" y="24995"/>
                  </a:cubicBezTo>
                  <a:cubicBezTo>
                    <a:pt x="21407" y="24554"/>
                    <a:pt x="20776" y="22745"/>
                    <a:pt x="20360" y="20887"/>
                  </a:cubicBezTo>
                  <a:cubicBezTo>
                    <a:pt x="21015" y="20221"/>
                    <a:pt x="21681" y="19554"/>
                    <a:pt x="22360" y="18947"/>
                  </a:cubicBezTo>
                  <a:cubicBezTo>
                    <a:pt x="22539" y="18780"/>
                    <a:pt x="22717" y="18625"/>
                    <a:pt x="22908" y="18470"/>
                  </a:cubicBezTo>
                  <a:close/>
                  <a:moveTo>
                    <a:pt x="36636" y="17911"/>
                  </a:moveTo>
                  <a:cubicBezTo>
                    <a:pt x="37231" y="18161"/>
                    <a:pt x="37850" y="18423"/>
                    <a:pt x="38469" y="18685"/>
                  </a:cubicBezTo>
                  <a:cubicBezTo>
                    <a:pt x="38529" y="18708"/>
                    <a:pt x="38588" y="18720"/>
                    <a:pt x="38648" y="18744"/>
                  </a:cubicBezTo>
                  <a:cubicBezTo>
                    <a:pt x="38088" y="19613"/>
                    <a:pt x="37624" y="20566"/>
                    <a:pt x="37279" y="21566"/>
                  </a:cubicBezTo>
                  <a:cubicBezTo>
                    <a:pt x="36695" y="23245"/>
                    <a:pt x="36064" y="24828"/>
                    <a:pt x="34695" y="25709"/>
                  </a:cubicBezTo>
                  <a:cubicBezTo>
                    <a:pt x="34559" y="25800"/>
                    <a:pt x="34413" y="25901"/>
                    <a:pt x="34246" y="25901"/>
                  </a:cubicBezTo>
                  <a:cubicBezTo>
                    <a:pt x="34237" y="25901"/>
                    <a:pt x="34228" y="25900"/>
                    <a:pt x="34219" y="25900"/>
                  </a:cubicBezTo>
                  <a:cubicBezTo>
                    <a:pt x="33969" y="25900"/>
                    <a:pt x="33766" y="25650"/>
                    <a:pt x="33635" y="25400"/>
                  </a:cubicBezTo>
                  <a:cubicBezTo>
                    <a:pt x="33659" y="25364"/>
                    <a:pt x="33683" y="25328"/>
                    <a:pt x="33707" y="25305"/>
                  </a:cubicBezTo>
                  <a:cubicBezTo>
                    <a:pt x="34016" y="24840"/>
                    <a:pt x="34326" y="24495"/>
                    <a:pt x="34635" y="24162"/>
                  </a:cubicBezTo>
                  <a:cubicBezTo>
                    <a:pt x="34957" y="23816"/>
                    <a:pt x="35266" y="23459"/>
                    <a:pt x="35540" y="23019"/>
                  </a:cubicBezTo>
                  <a:lnTo>
                    <a:pt x="35635" y="23019"/>
                  </a:lnTo>
                  <a:cubicBezTo>
                    <a:pt x="35778" y="23019"/>
                    <a:pt x="35885" y="22899"/>
                    <a:pt x="35885" y="22769"/>
                  </a:cubicBezTo>
                  <a:cubicBezTo>
                    <a:pt x="35885" y="22685"/>
                    <a:pt x="35850" y="22614"/>
                    <a:pt x="35790" y="22566"/>
                  </a:cubicBezTo>
                  <a:cubicBezTo>
                    <a:pt x="35921" y="22292"/>
                    <a:pt x="36040" y="21983"/>
                    <a:pt x="36136" y="21614"/>
                  </a:cubicBezTo>
                  <a:cubicBezTo>
                    <a:pt x="36445" y="20447"/>
                    <a:pt x="36564" y="19185"/>
                    <a:pt x="36636" y="17911"/>
                  </a:cubicBezTo>
                  <a:close/>
                  <a:moveTo>
                    <a:pt x="19919" y="21328"/>
                  </a:moveTo>
                  <a:cubicBezTo>
                    <a:pt x="20360" y="23161"/>
                    <a:pt x="21003" y="24864"/>
                    <a:pt x="21527" y="25364"/>
                  </a:cubicBezTo>
                  <a:cubicBezTo>
                    <a:pt x="21753" y="25578"/>
                    <a:pt x="21991" y="25769"/>
                    <a:pt x="22217" y="25924"/>
                  </a:cubicBezTo>
                  <a:cubicBezTo>
                    <a:pt x="22253" y="26031"/>
                    <a:pt x="22348" y="26090"/>
                    <a:pt x="22455" y="26090"/>
                  </a:cubicBezTo>
                  <a:lnTo>
                    <a:pt x="22467" y="26090"/>
                  </a:lnTo>
                  <a:cubicBezTo>
                    <a:pt x="23015" y="26424"/>
                    <a:pt x="23574" y="26638"/>
                    <a:pt x="24146" y="26769"/>
                  </a:cubicBezTo>
                  <a:cubicBezTo>
                    <a:pt x="23671" y="27173"/>
                    <a:pt x="23248" y="27371"/>
                    <a:pt x="22854" y="27371"/>
                  </a:cubicBezTo>
                  <a:cubicBezTo>
                    <a:pt x="22784" y="27371"/>
                    <a:pt x="22714" y="27365"/>
                    <a:pt x="22646" y="27352"/>
                  </a:cubicBezTo>
                  <a:cubicBezTo>
                    <a:pt x="21646" y="27162"/>
                    <a:pt x="20919" y="25590"/>
                    <a:pt x="20217" y="24066"/>
                  </a:cubicBezTo>
                  <a:cubicBezTo>
                    <a:pt x="19883" y="23340"/>
                    <a:pt x="19562" y="22638"/>
                    <a:pt x="19217" y="22066"/>
                  </a:cubicBezTo>
                  <a:cubicBezTo>
                    <a:pt x="19443" y="21828"/>
                    <a:pt x="19681" y="21578"/>
                    <a:pt x="19919" y="21328"/>
                  </a:cubicBezTo>
                  <a:close/>
                  <a:moveTo>
                    <a:pt x="29247" y="15948"/>
                  </a:moveTo>
                  <a:cubicBezTo>
                    <a:pt x="29392" y="15948"/>
                    <a:pt x="29537" y="15951"/>
                    <a:pt x="29682" y="15958"/>
                  </a:cubicBezTo>
                  <a:cubicBezTo>
                    <a:pt x="30028" y="17554"/>
                    <a:pt x="29932" y="19601"/>
                    <a:pt x="29885" y="20399"/>
                  </a:cubicBezTo>
                  <a:cubicBezTo>
                    <a:pt x="29861" y="20768"/>
                    <a:pt x="29778" y="21137"/>
                    <a:pt x="29694" y="21518"/>
                  </a:cubicBezTo>
                  <a:cubicBezTo>
                    <a:pt x="29539" y="22292"/>
                    <a:pt x="29373" y="23078"/>
                    <a:pt x="29611" y="23864"/>
                  </a:cubicBezTo>
                  <a:cubicBezTo>
                    <a:pt x="29873" y="24685"/>
                    <a:pt x="30992" y="25638"/>
                    <a:pt x="31956" y="25864"/>
                  </a:cubicBezTo>
                  <a:cubicBezTo>
                    <a:pt x="32111" y="25900"/>
                    <a:pt x="32254" y="25924"/>
                    <a:pt x="32397" y="25924"/>
                  </a:cubicBezTo>
                  <a:cubicBezTo>
                    <a:pt x="32528" y="25924"/>
                    <a:pt x="32647" y="25900"/>
                    <a:pt x="32766" y="25864"/>
                  </a:cubicBezTo>
                  <a:lnTo>
                    <a:pt x="32766" y="25864"/>
                  </a:lnTo>
                  <a:cubicBezTo>
                    <a:pt x="32266" y="26793"/>
                    <a:pt x="32087" y="27531"/>
                    <a:pt x="32040" y="28305"/>
                  </a:cubicBezTo>
                  <a:cubicBezTo>
                    <a:pt x="31956" y="28353"/>
                    <a:pt x="31897" y="28424"/>
                    <a:pt x="31873" y="28519"/>
                  </a:cubicBezTo>
                  <a:cubicBezTo>
                    <a:pt x="31361" y="27293"/>
                    <a:pt x="30301" y="26745"/>
                    <a:pt x="27539" y="26590"/>
                  </a:cubicBezTo>
                  <a:cubicBezTo>
                    <a:pt x="27313" y="26579"/>
                    <a:pt x="27087" y="26567"/>
                    <a:pt x="26861" y="26555"/>
                  </a:cubicBezTo>
                  <a:cubicBezTo>
                    <a:pt x="25515" y="26495"/>
                    <a:pt x="24313" y="26436"/>
                    <a:pt x="23205" y="25912"/>
                  </a:cubicBezTo>
                  <a:cubicBezTo>
                    <a:pt x="23955" y="25638"/>
                    <a:pt x="24622" y="25138"/>
                    <a:pt x="25015" y="24519"/>
                  </a:cubicBezTo>
                  <a:cubicBezTo>
                    <a:pt x="25396" y="23947"/>
                    <a:pt x="25503" y="23316"/>
                    <a:pt x="25325" y="22697"/>
                  </a:cubicBezTo>
                  <a:cubicBezTo>
                    <a:pt x="25265" y="22471"/>
                    <a:pt x="25170" y="22268"/>
                    <a:pt x="25051" y="22066"/>
                  </a:cubicBezTo>
                  <a:cubicBezTo>
                    <a:pt x="25182" y="21983"/>
                    <a:pt x="25277" y="21876"/>
                    <a:pt x="25337" y="21745"/>
                  </a:cubicBezTo>
                  <a:cubicBezTo>
                    <a:pt x="25491" y="21399"/>
                    <a:pt x="25348" y="21030"/>
                    <a:pt x="25206" y="20673"/>
                  </a:cubicBezTo>
                  <a:cubicBezTo>
                    <a:pt x="25146" y="20518"/>
                    <a:pt x="25087" y="20363"/>
                    <a:pt x="25051" y="20221"/>
                  </a:cubicBezTo>
                  <a:cubicBezTo>
                    <a:pt x="24813" y="19054"/>
                    <a:pt x="24836" y="18042"/>
                    <a:pt x="25039" y="17030"/>
                  </a:cubicBezTo>
                  <a:cubicBezTo>
                    <a:pt x="26473" y="16264"/>
                    <a:pt x="27858" y="15948"/>
                    <a:pt x="29247" y="15948"/>
                  </a:cubicBezTo>
                  <a:close/>
                  <a:moveTo>
                    <a:pt x="43891" y="0"/>
                  </a:moveTo>
                  <a:cubicBezTo>
                    <a:pt x="41378" y="0"/>
                    <a:pt x="37328" y="5936"/>
                    <a:pt x="34929" y="5936"/>
                  </a:cubicBezTo>
                  <a:cubicBezTo>
                    <a:pt x="34836" y="5936"/>
                    <a:pt x="34746" y="5928"/>
                    <a:pt x="34659" y="5909"/>
                  </a:cubicBezTo>
                  <a:cubicBezTo>
                    <a:pt x="31849" y="5323"/>
                    <a:pt x="30657" y="1803"/>
                    <a:pt x="28081" y="1803"/>
                  </a:cubicBezTo>
                  <a:cubicBezTo>
                    <a:pt x="27307" y="1803"/>
                    <a:pt x="26407" y="2121"/>
                    <a:pt x="25301" y="2933"/>
                  </a:cubicBezTo>
                  <a:cubicBezTo>
                    <a:pt x="22003" y="5362"/>
                    <a:pt x="24634" y="8838"/>
                    <a:pt x="22717" y="11350"/>
                  </a:cubicBezTo>
                  <a:cubicBezTo>
                    <a:pt x="22123" y="12135"/>
                    <a:pt x="21244" y="12435"/>
                    <a:pt x="20190" y="12435"/>
                  </a:cubicBezTo>
                  <a:cubicBezTo>
                    <a:pt x="16754" y="12435"/>
                    <a:pt x="11464" y="9245"/>
                    <a:pt x="8169" y="9245"/>
                  </a:cubicBezTo>
                  <a:cubicBezTo>
                    <a:pt x="7874" y="9245"/>
                    <a:pt x="7595" y="9271"/>
                    <a:pt x="7334" y="9326"/>
                  </a:cubicBezTo>
                  <a:cubicBezTo>
                    <a:pt x="250" y="10850"/>
                    <a:pt x="0" y="20733"/>
                    <a:pt x="4489" y="24912"/>
                  </a:cubicBezTo>
                  <a:cubicBezTo>
                    <a:pt x="6646" y="26915"/>
                    <a:pt x="8569" y="27712"/>
                    <a:pt x="10339" y="27712"/>
                  </a:cubicBezTo>
                  <a:cubicBezTo>
                    <a:pt x="13493" y="27712"/>
                    <a:pt x="16167" y="25184"/>
                    <a:pt x="18836" y="22447"/>
                  </a:cubicBezTo>
                  <a:cubicBezTo>
                    <a:pt x="19157" y="22983"/>
                    <a:pt x="19455" y="23638"/>
                    <a:pt x="19753" y="24281"/>
                  </a:cubicBezTo>
                  <a:cubicBezTo>
                    <a:pt x="20515" y="25924"/>
                    <a:pt x="21288" y="27626"/>
                    <a:pt x="22550" y="27852"/>
                  </a:cubicBezTo>
                  <a:cubicBezTo>
                    <a:pt x="22658" y="27876"/>
                    <a:pt x="22753" y="27888"/>
                    <a:pt x="22860" y="27888"/>
                  </a:cubicBezTo>
                  <a:cubicBezTo>
                    <a:pt x="23455" y="27888"/>
                    <a:pt x="24086" y="27555"/>
                    <a:pt x="24777" y="26900"/>
                  </a:cubicBezTo>
                  <a:cubicBezTo>
                    <a:pt x="25444" y="26995"/>
                    <a:pt x="26134" y="27031"/>
                    <a:pt x="26837" y="27067"/>
                  </a:cubicBezTo>
                  <a:cubicBezTo>
                    <a:pt x="27051" y="27079"/>
                    <a:pt x="27289" y="27079"/>
                    <a:pt x="27515" y="27102"/>
                  </a:cubicBezTo>
                  <a:cubicBezTo>
                    <a:pt x="31218" y="27305"/>
                    <a:pt x="31492" y="28019"/>
                    <a:pt x="31861" y="30900"/>
                  </a:cubicBezTo>
                  <a:cubicBezTo>
                    <a:pt x="32075" y="32615"/>
                    <a:pt x="31861" y="34508"/>
                    <a:pt x="31861" y="36246"/>
                  </a:cubicBezTo>
                  <a:cubicBezTo>
                    <a:pt x="31861" y="39294"/>
                    <a:pt x="31861" y="42342"/>
                    <a:pt x="31861" y="45390"/>
                  </a:cubicBezTo>
                  <a:cubicBezTo>
                    <a:pt x="31861" y="45628"/>
                    <a:pt x="31921" y="45926"/>
                    <a:pt x="32147" y="45938"/>
                  </a:cubicBezTo>
                  <a:cubicBezTo>
                    <a:pt x="32151" y="45938"/>
                    <a:pt x="32156" y="45938"/>
                    <a:pt x="32160" y="45938"/>
                  </a:cubicBezTo>
                  <a:cubicBezTo>
                    <a:pt x="32400" y="45938"/>
                    <a:pt x="32480" y="45612"/>
                    <a:pt x="32480" y="45378"/>
                  </a:cubicBezTo>
                  <a:lnTo>
                    <a:pt x="32528" y="34913"/>
                  </a:lnTo>
                  <a:cubicBezTo>
                    <a:pt x="32528" y="33163"/>
                    <a:pt x="32552" y="31424"/>
                    <a:pt x="32552" y="29674"/>
                  </a:cubicBezTo>
                  <a:cubicBezTo>
                    <a:pt x="32540" y="28293"/>
                    <a:pt x="32611" y="27114"/>
                    <a:pt x="33338" y="25888"/>
                  </a:cubicBezTo>
                  <a:cubicBezTo>
                    <a:pt x="33540" y="26174"/>
                    <a:pt x="33838" y="26400"/>
                    <a:pt x="34231" y="26412"/>
                  </a:cubicBezTo>
                  <a:cubicBezTo>
                    <a:pt x="34516" y="26412"/>
                    <a:pt x="34766" y="26269"/>
                    <a:pt x="34981" y="26138"/>
                  </a:cubicBezTo>
                  <a:cubicBezTo>
                    <a:pt x="36481" y="25162"/>
                    <a:pt x="37148" y="23507"/>
                    <a:pt x="37755" y="21733"/>
                  </a:cubicBezTo>
                  <a:cubicBezTo>
                    <a:pt x="38100" y="20733"/>
                    <a:pt x="38576" y="19792"/>
                    <a:pt x="39148" y="18935"/>
                  </a:cubicBezTo>
                  <a:cubicBezTo>
                    <a:pt x="40787" y="19529"/>
                    <a:pt x="42460" y="19818"/>
                    <a:pt x="44102" y="19818"/>
                  </a:cubicBezTo>
                  <a:cubicBezTo>
                    <a:pt x="48414" y="19818"/>
                    <a:pt x="52519" y="17826"/>
                    <a:pt x="55269" y="14137"/>
                  </a:cubicBezTo>
                  <a:cubicBezTo>
                    <a:pt x="60282" y="7445"/>
                    <a:pt x="55004" y="1447"/>
                    <a:pt x="48361" y="1447"/>
                  </a:cubicBezTo>
                  <a:cubicBezTo>
                    <a:pt x="47463" y="1447"/>
                    <a:pt x="46539" y="1557"/>
                    <a:pt x="45613" y="1790"/>
                  </a:cubicBezTo>
                  <a:cubicBezTo>
                    <a:pt x="45220" y="500"/>
                    <a:pt x="44620" y="0"/>
                    <a:pt x="43891" y="0"/>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5" name="Google Shape;740;p42">
              <a:extLst>
                <a:ext uri="{FF2B5EF4-FFF2-40B4-BE49-F238E27FC236}">
                  <a16:creationId xmlns:a16="http://schemas.microsoft.com/office/drawing/2014/main" id="{C0FAC345-EBAB-4E48-BB6B-CA8E5D98079A}"/>
                </a:ext>
              </a:extLst>
            </p:cNvPr>
            <p:cNvGrpSpPr/>
            <p:nvPr/>
          </p:nvGrpSpPr>
          <p:grpSpPr>
            <a:xfrm rot="1398551" flipH="1">
              <a:off x="7356543" y="3857054"/>
              <a:ext cx="1522160" cy="1254196"/>
              <a:chOff x="698956" y="6526827"/>
              <a:chExt cx="1522132" cy="1254173"/>
            </a:xfrm>
          </p:grpSpPr>
          <p:grpSp>
            <p:nvGrpSpPr>
              <p:cNvPr id="87" name="Google Shape;741;p42">
                <a:extLst>
                  <a:ext uri="{FF2B5EF4-FFF2-40B4-BE49-F238E27FC236}">
                    <a16:creationId xmlns:a16="http://schemas.microsoft.com/office/drawing/2014/main" id="{77DA7269-2CFE-40E5-9DFF-E063FD79531E}"/>
                  </a:ext>
                </a:extLst>
              </p:cNvPr>
              <p:cNvGrpSpPr/>
              <p:nvPr/>
            </p:nvGrpSpPr>
            <p:grpSpPr>
              <a:xfrm>
                <a:off x="970014" y="6599642"/>
                <a:ext cx="1251074" cy="1089966"/>
                <a:chOff x="2227541" y="6011760"/>
                <a:chExt cx="2864180" cy="2495343"/>
              </a:xfrm>
            </p:grpSpPr>
            <p:sp>
              <p:nvSpPr>
                <p:cNvPr id="95" name="Google Shape;742;p42">
                  <a:extLst>
                    <a:ext uri="{FF2B5EF4-FFF2-40B4-BE49-F238E27FC236}">
                      <a16:creationId xmlns:a16="http://schemas.microsoft.com/office/drawing/2014/main" id="{E624B14F-5777-4FE8-8672-42F58D084727}"/>
                    </a:ext>
                  </a:extLst>
                </p:cNvPr>
                <p:cNvSpPr/>
                <p:nvPr/>
              </p:nvSpPr>
              <p:spPr>
                <a:xfrm rot="-1131582">
                  <a:off x="2772277" y="6293752"/>
                  <a:ext cx="2064072" cy="1922827"/>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96" name="Google Shape;743;p42">
                  <a:extLst>
                    <a:ext uri="{FF2B5EF4-FFF2-40B4-BE49-F238E27FC236}">
                      <a16:creationId xmlns:a16="http://schemas.microsoft.com/office/drawing/2014/main" id="{F5754AEC-FE72-4545-A5BE-78B5C6C7FA1C}"/>
                    </a:ext>
                  </a:extLst>
                </p:cNvPr>
                <p:cNvGrpSpPr/>
                <p:nvPr/>
              </p:nvGrpSpPr>
              <p:grpSpPr>
                <a:xfrm>
                  <a:off x="2227541" y="6635267"/>
                  <a:ext cx="2250382" cy="1871835"/>
                  <a:chOff x="2227541" y="6635267"/>
                  <a:chExt cx="2250382" cy="1871835"/>
                </a:xfrm>
              </p:grpSpPr>
              <p:sp>
                <p:nvSpPr>
                  <p:cNvPr id="97" name="Google Shape;744;p42">
                    <a:extLst>
                      <a:ext uri="{FF2B5EF4-FFF2-40B4-BE49-F238E27FC236}">
                        <a16:creationId xmlns:a16="http://schemas.microsoft.com/office/drawing/2014/main" id="{52AAF011-3CF1-444D-9208-73C14256142F}"/>
                      </a:ext>
                    </a:extLst>
                  </p:cNvPr>
                  <p:cNvSpPr/>
                  <p:nvPr/>
                </p:nvSpPr>
                <p:spPr>
                  <a:xfrm rot="-1131582">
                    <a:off x="2389104" y="6911337"/>
                    <a:ext cx="1927256" cy="1319697"/>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745;p42">
                    <a:extLst>
                      <a:ext uri="{FF2B5EF4-FFF2-40B4-BE49-F238E27FC236}">
                        <a16:creationId xmlns:a16="http://schemas.microsoft.com/office/drawing/2014/main" id="{3354F3FB-FD57-4049-AD50-D014972193D0}"/>
                      </a:ext>
                    </a:extLst>
                  </p:cNvPr>
                  <p:cNvSpPr/>
                  <p:nvPr/>
                </p:nvSpPr>
                <p:spPr>
                  <a:xfrm rot="-1131582">
                    <a:off x="3441562" y="7628158"/>
                    <a:ext cx="485043" cy="66058"/>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746;p42">
                    <a:extLst>
                      <a:ext uri="{FF2B5EF4-FFF2-40B4-BE49-F238E27FC236}">
                        <a16:creationId xmlns:a16="http://schemas.microsoft.com/office/drawing/2014/main" id="{25312E1A-62B9-4CE0-8B99-5D3D7308C94D}"/>
                      </a:ext>
                    </a:extLst>
                  </p:cNvPr>
                  <p:cNvSpPr/>
                  <p:nvPr/>
                </p:nvSpPr>
                <p:spPr>
                  <a:xfrm rot="-1131582">
                    <a:off x="3621630" y="6827655"/>
                    <a:ext cx="184071" cy="404239"/>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88" name="Google Shape;747;p42">
                <a:extLst>
                  <a:ext uri="{FF2B5EF4-FFF2-40B4-BE49-F238E27FC236}">
                    <a16:creationId xmlns:a16="http://schemas.microsoft.com/office/drawing/2014/main" id="{8F4A3BFD-72D5-4EE6-9107-CC486A362642}"/>
                  </a:ext>
                </a:extLst>
              </p:cNvPr>
              <p:cNvGrpSpPr/>
              <p:nvPr/>
            </p:nvGrpSpPr>
            <p:grpSpPr>
              <a:xfrm>
                <a:off x="698956" y="6526827"/>
                <a:ext cx="761443" cy="1254173"/>
                <a:chOff x="1668617" y="5683195"/>
                <a:chExt cx="1743230" cy="2871275"/>
              </a:xfrm>
            </p:grpSpPr>
            <p:sp>
              <p:nvSpPr>
                <p:cNvPr id="89" name="Google Shape;748;p42">
                  <a:extLst>
                    <a:ext uri="{FF2B5EF4-FFF2-40B4-BE49-F238E27FC236}">
                      <a16:creationId xmlns:a16="http://schemas.microsoft.com/office/drawing/2014/main" id="{5CD16AEB-2F11-444C-92CB-8530626F7173}"/>
                    </a:ext>
                  </a:extLst>
                </p:cNvPr>
                <p:cNvSpPr/>
                <p:nvPr/>
              </p:nvSpPr>
              <p:spPr>
                <a:xfrm>
                  <a:off x="1668617" y="5683195"/>
                  <a:ext cx="1729969" cy="2242458"/>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rgbClr val="75D9C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90" name="Google Shape;749;p42">
                  <a:extLst>
                    <a:ext uri="{FF2B5EF4-FFF2-40B4-BE49-F238E27FC236}">
                      <a16:creationId xmlns:a16="http://schemas.microsoft.com/office/drawing/2014/main" id="{D4BD9324-D0F1-4094-98B8-3DC85FD76A38}"/>
                    </a:ext>
                  </a:extLst>
                </p:cNvPr>
                <p:cNvGrpSpPr/>
                <p:nvPr/>
              </p:nvGrpSpPr>
              <p:grpSpPr>
                <a:xfrm>
                  <a:off x="2252110" y="6027996"/>
                  <a:ext cx="1159737" cy="2526474"/>
                  <a:chOff x="2252110" y="6027996"/>
                  <a:chExt cx="1159737" cy="2526474"/>
                </a:xfrm>
              </p:grpSpPr>
              <p:sp>
                <p:nvSpPr>
                  <p:cNvPr id="91" name="Google Shape;750;p42">
                    <a:extLst>
                      <a:ext uri="{FF2B5EF4-FFF2-40B4-BE49-F238E27FC236}">
                        <a16:creationId xmlns:a16="http://schemas.microsoft.com/office/drawing/2014/main" id="{67078CD9-A21A-4B17-8A1A-025A6EA2AA6C}"/>
                      </a:ext>
                    </a:extLst>
                  </p:cNvPr>
                  <p:cNvSpPr/>
                  <p:nvPr/>
                </p:nvSpPr>
                <p:spPr>
                  <a:xfrm>
                    <a:off x="2252110" y="6027996"/>
                    <a:ext cx="1159737" cy="2526474"/>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751;p42">
                    <a:extLst>
                      <a:ext uri="{FF2B5EF4-FFF2-40B4-BE49-F238E27FC236}">
                        <a16:creationId xmlns:a16="http://schemas.microsoft.com/office/drawing/2014/main" id="{DEF36FDA-2F28-4B02-9568-3F561E09E060}"/>
                      </a:ext>
                    </a:extLst>
                  </p:cNvPr>
                  <p:cNvSpPr/>
                  <p:nvPr/>
                </p:nvSpPr>
                <p:spPr>
                  <a:xfrm>
                    <a:off x="3112839" y="6709262"/>
                    <a:ext cx="58980" cy="663304"/>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752;p42">
                    <a:extLst>
                      <a:ext uri="{FF2B5EF4-FFF2-40B4-BE49-F238E27FC236}">
                        <a16:creationId xmlns:a16="http://schemas.microsoft.com/office/drawing/2014/main" id="{04F1EEE9-6040-416F-9D25-0A3D86EBEA3B}"/>
                      </a:ext>
                    </a:extLst>
                  </p:cNvPr>
                  <p:cNvSpPr/>
                  <p:nvPr/>
                </p:nvSpPr>
                <p:spPr>
                  <a:xfrm>
                    <a:off x="2447432" y="6696496"/>
                    <a:ext cx="526393" cy="233669"/>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753;p42">
                    <a:extLst>
                      <a:ext uri="{FF2B5EF4-FFF2-40B4-BE49-F238E27FC236}">
                        <a16:creationId xmlns:a16="http://schemas.microsoft.com/office/drawing/2014/main" id="{5863CF8D-ED8E-4CB2-8939-B8EA0DCE0D29}"/>
                      </a:ext>
                    </a:extLst>
                  </p:cNvPr>
                  <p:cNvSpPr/>
                  <p:nvPr/>
                </p:nvSpPr>
                <p:spPr>
                  <a:xfrm>
                    <a:off x="2600004" y="6126931"/>
                    <a:ext cx="57644" cy="287652"/>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sp>
          <p:nvSpPr>
            <p:cNvPr id="86" name="Google Shape;754;p42">
              <a:extLst>
                <a:ext uri="{FF2B5EF4-FFF2-40B4-BE49-F238E27FC236}">
                  <a16:creationId xmlns:a16="http://schemas.microsoft.com/office/drawing/2014/main" id="{5DDB0AF6-BC55-49B1-B919-B8304F424011}"/>
                </a:ext>
              </a:extLst>
            </p:cNvPr>
            <p:cNvSpPr/>
            <p:nvPr/>
          </p:nvSpPr>
          <p:spPr>
            <a:xfrm flipH="1">
              <a:off x="6505301" y="4462217"/>
              <a:ext cx="2637197" cy="681282"/>
            </a:xfrm>
            <a:custGeom>
              <a:avLst/>
              <a:gdLst/>
              <a:ahLst/>
              <a:cxnLst/>
              <a:rect l="l" t="t" r="r" b="b"/>
              <a:pathLst>
                <a:path w="59984" h="15496" extrusionOk="0">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rgbClr val="A0EB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0" name="سهم: منحني لليسار 29">
            <a:extLst>
              <a:ext uri="{FF2B5EF4-FFF2-40B4-BE49-F238E27FC236}">
                <a16:creationId xmlns:a16="http://schemas.microsoft.com/office/drawing/2014/main" id="{15ABDB1C-0C29-31C3-B67D-ED042D36489A}"/>
              </a:ext>
            </a:extLst>
          </p:cNvPr>
          <p:cNvSpPr/>
          <p:nvPr/>
        </p:nvSpPr>
        <p:spPr>
          <a:xfrm>
            <a:off x="10438744" y="6982"/>
            <a:ext cx="701019" cy="1246893"/>
          </a:xfrm>
          <a:prstGeom prst="curvedLeftArrow">
            <a:avLst>
              <a:gd name="adj1" fmla="val 25000"/>
              <a:gd name="adj2" fmla="val 50000"/>
              <a:gd name="adj3" fmla="val 20866"/>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تغذية راجعة </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1" name="Google Shape;1632;p54">
            <a:extLst>
              <a:ext uri="{FF2B5EF4-FFF2-40B4-BE49-F238E27FC236}">
                <a16:creationId xmlns:a16="http://schemas.microsoft.com/office/drawing/2014/main" id="{BA1A8F30-EE0A-A949-1814-338B9654D868}"/>
              </a:ext>
            </a:extLst>
          </p:cNvPr>
          <p:cNvGrpSpPr/>
          <p:nvPr/>
        </p:nvGrpSpPr>
        <p:grpSpPr>
          <a:xfrm rot="1398551" flipH="1">
            <a:off x="1130277" y="1883190"/>
            <a:ext cx="1522160" cy="1254196"/>
            <a:chOff x="698956" y="6526827"/>
            <a:chExt cx="1522132" cy="1254173"/>
          </a:xfrm>
        </p:grpSpPr>
        <p:grpSp>
          <p:nvGrpSpPr>
            <p:cNvPr id="32" name="Google Shape;1633;p54">
              <a:extLst>
                <a:ext uri="{FF2B5EF4-FFF2-40B4-BE49-F238E27FC236}">
                  <a16:creationId xmlns:a16="http://schemas.microsoft.com/office/drawing/2014/main" id="{832E84D9-6C7A-466B-15AA-8456E5185A69}"/>
                </a:ext>
              </a:extLst>
            </p:cNvPr>
            <p:cNvGrpSpPr/>
            <p:nvPr/>
          </p:nvGrpSpPr>
          <p:grpSpPr>
            <a:xfrm>
              <a:off x="970014" y="6599642"/>
              <a:ext cx="1251074" cy="1089966"/>
              <a:chOff x="2227541" y="6011760"/>
              <a:chExt cx="2864180" cy="2495343"/>
            </a:xfrm>
          </p:grpSpPr>
          <p:sp>
            <p:nvSpPr>
              <p:cNvPr id="40" name="Google Shape;1634;p54">
                <a:extLst>
                  <a:ext uri="{FF2B5EF4-FFF2-40B4-BE49-F238E27FC236}">
                    <a16:creationId xmlns:a16="http://schemas.microsoft.com/office/drawing/2014/main" id="{8A8B1D9D-A19E-ECE9-D832-5DFD1992D083}"/>
                  </a:ext>
                </a:extLst>
              </p:cNvPr>
              <p:cNvSpPr/>
              <p:nvPr/>
            </p:nvSpPr>
            <p:spPr>
              <a:xfrm rot="-1131582">
                <a:off x="2772277" y="6293752"/>
                <a:ext cx="2064072" cy="1922827"/>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rgbClr val="5AD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 name="Google Shape;1635;p54">
                <a:extLst>
                  <a:ext uri="{FF2B5EF4-FFF2-40B4-BE49-F238E27FC236}">
                    <a16:creationId xmlns:a16="http://schemas.microsoft.com/office/drawing/2014/main" id="{049D702B-423C-7E56-776A-17EAB1BD9168}"/>
                  </a:ext>
                </a:extLst>
              </p:cNvPr>
              <p:cNvGrpSpPr/>
              <p:nvPr/>
            </p:nvGrpSpPr>
            <p:grpSpPr>
              <a:xfrm>
                <a:off x="2227541" y="6635267"/>
                <a:ext cx="2250382" cy="1871835"/>
                <a:chOff x="2227541" y="6635267"/>
                <a:chExt cx="2250382" cy="1871835"/>
              </a:xfrm>
            </p:grpSpPr>
            <p:sp>
              <p:nvSpPr>
                <p:cNvPr id="42" name="Google Shape;1636;p54">
                  <a:extLst>
                    <a:ext uri="{FF2B5EF4-FFF2-40B4-BE49-F238E27FC236}">
                      <a16:creationId xmlns:a16="http://schemas.microsoft.com/office/drawing/2014/main" id="{2545563B-D74B-7A0C-FBEE-F62BCC79BCB4}"/>
                    </a:ext>
                  </a:extLst>
                </p:cNvPr>
                <p:cNvSpPr/>
                <p:nvPr/>
              </p:nvSpPr>
              <p:spPr>
                <a:xfrm rot="-1131582">
                  <a:off x="2389104" y="6911337"/>
                  <a:ext cx="1927256" cy="1319697"/>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637;p54">
                  <a:extLst>
                    <a:ext uri="{FF2B5EF4-FFF2-40B4-BE49-F238E27FC236}">
                      <a16:creationId xmlns:a16="http://schemas.microsoft.com/office/drawing/2014/main" id="{157B3E3A-46B4-7107-E76D-1E8A2668622C}"/>
                    </a:ext>
                  </a:extLst>
                </p:cNvPr>
                <p:cNvSpPr/>
                <p:nvPr/>
              </p:nvSpPr>
              <p:spPr>
                <a:xfrm rot="-1131582">
                  <a:off x="3441562" y="7628158"/>
                  <a:ext cx="485043" cy="66058"/>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638;p54">
                  <a:extLst>
                    <a:ext uri="{FF2B5EF4-FFF2-40B4-BE49-F238E27FC236}">
                      <a16:creationId xmlns:a16="http://schemas.microsoft.com/office/drawing/2014/main" id="{A661D4F1-FC03-F554-9C04-4693386DDFDC}"/>
                    </a:ext>
                  </a:extLst>
                </p:cNvPr>
                <p:cNvSpPr/>
                <p:nvPr/>
              </p:nvSpPr>
              <p:spPr>
                <a:xfrm rot="-1131582">
                  <a:off x="3621630" y="6827655"/>
                  <a:ext cx="184071" cy="404239"/>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 name="Google Shape;1639;p54">
              <a:extLst>
                <a:ext uri="{FF2B5EF4-FFF2-40B4-BE49-F238E27FC236}">
                  <a16:creationId xmlns:a16="http://schemas.microsoft.com/office/drawing/2014/main" id="{00435A02-8008-8B22-7633-7CC2068855A8}"/>
                </a:ext>
              </a:extLst>
            </p:cNvPr>
            <p:cNvGrpSpPr/>
            <p:nvPr/>
          </p:nvGrpSpPr>
          <p:grpSpPr>
            <a:xfrm>
              <a:off x="698956" y="6526827"/>
              <a:ext cx="761443" cy="1254173"/>
              <a:chOff x="1668617" y="5683195"/>
              <a:chExt cx="1743230" cy="2871275"/>
            </a:xfrm>
          </p:grpSpPr>
          <p:sp>
            <p:nvSpPr>
              <p:cNvPr id="34" name="Google Shape;1640;p54">
                <a:extLst>
                  <a:ext uri="{FF2B5EF4-FFF2-40B4-BE49-F238E27FC236}">
                    <a16:creationId xmlns:a16="http://schemas.microsoft.com/office/drawing/2014/main" id="{942CBEF0-DB73-961B-6668-251A010930A0}"/>
                  </a:ext>
                </a:extLst>
              </p:cNvPr>
              <p:cNvSpPr/>
              <p:nvPr/>
            </p:nvSpPr>
            <p:spPr>
              <a:xfrm>
                <a:off x="1668617" y="5683195"/>
                <a:ext cx="1729969" cy="2242458"/>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rgbClr val="75D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 name="Google Shape;1641;p54">
                <a:extLst>
                  <a:ext uri="{FF2B5EF4-FFF2-40B4-BE49-F238E27FC236}">
                    <a16:creationId xmlns:a16="http://schemas.microsoft.com/office/drawing/2014/main" id="{7132C2C6-EE86-1A4F-9718-656073192D64}"/>
                  </a:ext>
                </a:extLst>
              </p:cNvPr>
              <p:cNvGrpSpPr/>
              <p:nvPr/>
            </p:nvGrpSpPr>
            <p:grpSpPr>
              <a:xfrm>
                <a:off x="2252110" y="6027996"/>
                <a:ext cx="1159737" cy="2526474"/>
                <a:chOff x="2252110" y="6027996"/>
                <a:chExt cx="1159737" cy="2526474"/>
              </a:xfrm>
            </p:grpSpPr>
            <p:sp>
              <p:nvSpPr>
                <p:cNvPr id="36" name="Google Shape;1642;p54">
                  <a:extLst>
                    <a:ext uri="{FF2B5EF4-FFF2-40B4-BE49-F238E27FC236}">
                      <a16:creationId xmlns:a16="http://schemas.microsoft.com/office/drawing/2014/main" id="{8680C4D3-8C43-348B-6331-DE6EBA411F77}"/>
                    </a:ext>
                  </a:extLst>
                </p:cNvPr>
                <p:cNvSpPr/>
                <p:nvPr/>
              </p:nvSpPr>
              <p:spPr>
                <a:xfrm>
                  <a:off x="2252110" y="6027996"/>
                  <a:ext cx="1159737" cy="2526474"/>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643;p54">
                  <a:extLst>
                    <a:ext uri="{FF2B5EF4-FFF2-40B4-BE49-F238E27FC236}">
                      <a16:creationId xmlns:a16="http://schemas.microsoft.com/office/drawing/2014/main" id="{D6E7260E-C7C3-9873-0E3D-AE33D55EC2EB}"/>
                    </a:ext>
                  </a:extLst>
                </p:cNvPr>
                <p:cNvSpPr/>
                <p:nvPr/>
              </p:nvSpPr>
              <p:spPr>
                <a:xfrm>
                  <a:off x="3112839" y="6709262"/>
                  <a:ext cx="58980" cy="663304"/>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644;p54">
                  <a:extLst>
                    <a:ext uri="{FF2B5EF4-FFF2-40B4-BE49-F238E27FC236}">
                      <a16:creationId xmlns:a16="http://schemas.microsoft.com/office/drawing/2014/main" id="{51FCD75A-F618-6265-373B-1545AC381207}"/>
                    </a:ext>
                  </a:extLst>
                </p:cNvPr>
                <p:cNvSpPr/>
                <p:nvPr/>
              </p:nvSpPr>
              <p:spPr>
                <a:xfrm>
                  <a:off x="2447432" y="6696496"/>
                  <a:ext cx="526393" cy="233669"/>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45;p54">
                  <a:extLst>
                    <a:ext uri="{FF2B5EF4-FFF2-40B4-BE49-F238E27FC236}">
                      <a16:creationId xmlns:a16="http://schemas.microsoft.com/office/drawing/2014/main" id="{22D49588-40E1-0B3F-7AA1-44AA8D44267A}"/>
                    </a:ext>
                  </a:extLst>
                </p:cNvPr>
                <p:cNvSpPr/>
                <p:nvPr/>
              </p:nvSpPr>
              <p:spPr>
                <a:xfrm>
                  <a:off x="2600004" y="6126931"/>
                  <a:ext cx="57644" cy="287652"/>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5" name="Google Shape;2093;p57">
            <a:extLst>
              <a:ext uri="{FF2B5EF4-FFF2-40B4-BE49-F238E27FC236}">
                <a16:creationId xmlns:a16="http://schemas.microsoft.com/office/drawing/2014/main" id="{10A675A5-F97B-3467-60B5-24C6FDD54909}"/>
              </a:ext>
            </a:extLst>
          </p:cNvPr>
          <p:cNvGrpSpPr/>
          <p:nvPr/>
        </p:nvGrpSpPr>
        <p:grpSpPr>
          <a:xfrm>
            <a:off x="431905" y="4264798"/>
            <a:ext cx="2509429" cy="2164492"/>
            <a:chOff x="374725" y="472500"/>
            <a:chExt cx="5903150" cy="5091725"/>
          </a:xfrm>
        </p:grpSpPr>
        <p:sp>
          <p:nvSpPr>
            <p:cNvPr id="46" name="Google Shape;2094;p57">
              <a:extLst>
                <a:ext uri="{FF2B5EF4-FFF2-40B4-BE49-F238E27FC236}">
                  <a16:creationId xmlns:a16="http://schemas.microsoft.com/office/drawing/2014/main" id="{F46CB123-C64D-60E5-4B6C-626F879D32BE}"/>
                </a:ext>
              </a:extLst>
            </p:cNvPr>
            <p:cNvSpPr/>
            <p:nvPr/>
          </p:nvSpPr>
          <p:spPr>
            <a:xfrm>
              <a:off x="1086725" y="878225"/>
              <a:ext cx="633750" cy="330700"/>
            </a:xfrm>
            <a:custGeom>
              <a:avLst/>
              <a:gdLst/>
              <a:ahLst/>
              <a:cxnLst/>
              <a:rect l="l" t="t" r="r" b="b"/>
              <a:pathLst>
                <a:path w="25350" h="13228" extrusionOk="0">
                  <a:moveTo>
                    <a:pt x="12740" y="0"/>
                  </a:moveTo>
                  <a:cubicBezTo>
                    <a:pt x="10895" y="0"/>
                    <a:pt x="9228" y="774"/>
                    <a:pt x="8061" y="2036"/>
                  </a:cubicBezTo>
                  <a:cubicBezTo>
                    <a:pt x="7269" y="2874"/>
                    <a:pt x="6167" y="3336"/>
                    <a:pt x="5011" y="3336"/>
                  </a:cubicBezTo>
                  <a:cubicBezTo>
                    <a:pt x="4968" y="3336"/>
                    <a:pt x="4925" y="3335"/>
                    <a:pt x="4882" y="3334"/>
                  </a:cubicBezTo>
                  <a:lnTo>
                    <a:pt x="4728" y="3334"/>
                  </a:lnTo>
                  <a:cubicBezTo>
                    <a:pt x="2120" y="3334"/>
                    <a:pt x="1" y="5441"/>
                    <a:pt x="1" y="8037"/>
                  </a:cubicBezTo>
                  <a:cubicBezTo>
                    <a:pt x="1" y="10644"/>
                    <a:pt x="2120" y="12752"/>
                    <a:pt x="4728" y="12752"/>
                  </a:cubicBezTo>
                  <a:cubicBezTo>
                    <a:pt x="6192" y="12752"/>
                    <a:pt x="7502" y="12085"/>
                    <a:pt x="8359" y="11049"/>
                  </a:cubicBezTo>
                  <a:cubicBezTo>
                    <a:pt x="9502" y="12121"/>
                    <a:pt x="11050" y="12775"/>
                    <a:pt x="12740" y="12775"/>
                  </a:cubicBezTo>
                  <a:cubicBezTo>
                    <a:pt x="13669" y="12775"/>
                    <a:pt x="14550" y="12573"/>
                    <a:pt x="15348" y="12216"/>
                  </a:cubicBezTo>
                  <a:cubicBezTo>
                    <a:pt x="16086" y="12847"/>
                    <a:pt x="17050" y="13228"/>
                    <a:pt x="18098" y="13228"/>
                  </a:cubicBezTo>
                  <a:cubicBezTo>
                    <a:pt x="19467" y="13228"/>
                    <a:pt x="20682" y="12585"/>
                    <a:pt x="21444" y="11573"/>
                  </a:cubicBezTo>
                  <a:cubicBezTo>
                    <a:pt x="21861" y="11966"/>
                    <a:pt x="22420" y="12216"/>
                    <a:pt x="23039" y="12216"/>
                  </a:cubicBezTo>
                  <a:cubicBezTo>
                    <a:pt x="24313" y="12216"/>
                    <a:pt x="25349" y="11180"/>
                    <a:pt x="25349" y="9906"/>
                  </a:cubicBezTo>
                  <a:cubicBezTo>
                    <a:pt x="25349" y="8632"/>
                    <a:pt x="24313" y="7596"/>
                    <a:pt x="23039" y="7596"/>
                  </a:cubicBezTo>
                  <a:lnTo>
                    <a:pt x="23027" y="7596"/>
                  </a:lnTo>
                  <a:cubicBezTo>
                    <a:pt x="22504" y="7596"/>
                    <a:pt x="22003" y="7346"/>
                    <a:pt x="21730" y="6894"/>
                  </a:cubicBezTo>
                  <a:cubicBezTo>
                    <a:pt x="21325" y="6203"/>
                    <a:pt x="20741" y="5644"/>
                    <a:pt x="20027" y="5286"/>
                  </a:cubicBezTo>
                  <a:cubicBezTo>
                    <a:pt x="19384" y="4953"/>
                    <a:pt x="18872" y="4417"/>
                    <a:pt x="18574" y="3762"/>
                  </a:cubicBezTo>
                  <a:cubicBezTo>
                    <a:pt x="17562" y="1536"/>
                    <a:pt x="15336" y="0"/>
                    <a:pt x="12740" y="0"/>
                  </a:cubicBezTo>
                  <a:close/>
                </a:path>
              </a:pathLst>
            </a:custGeom>
            <a:solidFill>
              <a:srgbClr val="A0EB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095;p57">
              <a:extLst>
                <a:ext uri="{FF2B5EF4-FFF2-40B4-BE49-F238E27FC236}">
                  <a16:creationId xmlns:a16="http://schemas.microsoft.com/office/drawing/2014/main" id="{30089AD1-35A0-9A9D-A6AA-5282CAB0DFD6}"/>
                </a:ext>
              </a:extLst>
            </p:cNvPr>
            <p:cNvSpPr/>
            <p:nvPr/>
          </p:nvSpPr>
          <p:spPr>
            <a:xfrm>
              <a:off x="5475375" y="1268150"/>
              <a:ext cx="633725" cy="331000"/>
            </a:xfrm>
            <a:custGeom>
              <a:avLst/>
              <a:gdLst/>
              <a:ahLst/>
              <a:cxnLst/>
              <a:rect l="l" t="t" r="r" b="b"/>
              <a:pathLst>
                <a:path w="25349" h="13240" extrusionOk="0">
                  <a:moveTo>
                    <a:pt x="12728" y="0"/>
                  </a:moveTo>
                  <a:cubicBezTo>
                    <a:pt x="10883" y="0"/>
                    <a:pt x="9216" y="786"/>
                    <a:pt x="8049" y="2036"/>
                  </a:cubicBezTo>
                  <a:cubicBezTo>
                    <a:pt x="7266" y="2876"/>
                    <a:pt x="6191" y="3337"/>
                    <a:pt x="5050" y="3337"/>
                  </a:cubicBezTo>
                  <a:cubicBezTo>
                    <a:pt x="4994" y="3337"/>
                    <a:pt x="4938" y="3336"/>
                    <a:pt x="4882" y="3334"/>
                  </a:cubicBezTo>
                  <a:lnTo>
                    <a:pt x="4715" y="3334"/>
                  </a:lnTo>
                  <a:cubicBezTo>
                    <a:pt x="2108" y="3334"/>
                    <a:pt x="0" y="5441"/>
                    <a:pt x="0" y="8049"/>
                  </a:cubicBezTo>
                  <a:cubicBezTo>
                    <a:pt x="0" y="10644"/>
                    <a:pt x="2108" y="12764"/>
                    <a:pt x="4715" y="12764"/>
                  </a:cubicBezTo>
                  <a:cubicBezTo>
                    <a:pt x="6180" y="12764"/>
                    <a:pt x="7490" y="12097"/>
                    <a:pt x="8359" y="11049"/>
                  </a:cubicBezTo>
                  <a:cubicBezTo>
                    <a:pt x="9502" y="12121"/>
                    <a:pt x="11038" y="12776"/>
                    <a:pt x="12728" y="12776"/>
                  </a:cubicBezTo>
                  <a:cubicBezTo>
                    <a:pt x="13669" y="12776"/>
                    <a:pt x="14550" y="12573"/>
                    <a:pt x="15348" y="12216"/>
                  </a:cubicBezTo>
                  <a:cubicBezTo>
                    <a:pt x="16086" y="12859"/>
                    <a:pt x="17038" y="13240"/>
                    <a:pt x="18098" y="13240"/>
                  </a:cubicBezTo>
                  <a:cubicBezTo>
                    <a:pt x="19455" y="13240"/>
                    <a:pt x="20670" y="12585"/>
                    <a:pt x="21444" y="11585"/>
                  </a:cubicBezTo>
                  <a:cubicBezTo>
                    <a:pt x="21860" y="11978"/>
                    <a:pt x="22420" y="12216"/>
                    <a:pt x="23039" y="12216"/>
                  </a:cubicBezTo>
                  <a:cubicBezTo>
                    <a:pt x="24313" y="12216"/>
                    <a:pt x="25349" y="11180"/>
                    <a:pt x="25349" y="9906"/>
                  </a:cubicBezTo>
                  <a:cubicBezTo>
                    <a:pt x="25349" y="8632"/>
                    <a:pt x="24313" y="7596"/>
                    <a:pt x="23039" y="7596"/>
                  </a:cubicBezTo>
                  <a:lnTo>
                    <a:pt x="23027" y="7596"/>
                  </a:lnTo>
                  <a:cubicBezTo>
                    <a:pt x="22503" y="7596"/>
                    <a:pt x="21991" y="7346"/>
                    <a:pt x="21729" y="6894"/>
                  </a:cubicBezTo>
                  <a:cubicBezTo>
                    <a:pt x="21325" y="6215"/>
                    <a:pt x="20729" y="5656"/>
                    <a:pt x="20027" y="5287"/>
                  </a:cubicBezTo>
                  <a:cubicBezTo>
                    <a:pt x="19384" y="4953"/>
                    <a:pt x="18860" y="4429"/>
                    <a:pt x="18562" y="3763"/>
                  </a:cubicBezTo>
                  <a:cubicBezTo>
                    <a:pt x="17562" y="1548"/>
                    <a:pt x="15324" y="0"/>
                    <a:pt x="12728" y="0"/>
                  </a:cubicBezTo>
                  <a:close/>
                </a:path>
              </a:pathLst>
            </a:custGeom>
            <a:solidFill>
              <a:srgbClr val="A0EB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096;p57">
              <a:extLst>
                <a:ext uri="{FF2B5EF4-FFF2-40B4-BE49-F238E27FC236}">
                  <a16:creationId xmlns:a16="http://schemas.microsoft.com/office/drawing/2014/main" id="{EBE2DA09-5A84-F27D-8F6E-7D4DF717166D}"/>
                </a:ext>
              </a:extLst>
            </p:cNvPr>
            <p:cNvSpPr/>
            <p:nvPr/>
          </p:nvSpPr>
          <p:spPr>
            <a:xfrm>
              <a:off x="384850" y="3958950"/>
              <a:ext cx="633750" cy="331025"/>
            </a:xfrm>
            <a:custGeom>
              <a:avLst/>
              <a:gdLst/>
              <a:ahLst/>
              <a:cxnLst/>
              <a:rect l="l" t="t" r="r" b="b"/>
              <a:pathLst>
                <a:path w="25350" h="13241" extrusionOk="0">
                  <a:moveTo>
                    <a:pt x="12740" y="0"/>
                  </a:moveTo>
                  <a:cubicBezTo>
                    <a:pt x="10883" y="0"/>
                    <a:pt x="9216" y="786"/>
                    <a:pt x="8049" y="2036"/>
                  </a:cubicBezTo>
                  <a:cubicBezTo>
                    <a:pt x="7277" y="2866"/>
                    <a:pt x="6190" y="3337"/>
                    <a:pt x="5047" y="3337"/>
                  </a:cubicBezTo>
                  <a:cubicBezTo>
                    <a:pt x="4992" y="3337"/>
                    <a:pt x="4937" y="3336"/>
                    <a:pt x="4882" y="3334"/>
                  </a:cubicBezTo>
                  <a:lnTo>
                    <a:pt x="4716" y="3334"/>
                  </a:lnTo>
                  <a:cubicBezTo>
                    <a:pt x="2108" y="3334"/>
                    <a:pt x="1" y="5442"/>
                    <a:pt x="1" y="8049"/>
                  </a:cubicBezTo>
                  <a:cubicBezTo>
                    <a:pt x="1" y="10645"/>
                    <a:pt x="2108" y="12752"/>
                    <a:pt x="4716" y="12752"/>
                  </a:cubicBezTo>
                  <a:cubicBezTo>
                    <a:pt x="6180" y="12752"/>
                    <a:pt x="7490" y="12085"/>
                    <a:pt x="8359" y="11049"/>
                  </a:cubicBezTo>
                  <a:cubicBezTo>
                    <a:pt x="9502" y="12121"/>
                    <a:pt x="11038" y="12776"/>
                    <a:pt x="12740" y="12776"/>
                  </a:cubicBezTo>
                  <a:cubicBezTo>
                    <a:pt x="13669" y="12776"/>
                    <a:pt x="14550" y="12573"/>
                    <a:pt x="15348" y="12216"/>
                  </a:cubicBezTo>
                  <a:cubicBezTo>
                    <a:pt x="16086" y="12847"/>
                    <a:pt x="17051" y="13240"/>
                    <a:pt x="18098" y="13240"/>
                  </a:cubicBezTo>
                  <a:cubicBezTo>
                    <a:pt x="19456" y="13240"/>
                    <a:pt x="20670" y="12585"/>
                    <a:pt x="21444" y="11585"/>
                  </a:cubicBezTo>
                  <a:cubicBezTo>
                    <a:pt x="21861" y="11966"/>
                    <a:pt x="22420" y="12216"/>
                    <a:pt x="23039" y="12216"/>
                  </a:cubicBezTo>
                  <a:cubicBezTo>
                    <a:pt x="24313" y="12216"/>
                    <a:pt x="25349" y="11180"/>
                    <a:pt x="25349" y="9906"/>
                  </a:cubicBezTo>
                  <a:cubicBezTo>
                    <a:pt x="25349" y="8633"/>
                    <a:pt x="24313" y="7597"/>
                    <a:pt x="23039" y="7597"/>
                  </a:cubicBezTo>
                  <a:lnTo>
                    <a:pt x="23027" y="7597"/>
                  </a:lnTo>
                  <a:cubicBezTo>
                    <a:pt x="22504" y="7597"/>
                    <a:pt x="22004" y="7347"/>
                    <a:pt x="21730" y="6894"/>
                  </a:cubicBezTo>
                  <a:cubicBezTo>
                    <a:pt x="21325" y="6204"/>
                    <a:pt x="20730" y="5644"/>
                    <a:pt x="20027" y="5287"/>
                  </a:cubicBezTo>
                  <a:cubicBezTo>
                    <a:pt x="19384" y="4953"/>
                    <a:pt x="18872" y="4418"/>
                    <a:pt x="18575" y="3763"/>
                  </a:cubicBezTo>
                  <a:cubicBezTo>
                    <a:pt x="17563" y="1548"/>
                    <a:pt x="15336" y="0"/>
                    <a:pt x="12740" y="0"/>
                  </a:cubicBezTo>
                  <a:close/>
                </a:path>
              </a:pathLst>
            </a:custGeom>
            <a:solidFill>
              <a:srgbClr val="A0EB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097;p57">
              <a:extLst>
                <a:ext uri="{FF2B5EF4-FFF2-40B4-BE49-F238E27FC236}">
                  <a16:creationId xmlns:a16="http://schemas.microsoft.com/office/drawing/2014/main" id="{CFDA7152-2D26-96F9-2684-EB933684D581}"/>
                </a:ext>
              </a:extLst>
            </p:cNvPr>
            <p:cNvSpPr/>
            <p:nvPr/>
          </p:nvSpPr>
          <p:spPr>
            <a:xfrm>
              <a:off x="5922150" y="1734275"/>
              <a:ext cx="79800" cy="61925"/>
            </a:xfrm>
            <a:custGeom>
              <a:avLst/>
              <a:gdLst/>
              <a:ahLst/>
              <a:cxnLst/>
              <a:rect l="l" t="t" r="r" b="b"/>
              <a:pathLst>
                <a:path w="3192" h="2477" extrusionOk="0">
                  <a:moveTo>
                    <a:pt x="1596" y="0"/>
                  </a:moveTo>
                  <a:cubicBezTo>
                    <a:pt x="13" y="0"/>
                    <a:pt x="1" y="2477"/>
                    <a:pt x="1596" y="2477"/>
                  </a:cubicBezTo>
                  <a:cubicBezTo>
                    <a:pt x="3192" y="2477"/>
                    <a:pt x="3192" y="0"/>
                    <a:pt x="1596" y="0"/>
                  </a:cubicBezTo>
                  <a:close/>
                </a:path>
              </a:pathLst>
            </a:custGeom>
            <a:solidFill>
              <a:srgbClr val="0043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098;p57">
              <a:extLst>
                <a:ext uri="{FF2B5EF4-FFF2-40B4-BE49-F238E27FC236}">
                  <a16:creationId xmlns:a16="http://schemas.microsoft.com/office/drawing/2014/main" id="{5E0433FC-94DD-22B0-BE78-A1D18CDF68EC}"/>
                </a:ext>
              </a:extLst>
            </p:cNvPr>
            <p:cNvSpPr/>
            <p:nvPr/>
          </p:nvSpPr>
          <p:spPr>
            <a:xfrm>
              <a:off x="5782250" y="1734275"/>
              <a:ext cx="79500" cy="61925"/>
            </a:xfrm>
            <a:custGeom>
              <a:avLst/>
              <a:gdLst/>
              <a:ahLst/>
              <a:cxnLst/>
              <a:rect l="l" t="t" r="r" b="b"/>
              <a:pathLst>
                <a:path w="3180" h="2477" extrusionOk="0">
                  <a:moveTo>
                    <a:pt x="1596" y="0"/>
                  </a:moveTo>
                  <a:cubicBezTo>
                    <a:pt x="1" y="0"/>
                    <a:pt x="1" y="2477"/>
                    <a:pt x="1596" y="2477"/>
                  </a:cubicBezTo>
                  <a:cubicBezTo>
                    <a:pt x="3180" y="2477"/>
                    <a:pt x="3180" y="0"/>
                    <a:pt x="1596" y="0"/>
                  </a:cubicBezTo>
                  <a:close/>
                </a:path>
              </a:pathLst>
            </a:custGeom>
            <a:solidFill>
              <a:srgbClr val="0043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099;p57">
              <a:extLst>
                <a:ext uri="{FF2B5EF4-FFF2-40B4-BE49-F238E27FC236}">
                  <a16:creationId xmlns:a16="http://schemas.microsoft.com/office/drawing/2014/main" id="{FE30D8F2-1DA3-9F36-DB9D-A4A943C88449}"/>
                </a:ext>
              </a:extLst>
            </p:cNvPr>
            <p:cNvSpPr/>
            <p:nvPr/>
          </p:nvSpPr>
          <p:spPr>
            <a:xfrm>
              <a:off x="6058175" y="1734275"/>
              <a:ext cx="79800" cy="61925"/>
            </a:xfrm>
            <a:custGeom>
              <a:avLst/>
              <a:gdLst/>
              <a:ahLst/>
              <a:cxnLst/>
              <a:rect l="l" t="t" r="r" b="b"/>
              <a:pathLst>
                <a:path w="3192" h="2477" extrusionOk="0">
                  <a:moveTo>
                    <a:pt x="1596" y="0"/>
                  </a:moveTo>
                  <a:cubicBezTo>
                    <a:pt x="1" y="0"/>
                    <a:pt x="1" y="2477"/>
                    <a:pt x="1596" y="2477"/>
                  </a:cubicBezTo>
                  <a:cubicBezTo>
                    <a:pt x="3192" y="2477"/>
                    <a:pt x="3192" y="0"/>
                    <a:pt x="1596" y="0"/>
                  </a:cubicBezTo>
                  <a:close/>
                </a:path>
              </a:pathLst>
            </a:custGeom>
            <a:solidFill>
              <a:srgbClr val="0043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100;p57">
              <a:extLst>
                <a:ext uri="{FF2B5EF4-FFF2-40B4-BE49-F238E27FC236}">
                  <a16:creationId xmlns:a16="http://schemas.microsoft.com/office/drawing/2014/main" id="{3CD9B0FF-75A5-174B-70F3-ECAD7120B6E3}"/>
                </a:ext>
              </a:extLst>
            </p:cNvPr>
            <p:cNvSpPr/>
            <p:nvPr/>
          </p:nvSpPr>
          <p:spPr>
            <a:xfrm>
              <a:off x="1596325" y="1410425"/>
              <a:ext cx="79800" cy="61925"/>
            </a:xfrm>
            <a:custGeom>
              <a:avLst/>
              <a:gdLst/>
              <a:ahLst/>
              <a:cxnLst/>
              <a:rect l="l" t="t" r="r" b="b"/>
              <a:pathLst>
                <a:path w="3192" h="2477" extrusionOk="0">
                  <a:moveTo>
                    <a:pt x="1596" y="0"/>
                  </a:moveTo>
                  <a:cubicBezTo>
                    <a:pt x="0" y="0"/>
                    <a:pt x="0" y="2477"/>
                    <a:pt x="1596" y="2477"/>
                  </a:cubicBezTo>
                  <a:cubicBezTo>
                    <a:pt x="3191" y="2477"/>
                    <a:pt x="3191" y="0"/>
                    <a:pt x="1596" y="0"/>
                  </a:cubicBezTo>
                  <a:close/>
                </a:path>
              </a:pathLst>
            </a:custGeom>
            <a:solidFill>
              <a:srgbClr val="053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101;p57">
              <a:extLst>
                <a:ext uri="{FF2B5EF4-FFF2-40B4-BE49-F238E27FC236}">
                  <a16:creationId xmlns:a16="http://schemas.microsoft.com/office/drawing/2014/main" id="{0CE5A40D-4E88-2A03-1675-BBFB92E42B1E}"/>
                </a:ext>
              </a:extLst>
            </p:cNvPr>
            <p:cNvSpPr/>
            <p:nvPr/>
          </p:nvSpPr>
          <p:spPr>
            <a:xfrm>
              <a:off x="1456125" y="1410425"/>
              <a:ext cx="79800" cy="61925"/>
            </a:xfrm>
            <a:custGeom>
              <a:avLst/>
              <a:gdLst/>
              <a:ahLst/>
              <a:cxnLst/>
              <a:rect l="l" t="t" r="r" b="b"/>
              <a:pathLst>
                <a:path w="3192" h="2477" extrusionOk="0">
                  <a:moveTo>
                    <a:pt x="1596" y="0"/>
                  </a:moveTo>
                  <a:cubicBezTo>
                    <a:pt x="12" y="0"/>
                    <a:pt x="0" y="2477"/>
                    <a:pt x="1596" y="2477"/>
                  </a:cubicBezTo>
                  <a:cubicBezTo>
                    <a:pt x="3191" y="2477"/>
                    <a:pt x="3191" y="0"/>
                    <a:pt x="1596" y="0"/>
                  </a:cubicBezTo>
                  <a:close/>
                </a:path>
              </a:pathLst>
            </a:custGeom>
            <a:solidFill>
              <a:srgbClr val="053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102;p57">
              <a:extLst>
                <a:ext uri="{FF2B5EF4-FFF2-40B4-BE49-F238E27FC236}">
                  <a16:creationId xmlns:a16="http://schemas.microsoft.com/office/drawing/2014/main" id="{9739C6C3-5391-AA49-902A-D0082C6E967E}"/>
                </a:ext>
              </a:extLst>
            </p:cNvPr>
            <p:cNvSpPr/>
            <p:nvPr/>
          </p:nvSpPr>
          <p:spPr>
            <a:xfrm>
              <a:off x="1732350" y="1410425"/>
              <a:ext cx="79800" cy="61925"/>
            </a:xfrm>
            <a:custGeom>
              <a:avLst/>
              <a:gdLst/>
              <a:ahLst/>
              <a:cxnLst/>
              <a:rect l="l" t="t" r="r" b="b"/>
              <a:pathLst>
                <a:path w="3192" h="2477" extrusionOk="0">
                  <a:moveTo>
                    <a:pt x="1596" y="0"/>
                  </a:moveTo>
                  <a:cubicBezTo>
                    <a:pt x="0" y="0"/>
                    <a:pt x="0" y="2477"/>
                    <a:pt x="1596" y="2477"/>
                  </a:cubicBezTo>
                  <a:cubicBezTo>
                    <a:pt x="3179" y="2477"/>
                    <a:pt x="3191" y="0"/>
                    <a:pt x="1596" y="0"/>
                  </a:cubicBezTo>
                  <a:close/>
                </a:path>
              </a:pathLst>
            </a:custGeom>
            <a:solidFill>
              <a:srgbClr val="053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103;p57">
              <a:extLst>
                <a:ext uri="{FF2B5EF4-FFF2-40B4-BE49-F238E27FC236}">
                  <a16:creationId xmlns:a16="http://schemas.microsoft.com/office/drawing/2014/main" id="{DF410A52-7B03-DCA1-1A2F-9721C010D4C0}"/>
                </a:ext>
              </a:extLst>
            </p:cNvPr>
            <p:cNvSpPr/>
            <p:nvPr/>
          </p:nvSpPr>
          <p:spPr>
            <a:xfrm>
              <a:off x="514925" y="3691050"/>
              <a:ext cx="79800" cy="61950"/>
            </a:xfrm>
            <a:custGeom>
              <a:avLst/>
              <a:gdLst/>
              <a:ahLst/>
              <a:cxnLst/>
              <a:rect l="l" t="t" r="r" b="b"/>
              <a:pathLst>
                <a:path w="3192" h="2478" extrusionOk="0">
                  <a:moveTo>
                    <a:pt x="1596" y="1"/>
                  </a:moveTo>
                  <a:cubicBezTo>
                    <a:pt x="1" y="1"/>
                    <a:pt x="1" y="2477"/>
                    <a:pt x="1596" y="2477"/>
                  </a:cubicBezTo>
                  <a:cubicBezTo>
                    <a:pt x="3180" y="2477"/>
                    <a:pt x="3192" y="1"/>
                    <a:pt x="1596" y="1"/>
                  </a:cubicBezTo>
                  <a:close/>
                </a:path>
              </a:pathLst>
            </a:custGeom>
            <a:solidFill>
              <a:srgbClr val="053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104;p57">
              <a:extLst>
                <a:ext uri="{FF2B5EF4-FFF2-40B4-BE49-F238E27FC236}">
                  <a16:creationId xmlns:a16="http://schemas.microsoft.com/office/drawing/2014/main" id="{10469833-7AA2-FD55-E16F-E348E552D766}"/>
                </a:ext>
              </a:extLst>
            </p:cNvPr>
            <p:cNvSpPr/>
            <p:nvPr/>
          </p:nvSpPr>
          <p:spPr>
            <a:xfrm>
              <a:off x="374725" y="3691050"/>
              <a:ext cx="79800" cy="61950"/>
            </a:xfrm>
            <a:custGeom>
              <a:avLst/>
              <a:gdLst/>
              <a:ahLst/>
              <a:cxnLst/>
              <a:rect l="l" t="t" r="r" b="b"/>
              <a:pathLst>
                <a:path w="3192" h="2478" extrusionOk="0">
                  <a:moveTo>
                    <a:pt x="1596" y="1"/>
                  </a:moveTo>
                  <a:cubicBezTo>
                    <a:pt x="13" y="1"/>
                    <a:pt x="1" y="2477"/>
                    <a:pt x="1596" y="2477"/>
                  </a:cubicBezTo>
                  <a:cubicBezTo>
                    <a:pt x="3192" y="2477"/>
                    <a:pt x="3192" y="1"/>
                    <a:pt x="1596" y="1"/>
                  </a:cubicBezTo>
                  <a:close/>
                </a:path>
              </a:pathLst>
            </a:custGeom>
            <a:solidFill>
              <a:srgbClr val="053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105;p57">
              <a:extLst>
                <a:ext uri="{FF2B5EF4-FFF2-40B4-BE49-F238E27FC236}">
                  <a16:creationId xmlns:a16="http://schemas.microsoft.com/office/drawing/2014/main" id="{B4C68D77-BBFE-987D-09E1-014F1D0ECBC0}"/>
                </a:ext>
              </a:extLst>
            </p:cNvPr>
            <p:cNvSpPr/>
            <p:nvPr/>
          </p:nvSpPr>
          <p:spPr>
            <a:xfrm>
              <a:off x="650950" y="3691050"/>
              <a:ext cx="79500" cy="61950"/>
            </a:xfrm>
            <a:custGeom>
              <a:avLst/>
              <a:gdLst/>
              <a:ahLst/>
              <a:cxnLst/>
              <a:rect l="l" t="t" r="r" b="b"/>
              <a:pathLst>
                <a:path w="3180" h="2478" extrusionOk="0">
                  <a:moveTo>
                    <a:pt x="1596" y="1"/>
                  </a:moveTo>
                  <a:cubicBezTo>
                    <a:pt x="1" y="1"/>
                    <a:pt x="1" y="2477"/>
                    <a:pt x="1596" y="2477"/>
                  </a:cubicBezTo>
                  <a:cubicBezTo>
                    <a:pt x="3180" y="2477"/>
                    <a:pt x="3180" y="1"/>
                    <a:pt x="1596" y="1"/>
                  </a:cubicBezTo>
                  <a:close/>
                </a:path>
              </a:pathLst>
            </a:custGeom>
            <a:solidFill>
              <a:srgbClr val="053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106;p57">
              <a:extLst>
                <a:ext uri="{FF2B5EF4-FFF2-40B4-BE49-F238E27FC236}">
                  <a16:creationId xmlns:a16="http://schemas.microsoft.com/office/drawing/2014/main" id="{4B5E969F-B751-93CF-88B6-0F97C882FB01}"/>
                </a:ext>
              </a:extLst>
            </p:cNvPr>
            <p:cNvSpPr/>
            <p:nvPr/>
          </p:nvSpPr>
          <p:spPr>
            <a:xfrm>
              <a:off x="6198375" y="1177950"/>
              <a:ext cx="79500" cy="61950"/>
            </a:xfrm>
            <a:custGeom>
              <a:avLst/>
              <a:gdLst/>
              <a:ahLst/>
              <a:cxnLst/>
              <a:rect l="l" t="t" r="r" b="b"/>
              <a:pathLst>
                <a:path w="3180" h="2478" extrusionOk="0">
                  <a:moveTo>
                    <a:pt x="1596" y="1"/>
                  </a:moveTo>
                  <a:cubicBezTo>
                    <a:pt x="1" y="1"/>
                    <a:pt x="1" y="2477"/>
                    <a:pt x="1596" y="2477"/>
                  </a:cubicBezTo>
                  <a:cubicBezTo>
                    <a:pt x="3180" y="2477"/>
                    <a:pt x="3180" y="1"/>
                    <a:pt x="1596" y="1"/>
                  </a:cubicBezTo>
                  <a:close/>
                </a:path>
              </a:pathLst>
            </a:custGeom>
            <a:solidFill>
              <a:srgbClr val="053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107;p57">
              <a:extLst>
                <a:ext uri="{FF2B5EF4-FFF2-40B4-BE49-F238E27FC236}">
                  <a16:creationId xmlns:a16="http://schemas.microsoft.com/office/drawing/2014/main" id="{A7FC7B73-4E64-0C6C-7D73-EE3C60409877}"/>
                </a:ext>
              </a:extLst>
            </p:cNvPr>
            <p:cNvSpPr/>
            <p:nvPr/>
          </p:nvSpPr>
          <p:spPr>
            <a:xfrm>
              <a:off x="6058175" y="1177950"/>
              <a:ext cx="79800" cy="61950"/>
            </a:xfrm>
            <a:custGeom>
              <a:avLst/>
              <a:gdLst/>
              <a:ahLst/>
              <a:cxnLst/>
              <a:rect l="l" t="t" r="r" b="b"/>
              <a:pathLst>
                <a:path w="3192" h="2478" extrusionOk="0">
                  <a:moveTo>
                    <a:pt x="1596" y="1"/>
                  </a:moveTo>
                  <a:cubicBezTo>
                    <a:pt x="1" y="1"/>
                    <a:pt x="1" y="2477"/>
                    <a:pt x="1596" y="2477"/>
                  </a:cubicBezTo>
                  <a:cubicBezTo>
                    <a:pt x="3192" y="2477"/>
                    <a:pt x="3192" y="1"/>
                    <a:pt x="1596" y="1"/>
                  </a:cubicBezTo>
                  <a:close/>
                </a:path>
              </a:pathLst>
            </a:custGeom>
            <a:solidFill>
              <a:srgbClr val="053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108;p57">
              <a:extLst>
                <a:ext uri="{FF2B5EF4-FFF2-40B4-BE49-F238E27FC236}">
                  <a16:creationId xmlns:a16="http://schemas.microsoft.com/office/drawing/2014/main" id="{3FDB6A7E-FB0D-B4AE-8072-00A900F2E978}"/>
                </a:ext>
              </a:extLst>
            </p:cNvPr>
            <p:cNvSpPr/>
            <p:nvPr/>
          </p:nvSpPr>
          <p:spPr>
            <a:xfrm>
              <a:off x="2638125" y="472500"/>
              <a:ext cx="79500" cy="61950"/>
            </a:xfrm>
            <a:custGeom>
              <a:avLst/>
              <a:gdLst/>
              <a:ahLst/>
              <a:cxnLst/>
              <a:rect l="l" t="t" r="r" b="b"/>
              <a:pathLst>
                <a:path w="3180" h="2478" extrusionOk="0">
                  <a:moveTo>
                    <a:pt x="1596" y="1"/>
                  </a:moveTo>
                  <a:cubicBezTo>
                    <a:pt x="0" y="1"/>
                    <a:pt x="0" y="2477"/>
                    <a:pt x="1596" y="2477"/>
                  </a:cubicBezTo>
                  <a:cubicBezTo>
                    <a:pt x="3179" y="2477"/>
                    <a:pt x="3179" y="1"/>
                    <a:pt x="1596" y="1"/>
                  </a:cubicBezTo>
                  <a:close/>
                </a:path>
              </a:pathLst>
            </a:custGeom>
            <a:solidFill>
              <a:srgbClr val="053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109;p57">
              <a:extLst>
                <a:ext uri="{FF2B5EF4-FFF2-40B4-BE49-F238E27FC236}">
                  <a16:creationId xmlns:a16="http://schemas.microsoft.com/office/drawing/2014/main" id="{B2F42C96-10B0-F76C-2878-69F5A39323D4}"/>
                </a:ext>
              </a:extLst>
            </p:cNvPr>
            <p:cNvSpPr/>
            <p:nvPr/>
          </p:nvSpPr>
          <p:spPr>
            <a:xfrm>
              <a:off x="2497925" y="472500"/>
              <a:ext cx="79800" cy="61950"/>
            </a:xfrm>
            <a:custGeom>
              <a:avLst/>
              <a:gdLst/>
              <a:ahLst/>
              <a:cxnLst/>
              <a:rect l="l" t="t" r="r" b="b"/>
              <a:pathLst>
                <a:path w="3192" h="2478" extrusionOk="0">
                  <a:moveTo>
                    <a:pt x="1596" y="1"/>
                  </a:moveTo>
                  <a:cubicBezTo>
                    <a:pt x="0" y="1"/>
                    <a:pt x="0" y="2477"/>
                    <a:pt x="1596" y="2477"/>
                  </a:cubicBezTo>
                  <a:cubicBezTo>
                    <a:pt x="3191" y="2477"/>
                    <a:pt x="3191" y="1"/>
                    <a:pt x="1596" y="1"/>
                  </a:cubicBezTo>
                  <a:close/>
                </a:path>
              </a:pathLst>
            </a:custGeom>
            <a:solidFill>
              <a:srgbClr val="053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110;p57">
              <a:extLst>
                <a:ext uri="{FF2B5EF4-FFF2-40B4-BE49-F238E27FC236}">
                  <a16:creationId xmlns:a16="http://schemas.microsoft.com/office/drawing/2014/main" id="{1C75C8CF-10DE-EA67-4EF6-DF74C3851A5B}"/>
                </a:ext>
              </a:extLst>
            </p:cNvPr>
            <p:cNvSpPr/>
            <p:nvPr/>
          </p:nvSpPr>
          <p:spPr>
            <a:xfrm>
              <a:off x="1765675" y="670150"/>
              <a:ext cx="1684175" cy="1723450"/>
            </a:xfrm>
            <a:custGeom>
              <a:avLst/>
              <a:gdLst/>
              <a:ahLst/>
              <a:cxnLst/>
              <a:rect l="l" t="t" r="r" b="b"/>
              <a:pathLst>
                <a:path w="67367" h="68938" extrusionOk="0">
                  <a:moveTo>
                    <a:pt x="67366" y="22992"/>
                  </a:moveTo>
                  <a:lnTo>
                    <a:pt x="37601" y="68938"/>
                  </a:lnTo>
                  <a:lnTo>
                    <a:pt x="1" y="45018"/>
                  </a:lnTo>
                  <a:lnTo>
                    <a:pt x="21908" y="12633"/>
                  </a:lnTo>
                  <a:cubicBezTo>
                    <a:pt x="27254" y="4739"/>
                    <a:pt x="36160" y="1"/>
                    <a:pt x="45697" y="1"/>
                  </a:cubicBezTo>
                  <a:lnTo>
                    <a:pt x="54091" y="1"/>
                  </a:lnTo>
                  <a:close/>
                </a:path>
              </a:pathLst>
            </a:custGeom>
            <a:solidFill>
              <a:srgbClr val="3BDA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111;p57">
              <a:extLst>
                <a:ext uri="{FF2B5EF4-FFF2-40B4-BE49-F238E27FC236}">
                  <a16:creationId xmlns:a16="http://schemas.microsoft.com/office/drawing/2014/main" id="{3AD2EFE0-AF28-E5A9-F5E3-29979298BA38}"/>
                </a:ext>
              </a:extLst>
            </p:cNvPr>
            <p:cNvSpPr/>
            <p:nvPr/>
          </p:nvSpPr>
          <p:spPr>
            <a:xfrm>
              <a:off x="1765675" y="670150"/>
              <a:ext cx="1684175" cy="1723450"/>
            </a:xfrm>
            <a:custGeom>
              <a:avLst/>
              <a:gdLst/>
              <a:ahLst/>
              <a:cxnLst/>
              <a:rect l="l" t="t" r="r" b="b"/>
              <a:pathLst>
                <a:path w="67367" h="68938" extrusionOk="0">
                  <a:moveTo>
                    <a:pt x="45697" y="1"/>
                  </a:moveTo>
                  <a:cubicBezTo>
                    <a:pt x="36160" y="1"/>
                    <a:pt x="27254" y="4739"/>
                    <a:pt x="21908" y="12633"/>
                  </a:cubicBezTo>
                  <a:lnTo>
                    <a:pt x="1" y="45018"/>
                  </a:lnTo>
                  <a:lnTo>
                    <a:pt x="37601" y="68938"/>
                  </a:lnTo>
                  <a:lnTo>
                    <a:pt x="67366" y="22992"/>
                  </a:lnTo>
                  <a:lnTo>
                    <a:pt x="54091" y="1"/>
                  </a:lnTo>
                  <a:close/>
                </a:path>
              </a:pathLst>
            </a:custGeom>
            <a:solidFill>
              <a:srgbClr val="A0EB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112;p57">
              <a:extLst>
                <a:ext uri="{FF2B5EF4-FFF2-40B4-BE49-F238E27FC236}">
                  <a16:creationId xmlns:a16="http://schemas.microsoft.com/office/drawing/2014/main" id="{EED05C2D-1C3B-93DA-710D-8DE25B5F8F85}"/>
                </a:ext>
              </a:extLst>
            </p:cNvPr>
            <p:cNvSpPr/>
            <p:nvPr/>
          </p:nvSpPr>
          <p:spPr>
            <a:xfrm>
              <a:off x="1765675" y="1257725"/>
              <a:ext cx="1465100" cy="1135875"/>
            </a:xfrm>
            <a:custGeom>
              <a:avLst/>
              <a:gdLst/>
              <a:ahLst/>
              <a:cxnLst/>
              <a:rect l="l" t="t" r="r" b="b"/>
              <a:pathLst>
                <a:path w="58604" h="45435" extrusionOk="0">
                  <a:moveTo>
                    <a:pt x="14550" y="0"/>
                  </a:moveTo>
                  <a:lnTo>
                    <a:pt x="1" y="21515"/>
                  </a:lnTo>
                  <a:lnTo>
                    <a:pt x="37601" y="45435"/>
                  </a:lnTo>
                  <a:lnTo>
                    <a:pt x="58603" y="13026"/>
                  </a:lnTo>
                  <a:cubicBezTo>
                    <a:pt x="58520" y="12954"/>
                    <a:pt x="58461" y="12883"/>
                    <a:pt x="58377" y="12812"/>
                  </a:cubicBezTo>
                  <a:cubicBezTo>
                    <a:pt x="56236" y="10836"/>
                    <a:pt x="53362" y="9568"/>
                    <a:pt x="50479" y="9568"/>
                  </a:cubicBezTo>
                  <a:cubicBezTo>
                    <a:pt x="49835" y="9568"/>
                    <a:pt x="49191" y="9631"/>
                    <a:pt x="48555" y="9764"/>
                  </a:cubicBezTo>
                  <a:cubicBezTo>
                    <a:pt x="44317" y="10647"/>
                    <a:pt x="40741" y="14397"/>
                    <a:pt x="36525" y="14397"/>
                  </a:cubicBezTo>
                  <a:cubicBezTo>
                    <a:pt x="36251" y="14397"/>
                    <a:pt x="35975" y="14381"/>
                    <a:pt x="35696" y="14347"/>
                  </a:cubicBezTo>
                  <a:cubicBezTo>
                    <a:pt x="32898" y="14014"/>
                    <a:pt x="30648" y="11954"/>
                    <a:pt x="28754" y="9883"/>
                  </a:cubicBezTo>
                  <a:cubicBezTo>
                    <a:pt x="25564" y="6406"/>
                    <a:pt x="22551" y="2429"/>
                    <a:pt x="18134" y="774"/>
                  </a:cubicBezTo>
                  <a:cubicBezTo>
                    <a:pt x="16979" y="334"/>
                    <a:pt x="15777" y="96"/>
                    <a:pt x="14550" y="0"/>
                  </a:cubicBezTo>
                  <a:close/>
                </a:path>
              </a:pathLst>
            </a:custGeom>
            <a:solidFill>
              <a:srgbClr val="40B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113;p57">
              <a:extLst>
                <a:ext uri="{FF2B5EF4-FFF2-40B4-BE49-F238E27FC236}">
                  <a16:creationId xmlns:a16="http://schemas.microsoft.com/office/drawing/2014/main" id="{02BD8D30-2405-6055-4F73-FE5359B3E56F}"/>
                </a:ext>
              </a:extLst>
            </p:cNvPr>
            <p:cNvSpPr/>
            <p:nvPr/>
          </p:nvSpPr>
          <p:spPr>
            <a:xfrm>
              <a:off x="2443150" y="670150"/>
              <a:ext cx="2655125" cy="1596350"/>
            </a:xfrm>
            <a:custGeom>
              <a:avLst/>
              <a:gdLst/>
              <a:ahLst/>
              <a:cxnLst/>
              <a:rect l="l" t="t" r="r" b="b"/>
              <a:pathLst>
                <a:path w="106205" h="63854" extrusionOk="0">
                  <a:moveTo>
                    <a:pt x="16526" y="1"/>
                  </a:moveTo>
                  <a:cubicBezTo>
                    <a:pt x="16753" y="13"/>
                    <a:pt x="16967" y="24"/>
                    <a:pt x="17193" y="36"/>
                  </a:cubicBezTo>
                  <a:cubicBezTo>
                    <a:pt x="10811" y="358"/>
                    <a:pt x="4787" y="2787"/>
                    <a:pt x="1" y="6859"/>
                  </a:cubicBezTo>
                  <a:cubicBezTo>
                    <a:pt x="4162" y="5154"/>
                    <a:pt x="7881" y="4476"/>
                    <a:pt x="11166" y="4476"/>
                  </a:cubicBezTo>
                  <a:cubicBezTo>
                    <a:pt x="22129" y="4476"/>
                    <a:pt x="28248" y="12031"/>
                    <a:pt x="29778" y="14193"/>
                  </a:cubicBezTo>
                  <a:cubicBezTo>
                    <a:pt x="30611" y="15574"/>
                    <a:pt x="31504" y="17086"/>
                    <a:pt x="32457" y="18753"/>
                  </a:cubicBezTo>
                  <a:lnTo>
                    <a:pt x="49757" y="48709"/>
                  </a:lnTo>
                  <a:lnTo>
                    <a:pt x="36053" y="56627"/>
                  </a:lnTo>
                  <a:lnTo>
                    <a:pt x="81582" y="63854"/>
                  </a:lnTo>
                  <a:lnTo>
                    <a:pt x="106204" y="16122"/>
                  </a:lnTo>
                  <a:lnTo>
                    <a:pt x="91917" y="24373"/>
                  </a:lnTo>
                  <a:lnTo>
                    <a:pt x="86976" y="15824"/>
                  </a:lnTo>
                  <a:cubicBezTo>
                    <a:pt x="81320" y="6037"/>
                    <a:pt x="70867" y="1"/>
                    <a:pt x="59567" y="1"/>
                  </a:cubicBezTo>
                  <a:close/>
                </a:path>
              </a:pathLst>
            </a:custGeom>
            <a:solidFill>
              <a:srgbClr val="40B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114;p57">
              <a:extLst>
                <a:ext uri="{FF2B5EF4-FFF2-40B4-BE49-F238E27FC236}">
                  <a16:creationId xmlns:a16="http://schemas.microsoft.com/office/drawing/2014/main" id="{EC096CCB-08F5-D679-DC9B-529192D2A04E}"/>
                </a:ext>
              </a:extLst>
            </p:cNvPr>
            <p:cNvSpPr/>
            <p:nvPr/>
          </p:nvSpPr>
          <p:spPr>
            <a:xfrm>
              <a:off x="3231950" y="975975"/>
              <a:ext cx="1866325" cy="771125"/>
            </a:xfrm>
            <a:custGeom>
              <a:avLst/>
              <a:gdLst/>
              <a:ahLst/>
              <a:cxnLst/>
              <a:rect l="l" t="t" r="r" b="b"/>
              <a:pathLst>
                <a:path w="74653" h="30845" extrusionOk="0">
                  <a:moveTo>
                    <a:pt x="35970" y="0"/>
                  </a:moveTo>
                  <a:cubicBezTo>
                    <a:pt x="34583" y="0"/>
                    <a:pt x="33176" y="289"/>
                    <a:pt x="31885" y="793"/>
                  </a:cubicBezTo>
                  <a:cubicBezTo>
                    <a:pt x="29182" y="1865"/>
                    <a:pt x="26896" y="3781"/>
                    <a:pt x="24777" y="5782"/>
                  </a:cubicBezTo>
                  <a:cubicBezTo>
                    <a:pt x="22878" y="7577"/>
                    <a:pt x="20586" y="9614"/>
                    <a:pt x="18110" y="9614"/>
                  </a:cubicBezTo>
                  <a:cubicBezTo>
                    <a:pt x="17729" y="9614"/>
                    <a:pt x="17344" y="9566"/>
                    <a:pt x="16955" y="9461"/>
                  </a:cubicBezTo>
                  <a:cubicBezTo>
                    <a:pt x="12871" y="8353"/>
                    <a:pt x="12240" y="2031"/>
                    <a:pt x="8239" y="662"/>
                  </a:cubicBezTo>
                  <a:cubicBezTo>
                    <a:pt x="7748" y="493"/>
                    <a:pt x="7254" y="416"/>
                    <a:pt x="6763" y="416"/>
                  </a:cubicBezTo>
                  <a:cubicBezTo>
                    <a:pt x="4316" y="416"/>
                    <a:pt x="1950" y="2338"/>
                    <a:pt x="393" y="4401"/>
                  </a:cubicBezTo>
                  <a:cubicBezTo>
                    <a:pt x="262" y="4579"/>
                    <a:pt x="131" y="4770"/>
                    <a:pt x="0" y="4948"/>
                  </a:cubicBezTo>
                  <a:cubicBezTo>
                    <a:pt x="298" y="5460"/>
                    <a:pt x="595" y="5972"/>
                    <a:pt x="905" y="6520"/>
                  </a:cubicBezTo>
                  <a:lnTo>
                    <a:pt x="14883" y="30725"/>
                  </a:lnTo>
                  <a:cubicBezTo>
                    <a:pt x="15788" y="30690"/>
                    <a:pt x="16693" y="30642"/>
                    <a:pt x="17586" y="30582"/>
                  </a:cubicBezTo>
                  <a:cubicBezTo>
                    <a:pt x="25184" y="30103"/>
                    <a:pt x="32801" y="29369"/>
                    <a:pt x="40400" y="29369"/>
                  </a:cubicBezTo>
                  <a:cubicBezTo>
                    <a:pt x="43185" y="29369"/>
                    <a:pt x="45967" y="29467"/>
                    <a:pt x="48744" y="29713"/>
                  </a:cubicBezTo>
                  <a:cubicBezTo>
                    <a:pt x="52685" y="30059"/>
                    <a:pt x="56757" y="30678"/>
                    <a:pt x="60746" y="30844"/>
                  </a:cubicBezTo>
                  <a:lnTo>
                    <a:pt x="74652" y="3889"/>
                  </a:lnTo>
                  <a:lnTo>
                    <a:pt x="60365" y="12140"/>
                  </a:lnTo>
                  <a:lnTo>
                    <a:pt x="58400" y="8746"/>
                  </a:lnTo>
                  <a:cubicBezTo>
                    <a:pt x="57626" y="9080"/>
                    <a:pt x="56829" y="9366"/>
                    <a:pt x="56007" y="9592"/>
                  </a:cubicBezTo>
                  <a:cubicBezTo>
                    <a:pt x="54926" y="9881"/>
                    <a:pt x="53791" y="10043"/>
                    <a:pt x="52664" y="10043"/>
                  </a:cubicBezTo>
                  <a:cubicBezTo>
                    <a:pt x="50824" y="10043"/>
                    <a:pt x="49008" y="9611"/>
                    <a:pt x="47494" y="8592"/>
                  </a:cubicBezTo>
                  <a:cubicBezTo>
                    <a:pt x="44613" y="6651"/>
                    <a:pt x="43255" y="2972"/>
                    <a:pt x="40303" y="1150"/>
                  </a:cubicBezTo>
                  <a:cubicBezTo>
                    <a:pt x="39004" y="351"/>
                    <a:pt x="37499" y="0"/>
                    <a:pt x="35970" y="0"/>
                  </a:cubicBezTo>
                  <a:close/>
                </a:path>
              </a:pathLst>
            </a:custGeom>
            <a:solidFill>
              <a:srgbClr val="75D9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115;p57">
              <a:extLst>
                <a:ext uri="{FF2B5EF4-FFF2-40B4-BE49-F238E27FC236}">
                  <a16:creationId xmlns:a16="http://schemas.microsoft.com/office/drawing/2014/main" id="{28FF5D1D-52A3-B504-FEC8-9CE6FE1E7786}"/>
                </a:ext>
              </a:extLst>
            </p:cNvPr>
            <p:cNvSpPr/>
            <p:nvPr/>
          </p:nvSpPr>
          <p:spPr>
            <a:xfrm>
              <a:off x="4377325" y="2801025"/>
              <a:ext cx="1418950" cy="872500"/>
            </a:xfrm>
            <a:custGeom>
              <a:avLst/>
              <a:gdLst/>
              <a:ahLst/>
              <a:cxnLst/>
              <a:rect l="l" t="t" r="r" b="b"/>
              <a:pathLst>
                <a:path w="56758" h="34900" extrusionOk="0">
                  <a:moveTo>
                    <a:pt x="29242" y="0"/>
                  </a:moveTo>
                  <a:cubicBezTo>
                    <a:pt x="28722" y="0"/>
                    <a:pt x="28204" y="67"/>
                    <a:pt x="27694" y="217"/>
                  </a:cubicBezTo>
                  <a:cubicBezTo>
                    <a:pt x="26444" y="598"/>
                    <a:pt x="25396" y="1431"/>
                    <a:pt x="24456" y="2324"/>
                  </a:cubicBezTo>
                  <a:cubicBezTo>
                    <a:pt x="23027" y="3681"/>
                    <a:pt x="21777" y="5217"/>
                    <a:pt x="20753" y="6884"/>
                  </a:cubicBezTo>
                  <a:cubicBezTo>
                    <a:pt x="19538" y="8884"/>
                    <a:pt x="18300" y="11313"/>
                    <a:pt x="15990" y="11706"/>
                  </a:cubicBezTo>
                  <a:cubicBezTo>
                    <a:pt x="15794" y="11739"/>
                    <a:pt x="15599" y="11755"/>
                    <a:pt x="15404" y="11755"/>
                  </a:cubicBezTo>
                  <a:cubicBezTo>
                    <a:pt x="13772" y="11755"/>
                    <a:pt x="12234" y="10647"/>
                    <a:pt x="11180" y="9349"/>
                  </a:cubicBezTo>
                  <a:cubicBezTo>
                    <a:pt x="9990" y="7896"/>
                    <a:pt x="9180" y="6158"/>
                    <a:pt x="7906" y="4789"/>
                  </a:cubicBezTo>
                  <a:cubicBezTo>
                    <a:pt x="6909" y="3707"/>
                    <a:pt x="5474" y="2867"/>
                    <a:pt x="4058" y="2867"/>
                  </a:cubicBezTo>
                  <a:cubicBezTo>
                    <a:pt x="3665" y="2867"/>
                    <a:pt x="3274" y="2932"/>
                    <a:pt x="2894" y="3074"/>
                  </a:cubicBezTo>
                  <a:cubicBezTo>
                    <a:pt x="1774" y="3491"/>
                    <a:pt x="989" y="4479"/>
                    <a:pt x="310" y="5455"/>
                  </a:cubicBezTo>
                  <a:cubicBezTo>
                    <a:pt x="203" y="5610"/>
                    <a:pt x="107" y="5777"/>
                    <a:pt x="0" y="5932"/>
                  </a:cubicBezTo>
                  <a:lnTo>
                    <a:pt x="14788" y="34899"/>
                  </a:lnTo>
                  <a:cubicBezTo>
                    <a:pt x="20050" y="32959"/>
                    <a:pt x="24908" y="29268"/>
                    <a:pt x="30504" y="28351"/>
                  </a:cubicBezTo>
                  <a:cubicBezTo>
                    <a:pt x="31659" y="28160"/>
                    <a:pt x="32820" y="28091"/>
                    <a:pt x="33984" y="28091"/>
                  </a:cubicBezTo>
                  <a:cubicBezTo>
                    <a:pt x="36992" y="28091"/>
                    <a:pt x="40024" y="28551"/>
                    <a:pt x="43043" y="28551"/>
                  </a:cubicBezTo>
                  <a:cubicBezTo>
                    <a:pt x="43289" y="28551"/>
                    <a:pt x="43534" y="28548"/>
                    <a:pt x="43780" y="28541"/>
                  </a:cubicBezTo>
                  <a:cubicBezTo>
                    <a:pt x="48447" y="28411"/>
                    <a:pt x="53150" y="26887"/>
                    <a:pt x="56757" y="23970"/>
                  </a:cubicBezTo>
                  <a:cubicBezTo>
                    <a:pt x="56317" y="21172"/>
                    <a:pt x="55472" y="18421"/>
                    <a:pt x="54209" y="15814"/>
                  </a:cubicBezTo>
                  <a:lnTo>
                    <a:pt x="48530" y="4134"/>
                  </a:lnTo>
                  <a:cubicBezTo>
                    <a:pt x="48340" y="4253"/>
                    <a:pt x="48161" y="4372"/>
                    <a:pt x="47959" y="4479"/>
                  </a:cubicBezTo>
                  <a:cubicBezTo>
                    <a:pt x="46544" y="5261"/>
                    <a:pt x="44925" y="5661"/>
                    <a:pt x="43307" y="5661"/>
                  </a:cubicBezTo>
                  <a:cubicBezTo>
                    <a:pt x="42217" y="5661"/>
                    <a:pt x="41127" y="5479"/>
                    <a:pt x="40101" y="5110"/>
                  </a:cubicBezTo>
                  <a:cubicBezTo>
                    <a:pt x="37946" y="4336"/>
                    <a:pt x="36160" y="2824"/>
                    <a:pt x="34195" y="1645"/>
                  </a:cubicBezTo>
                  <a:cubicBezTo>
                    <a:pt x="32696" y="731"/>
                    <a:pt x="30959" y="0"/>
                    <a:pt x="29242" y="0"/>
                  </a:cubicBezTo>
                  <a:close/>
                </a:path>
              </a:pathLst>
            </a:custGeom>
            <a:solidFill>
              <a:srgbClr val="FFD1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116;p57">
              <a:extLst>
                <a:ext uri="{FF2B5EF4-FFF2-40B4-BE49-F238E27FC236}">
                  <a16:creationId xmlns:a16="http://schemas.microsoft.com/office/drawing/2014/main" id="{4916E365-61DE-664B-C405-4662054D5898}"/>
                </a:ext>
              </a:extLst>
            </p:cNvPr>
            <p:cNvSpPr/>
            <p:nvPr/>
          </p:nvSpPr>
          <p:spPr>
            <a:xfrm>
              <a:off x="1342725" y="3880075"/>
              <a:ext cx="1698750" cy="1183200"/>
            </a:xfrm>
            <a:custGeom>
              <a:avLst/>
              <a:gdLst/>
              <a:ahLst/>
              <a:cxnLst/>
              <a:rect l="l" t="t" r="r" b="b"/>
              <a:pathLst>
                <a:path w="67950" h="47328" extrusionOk="0">
                  <a:moveTo>
                    <a:pt x="13276" y="0"/>
                  </a:moveTo>
                  <a:lnTo>
                    <a:pt x="0" y="22991"/>
                  </a:lnTo>
                  <a:lnTo>
                    <a:pt x="4191" y="30254"/>
                  </a:lnTo>
                  <a:cubicBezTo>
                    <a:pt x="8966" y="38517"/>
                    <a:pt x="17514" y="43875"/>
                    <a:pt x="27027" y="44542"/>
                  </a:cubicBezTo>
                  <a:lnTo>
                    <a:pt x="66020" y="47328"/>
                  </a:lnTo>
                  <a:lnTo>
                    <a:pt x="67949" y="2810"/>
                  </a:lnTo>
                  <a:lnTo>
                    <a:pt x="13276" y="0"/>
                  </a:lnTo>
                  <a:close/>
                </a:path>
              </a:pathLst>
            </a:custGeom>
            <a:solidFill>
              <a:srgbClr val="A0EB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117;p57">
              <a:extLst>
                <a:ext uri="{FF2B5EF4-FFF2-40B4-BE49-F238E27FC236}">
                  <a16:creationId xmlns:a16="http://schemas.microsoft.com/office/drawing/2014/main" id="{F8580948-FA38-B1DD-59A9-3EF50B581420}"/>
                </a:ext>
              </a:extLst>
            </p:cNvPr>
            <p:cNvSpPr/>
            <p:nvPr/>
          </p:nvSpPr>
          <p:spPr>
            <a:xfrm>
              <a:off x="1342725" y="4074175"/>
              <a:ext cx="1688625" cy="989100"/>
            </a:xfrm>
            <a:custGeom>
              <a:avLst/>
              <a:gdLst/>
              <a:ahLst/>
              <a:cxnLst/>
              <a:rect l="l" t="t" r="r" b="b"/>
              <a:pathLst>
                <a:path w="67545" h="39564" extrusionOk="0">
                  <a:moveTo>
                    <a:pt x="59634" y="1"/>
                  </a:moveTo>
                  <a:cubicBezTo>
                    <a:pt x="55783" y="1"/>
                    <a:pt x="52103" y="2512"/>
                    <a:pt x="49042" y="5059"/>
                  </a:cubicBezTo>
                  <a:cubicBezTo>
                    <a:pt x="45506" y="8012"/>
                    <a:pt x="41708" y="11358"/>
                    <a:pt x="37100" y="11477"/>
                  </a:cubicBezTo>
                  <a:cubicBezTo>
                    <a:pt x="37018" y="11479"/>
                    <a:pt x="36936" y="11480"/>
                    <a:pt x="36854" y="11480"/>
                  </a:cubicBezTo>
                  <a:cubicBezTo>
                    <a:pt x="31668" y="11480"/>
                    <a:pt x="27416" y="7433"/>
                    <a:pt x="22598" y="5428"/>
                  </a:cubicBezTo>
                  <a:cubicBezTo>
                    <a:pt x="20420" y="4516"/>
                    <a:pt x="18089" y="4086"/>
                    <a:pt x="15748" y="4086"/>
                  </a:cubicBezTo>
                  <a:cubicBezTo>
                    <a:pt x="11767" y="4086"/>
                    <a:pt x="7758" y="5328"/>
                    <a:pt x="4429" y="7548"/>
                  </a:cubicBezTo>
                  <a:lnTo>
                    <a:pt x="0" y="15227"/>
                  </a:lnTo>
                  <a:lnTo>
                    <a:pt x="4191" y="22490"/>
                  </a:lnTo>
                  <a:cubicBezTo>
                    <a:pt x="8966" y="30753"/>
                    <a:pt x="17514" y="36111"/>
                    <a:pt x="27027" y="36778"/>
                  </a:cubicBezTo>
                  <a:lnTo>
                    <a:pt x="66020" y="39564"/>
                  </a:lnTo>
                  <a:lnTo>
                    <a:pt x="67544" y="4452"/>
                  </a:lnTo>
                  <a:cubicBezTo>
                    <a:pt x="65949" y="2380"/>
                    <a:pt x="64056" y="773"/>
                    <a:pt x="61484" y="202"/>
                  </a:cubicBezTo>
                  <a:cubicBezTo>
                    <a:pt x="60864" y="64"/>
                    <a:pt x="60247" y="1"/>
                    <a:pt x="59634" y="1"/>
                  </a:cubicBezTo>
                  <a:close/>
                </a:path>
              </a:pathLst>
            </a:custGeom>
            <a:solidFill>
              <a:srgbClr val="75D9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118;p57">
              <a:extLst>
                <a:ext uri="{FF2B5EF4-FFF2-40B4-BE49-F238E27FC236}">
                  <a16:creationId xmlns:a16="http://schemas.microsoft.com/office/drawing/2014/main" id="{7FFDB3F5-E558-D511-67B5-13FB1F30A2AD}"/>
                </a:ext>
              </a:extLst>
            </p:cNvPr>
            <p:cNvSpPr/>
            <p:nvPr/>
          </p:nvSpPr>
          <p:spPr>
            <a:xfrm>
              <a:off x="4927100" y="3012700"/>
              <a:ext cx="133950" cy="298275"/>
            </a:xfrm>
            <a:custGeom>
              <a:avLst/>
              <a:gdLst/>
              <a:ahLst/>
              <a:cxnLst/>
              <a:rect l="l" t="t" r="r" b="b"/>
              <a:pathLst>
                <a:path w="5358" h="11931" extrusionOk="0">
                  <a:moveTo>
                    <a:pt x="1917" y="1"/>
                  </a:moveTo>
                  <a:cubicBezTo>
                    <a:pt x="405" y="3703"/>
                    <a:pt x="0" y="8025"/>
                    <a:pt x="846" y="11931"/>
                  </a:cubicBezTo>
                  <a:cubicBezTo>
                    <a:pt x="2370" y="11645"/>
                    <a:pt x="3632" y="10859"/>
                    <a:pt x="5156" y="10561"/>
                  </a:cubicBezTo>
                  <a:cubicBezTo>
                    <a:pt x="5358" y="6811"/>
                    <a:pt x="4191" y="3001"/>
                    <a:pt x="1917" y="1"/>
                  </a:cubicBezTo>
                  <a:close/>
                </a:path>
              </a:pathLst>
            </a:custGeom>
            <a:solidFill>
              <a:srgbClr val="449E8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119;p57">
              <a:extLst>
                <a:ext uri="{FF2B5EF4-FFF2-40B4-BE49-F238E27FC236}">
                  <a16:creationId xmlns:a16="http://schemas.microsoft.com/office/drawing/2014/main" id="{BA341BAA-8FBA-1D1B-958A-FA4C5852EA8E}"/>
                </a:ext>
              </a:extLst>
            </p:cNvPr>
            <p:cNvSpPr/>
            <p:nvPr/>
          </p:nvSpPr>
          <p:spPr>
            <a:xfrm>
              <a:off x="5381325" y="2920725"/>
              <a:ext cx="208075" cy="329225"/>
            </a:xfrm>
            <a:custGeom>
              <a:avLst/>
              <a:gdLst/>
              <a:ahLst/>
              <a:cxnLst/>
              <a:rect l="l" t="t" r="r" b="b"/>
              <a:pathLst>
                <a:path w="8323" h="13169" extrusionOk="0">
                  <a:moveTo>
                    <a:pt x="7430" y="1"/>
                  </a:moveTo>
                  <a:cubicBezTo>
                    <a:pt x="3846" y="3215"/>
                    <a:pt x="1131" y="7704"/>
                    <a:pt x="0" y="12395"/>
                  </a:cubicBezTo>
                  <a:cubicBezTo>
                    <a:pt x="1798" y="12883"/>
                    <a:pt x="3572" y="12681"/>
                    <a:pt x="5382" y="13169"/>
                  </a:cubicBezTo>
                  <a:cubicBezTo>
                    <a:pt x="7584" y="9204"/>
                    <a:pt x="8323" y="4442"/>
                    <a:pt x="7430" y="1"/>
                  </a:cubicBezTo>
                  <a:close/>
                </a:path>
              </a:pathLst>
            </a:custGeom>
            <a:solidFill>
              <a:srgbClr val="5AD1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120;p57">
              <a:extLst>
                <a:ext uri="{FF2B5EF4-FFF2-40B4-BE49-F238E27FC236}">
                  <a16:creationId xmlns:a16="http://schemas.microsoft.com/office/drawing/2014/main" id="{D468ACAA-001F-6D34-AC16-917C19E0AB32}"/>
                </a:ext>
              </a:extLst>
            </p:cNvPr>
            <p:cNvSpPr/>
            <p:nvPr/>
          </p:nvSpPr>
          <p:spPr>
            <a:xfrm>
              <a:off x="4654450" y="3288650"/>
              <a:ext cx="280400" cy="139600"/>
            </a:xfrm>
            <a:custGeom>
              <a:avLst/>
              <a:gdLst/>
              <a:ahLst/>
              <a:cxnLst/>
              <a:rect l="l" t="t" r="r" b="b"/>
              <a:pathLst>
                <a:path w="11216" h="5584" extrusionOk="0">
                  <a:moveTo>
                    <a:pt x="5258" y="0"/>
                  </a:moveTo>
                  <a:cubicBezTo>
                    <a:pt x="3471" y="0"/>
                    <a:pt x="1685" y="293"/>
                    <a:pt x="0" y="881"/>
                  </a:cubicBezTo>
                  <a:cubicBezTo>
                    <a:pt x="3048" y="3464"/>
                    <a:pt x="7037" y="5179"/>
                    <a:pt x="11013" y="5584"/>
                  </a:cubicBezTo>
                  <a:cubicBezTo>
                    <a:pt x="11216" y="4048"/>
                    <a:pt x="10847" y="2607"/>
                    <a:pt x="11049" y="1071"/>
                  </a:cubicBezTo>
                  <a:cubicBezTo>
                    <a:pt x="9211" y="358"/>
                    <a:pt x="7234" y="0"/>
                    <a:pt x="5258" y="0"/>
                  </a:cubicBezTo>
                  <a:close/>
                </a:path>
              </a:pathLst>
            </a:custGeom>
            <a:solidFill>
              <a:srgbClr val="449E8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121;p57">
              <a:extLst>
                <a:ext uri="{FF2B5EF4-FFF2-40B4-BE49-F238E27FC236}">
                  <a16:creationId xmlns:a16="http://schemas.microsoft.com/office/drawing/2014/main" id="{8FC49E1C-80D1-EB4A-E1CD-A1B89A6CCE5D}"/>
                </a:ext>
              </a:extLst>
            </p:cNvPr>
            <p:cNvSpPr/>
            <p:nvPr/>
          </p:nvSpPr>
          <p:spPr>
            <a:xfrm>
              <a:off x="4966975" y="3104375"/>
              <a:ext cx="192325" cy="264950"/>
            </a:xfrm>
            <a:custGeom>
              <a:avLst/>
              <a:gdLst/>
              <a:ahLst/>
              <a:cxnLst/>
              <a:rect l="l" t="t" r="r" b="b"/>
              <a:pathLst>
                <a:path w="7693" h="10598" extrusionOk="0">
                  <a:moveTo>
                    <a:pt x="7442" y="1"/>
                  </a:moveTo>
                  <a:cubicBezTo>
                    <a:pt x="4144" y="2263"/>
                    <a:pt x="1429" y="5656"/>
                    <a:pt x="1" y="9383"/>
                  </a:cubicBezTo>
                  <a:cubicBezTo>
                    <a:pt x="1429" y="9978"/>
                    <a:pt x="2906" y="10002"/>
                    <a:pt x="4334" y="10597"/>
                  </a:cubicBezTo>
                  <a:cubicBezTo>
                    <a:pt x="6573" y="7573"/>
                    <a:pt x="7692" y="3751"/>
                    <a:pt x="7442" y="1"/>
                  </a:cubicBezTo>
                  <a:close/>
                </a:path>
              </a:pathLst>
            </a:custGeom>
            <a:solidFill>
              <a:srgbClr val="449E8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122;p57">
              <a:extLst>
                <a:ext uri="{FF2B5EF4-FFF2-40B4-BE49-F238E27FC236}">
                  <a16:creationId xmlns:a16="http://schemas.microsoft.com/office/drawing/2014/main" id="{D9501E09-1BC8-F6F1-BEF1-17ADA5E499A1}"/>
                </a:ext>
              </a:extLst>
            </p:cNvPr>
            <p:cNvSpPr/>
            <p:nvPr/>
          </p:nvSpPr>
          <p:spPr>
            <a:xfrm>
              <a:off x="4700275" y="3012700"/>
              <a:ext cx="336075" cy="448300"/>
            </a:xfrm>
            <a:custGeom>
              <a:avLst/>
              <a:gdLst/>
              <a:ahLst/>
              <a:cxnLst/>
              <a:rect l="l" t="t" r="r" b="b"/>
              <a:pathLst>
                <a:path w="13443" h="17932" extrusionOk="0">
                  <a:moveTo>
                    <a:pt x="1" y="1"/>
                  </a:moveTo>
                  <a:lnTo>
                    <a:pt x="1" y="1"/>
                  </a:lnTo>
                  <a:cubicBezTo>
                    <a:pt x="929" y="6549"/>
                    <a:pt x="3965" y="13062"/>
                    <a:pt x="8442" y="17931"/>
                  </a:cubicBezTo>
                  <a:cubicBezTo>
                    <a:pt x="10383" y="16241"/>
                    <a:pt x="11502" y="14074"/>
                    <a:pt x="13443" y="12383"/>
                  </a:cubicBezTo>
                  <a:cubicBezTo>
                    <a:pt x="10609" y="6847"/>
                    <a:pt x="5751" y="2382"/>
                    <a:pt x="1" y="1"/>
                  </a:cubicBezTo>
                  <a:close/>
                </a:path>
              </a:pathLst>
            </a:custGeom>
            <a:solidFill>
              <a:srgbClr val="5AD1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123;p57">
              <a:extLst>
                <a:ext uri="{FF2B5EF4-FFF2-40B4-BE49-F238E27FC236}">
                  <a16:creationId xmlns:a16="http://schemas.microsoft.com/office/drawing/2014/main" id="{BED744BE-823D-F23E-FD4E-E1720BAB4178}"/>
                </a:ext>
              </a:extLst>
            </p:cNvPr>
            <p:cNvSpPr/>
            <p:nvPr/>
          </p:nvSpPr>
          <p:spPr>
            <a:xfrm>
              <a:off x="5091400" y="2954950"/>
              <a:ext cx="335775" cy="448300"/>
            </a:xfrm>
            <a:custGeom>
              <a:avLst/>
              <a:gdLst/>
              <a:ahLst/>
              <a:cxnLst/>
              <a:rect l="l" t="t" r="r" b="b"/>
              <a:pathLst>
                <a:path w="13431" h="17932" extrusionOk="0">
                  <a:moveTo>
                    <a:pt x="0" y="1"/>
                  </a:moveTo>
                  <a:cubicBezTo>
                    <a:pt x="929" y="6549"/>
                    <a:pt x="3965" y="13050"/>
                    <a:pt x="8442" y="17932"/>
                  </a:cubicBezTo>
                  <a:cubicBezTo>
                    <a:pt x="10371" y="16241"/>
                    <a:pt x="11502" y="14062"/>
                    <a:pt x="13431" y="12383"/>
                  </a:cubicBezTo>
                  <a:cubicBezTo>
                    <a:pt x="10597" y="6847"/>
                    <a:pt x="5739" y="2382"/>
                    <a:pt x="0" y="1"/>
                  </a:cubicBezTo>
                  <a:close/>
                </a:path>
              </a:pathLst>
            </a:custGeom>
            <a:solidFill>
              <a:srgbClr val="5AD1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124;p57">
              <a:extLst>
                <a:ext uri="{FF2B5EF4-FFF2-40B4-BE49-F238E27FC236}">
                  <a16:creationId xmlns:a16="http://schemas.microsoft.com/office/drawing/2014/main" id="{70304398-07A9-DEEB-07F3-687441B3BAE9}"/>
                </a:ext>
              </a:extLst>
            </p:cNvPr>
            <p:cNvSpPr/>
            <p:nvPr/>
          </p:nvSpPr>
          <p:spPr>
            <a:xfrm>
              <a:off x="1947250" y="1636350"/>
              <a:ext cx="635825" cy="281000"/>
            </a:xfrm>
            <a:custGeom>
              <a:avLst/>
              <a:gdLst/>
              <a:ahLst/>
              <a:cxnLst/>
              <a:rect l="l" t="t" r="r" b="b"/>
              <a:pathLst>
                <a:path w="25433" h="11240" extrusionOk="0">
                  <a:moveTo>
                    <a:pt x="11621" y="0"/>
                  </a:moveTo>
                  <a:cubicBezTo>
                    <a:pt x="11074" y="1048"/>
                    <a:pt x="10657" y="2191"/>
                    <a:pt x="10407" y="3382"/>
                  </a:cubicBezTo>
                  <a:cubicBezTo>
                    <a:pt x="9359" y="1965"/>
                    <a:pt x="7966" y="810"/>
                    <a:pt x="6371" y="60"/>
                  </a:cubicBezTo>
                  <a:lnTo>
                    <a:pt x="6371" y="60"/>
                  </a:lnTo>
                  <a:cubicBezTo>
                    <a:pt x="6513" y="1548"/>
                    <a:pt x="6930" y="3036"/>
                    <a:pt x="7573" y="4417"/>
                  </a:cubicBezTo>
                  <a:cubicBezTo>
                    <a:pt x="5669" y="3723"/>
                    <a:pt x="3654" y="3362"/>
                    <a:pt x="1633" y="3362"/>
                  </a:cubicBezTo>
                  <a:cubicBezTo>
                    <a:pt x="1089" y="3362"/>
                    <a:pt x="544" y="3388"/>
                    <a:pt x="1" y="3441"/>
                  </a:cubicBezTo>
                  <a:cubicBezTo>
                    <a:pt x="1477" y="5477"/>
                    <a:pt x="3358" y="7287"/>
                    <a:pt x="5489" y="8727"/>
                  </a:cubicBezTo>
                  <a:cubicBezTo>
                    <a:pt x="4406" y="9287"/>
                    <a:pt x="3418" y="10025"/>
                    <a:pt x="2596" y="10906"/>
                  </a:cubicBezTo>
                  <a:cubicBezTo>
                    <a:pt x="3513" y="11110"/>
                    <a:pt x="4467" y="11210"/>
                    <a:pt x="5425" y="11210"/>
                  </a:cubicBezTo>
                  <a:cubicBezTo>
                    <a:pt x="6656" y="11210"/>
                    <a:pt x="7895" y="11044"/>
                    <a:pt x="9073" y="10716"/>
                  </a:cubicBezTo>
                  <a:cubicBezTo>
                    <a:pt x="9514" y="10906"/>
                    <a:pt x="9954" y="11085"/>
                    <a:pt x="10395" y="11240"/>
                  </a:cubicBezTo>
                  <a:cubicBezTo>
                    <a:pt x="10871" y="10013"/>
                    <a:pt x="10966" y="8751"/>
                    <a:pt x="11276" y="7513"/>
                  </a:cubicBezTo>
                  <a:cubicBezTo>
                    <a:pt x="11752" y="7382"/>
                    <a:pt x="12217" y="7239"/>
                    <a:pt x="12717" y="7156"/>
                  </a:cubicBezTo>
                  <a:cubicBezTo>
                    <a:pt x="13217" y="7239"/>
                    <a:pt x="13681" y="7382"/>
                    <a:pt x="14157" y="7513"/>
                  </a:cubicBezTo>
                  <a:cubicBezTo>
                    <a:pt x="14467" y="8751"/>
                    <a:pt x="14562" y="10013"/>
                    <a:pt x="15038" y="11240"/>
                  </a:cubicBezTo>
                  <a:cubicBezTo>
                    <a:pt x="15479" y="11085"/>
                    <a:pt x="15919" y="10906"/>
                    <a:pt x="16360" y="10716"/>
                  </a:cubicBezTo>
                  <a:cubicBezTo>
                    <a:pt x="17538" y="11044"/>
                    <a:pt x="18777" y="11210"/>
                    <a:pt x="20008" y="11210"/>
                  </a:cubicBezTo>
                  <a:cubicBezTo>
                    <a:pt x="20966" y="11210"/>
                    <a:pt x="21920" y="11110"/>
                    <a:pt x="22837" y="10906"/>
                  </a:cubicBezTo>
                  <a:cubicBezTo>
                    <a:pt x="22015" y="10025"/>
                    <a:pt x="21027" y="9287"/>
                    <a:pt x="19956" y="8727"/>
                  </a:cubicBezTo>
                  <a:cubicBezTo>
                    <a:pt x="22075" y="7287"/>
                    <a:pt x="23956" y="5477"/>
                    <a:pt x="25432" y="3441"/>
                  </a:cubicBezTo>
                  <a:cubicBezTo>
                    <a:pt x="24892" y="3388"/>
                    <a:pt x="24348" y="3362"/>
                    <a:pt x="23804" y="3362"/>
                  </a:cubicBezTo>
                  <a:cubicBezTo>
                    <a:pt x="21786" y="3362"/>
                    <a:pt x="19764" y="3723"/>
                    <a:pt x="17860" y="4417"/>
                  </a:cubicBezTo>
                  <a:cubicBezTo>
                    <a:pt x="18503" y="3036"/>
                    <a:pt x="18920" y="1548"/>
                    <a:pt x="19063" y="60"/>
                  </a:cubicBezTo>
                  <a:lnTo>
                    <a:pt x="19063" y="60"/>
                  </a:lnTo>
                  <a:cubicBezTo>
                    <a:pt x="17467" y="810"/>
                    <a:pt x="16074" y="1965"/>
                    <a:pt x="15026" y="3382"/>
                  </a:cubicBezTo>
                  <a:cubicBezTo>
                    <a:pt x="14776" y="2191"/>
                    <a:pt x="14360" y="1048"/>
                    <a:pt x="13812" y="0"/>
                  </a:cubicBezTo>
                  <a:cubicBezTo>
                    <a:pt x="13348" y="762"/>
                    <a:pt x="12979" y="1572"/>
                    <a:pt x="12717" y="2429"/>
                  </a:cubicBezTo>
                  <a:cubicBezTo>
                    <a:pt x="12455" y="1572"/>
                    <a:pt x="12086" y="762"/>
                    <a:pt x="11621" y="0"/>
                  </a:cubicBezTo>
                  <a:close/>
                </a:path>
              </a:pathLst>
            </a:custGeom>
            <a:solidFill>
              <a:srgbClr val="FFD1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125;p57">
              <a:extLst>
                <a:ext uri="{FF2B5EF4-FFF2-40B4-BE49-F238E27FC236}">
                  <a16:creationId xmlns:a16="http://schemas.microsoft.com/office/drawing/2014/main" id="{BB4C7FAB-A5FC-4B03-6C15-E7C70A6F16AF}"/>
                </a:ext>
              </a:extLst>
            </p:cNvPr>
            <p:cNvSpPr/>
            <p:nvPr/>
          </p:nvSpPr>
          <p:spPr>
            <a:xfrm>
              <a:off x="1815100" y="4378650"/>
              <a:ext cx="651300" cy="287550"/>
            </a:xfrm>
            <a:custGeom>
              <a:avLst/>
              <a:gdLst/>
              <a:ahLst/>
              <a:cxnLst/>
              <a:rect l="l" t="t" r="r" b="b"/>
              <a:pathLst>
                <a:path w="26052" h="11502" extrusionOk="0">
                  <a:moveTo>
                    <a:pt x="11907" y="0"/>
                  </a:moveTo>
                  <a:cubicBezTo>
                    <a:pt x="11347" y="1072"/>
                    <a:pt x="10930" y="2251"/>
                    <a:pt x="10668" y="3453"/>
                  </a:cubicBezTo>
                  <a:cubicBezTo>
                    <a:pt x="9597" y="2001"/>
                    <a:pt x="8168" y="822"/>
                    <a:pt x="6525" y="60"/>
                  </a:cubicBezTo>
                  <a:lnTo>
                    <a:pt x="6525" y="60"/>
                  </a:lnTo>
                  <a:cubicBezTo>
                    <a:pt x="6680" y="1584"/>
                    <a:pt x="7108" y="3108"/>
                    <a:pt x="7763" y="4513"/>
                  </a:cubicBezTo>
                  <a:cubicBezTo>
                    <a:pt x="5803" y="3806"/>
                    <a:pt x="3723" y="3435"/>
                    <a:pt x="1642" y="3435"/>
                  </a:cubicBezTo>
                  <a:cubicBezTo>
                    <a:pt x="1094" y="3435"/>
                    <a:pt x="546" y="3460"/>
                    <a:pt x="0" y="3513"/>
                  </a:cubicBezTo>
                  <a:cubicBezTo>
                    <a:pt x="1524" y="5608"/>
                    <a:pt x="3453" y="7454"/>
                    <a:pt x="5620" y="8930"/>
                  </a:cubicBezTo>
                  <a:cubicBezTo>
                    <a:pt x="4513" y="9501"/>
                    <a:pt x="3513" y="10252"/>
                    <a:pt x="2667" y="11168"/>
                  </a:cubicBezTo>
                  <a:cubicBezTo>
                    <a:pt x="3604" y="11376"/>
                    <a:pt x="4578" y="11480"/>
                    <a:pt x="5558" y="11480"/>
                  </a:cubicBezTo>
                  <a:cubicBezTo>
                    <a:pt x="6821" y="11480"/>
                    <a:pt x="8092" y="11308"/>
                    <a:pt x="9299" y="10966"/>
                  </a:cubicBezTo>
                  <a:cubicBezTo>
                    <a:pt x="9752" y="11168"/>
                    <a:pt x="10204" y="11347"/>
                    <a:pt x="10656" y="11502"/>
                  </a:cubicBezTo>
                  <a:cubicBezTo>
                    <a:pt x="11145" y="10252"/>
                    <a:pt x="11240" y="8966"/>
                    <a:pt x="11549" y="7692"/>
                  </a:cubicBezTo>
                  <a:cubicBezTo>
                    <a:pt x="12038" y="7561"/>
                    <a:pt x="12526" y="7406"/>
                    <a:pt x="13026" y="7323"/>
                  </a:cubicBezTo>
                  <a:cubicBezTo>
                    <a:pt x="13538" y="7406"/>
                    <a:pt x="14014" y="7561"/>
                    <a:pt x="14514" y="7692"/>
                  </a:cubicBezTo>
                  <a:cubicBezTo>
                    <a:pt x="14824" y="8966"/>
                    <a:pt x="14919" y="10252"/>
                    <a:pt x="15407" y="11502"/>
                  </a:cubicBezTo>
                  <a:cubicBezTo>
                    <a:pt x="15859" y="11347"/>
                    <a:pt x="16312" y="11168"/>
                    <a:pt x="16764" y="10966"/>
                  </a:cubicBezTo>
                  <a:cubicBezTo>
                    <a:pt x="17971" y="11308"/>
                    <a:pt x="19242" y="11480"/>
                    <a:pt x="20505" y="11480"/>
                  </a:cubicBezTo>
                  <a:cubicBezTo>
                    <a:pt x="21485" y="11480"/>
                    <a:pt x="22460" y="11376"/>
                    <a:pt x="23396" y="11168"/>
                  </a:cubicBezTo>
                  <a:cubicBezTo>
                    <a:pt x="22551" y="10252"/>
                    <a:pt x="21539" y="9501"/>
                    <a:pt x="20443" y="8930"/>
                  </a:cubicBezTo>
                  <a:cubicBezTo>
                    <a:pt x="22610" y="7454"/>
                    <a:pt x="24539" y="5608"/>
                    <a:pt x="26051" y="3513"/>
                  </a:cubicBezTo>
                  <a:cubicBezTo>
                    <a:pt x="25508" y="3460"/>
                    <a:pt x="24961" y="3435"/>
                    <a:pt x="24414" y="3435"/>
                  </a:cubicBezTo>
                  <a:cubicBezTo>
                    <a:pt x="22336" y="3435"/>
                    <a:pt x="20251" y="3806"/>
                    <a:pt x="18300" y="4513"/>
                  </a:cubicBezTo>
                  <a:cubicBezTo>
                    <a:pt x="18955" y="3108"/>
                    <a:pt x="19384" y="1584"/>
                    <a:pt x="19538" y="60"/>
                  </a:cubicBezTo>
                  <a:lnTo>
                    <a:pt x="19538" y="60"/>
                  </a:lnTo>
                  <a:cubicBezTo>
                    <a:pt x="17895" y="822"/>
                    <a:pt x="16467" y="2001"/>
                    <a:pt x="15395" y="3453"/>
                  </a:cubicBezTo>
                  <a:cubicBezTo>
                    <a:pt x="15133" y="2251"/>
                    <a:pt x="14716" y="1072"/>
                    <a:pt x="14157" y="0"/>
                  </a:cubicBezTo>
                  <a:cubicBezTo>
                    <a:pt x="13681" y="774"/>
                    <a:pt x="13300" y="1608"/>
                    <a:pt x="13026" y="2477"/>
                  </a:cubicBezTo>
                  <a:cubicBezTo>
                    <a:pt x="12764" y="1608"/>
                    <a:pt x="12383" y="774"/>
                    <a:pt x="11907" y="0"/>
                  </a:cubicBezTo>
                  <a:close/>
                </a:path>
              </a:pathLst>
            </a:custGeom>
            <a:solidFill>
              <a:srgbClr val="FFD1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126;p57">
              <a:extLst>
                <a:ext uri="{FF2B5EF4-FFF2-40B4-BE49-F238E27FC236}">
                  <a16:creationId xmlns:a16="http://schemas.microsoft.com/office/drawing/2014/main" id="{F890CBCE-26B9-99F1-678C-0889A6D3AD4D}"/>
                </a:ext>
              </a:extLst>
            </p:cNvPr>
            <p:cNvSpPr/>
            <p:nvPr/>
          </p:nvSpPr>
          <p:spPr>
            <a:xfrm>
              <a:off x="2199075" y="4333700"/>
              <a:ext cx="651300" cy="287850"/>
            </a:xfrm>
            <a:custGeom>
              <a:avLst/>
              <a:gdLst/>
              <a:ahLst/>
              <a:cxnLst/>
              <a:rect l="l" t="t" r="r" b="b"/>
              <a:pathLst>
                <a:path w="26052" h="11514" extrusionOk="0">
                  <a:moveTo>
                    <a:pt x="11907" y="0"/>
                  </a:moveTo>
                  <a:cubicBezTo>
                    <a:pt x="11335" y="1072"/>
                    <a:pt x="10918" y="2251"/>
                    <a:pt x="10656" y="3453"/>
                  </a:cubicBezTo>
                  <a:cubicBezTo>
                    <a:pt x="9597" y="2001"/>
                    <a:pt x="8156" y="822"/>
                    <a:pt x="6525" y="60"/>
                  </a:cubicBezTo>
                  <a:lnTo>
                    <a:pt x="6525" y="60"/>
                  </a:lnTo>
                  <a:cubicBezTo>
                    <a:pt x="6680" y="1584"/>
                    <a:pt x="7108" y="3108"/>
                    <a:pt x="7763" y="4513"/>
                  </a:cubicBezTo>
                  <a:cubicBezTo>
                    <a:pt x="5803" y="3806"/>
                    <a:pt x="3723" y="3435"/>
                    <a:pt x="1642" y="3435"/>
                  </a:cubicBezTo>
                  <a:cubicBezTo>
                    <a:pt x="1094" y="3435"/>
                    <a:pt x="546" y="3461"/>
                    <a:pt x="0" y="3513"/>
                  </a:cubicBezTo>
                  <a:cubicBezTo>
                    <a:pt x="1512" y="5608"/>
                    <a:pt x="3453" y="7454"/>
                    <a:pt x="5620" y="8930"/>
                  </a:cubicBezTo>
                  <a:cubicBezTo>
                    <a:pt x="4513" y="9502"/>
                    <a:pt x="3501" y="10264"/>
                    <a:pt x="2655" y="11168"/>
                  </a:cubicBezTo>
                  <a:cubicBezTo>
                    <a:pt x="3597" y="11377"/>
                    <a:pt x="4575" y="11480"/>
                    <a:pt x="5556" y="11480"/>
                  </a:cubicBezTo>
                  <a:cubicBezTo>
                    <a:pt x="6821" y="11480"/>
                    <a:pt x="8092" y="11308"/>
                    <a:pt x="9299" y="10966"/>
                  </a:cubicBezTo>
                  <a:cubicBezTo>
                    <a:pt x="9740" y="11168"/>
                    <a:pt x="10192" y="11347"/>
                    <a:pt x="10656" y="11514"/>
                  </a:cubicBezTo>
                  <a:cubicBezTo>
                    <a:pt x="11133" y="10252"/>
                    <a:pt x="11228" y="8966"/>
                    <a:pt x="11549" y="7692"/>
                  </a:cubicBezTo>
                  <a:cubicBezTo>
                    <a:pt x="12038" y="7561"/>
                    <a:pt x="12514" y="7406"/>
                    <a:pt x="13026" y="7323"/>
                  </a:cubicBezTo>
                  <a:cubicBezTo>
                    <a:pt x="13538" y="7406"/>
                    <a:pt x="14014" y="7561"/>
                    <a:pt x="14502" y="7692"/>
                  </a:cubicBezTo>
                  <a:cubicBezTo>
                    <a:pt x="14824" y="8966"/>
                    <a:pt x="14919" y="10252"/>
                    <a:pt x="15407" y="11514"/>
                  </a:cubicBezTo>
                  <a:cubicBezTo>
                    <a:pt x="15860" y="11347"/>
                    <a:pt x="16312" y="11168"/>
                    <a:pt x="16752" y="10966"/>
                  </a:cubicBezTo>
                  <a:cubicBezTo>
                    <a:pt x="17966" y="11308"/>
                    <a:pt x="19236" y="11480"/>
                    <a:pt x="20499" y="11480"/>
                  </a:cubicBezTo>
                  <a:cubicBezTo>
                    <a:pt x="21479" y="11480"/>
                    <a:pt x="22455" y="11377"/>
                    <a:pt x="23396" y="11168"/>
                  </a:cubicBezTo>
                  <a:cubicBezTo>
                    <a:pt x="22551" y="10264"/>
                    <a:pt x="21539" y="9502"/>
                    <a:pt x="20432" y="8930"/>
                  </a:cubicBezTo>
                  <a:cubicBezTo>
                    <a:pt x="22610" y="7454"/>
                    <a:pt x="24539" y="5608"/>
                    <a:pt x="26051" y="3513"/>
                  </a:cubicBezTo>
                  <a:cubicBezTo>
                    <a:pt x="25505" y="3461"/>
                    <a:pt x="24957" y="3435"/>
                    <a:pt x="24409" y="3435"/>
                  </a:cubicBezTo>
                  <a:cubicBezTo>
                    <a:pt x="22328" y="3435"/>
                    <a:pt x="20249" y="3806"/>
                    <a:pt x="18288" y="4513"/>
                  </a:cubicBezTo>
                  <a:cubicBezTo>
                    <a:pt x="18955" y="3108"/>
                    <a:pt x="19384" y="1584"/>
                    <a:pt x="19527" y="60"/>
                  </a:cubicBezTo>
                  <a:lnTo>
                    <a:pt x="19527" y="60"/>
                  </a:lnTo>
                  <a:cubicBezTo>
                    <a:pt x="17895" y="822"/>
                    <a:pt x="16467" y="2001"/>
                    <a:pt x="15395" y="3453"/>
                  </a:cubicBezTo>
                  <a:cubicBezTo>
                    <a:pt x="15133" y="2251"/>
                    <a:pt x="14717" y="1072"/>
                    <a:pt x="14157" y="0"/>
                  </a:cubicBezTo>
                  <a:cubicBezTo>
                    <a:pt x="13669" y="774"/>
                    <a:pt x="13300" y="1608"/>
                    <a:pt x="13026" y="2477"/>
                  </a:cubicBezTo>
                  <a:cubicBezTo>
                    <a:pt x="12764" y="1608"/>
                    <a:pt x="12383" y="774"/>
                    <a:pt x="11907" y="0"/>
                  </a:cubicBezTo>
                  <a:close/>
                </a:path>
              </a:pathLst>
            </a:custGeom>
            <a:solidFill>
              <a:srgbClr val="449E8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127;p57">
              <a:extLst>
                <a:ext uri="{FF2B5EF4-FFF2-40B4-BE49-F238E27FC236}">
                  <a16:creationId xmlns:a16="http://schemas.microsoft.com/office/drawing/2014/main" id="{1D3BFE52-3979-1AD5-9EE4-3D9A9525D7E9}"/>
                </a:ext>
              </a:extLst>
            </p:cNvPr>
            <p:cNvSpPr/>
            <p:nvPr/>
          </p:nvSpPr>
          <p:spPr>
            <a:xfrm>
              <a:off x="5345600" y="1783075"/>
              <a:ext cx="105400" cy="1452600"/>
            </a:xfrm>
            <a:custGeom>
              <a:avLst/>
              <a:gdLst/>
              <a:ahLst/>
              <a:cxnLst/>
              <a:rect l="l" t="t" r="r" b="b"/>
              <a:pathLst>
                <a:path w="4216" h="58104" extrusionOk="0">
                  <a:moveTo>
                    <a:pt x="0" y="1"/>
                  </a:moveTo>
                  <a:lnTo>
                    <a:pt x="0" y="58103"/>
                  </a:lnTo>
                  <a:cubicBezTo>
                    <a:pt x="1405" y="57972"/>
                    <a:pt x="2810" y="57865"/>
                    <a:pt x="4215" y="57806"/>
                  </a:cubicBezTo>
                  <a:lnTo>
                    <a:pt x="421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128;p57">
              <a:extLst>
                <a:ext uri="{FF2B5EF4-FFF2-40B4-BE49-F238E27FC236}">
                  <a16:creationId xmlns:a16="http://schemas.microsoft.com/office/drawing/2014/main" id="{7988C29A-2DC0-5EF7-AEA3-A68E1C8492B8}"/>
                </a:ext>
              </a:extLst>
            </p:cNvPr>
            <p:cNvSpPr/>
            <p:nvPr/>
          </p:nvSpPr>
          <p:spPr>
            <a:xfrm>
              <a:off x="5177425" y="1684575"/>
              <a:ext cx="481025" cy="197350"/>
            </a:xfrm>
            <a:custGeom>
              <a:avLst/>
              <a:gdLst/>
              <a:ahLst/>
              <a:cxnLst/>
              <a:rect l="l" t="t" r="r" b="b"/>
              <a:pathLst>
                <a:path w="19241" h="7894" extrusionOk="0">
                  <a:moveTo>
                    <a:pt x="0" y="0"/>
                  </a:moveTo>
                  <a:lnTo>
                    <a:pt x="0" y="7894"/>
                  </a:lnTo>
                  <a:lnTo>
                    <a:pt x="15288" y="7894"/>
                  </a:lnTo>
                  <a:cubicBezTo>
                    <a:pt x="17479" y="7894"/>
                    <a:pt x="19241" y="6132"/>
                    <a:pt x="19241" y="3953"/>
                  </a:cubicBezTo>
                  <a:cubicBezTo>
                    <a:pt x="19241" y="1762"/>
                    <a:pt x="17479" y="0"/>
                    <a:pt x="1528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2129;p57">
              <a:extLst>
                <a:ext uri="{FF2B5EF4-FFF2-40B4-BE49-F238E27FC236}">
                  <a16:creationId xmlns:a16="http://schemas.microsoft.com/office/drawing/2014/main" id="{66A4E300-C250-354B-F716-F5301EC7BDD8}"/>
                </a:ext>
              </a:extLst>
            </p:cNvPr>
            <p:cNvSpPr/>
            <p:nvPr/>
          </p:nvSpPr>
          <p:spPr>
            <a:xfrm>
              <a:off x="5177425" y="1684575"/>
              <a:ext cx="481025" cy="197350"/>
            </a:xfrm>
            <a:custGeom>
              <a:avLst/>
              <a:gdLst/>
              <a:ahLst/>
              <a:cxnLst/>
              <a:rect l="l" t="t" r="r" b="b"/>
              <a:pathLst>
                <a:path w="19241" h="7894" extrusionOk="0">
                  <a:moveTo>
                    <a:pt x="0" y="0"/>
                  </a:moveTo>
                  <a:lnTo>
                    <a:pt x="0" y="7894"/>
                  </a:lnTo>
                  <a:lnTo>
                    <a:pt x="15288" y="7894"/>
                  </a:lnTo>
                  <a:cubicBezTo>
                    <a:pt x="17479" y="7894"/>
                    <a:pt x="19241" y="6132"/>
                    <a:pt x="19241" y="3953"/>
                  </a:cubicBezTo>
                  <a:cubicBezTo>
                    <a:pt x="19241" y="1762"/>
                    <a:pt x="17479" y="0"/>
                    <a:pt x="1528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2130;p57">
              <a:extLst>
                <a:ext uri="{FF2B5EF4-FFF2-40B4-BE49-F238E27FC236}">
                  <a16:creationId xmlns:a16="http://schemas.microsoft.com/office/drawing/2014/main" id="{8FFECF31-8F7E-5D0D-3ED0-C254DA468D85}"/>
                </a:ext>
              </a:extLst>
            </p:cNvPr>
            <p:cNvSpPr/>
            <p:nvPr/>
          </p:nvSpPr>
          <p:spPr>
            <a:xfrm>
              <a:off x="5177425" y="1733975"/>
              <a:ext cx="481025" cy="147950"/>
            </a:xfrm>
            <a:custGeom>
              <a:avLst/>
              <a:gdLst/>
              <a:ahLst/>
              <a:cxnLst/>
              <a:rect l="l" t="t" r="r" b="b"/>
              <a:pathLst>
                <a:path w="19241" h="5918" extrusionOk="0">
                  <a:moveTo>
                    <a:pt x="18693" y="0"/>
                  </a:moveTo>
                  <a:cubicBezTo>
                    <a:pt x="18014" y="1167"/>
                    <a:pt x="16752" y="1977"/>
                    <a:pt x="15288" y="1977"/>
                  </a:cubicBezTo>
                  <a:lnTo>
                    <a:pt x="0" y="1977"/>
                  </a:lnTo>
                  <a:lnTo>
                    <a:pt x="0" y="5918"/>
                  </a:lnTo>
                  <a:lnTo>
                    <a:pt x="15288" y="5918"/>
                  </a:lnTo>
                  <a:cubicBezTo>
                    <a:pt x="17479" y="5918"/>
                    <a:pt x="19241" y="4156"/>
                    <a:pt x="19241" y="1977"/>
                  </a:cubicBezTo>
                  <a:cubicBezTo>
                    <a:pt x="19241" y="1251"/>
                    <a:pt x="19038" y="584"/>
                    <a:pt x="1869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2131;p57">
              <a:extLst>
                <a:ext uri="{FF2B5EF4-FFF2-40B4-BE49-F238E27FC236}">
                  <a16:creationId xmlns:a16="http://schemas.microsoft.com/office/drawing/2014/main" id="{40CCAECF-5060-61BF-A6BE-BB7C6E4CC60C}"/>
                </a:ext>
              </a:extLst>
            </p:cNvPr>
            <p:cNvSpPr/>
            <p:nvPr/>
          </p:nvSpPr>
          <p:spPr>
            <a:xfrm>
              <a:off x="5127425" y="1151750"/>
              <a:ext cx="100325" cy="631650"/>
            </a:xfrm>
            <a:custGeom>
              <a:avLst/>
              <a:gdLst/>
              <a:ahLst/>
              <a:cxnLst/>
              <a:rect l="l" t="t" r="r" b="b"/>
              <a:pathLst>
                <a:path w="4013" h="25266" extrusionOk="0">
                  <a:moveTo>
                    <a:pt x="2000" y="1"/>
                  </a:moveTo>
                  <a:cubicBezTo>
                    <a:pt x="834" y="1870"/>
                    <a:pt x="0" y="6823"/>
                    <a:pt x="0" y="12633"/>
                  </a:cubicBezTo>
                  <a:cubicBezTo>
                    <a:pt x="0" y="18456"/>
                    <a:pt x="834" y="23397"/>
                    <a:pt x="2000" y="25266"/>
                  </a:cubicBezTo>
                  <a:cubicBezTo>
                    <a:pt x="3179" y="23397"/>
                    <a:pt x="4012" y="18456"/>
                    <a:pt x="4012" y="12633"/>
                  </a:cubicBezTo>
                  <a:cubicBezTo>
                    <a:pt x="4012" y="6823"/>
                    <a:pt x="3179" y="1870"/>
                    <a:pt x="200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2132;p57">
              <a:extLst>
                <a:ext uri="{FF2B5EF4-FFF2-40B4-BE49-F238E27FC236}">
                  <a16:creationId xmlns:a16="http://schemas.microsoft.com/office/drawing/2014/main" id="{97EED667-32C3-5E1D-DBAE-8608972EAF27}"/>
                </a:ext>
              </a:extLst>
            </p:cNvPr>
            <p:cNvSpPr/>
            <p:nvPr/>
          </p:nvSpPr>
          <p:spPr>
            <a:xfrm>
              <a:off x="5177425" y="1151750"/>
              <a:ext cx="50325" cy="631650"/>
            </a:xfrm>
            <a:custGeom>
              <a:avLst/>
              <a:gdLst/>
              <a:ahLst/>
              <a:cxnLst/>
              <a:rect l="l" t="t" r="r" b="b"/>
              <a:pathLst>
                <a:path w="2013" h="25266" extrusionOk="0">
                  <a:moveTo>
                    <a:pt x="0" y="1"/>
                  </a:moveTo>
                  <a:lnTo>
                    <a:pt x="0" y="25266"/>
                  </a:lnTo>
                  <a:cubicBezTo>
                    <a:pt x="1179" y="23397"/>
                    <a:pt x="2012" y="18456"/>
                    <a:pt x="2012" y="12633"/>
                  </a:cubicBezTo>
                  <a:cubicBezTo>
                    <a:pt x="2012" y="6823"/>
                    <a:pt x="1179" y="1870"/>
                    <a:pt x="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2133;p57">
              <a:extLst>
                <a:ext uri="{FF2B5EF4-FFF2-40B4-BE49-F238E27FC236}">
                  <a16:creationId xmlns:a16="http://schemas.microsoft.com/office/drawing/2014/main" id="{B6780BBE-2D2E-466C-2B63-6845FCE9CE3C}"/>
                </a:ext>
              </a:extLst>
            </p:cNvPr>
            <p:cNvSpPr/>
            <p:nvPr/>
          </p:nvSpPr>
          <p:spPr>
            <a:xfrm>
              <a:off x="4630625" y="1783325"/>
              <a:ext cx="546825" cy="315675"/>
            </a:xfrm>
            <a:custGeom>
              <a:avLst/>
              <a:gdLst/>
              <a:ahLst/>
              <a:cxnLst/>
              <a:rect l="l" t="t" r="r" b="b"/>
              <a:pathLst>
                <a:path w="21873" h="12627" extrusionOk="0">
                  <a:moveTo>
                    <a:pt x="21717" y="0"/>
                  </a:moveTo>
                  <a:cubicBezTo>
                    <a:pt x="19465" y="0"/>
                    <a:pt x="14863" y="1725"/>
                    <a:pt x="9942" y="4575"/>
                  </a:cubicBezTo>
                  <a:cubicBezTo>
                    <a:pt x="4906" y="7480"/>
                    <a:pt x="1036" y="10683"/>
                    <a:pt x="1" y="12623"/>
                  </a:cubicBezTo>
                  <a:cubicBezTo>
                    <a:pt x="51" y="12625"/>
                    <a:pt x="102" y="12626"/>
                    <a:pt x="155" y="12626"/>
                  </a:cubicBezTo>
                  <a:cubicBezTo>
                    <a:pt x="2418" y="12626"/>
                    <a:pt x="7021" y="10890"/>
                    <a:pt x="11943" y="8052"/>
                  </a:cubicBezTo>
                  <a:cubicBezTo>
                    <a:pt x="16979" y="5146"/>
                    <a:pt x="20848" y="1944"/>
                    <a:pt x="21872" y="3"/>
                  </a:cubicBezTo>
                  <a:cubicBezTo>
                    <a:pt x="21822" y="1"/>
                    <a:pt x="21770" y="0"/>
                    <a:pt x="21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2134;p57">
              <a:extLst>
                <a:ext uri="{FF2B5EF4-FFF2-40B4-BE49-F238E27FC236}">
                  <a16:creationId xmlns:a16="http://schemas.microsoft.com/office/drawing/2014/main" id="{944B771B-DDD6-F4B2-F538-4AA8352AC5E5}"/>
                </a:ext>
              </a:extLst>
            </p:cNvPr>
            <p:cNvSpPr/>
            <p:nvPr/>
          </p:nvSpPr>
          <p:spPr>
            <a:xfrm>
              <a:off x="4630625" y="1783325"/>
              <a:ext cx="546825" cy="315600"/>
            </a:xfrm>
            <a:custGeom>
              <a:avLst/>
              <a:gdLst/>
              <a:ahLst/>
              <a:cxnLst/>
              <a:rect l="l" t="t" r="r" b="b"/>
              <a:pathLst>
                <a:path w="21873" h="12624" extrusionOk="0">
                  <a:moveTo>
                    <a:pt x="21717" y="0"/>
                  </a:moveTo>
                  <a:cubicBezTo>
                    <a:pt x="19465" y="0"/>
                    <a:pt x="14863" y="1725"/>
                    <a:pt x="9942" y="4575"/>
                  </a:cubicBezTo>
                  <a:cubicBezTo>
                    <a:pt x="4894" y="7480"/>
                    <a:pt x="1036" y="10683"/>
                    <a:pt x="1" y="12623"/>
                  </a:cubicBezTo>
                  <a:lnTo>
                    <a:pt x="21872" y="3"/>
                  </a:lnTo>
                  <a:cubicBezTo>
                    <a:pt x="21822" y="1"/>
                    <a:pt x="21770" y="0"/>
                    <a:pt x="21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2135;p57">
              <a:extLst>
                <a:ext uri="{FF2B5EF4-FFF2-40B4-BE49-F238E27FC236}">
                  <a16:creationId xmlns:a16="http://schemas.microsoft.com/office/drawing/2014/main" id="{D03D1335-6245-2839-6C69-438B1EE139A6}"/>
                </a:ext>
              </a:extLst>
            </p:cNvPr>
            <p:cNvSpPr/>
            <p:nvPr/>
          </p:nvSpPr>
          <p:spPr>
            <a:xfrm>
              <a:off x="5177425" y="1783325"/>
              <a:ext cx="546825" cy="315675"/>
            </a:xfrm>
            <a:custGeom>
              <a:avLst/>
              <a:gdLst/>
              <a:ahLst/>
              <a:cxnLst/>
              <a:rect l="l" t="t" r="r" b="b"/>
              <a:pathLst>
                <a:path w="21873" h="12627" extrusionOk="0">
                  <a:moveTo>
                    <a:pt x="156" y="0"/>
                  </a:moveTo>
                  <a:cubicBezTo>
                    <a:pt x="103" y="0"/>
                    <a:pt x="51" y="1"/>
                    <a:pt x="0" y="3"/>
                  </a:cubicBezTo>
                  <a:cubicBezTo>
                    <a:pt x="1036" y="1944"/>
                    <a:pt x="4894" y="5146"/>
                    <a:pt x="9942" y="8052"/>
                  </a:cubicBezTo>
                  <a:cubicBezTo>
                    <a:pt x="14863" y="10890"/>
                    <a:pt x="19466" y="12626"/>
                    <a:pt x="21718" y="12626"/>
                  </a:cubicBezTo>
                  <a:cubicBezTo>
                    <a:pt x="21771" y="12626"/>
                    <a:pt x="21822" y="12625"/>
                    <a:pt x="21872" y="12623"/>
                  </a:cubicBezTo>
                  <a:cubicBezTo>
                    <a:pt x="20848" y="10683"/>
                    <a:pt x="16979" y="7480"/>
                    <a:pt x="11942" y="4575"/>
                  </a:cubicBezTo>
                  <a:cubicBezTo>
                    <a:pt x="7022" y="1725"/>
                    <a:pt x="2419" y="0"/>
                    <a:pt x="1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2136;p57">
              <a:extLst>
                <a:ext uri="{FF2B5EF4-FFF2-40B4-BE49-F238E27FC236}">
                  <a16:creationId xmlns:a16="http://schemas.microsoft.com/office/drawing/2014/main" id="{C539D6C3-AC4C-2210-DFDB-537EE4FCB158}"/>
                </a:ext>
              </a:extLst>
            </p:cNvPr>
            <p:cNvSpPr/>
            <p:nvPr/>
          </p:nvSpPr>
          <p:spPr>
            <a:xfrm>
              <a:off x="5177425" y="1783375"/>
              <a:ext cx="546825" cy="315625"/>
            </a:xfrm>
            <a:custGeom>
              <a:avLst/>
              <a:gdLst/>
              <a:ahLst/>
              <a:cxnLst/>
              <a:rect l="l" t="t" r="r" b="b"/>
              <a:pathLst>
                <a:path w="21873" h="12625" extrusionOk="0">
                  <a:moveTo>
                    <a:pt x="0" y="1"/>
                  </a:moveTo>
                  <a:cubicBezTo>
                    <a:pt x="1036" y="1942"/>
                    <a:pt x="4894" y="5144"/>
                    <a:pt x="9942" y="8050"/>
                  </a:cubicBezTo>
                  <a:cubicBezTo>
                    <a:pt x="14863" y="10888"/>
                    <a:pt x="19466" y="12624"/>
                    <a:pt x="21718" y="12624"/>
                  </a:cubicBezTo>
                  <a:cubicBezTo>
                    <a:pt x="21771" y="12624"/>
                    <a:pt x="21822" y="12623"/>
                    <a:pt x="21872" y="12621"/>
                  </a:cubicBezTo>
                  <a:lnTo>
                    <a:pt x="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2137;p57">
              <a:extLst>
                <a:ext uri="{FF2B5EF4-FFF2-40B4-BE49-F238E27FC236}">
                  <a16:creationId xmlns:a16="http://schemas.microsoft.com/office/drawing/2014/main" id="{64684251-B2AD-5DC1-2040-59DCF2D413DD}"/>
                </a:ext>
              </a:extLst>
            </p:cNvPr>
            <p:cNvSpPr/>
            <p:nvPr/>
          </p:nvSpPr>
          <p:spPr>
            <a:xfrm>
              <a:off x="5078900" y="1684575"/>
              <a:ext cx="197375" cy="197350"/>
            </a:xfrm>
            <a:custGeom>
              <a:avLst/>
              <a:gdLst/>
              <a:ahLst/>
              <a:cxnLst/>
              <a:rect l="l" t="t" r="r" b="b"/>
              <a:pathLst>
                <a:path w="7895" h="7894" extrusionOk="0">
                  <a:moveTo>
                    <a:pt x="3941" y="0"/>
                  </a:moveTo>
                  <a:cubicBezTo>
                    <a:pt x="1762" y="0"/>
                    <a:pt x="0" y="1762"/>
                    <a:pt x="0" y="3953"/>
                  </a:cubicBezTo>
                  <a:cubicBezTo>
                    <a:pt x="0" y="6132"/>
                    <a:pt x="1762" y="7894"/>
                    <a:pt x="3941" y="7894"/>
                  </a:cubicBezTo>
                  <a:cubicBezTo>
                    <a:pt x="6132" y="7894"/>
                    <a:pt x="7894" y="6132"/>
                    <a:pt x="7894" y="3953"/>
                  </a:cubicBezTo>
                  <a:cubicBezTo>
                    <a:pt x="7894" y="1762"/>
                    <a:pt x="6132" y="0"/>
                    <a:pt x="39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2138;p57">
              <a:extLst>
                <a:ext uri="{FF2B5EF4-FFF2-40B4-BE49-F238E27FC236}">
                  <a16:creationId xmlns:a16="http://schemas.microsoft.com/office/drawing/2014/main" id="{71B4370E-7392-F715-929A-CF13482A7272}"/>
                </a:ext>
              </a:extLst>
            </p:cNvPr>
            <p:cNvSpPr/>
            <p:nvPr/>
          </p:nvSpPr>
          <p:spPr>
            <a:xfrm>
              <a:off x="4982750" y="2572775"/>
              <a:ext cx="81000" cy="1117425"/>
            </a:xfrm>
            <a:custGeom>
              <a:avLst/>
              <a:gdLst/>
              <a:ahLst/>
              <a:cxnLst/>
              <a:rect l="l" t="t" r="r" b="b"/>
              <a:pathLst>
                <a:path w="3240" h="44697" extrusionOk="0">
                  <a:moveTo>
                    <a:pt x="1" y="0"/>
                  </a:moveTo>
                  <a:lnTo>
                    <a:pt x="1" y="44696"/>
                  </a:lnTo>
                  <a:cubicBezTo>
                    <a:pt x="1084" y="44589"/>
                    <a:pt x="2168" y="44506"/>
                    <a:pt x="3239" y="44458"/>
                  </a:cubicBezTo>
                  <a:lnTo>
                    <a:pt x="323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2139;p57">
              <a:extLst>
                <a:ext uri="{FF2B5EF4-FFF2-40B4-BE49-F238E27FC236}">
                  <a16:creationId xmlns:a16="http://schemas.microsoft.com/office/drawing/2014/main" id="{F912F481-733B-E5DF-EDEA-7A9C9187C16C}"/>
                </a:ext>
              </a:extLst>
            </p:cNvPr>
            <p:cNvSpPr/>
            <p:nvPr/>
          </p:nvSpPr>
          <p:spPr>
            <a:xfrm>
              <a:off x="4853575" y="2496575"/>
              <a:ext cx="370000" cy="152125"/>
            </a:xfrm>
            <a:custGeom>
              <a:avLst/>
              <a:gdLst/>
              <a:ahLst/>
              <a:cxnLst/>
              <a:rect l="l" t="t" r="r" b="b"/>
              <a:pathLst>
                <a:path w="14800" h="6085" extrusionOk="0">
                  <a:moveTo>
                    <a:pt x="0" y="0"/>
                  </a:moveTo>
                  <a:lnTo>
                    <a:pt x="0" y="6084"/>
                  </a:lnTo>
                  <a:lnTo>
                    <a:pt x="11764" y="6084"/>
                  </a:lnTo>
                  <a:cubicBezTo>
                    <a:pt x="13442" y="6084"/>
                    <a:pt x="14800" y="4727"/>
                    <a:pt x="14800" y="3048"/>
                  </a:cubicBezTo>
                  <a:cubicBezTo>
                    <a:pt x="14800" y="1369"/>
                    <a:pt x="13442" y="0"/>
                    <a:pt x="117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2140;p57">
              <a:extLst>
                <a:ext uri="{FF2B5EF4-FFF2-40B4-BE49-F238E27FC236}">
                  <a16:creationId xmlns:a16="http://schemas.microsoft.com/office/drawing/2014/main" id="{A8859C4B-9EFA-DAE0-5695-8DD5A8A6630D}"/>
                </a:ext>
              </a:extLst>
            </p:cNvPr>
            <p:cNvSpPr/>
            <p:nvPr/>
          </p:nvSpPr>
          <p:spPr>
            <a:xfrm>
              <a:off x="4853575" y="2496575"/>
              <a:ext cx="370000" cy="152125"/>
            </a:xfrm>
            <a:custGeom>
              <a:avLst/>
              <a:gdLst/>
              <a:ahLst/>
              <a:cxnLst/>
              <a:rect l="l" t="t" r="r" b="b"/>
              <a:pathLst>
                <a:path w="14800" h="6085" extrusionOk="0">
                  <a:moveTo>
                    <a:pt x="0" y="0"/>
                  </a:moveTo>
                  <a:lnTo>
                    <a:pt x="0" y="6084"/>
                  </a:lnTo>
                  <a:lnTo>
                    <a:pt x="11764" y="6084"/>
                  </a:lnTo>
                  <a:cubicBezTo>
                    <a:pt x="13442" y="6084"/>
                    <a:pt x="14800" y="4727"/>
                    <a:pt x="14800" y="3048"/>
                  </a:cubicBezTo>
                  <a:cubicBezTo>
                    <a:pt x="14800" y="1369"/>
                    <a:pt x="13442" y="0"/>
                    <a:pt x="1176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2141;p57">
              <a:extLst>
                <a:ext uri="{FF2B5EF4-FFF2-40B4-BE49-F238E27FC236}">
                  <a16:creationId xmlns:a16="http://schemas.microsoft.com/office/drawing/2014/main" id="{37F5FA7C-53F9-4E96-B944-3ABE768C73AF}"/>
                </a:ext>
              </a:extLst>
            </p:cNvPr>
            <p:cNvSpPr/>
            <p:nvPr/>
          </p:nvSpPr>
          <p:spPr>
            <a:xfrm>
              <a:off x="4853575" y="2534675"/>
              <a:ext cx="370000" cy="114025"/>
            </a:xfrm>
            <a:custGeom>
              <a:avLst/>
              <a:gdLst/>
              <a:ahLst/>
              <a:cxnLst/>
              <a:rect l="l" t="t" r="r" b="b"/>
              <a:pathLst>
                <a:path w="14800" h="4561" extrusionOk="0">
                  <a:moveTo>
                    <a:pt x="14383" y="0"/>
                  </a:moveTo>
                  <a:cubicBezTo>
                    <a:pt x="13847" y="905"/>
                    <a:pt x="12883" y="1524"/>
                    <a:pt x="11764" y="1524"/>
                  </a:cubicBezTo>
                  <a:lnTo>
                    <a:pt x="0" y="1524"/>
                  </a:lnTo>
                  <a:lnTo>
                    <a:pt x="0" y="4560"/>
                  </a:lnTo>
                  <a:lnTo>
                    <a:pt x="11764" y="4560"/>
                  </a:lnTo>
                  <a:cubicBezTo>
                    <a:pt x="13442" y="4560"/>
                    <a:pt x="14800" y="3203"/>
                    <a:pt x="14800" y="1524"/>
                  </a:cubicBezTo>
                  <a:cubicBezTo>
                    <a:pt x="14800" y="965"/>
                    <a:pt x="14645" y="453"/>
                    <a:pt x="143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2142;p57">
              <a:extLst>
                <a:ext uri="{FF2B5EF4-FFF2-40B4-BE49-F238E27FC236}">
                  <a16:creationId xmlns:a16="http://schemas.microsoft.com/office/drawing/2014/main" id="{3A14FB61-CDDB-505D-0715-D4D4055EF370}"/>
                </a:ext>
              </a:extLst>
            </p:cNvPr>
            <p:cNvSpPr/>
            <p:nvPr/>
          </p:nvSpPr>
          <p:spPr>
            <a:xfrm>
              <a:off x="4814875" y="2087000"/>
              <a:ext cx="77425" cy="485800"/>
            </a:xfrm>
            <a:custGeom>
              <a:avLst/>
              <a:gdLst/>
              <a:ahLst/>
              <a:cxnLst/>
              <a:rect l="l" t="t" r="r" b="b"/>
              <a:pathLst>
                <a:path w="3097" h="19432" extrusionOk="0">
                  <a:moveTo>
                    <a:pt x="1548" y="0"/>
                  </a:moveTo>
                  <a:cubicBezTo>
                    <a:pt x="643" y="1429"/>
                    <a:pt x="1" y="5239"/>
                    <a:pt x="1" y="9716"/>
                  </a:cubicBezTo>
                  <a:cubicBezTo>
                    <a:pt x="1" y="14192"/>
                    <a:pt x="643" y="17991"/>
                    <a:pt x="1548" y="19431"/>
                  </a:cubicBezTo>
                  <a:cubicBezTo>
                    <a:pt x="2453" y="17991"/>
                    <a:pt x="3096" y="14192"/>
                    <a:pt x="3096" y="9716"/>
                  </a:cubicBezTo>
                  <a:cubicBezTo>
                    <a:pt x="3096" y="5239"/>
                    <a:pt x="2453" y="1429"/>
                    <a:pt x="15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2143;p57">
              <a:extLst>
                <a:ext uri="{FF2B5EF4-FFF2-40B4-BE49-F238E27FC236}">
                  <a16:creationId xmlns:a16="http://schemas.microsoft.com/office/drawing/2014/main" id="{8C4B205F-863E-5918-3F09-81497DF66288}"/>
                </a:ext>
              </a:extLst>
            </p:cNvPr>
            <p:cNvSpPr/>
            <p:nvPr/>
          </p:nvSpPr>
          <p:spPr>
            <a:xfrm>
              <a:off x="4853575" y="2087000"/>
              <a:ext cx="38725" cy="485800"/>
            </a:xfrm>
            <a:custGeom>
              <a:avLst/>
              <a:gdLst/>
              <a:ahLst/>
              <a:cxnLst/>
              <a:rect l="l" t="t" r="r" b="b"/>
              <a:pathLst>
                <a:path w="1549" h="19432" extrusionOk="0">
                  <a:moveTo>
                    <a:pt x="0" y="0"/>
                  </a:moveTo>
                  <a:lnTo>
                    <a:pt x="0" y="19431"/>
                  </a:lnTo>
                  <a:cubicBezTo>
                    <a:pt x="905" y="17991"/>
                    <a:pt x="1548" y="14192"/>
                    <a:pt x="1548" y="9716"/>
                  </a:cubicBezTo>
                  <a:cubicBezTo>
                    <a:pt x="1548" y="5239"/>
                    <a:pt x="905" y="1429"/>
                    <a:pt x="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2144;p57">
              <a:extLst>
                <a:ext uri="{FF2B5EF4-FFF2-40B4-BE49-F238E27FC236}">
                  <a16:creationId xmlns:a16="http://schemas.microsoft.com/office/drawing/2014/main" id="{4CDD581B-B1EB-3899-E3F0-7EEEC8A799D0}"/>
                </a:ext>
              </a:extLst>
            </p:cNvPr>
            <p:cNvSpPr/>
            <p:nvPr/>
          </p:nvSpPr>
          <p:spPr>
            <a:xfrm>
              <a:off x="4432975" y="2572700"/>
              <a:ext cx="420625" cy="243025"/>
            </a:xfrm>
            <a:custGeom>
              <a:avLst/>
              <a:gdLst/>
              <a:ahLst/>
              <a:cxnLst/>
              <a:rect l="l" t="t" r="r" b="b"/>
              <a:pathLst>
                <a:path w="16825" h="9721" extrusionOk="0">
                  <a:moveTo>
                    <a:pt x="16692" y="0"/>
                  </a:moveTo>
                  <a:cubicBezTo>
                    <a:pt x="14950" y="0"/>
                    <a:pt x="11416" y="1334"/>
                    <a:pt x="7633" y="3516"/>
                  </a:cubicBezTo>
                  <a:cubicBezTo>
                    <a:pt x="3763" y="5754"/>
                    <a:pt x="787" y="8218"/>
                    <a:pt x="1" y="9719"/>
                  </a:cubicBezTo>
                  <a:cubicBezTo>
                    <a:pt x="37" y="9720"/>
                    <a:pt x="74" y="9721"/>
                    <a:pt x="111" y="9721"/>
                  </a:cubicBezTo>
                  <a:cubicBezTo>
                    <a:pt x="1846" y="9721"/>
                    <a:pt x="5393" y="8385"/>
                    <a:pt x="9181" y="6194"/>
                  </a:cubicBezTo>
                  <a:cubicBezTo>
                    <a:pt x="13062" y="3956"/>
                    <a:pt x="16039" y="1491"/>
                    <a:pt x="16824" y="3"/>
                  </a:cubicBezTo>
                  <a:cubicBezTo>
                    <a:pt x="16781" y="1"/>
                    <a:pt x="16737" y="0"/>
                    <a:pt x="1669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2145;p57">
              <a:extLst>
                <a:ext uri="{FF2B5EF4-FFF2-40B4-BE49-F238E27FC236}">
                  <a16:creationId xmlns:a16="http://schemas.microsoft.com/office/drawing/2014/main" id="{4B2EA4FC-A31D-7574-02D1-905F0A6EA7FF}"/>
                </a:ext>
              </a:extLst>
            </p:cNvPr>
            <p:cNvSpPr/>
            <p:nvPr/>
          </p:nvSpPr>
          <p:spPr>
            <a:xfrm>
              <a:off x="4432975" y="2572700"/>
              <a:ext cx="420625" cy="242975"/>
            </a:xfrm>
            <a:custGeom>
              <a:avLst/>
              <a:gdLst/>
              <a:ahLst/>
              <a:cxnLst/>
              <a:rect l="l" t="t" r="r" b="b"/>
              <a:pathLst>
                <a:path w="16825" h="9719" extrusionOk="0">
                  <a:moveTo>
                    <a:pt x="16692" y="0"/>
                  </a:moveTo>
                  <a:cubicBezTo>
                    <a:pt x="14950" y="0"/>
                    <a:pt x="11416" y="1334"/>
                    <a:pt x="7633" y="3516"/>
                  </a:cubicBezTo>
                  <a:cubicBezTo>
                    <a:pt x="3763" y="5754"/>
                    <a:pt x="787" y="8218"/>
                    <a:pt x="1" y="9719"/>
                  </a:cubicBezTo>
                  <a:lnTo>
                    <a:pt x="16824" y="3"/>
                  </a:lnTo>
                  <a:cubicBezTo>
                    <a:pt x="16781" y="1"/>
                    <a:pt x="16737" y="0"/>
                    <a:pt x="1669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2146;p57">
              <a:extLst>
                <a:ext uri="{FF2B5EF4-FFF2-40B4-BE49-F238E27FC236}">
                  <a16:creationId xmlns:a16="http://schemas.microsoft.com/office/drawing/2014/main" id="{7EF00EA0-5106-70EF-27D2-7CE2C90BEB60}"/>
                </a:ext>
              </a:extLst>
            </p:cNvPr>
            <p:cNvSpPr/>
            <p:nvPr/>
          </p:nvSpPr>
          <p:spPr>
            <a:xfrm>
              <a:off x="4853575" y="2572700"/>
              <a:ext cx="420600" cy="243025"/>
            </a:xfrm>
            <a:custGeom>
              <a:avLst/>
              <a:gdLst/>
              <a:ahLst/>
              <a:cxnLst/>
              <a:rect l="l" t="t" r="r" b="b"/>
              <a:pathLst>
                <a:path w="16824" h="9721" extrusionOk="0">
                  <a:moveTo>
                    <a:pt x="132" y="0"/>
                  </a:moveTo>
                  <a:cubicBezTo>
                    <a:pt x="87" y="0"/>
                    <a:pt x="43" y="1"/>
                    <a:pt x="0" y="3"/>
                  </a:cubicBezTo>
                  <a:cubicBezTo>
                    <a:pt x="786" y="1491"/>
                    <a:pt x="3763" y="3956"/>
                    <a:pt x="7644" y="6194"/>
                  </a:cubicBezTo>
                  <a:cubicBezTo>
                    <a:pt x="11431" y="8385"/>
                    <a:pt x="14979" y="9721"/>
                    <a:pt x="16713" y="9721"/>
                  </a:cubicBezTo>
                  <a:cubicBezTo>
                    <a:pt x="16751" y="9721"/>
                    <a:pt x="16788" y="9720"/>
                    <a:pt x="16824" y="9719"/>
                  </a:cubicBezTo>
                  <a:cubicBezTo>
                    <a:pt x="16038" y="8218"/>
                    <a:pt x="13061" y="5754"/>
                    <a:pt x="9180" y="3516"/>
                  </a:cubicBezTo>
                  <a:cubicBezTo>
                    <a:pt x="5409" y="1334"/>
                    <a:pt x="1875" y="0"/>
                    <a:pt x="13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2147;p57">
              <a:extLst>
                <a:ext uri="{FF2B5EF4-FFF2-40B4-BE49-F238E27FC236}">
                  <a16:creationId xmlns:a16="http://schemas.microsoft.com/office/drawing/2014/main" id="{A807C2EC-FD3F-F0B3-E230-68EA569465AA}"/>
                </a:ext>
              </a:extLst>
            </p:cNvPr>
            <p:cNvSpPr/>
            <p:nvPr/>
          </p:nvSpPr>
          <p:spPr>
            <a:xfrm>
              <a:off x="4853575" y="2572775"/>
              <a:ext cx="420600" cy="242950"/>
            </a:xfrm>
            <a:custGeom>
              <a:avLst/>
              <a:gdLst/>
              <a:ahLst/>
              <a:cxnLst/>
              <a:rect l="l" t="t" r="r" b="b"/>
              <a:pathLst>
                <a:path w="16824" h="9718" extrusionOk="0">
                  <a:moveTo>
                    <a:pt x="0" y="0"/>
                  </a:moveTo>
                  <a:cubicBezTo>
                    <a:pt x="786" y="1488"/>
                    <a:pt x="3763" y="3953"/>
                    <a:pt x="7644" y="6191"/>
                  </a:cubicBezTo>
                  <a:cubicBezTo>
                    <a:pt x="11431" y="8382"/>
                    <a:pt x="14979" y="9718"/>
                    <a:pt x="16713" y="9718"/>
                  </a:cubicBezTo>
                  <a:cubicBezTo>
                    <a:pt x="16751" y="9718"/>
                    <a:pt x="16788" y="9717"/>
                    <a:pt x="16824" y="9716"/>
                  </a:cubicBez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2148;p57">
              <a:extLst>
                <a:ext uri="{FF2B5EF4-FFF2-40B4-BE49-F238E27FC236}">
                  <a16:creationId xmlns:a16="http://schemas.microsoft.com/office/drawing/2014/main" id="{7AAFDBA4-411B-8911-A5BA-17FE8060F23F}"/>
                </a:ext>
              </a:extLst>
            </p:cNvPr>
            <p:cNvSpPr/>
            <p:nvPr/>
          </p:nvSpPr>
          <p:spPr>
            <a:xfrm>
              <a:off x="4777675" y="2496575"/>
              <a:ext cx="151825" cy="152125"/>
            </a:xfrm>
            <a:custGeom>
              <a:avLst/>
              <a:gdLst/>
              <a:ahLst/>
              <a:cxnLst/>
              <a:rect l="l" t="t" r="r" b="b"/>
              <a:pathLst>
                <a:path w="6073" h="6085" extrusionOk="0">
                  <a:moveTo>
                    <a:pt x="3036" y="0"/>
                  </a:moveTo>
                  <a:cubicBezTo>
                    <a:pt x="1358" y="0"/>
                    <a:pt x="0" y="1369"/>
                    <a:pt x="0" y="3048"/>
                  </a:cubicBezTo>
                  <a:cubicBezTo>
                    <a:pt x="0" y="4727"/>
                    <a:pt x="1358" y="6084"/>
                    <a:pt x="3036" y="6084"/>
                  </a:cubicBezTo>
                  <a:cubicBezTo>
                    <a:pt x="4715" y="6084"/>
                    <a:pt x="6072" y="4727"/>
                    <a:pt x="6072" y="3048"/>
                  </a:cubicBezTo>
                  <a:cubicBezTo>
                    <a:pt x="6072" y="1369"/>
                    <a:pt x="4715" y="0"/>
                    <a:pt x="303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2149;p57">
              <a:extLst>
                <a:ext uri="{FF2B5EF4-FFF2-40B4-BE49-F238E27FC236}">
                  <a16:creationId xmlns:a16="http://schemas.microsoft.com/office/drawing/2014/main" id="{CF6E65CA-77D5-0F0E-9B73-85A6515EE592}"/>
                </a:ext>
              </a:extLst>
            </p:cNvPr>
            <p:cNvSpPr/>
            <p:nvPr/>
          </p:nvSpPr>
          <p:spPr>
            <a:xfrm>
              <a:off x="2151150" y="1239275"/>
              <a:ext cx="215225" cy="646825"/>
            </a:xfrm>
            <a:custGeom>
              <a:avLst/>
              <a:gdLst/>
              <a:ahLst/>
              <a:cxnLst/>
              <a:rect l="l" t="t" r="r" b="b"/>
              <a:pathLst>
                <a:path w="8609" h="25873" extrusionOk="0">
                  <a:moveTo>
                    <a:pt x="4442" y="0"/>
                  </a:moveTo>
                  <a:cubicBezTo>
                    <a:pt x="3572" y="929"/>
                    <a:pt x="3358" y="1512"/>
                    <a:pt x="2477" y="2429"/>
                  </a:cubicBezTo>
                  <a:cubicBezTo>
                    <a:pt x="3656" y="10287"/>
                    <a:pt x="2787" y="18443"/>
                    <a:pt x="0" y="25873"/>
                  </a:cubicBezTo>
                  <a:cubicBezTo>
                    <a:pt x="2858" y="25539"/>
                    <a:pt x="5727" y="25289"/>
                    <a:pt x="8609" y="25134"/>
                  </a:cubicBezTo>
                  <a:cubicBezTo>
                    <a:pt x="6037" y="17895"/>
                    <a:pt x="5263" y="10025"/>
                    <a:pt x="6406" y="2429"/>
                  </a:cubicBezTo>
                  <a:cubicBezTo>
                    <a:pt x="5525" y="1512"/>
                    <a:pt x="5311" y="929"/>
                    <a:pt x="44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2150;p57">
              <a:extLst>
                <a:ext uri="{FF2B5EF4-FFF2-40B4-BE49-F238E27FC236}">
                  <a16:creationId xmlns:a16="http://schemas.microsoft.com/office/drawing/2014/main" id="{C7D31878-1B78-C783-767B-7B30F989FE98}"/>
                </a:ext>
              </a:extLst>
            </p:cNvPr>
            <p:cNvSpPr/>
            <p:nvPr/>
          </p:nvSpPr>
          <p:spPr>
            <a:xfrm>
              <a:off x="1847550" y="503500"/>
              <a:ext cx="771550" cy="891775"/>
            </a:xfrm>
            <a:custGeom>
              <a:avLst/>
              <a:gdLst/>
              <a:ahLst/>
              <a:cxnLst/>
              <a:rect l="l" t="t" r="r" b="b"/>
              <a:pathLst>
                <a:path w="30862" h="35671" extrusionOk="0">
                  <a:moveTo>
                    <a:pt x="15673" y="0"/>
                  </a:moveTo>
                  <a:cubicBezTo>
                    <a:pt x="14673" y="0"/>
                    <a:pt x="13552" y="301"/>
                    <a:pt x="12847" y="868"/>
                  </a:cubicBezTo>
                  <a:cubicBezTo>
                    <a:pt x="12678" y="846"/>
                    <a:pt x="12507" y="835"/>
                    <a:pt x="12337" y="835"/>
                  </a:cubicBezTo>
                  <a:cubicBezTo>
                    <a:pt x="10961" y="835"/>
                    <a:pt x="9585" y="1546"/>
                    <a:pt x="8823" y="2690"/>
                  </a:cubicBezTo>
                  <a:cubicBezTo>
                    <a:pt x="7953" y="3988"/>
                    <a:pt x="7894" y="5762"/>
                    <a:pt x="8656" y="7119"/>
                  </a:cubicBezTo>
                  <a:cubicBezTo>
                    <a:pt x="7013" y="7464"/>
                    <a:pt x="5298" y="7833"/>
                    <a:pt x="4251" y="9167"/>
                  </a:cubicBezTo>
                  <a:cubicBezTo>
                    <a:pt x="3203" y="10489"/>
                    <a:pt x="2977" y="12548"/>
                    <a:pt x="4084" y="13822"/>
                  </a:cubicBezTo>
                  <a:cubicBezTo>
                    <a:pt x="2250" y="14525"/>
                    <a:pt x="857" y="16084"/>
                    <a:pt x="429" y="18001"/>
                  </a:cubicBezTo>
                  <a:cubicBezTo>
                    <a:pt x="0" y="19918"/>
                    <a:pt x="595" y="22038"/>
                    <a:pt x="1965" y="23454"/>
                  </a:cubicBezTo>
                  <a:cubicBezTo>
                    <a:pt x="1944" y="23453"/>
                    <a:pt x="1924" y="23452"/>
                    <a:pt x="1903" y="23452"/>
                  </a:cubicBezTo>
                  <a:cubicBezTo>
                    <a:pt x="1004" y="23452"/>
                    <a:pt x="558" y="24987"/>
                    <a:pt x="464" y="25907"/>
                  </a:cubicBezTo>
                  <a:cubicBezTo>
                    <a:pt x="274" y="27622"/>
                    <a:pt x="1000" y="29419"/>
                    <a:pt x="2334" y="30527"/>
                  </a:cubicBezTo>
                  <a:cubicBezTo>
                    <a:pt x="3279" y="31311"/>
                    <a:pt x="4505" y="31731"/>
                    <a:pt x="5728" y="31731"/>
                  </a:cubicBezTo>
                  <a:cubicBezTo>
                    <a:pt x="6231" y="31731"/>
                    <a:pt x="6733" y="31661"/>
                    <a:pt x="7215" y="31515"/>
                  </a:cubicBezTo>
                  <a:lnTo>
                    <a:pt x="7215" y="31515"/>
                  </a:lnTo>
                  <a:cubicBezTo>
                    <a:pt x="6930" y="32158"/>
                    <a:pt x="6834" y="33337"/>
                    <a:pt x="7239" y="33920"/>
                  </a:cubicBezTo>
                  <a:cubicBezTo>
                    <a:pt x="7615" y="34479"/>
                    <a:pt x="8417" y="34983"/>
                    <a:pt x="9101" y="34983"/>
                  </a:cubicBezTo>
                  <a:cubicBezTo>
                    <a:pt x="9132" y="34983"/>
                    <a:pt x="9162" y="34982"/>
                    <a:pt x="9192" y="34980"/>
                  </a:cubicBezTo>
                  <a:cubicBezTo>
                    <a:pt x="9986" y="35449"/>
                    <a:pt x="10872" y="35671"/>
                    <a:pt x="11762" y="35671"/>
                  </a:cubicBezTo>
                  <a:cubicBezTo>
                    <a:pt x="13061" y="35671"/>
                    <a:pt x="14368" y="35199"/>
                    <a:pt x="15407" y="34337"/>
                  </a:cubicBezTo>
                  <a:cubicBezTo>
                    <a:pt x="16134" y="34787"/>
                    <a:pt x="16958" y="34996"/>
                    <a:pt x="17788" y="34996"/>
                  </a:cubicBezTo>
                  <a:cubicBezTo>
                    <a:pt x="19349" y="34996"/>
                    <a:pt x="20928" y="34254"/>
                    <a:pt x="21908" y="32979"/>
                  </a:cubicBezTo>
                  <a:cubicBezTo>
                    <a:pt x="22496" y="33218"/>
                    <a:pt x="23131" y="33336"/>
                    <a:pt x="23766" y="33336"/>
                  </a:cubicBezTo>
                  <a:cubicBezTo>
                    <a:pt x="24559" y="33336"/>
                    <a:pt x="25351" y="33152"/>
                    <a:pt x="26051" y="32789"/>
                  </a:cubicBezTo>
                  <a:cubicBezTo>
                    <a:pt x="27325" y="32134"/>
                    <a:pt x="28373" y="30610"/>
                    <a:pt x="28718" y="29217"/>
                  </a:cubicBezTo>
                  <a:cubicBezTo>
                    <a:pt x="29897" y="28538"/>
                    <a:pt x="30706" y="27241"/>
                    <a:pt x="30778" y="25883"/>
                  </a:cubicBezTo>
                  <a:cubicBezTo>
                    <a:pt x="30861" y="24514"/>
                    <a:pt x="30040" y="23014"/>
                    <a:pt x="28944" y="22204"/>
                  </a:cubicBezTo>
                  <a:cubicBezTo>
                    <a:pt x="29813" y="20942"/>
                    <a:pt x="30087" y="19275"/>
                    <a:pt x="29659" y="17799"/>
                  </a:cubicBezTo>
                  <a:cubicBezTo>
                    <a:pt x="29218" y="16323"/>
                    <a:pt x="28218" y="15120"/>
                    <a:pt x="26801" y="14525"/>
                  </a:cubicBezTo>
                  <a:cubicBezTo>
                    <a:pt x="27623" y="11727"/>
                    <a:pt x="26372" y="8357"/>
                    <a:pt x="23658" y="7274"/>
                  </a:cubicBezTo>
                  <a:cubicBezTo>
                    <a:pt x="24170" y="6000"/>
                    <a:pt x="23836" y="4428"/>
                    <a:pt x="22836" y="3488"/>
                  </a:cubicBezTo>
                  <a:cubicBezTo>
                    <a:pt x="22042" y="2732"/>
                    <a:pt x="21023" y="1960"/>
                    <a:pt x="20012" y="1960"/>
                  </a:cubicBezTo>
                  <a:cubicBezTo>
                    <a:pt x="19749" y="1960"/>
                    <a:pt x="19486" y="2012"/>
                    <a:pt x="19229" y="2130"/>
                  </a:cubicBezTo>
                  <a:cubicBezTo>
                    <a:pt x="18693" y="1094"/>
                    <a:pt x="17669" y="321"/>
                    <a:pt x="16526" y="82"/>
                  </a:cubicBezTo>
                  <a:cubicBezTo>
                    <a:pt x="16262" y="27"/>
                    <a:pt x="15973" y="0"/>
                    <a:pt x="15673" y="0"/>
                  </a:cubicBezTo>
                  <a:close/>
                </a:path>
              </a:pathLst>
            </a:custGeom>
            <a:solidFill>
              <a:srgbClr val="5AD1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2151;p57">
              <a:extLst>
                <a:ext uri="{FF2B5EF4-FFF2-40B4-BE49-F238E27FC236}">
                  <a16:creationId xmlns:a16="http://schemas.microsoft.com/office/drawing/2014/main" id="{D16EC843-D001-CAAB-CA3A-B429A1E1FC06}"/>
                </a:ext>
              </a:extLst>
            </p:cNvPr>
            <p:cNvSpPr/>
            <p:nvPr/>
          </p:nvSpPr>
          <p:spPr>
            <a:xfrm>
              <a:off x="2060650" y="503575"/>
              <a:ext cx="558450" cy="869975"/>
            </a:xfrm>
            <a:custGeom>
              <a:avLst/>
              <a:gdLst/>
              <a:ahLst/>
              <a:cxnLst/>
              <a:rect l="l" t="t" r="r" b="b"/>
              <a:pathLst>
                <a:path w="22338" h="34799" extrusionOk="0">
                  <a:moveTo>
                    <a:pt x="7202" y="1"/>
                  </a:moveTo>
                  <a:cubicBezTo>
                    <a:pt x="7055" y="1"/>
                    <a:pt x="6904" y="8"/>
                    <a:pt x="6752" y="20"/>
                  </a:cubicBezTo>
                  <a:cubicBezTo>
                    <a:pt x="8002" y="984"/>
                    <a:pt x="8752" y="2627"/>
                    <a:pt x="8550" y="4211"/>
                  </a:cubicBezTo>
                  <a:cubicBezTo>
                    <a:pt x="8762" y="4109"/>
                    <a:pt x="8976" y="4063"/>
                    <a:pt x="9188" y="4063"/>
                  </a:cubicBezTo>
                  <a:cubicBezTo>
                    <a:pt x="9569" y="4063"/>
                    <a:pt x="9943" y="4212"/>
                    <a:pt x="10288" y="4449"/>
                  </a:cubicBezTo>
                  <a:cubicBezTo>
                    <a:pt x="10836" y="4818"/>
                    <a:pt x="11157" y="5485"/>
                    <a:pt x="11110" y="6152"/>
                  </a:cubicBezTo>
                  <a:cubicBezTo>
                    <a:pt x="9967" y="6187"/>
                    <a:pt x="8681" y="7152"/>
                    <a:pt x="8383" y="8259"/>
                  </a:cubicBezTo>
                  <a:cubicBezTo>
                    <a:pt x="8781" y="7871"/>
                    <a:pt x="9371" y="7691"/>
                    <a:pt x="9943" y="7691"/>
                  </a:cubicBezTo>
                  <a:cubicBezTo>
                    <a:pt x="10055" y="7691"/>
                    <a:pt x="10167" y="7698"/>
                    <a:pt x="10276" y="7711"/>
                  </a:cubicBezTo>
                  <a:cubicBezTo>
                    <a:pt x="10943" y="7795"/>
                    <a:pt x="11550" y="8200"/>
                    <a:pt x="11895" y="8771"/>
                  </a:cubicBezTo>
                  <a:cubicBezTo>
                    <a:pt x="10967" y="9092"/>
                    <a:pt x="10002" y="10200"/>
                    <a:pt x="9740" y="11152"/>
                  </a:cubicBezTo>
                  <a:cubicBezTo>
                    <a:pt x="10258" y="10826"/>
                    <a:pt x="10885" y="10669"/>
                    <a:pt x="11517" y="10669"/>
                  </a:cubicBezTo>
                  <a:cubicBezTo>
                    <a:pt x="12384" y="10669"/>
                    <a:pt x="13259" y="10964"/>
                    <a:pt x="13872" y="11521"/>
                  </a:cubicBezTo>
                  <a:cubicBezTo>
                    <a:pt x="12181" y="11736"/>
                    <a:pt x="10717" y="13664"/>
                    <a:pt x="10764" y="15367"/>
                  </a:cubicBezTo>
                  <a:cubicBezTo>
                    <a:pt x="10238" y="15040"/>
                    <a:pt x="9551" y="14912"/>
                    <a:pt x="8860" y="14912"/>
                  </a:cubicBezTo>
                  <a:cubicBezTo>
                    <a:pt x="8317" y="14912"/>
                    <a:pt x="7771" y="14991"/>
                    <a:pt x="7300" y="15117"/>
                  </a:cubicBezTo>
                  <a:cubicBezTo>
                    <a:pt x="6228" y="15403"/>
                    <a:pt x="5287" y="16153"/>
                    <a:pt x="4775" y="17141"/>
                  </a:cubicBezTo>
                  <a:cubicBezTo>
                    <a:pt x="5134" y="16800"/>
                    <a:pt x="5550" y="16684"/>
                    <a:pt x="6010" y="16684"/>
                  </a:cubicBezTo>
                  <a:cubicBezTo>
                    <a:pt x="6176" y="16684"/>
                    <a:pt x="6348" y="16699"/>
                    <a:pt x="6526" y="16724"/>
                  </a:cubicBezTo>
                  <a:cubicBezTo>
                    <a:pt x="7180" y="16820"/>
                    <a:pt x="7788" y="17236"/>
                    <a:pt x="8133" y="17820"/>
                  </a:cubicBezTo>
                  <a:cubicBezTo>
                    <a:pt x="8126" y="17820"/>
                    <a:pt x="8118" y="17820"/>
                    <a:pt x="8111" y="17820"/>
                  </a:cubicBezTo>
                  <a:cubicBezTo>
                    <a:pt x="6782" y="17820"/>
                    <a:pt x="5214" y="18875"/>
                    <a:pt x="4787" y="20130"/>
                  </a:cubicBezTo>
                  <a:cubicBezTo>
                    <a:pt x="5282" y="19865"/>
                    <a:pt x="5831" y="19739"/>
                    <a:pt x="6381" y="19739"/>
                  </a:cubicBezTo>
                  <a:cubicBezTo>
                    <a:pt x="7340" y="19739"/>
                    <a:pt x="8302" y="20120"/>
                    <a:pt x="8990" y="20808"/>
                  </a:cubicBezTo>
                  <a:cubicBezTo>
                    <a:pt x="9550" y="20106"/>
                    <a:pt x="10645" y="19927"/>
                    <a:pt x="11550" y="19880"/>
                  </a:cubicBezTo>
                  <a:cubicBezTo>
                    <a:pt x="11603" y="19877"/>
                    <a:pt x="11656" y="19875"/>
                    <a:pt x="11709" y="19875"/>
                  </a:cubicBezTo>
                  <a:cubicBezTo>
                    <a:pt x="12549" y="19875"/>
                    <a:pt x="13385" y="20227"/>
                    <a:pt x="13979" y="20832"/>
                  </a:cubicBezTo>
                  <a:cubicBezTo>
                    <a:pt x="12288" y="20963"/>
                    <a:pt x="10717" y="22308"/>
                    <a:pt x="9907" y="23785"/>
                  </a:cubicBezTo>
                  <a:cubicBezTo>
                    <a:pt x="10359" y="23574"/>
                    <a:pt x="10850" y="23477"/>
                    <a:pt x="11346" y="23477"/>
                  </a:cubicBezTo>
                  <a:cubicBezTo>
                    <a:pt x="12732" y="23477"/>
                    <a:pt x="14166" y="24232"/>
                    <a:pt x="14955" y="25380"/>
                  </a:cubicBezTo>
                  <a:cubicBezTo>
                    <a:pt x="14758" y="25330"/>
                    <a:pt x="14556" y="25307"/>
                    <a:pt x="14353" y="25307"/>
                  </a:cubicBezTo>
                  <a:cubicBezTo>
                    <a:pt x="13151" y="25307"/>
                    <a:pt x="11906" y="26127"/>
                    <a:pt x="11193" y="27095"/>
                  </a:cubicBezTo>
                  <a:cubicBezTo>
                    <a:pt x="10324" y="26178"/>
                    <a:pt x="8883" y="25571"/>
                    <a:pt x="7621" y="25523"/>
                  </a:cubicBezTo>
                  <a:cubicBezTo>
                    <a:pt x="7560" y="25521"/>
                    <a:pt x="7499" y="25520"/>
                    <a:pt x="7438" y="25520"/>
                  </a:cubicBezTo>
                  <a:cubicBezTo>
                    <a:pt x="6226" y="25520"/>
                    <a:pt x="5027" y="25968"/>
                    <a:pt x="4121" y="26773"/>
                  </a:cubicBezTo>
                  <a:cubicBezTo>
                    <a:pt x="3796" y="26272"/>
                    <a:pt x="3211" y="26089"/>
                    <a:pt x="2608" y="26089"/>
                  </a:cubicBezTo>
                  <a:cubicBezTo>
                    <a:pt x="2437" y="26089"/>
                    <a:pt x="2265" y="26104"/>
                    <a:pt x="2096" y="26130"/>
                  </a:cubicBezTo>
                  <a:cubicBezTo>
                    <a:pt x="1346" y="26249"/>
                    <a:pt x="668" y="26654"/>
                    <a:pt x="1" y="27059"/>
                  </a:cubicBezTo>
                  <a:cubicBezTo>
                    <a:pt x="172" y="27022"/>
                    <a:pt x="344" y="27004"/>
                    <a:pt x="517" y="27004"/>
                  </a:cubicBezTo>
                  <a:cubicBezTo>
                    <a:pt x="1779" y="27004"/>
                    <a:pt x="3038" y="27953"/>
                    <a:pt x="3394" y="29178"/>
                  </a:cubicBezTo>
                  <a:cubicBezTo>
                    <a:pt x="3837" y="28870"/>
                    <a:pt x="4564" y="28740"/>
                    <a:pt x="5236" y="28740"/>
                  </a:cubicBezTo>
                  <a:cubicBezTo>
                    <a:pt x="5575" y="28740"/>
                    <a:pt x="5901" y="28773"/>
                    <a:pt x="6168" y="28833"/>
                  </a:cubicBezTo>
                  <a:cubicBezTo>
                    <a:pt x="6954" y="29012"/>
                    <a:pt x="7657" y="29535"/>
                    <a:pt x="8062" y="30238"/>
                  </a:cubicBezTo>
                  <a:cubicBezTo>
                    <a:pt x="8000" y="30235"/>
                    <a:pt x="7938" y="30233"/>
                    <a:pt x="7876" y="30233"/>
                  </a:cubicBezTo>
                  <a:cubicBezTo>
                    <a:pt x="6215" y="30233"/>
                    <a:pt x="4315" y="31291"/>
                    <a:pt x="3466" y="32691"/>
                  </a:cubicBezTo>
                  <a:cubicBezTo>
                    <a:pt x="4133" y="32111"/>
                    <a:pt x="5414" y="31973"/>
                    <a:pt x="6365" y="31973"/>
                  </a:cubicBezTo>
                  <a:cubicBezTo>
                    <a:pt x="6449" y="31973"/>
                    <a:pt x="6531" y="31974"/>
                    <a:pt x="6609" y="31976"/>
                  </a:cubicBezTo>
                  <a:cubicBezTo>
                    <a:pt x="7573" y="32000"/>
                    <a:pt x="8526" y="32381"/>
                    <a:pt x="9228" y="33036"/>
                  </a:cubicBezTo>
                  <a:cubicBezTo>
                    <a:pt x="10212" y="31476"/>
                    <a:pt x="11861" y="30528"/>
                    <a:pt x="13697" y="30528"/>
                  </a:cubicBezTo>
                  <a:cubicBezTo>
                    <a:pt x="13794" y="30528"/>
                    <a:pt x="13892" y="30530"/>
                    <a:pt x="13991" y="30536"/>
                  </a:cubicBezTo>
                  <a:cubicBezTo>
                    <a:pt x="12312" y="31250"/>
                    <a:pt x="11086" y="33000"/>
                    <a:pt x="10633" y="34798"/>
                  </a:cubicBezTo>
                  <a:cubicBezTo>
                    <a:pt x="11705" y="34500"/>
                    <a:pt x="12693" y="33869"/>
                    <a:pt x="13384" y="32976"/>
                  </a:cubicBezTo>
                  <a:cubicBezTo>
                    <a:pt x="13972" y="33215"/>
                    <a:pt x="14607" y="33333"/>
                    <a:pt x="15242" y="33333"/>
                  </a:cubicBezTo>
                  <a:cubicBezTo>
                    <a:pt x="16035" y="33333"/>
                    <a:pt x="16827" y="33149"/>
                    <a:pt x="17527" y="32786"/>
                  </a:cubicBezTo>
                  <a:cubicBezTo>
                    <a:pt x="18801" y="32131"/>
                    <a:pt x="19849" y="30607"/>
                    <a:pt x="20194" y="29214"/>
                  </a:cubicBezTo>
                  <a:cubicBezTo>
                    <a:pt x="21373" y="28535"/>
                    <a:pt x="22182" y="27238"/>
                    <a:pt x="22254" y="25880"/>
                  </a:cubicBezTo>
                  <a:cubicBezTo>
                    <a:pt x="22337" y="24511"/>
                    <a:pt x="21516" y="23011"/>
                    <a:pt x="20420" y="22201"/>
                  </a:cubicBezTo>
                  <a:cubicBezTo>
                    <a:pt x="21289" y="20939"/>
                    <a:pt x="21563" y="19272"/>
                    <a:pt x="21135" y="17796"/>
                  </a:cubicBezTo>
                  <a:cubicBezTo>
                    <a:pt x="20694" y="16320"/>
                    <a:pt x="19694" y="15117"/>
                    <a:pt x="18277" y="14522"/>
                  </a:cubicBezTo>
                  <a:cubicBezTo>
                    <a:pt x="19099" y="11712"/>
                    <a:pt x="17848" y="8354"/>
                    <a:pt x="15134" y="7271"/>
                  </a:cubicBezTo>
                  <a:cubicBezTo>
                    <a:pt x="15646" y="5997"/>
                    <a:pt x="15312" y="4425"/>
                    <a:pt x="14312" y="3485"/>
                  </a:cubicBezTo>
                  <a:cubicBezTo>
                    <a:pt x="13518" y="2729"/>
                    <a:pt x="12499" y="1957"/>
                    <a:pt x="11488" y="1957"/>
                  </a:cubicBezTo>
                  <a:cubicBezTo>
                    <a:pt x="11225" y="1957"/>
                    <a:pt x="10962" y="2009"/>
                    <a:pt x="10705" y="2127"/>
                  </a:cubicBezTo>
                  <a:cubicBezTo>
                    <a:pt x="10169" y="1091"/>
                    <a:pt x="9145" y="318"/>
                    <a:pt x="8002" y="79"/>
                  </a:cubicBezTo>
                  <a:cubicBezTo>
                    <a:pt x="7752" y="25"/>
                    <a:pt x="7483" y="1"/>
                    <a:pt x="7202" y="1"/>
                  </a:cubicBezTo>
                  <a:close/>
                </a:path>
              </a:pathLst>
            </a:custGeom>
            <a:solidFill>
              <a:srgbClr val="449E8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2152;p57">
              <a:extLst>
                <a:ext uri="{FF2B5EF4-FFF2-40B4-BE49-F238E27FC236}">
                  <a16:creationId xmlns:a16="http://schemas.microsoft.com/office/drawing/2014/main" id="{409C5424-3FCC-1D35-B5E4-1DF4A6FA8BDB}"/>
                </a:ext>
              </a:extLst>
            </p:cNvPr>
            <p:cNvSpPr/>
            <p:nvPr/>
          </p:nvSpPr>
          <p:spPr>
            <a:xfrm>
              <a:off x="2796475" y="1452400"/>
              <a:ext cx="137825" cy="414050"/>
            </a:xfrm>
            <a:custGeom>
              <a:avLst/>
              <a:gdLst/>
              <a:ahLst/>
              <a:cxnLst/>
              <a:rect l="l" t="t" r="r" b="b"/>
              <a:pathLst>
                <a:path w="5513" h="16562" extrusionOk="0">
                  <a:moveTo>
                    <a:pt x="2846" y="0"/>
                  </a:moveTo>
                  <a:cubicBezTo>
                    <a:pt x="2286" y="584"/>
                    <a:pt x="2155" y="953"/>
                    <a:pt x="1596" y="1548"/>
                  </a:cubicBezTo>
                  <a:cubicBezTo>
                    <a:pt x="2346" y="6584"/>
                    <a:pt x="1786" y="11799"/>
                    <a:pt x="0" y="16562"/>
                  </a:cubicBezTo>
                  <a:cubicBezTo>
                    <a:pt x="1834" y="16347"/>
                    <a:pt x="3679" y="16193"/>
                    <a:pt x="5513" y="16097"/>
                  </a:cubicBezTo>
                  <a:cubicBezTo>
                    <a:pt x="3870" y="11454"/>
                    <a:pt x="3370" y="6418"/>
                    <a:pt x="4108" y="1548"/>
                  </a:cubicBezTo>
                  <a:cubicBezTo>
                    <a:pt x="3548" y="953"/>
                    <a:pt x="3405" y="584"/>
                    <a:pt x="284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2153;p57">
              <a:extLst>
                <a:ext uri="{FF2B5EF4-FFF2-40B4-BE49-F238E27FC236}">
                  <a16:creationId xmlns:a16="http://schemas.microsoft.com/office/drawing/2014/main" id="{A90F9D05-00CB-E5E8-4209-0EB88B9736E6}"/>
                </a:ext>
              </a:extLst>
            </p:cNvPr>
            <p:cNvSpPr/>
            <p:nvPr/>
          </p:nvSpPr>
          <p:spPr>
            <a:xfrm>
              <a:off x="2602100" y="980775"/>
              <a:ext cx="494125" cy="571350"/>
            </a:xfrm>
            <a:custGeom>
              <a:avLst/>
              <a:gdLst/>
              <a:ahLst/>
              <a:cxnLst/>
              <a:rect l="l" t="t" r="r" b="b"/>
              <a:pathLst>
                <a:path w="19765" h="22854" extrusionOk="0">
                  <a:moveTo>
                    <a:pt x="10039" y="0"/>
                  </a:moveTo>
                  <a:cubicBezTo>
                    <a:pt x="9395" y="0"/>
                    <a:pt x="8677" y="196"/>
                    <a:pt x="8228" y="553"/>
                  </a:cubicBezTo>
                  <a:cubicBezTo>
                    <a:pt x="8125" y="541"/>
                    <a:pt x="8022" y="535"/>
                    <a:pt x="7918" y="535"/>
                  </a:cubicBezTo>
                  <a:cubicBezTo>
                    <a:pt x="7029" y="535"/>
                    <a:pt x="6145" y="985"/>
                    <a:pt x="5644" y="1732"/>
                  </a:cubicBezTo>
                  <a:cubicBezTo>
                    <a:pt x="5096" y="2554"/>
                    <a:pt x="5049" y="3697"/>
                    <a:pt x="5549" y="4566"/>
                  </a:cubicBezTo>
                  <a:cubicBezTo>
                    <a:pt x="4489" y="4780"/>
                    <a:pt x="3394" y="5030"/>
                    <a:pt x="2715" y="5875"/>
                  </a:cubicBezTo>
                  <a:cubicBezTo>
                    <a:pt x="2048" y="6721"/>
                    <a:pt x="1905" y="8042"/>
                    <a:pt x="2620" y="8864"/>
                  </a:cubicBezTo>
                  <a:cubicBezTo>
                    <a:pt x="1441" y="9304"/>
                    <a:pt x="548" y="10305"/>
                    <a:pt x="274" y="11543"/>
                  </a:cubicBezTo>
                  <a:cubicBezTo>
                    <a:pt x="0" y="12769"/>
                    <a:pt x="381" y="14126"/>
                    <a:pt x="1263" y="15031"/>
                  </a:cubicBezTo>
                  <a:cubicBezTo>
                    <a:pt x="1249" y="15030"/>
                    <a:pt x="1235" y="15030"/>
                    <a:pt x="1221" y="15030"/>
                  </a:cubicBezTo>
                  <a:cubicBezTo>
                    <a:pt x="642" y="15030"/>
                    <a:pt x="356" y="16010"/>
                    <a:pt x="298" y="16603"/>
                  </a:cubicBezTo>
                  <a:cubicBezTo>
                    <a:pt x="179" y="17698"/>
                    <a:pt x="643" y="18853"/>
                    <a:pt x="1489" y="19556"/>
                  </a:cubicBezTo>
                  <a:cubicBezTo>
                    <a:pt x="2094" y="20060"/>
                    <a:pt x="2878" y="20327"/>
                    <a:pt x="3659" y="20327"/>
                  </a:cubicBezTo>
                  <a:cubicBezTo>
                    <a:pt x="3984" y="20327"/>
                    <a:pt x="4309" y="20281"/>
                    <a:pt x="4620" y="20187"/>
                  </a:cubicBezTo>
                  <a:lnTo>
                    <a:pt x="4620" y="20187"/>
                  </a:lnTo>
                  <a:cubicBezTo>
                    <a:pt x="4441" y="20603"/>
                    <a:pt x="4370" y="21365"/>
                    <a:pt x="4632" y="21735"/>
                  </a:cubicBezTo>
                  <a:cubicBezTo>
                    <a:pt x="4885" y="22091"/>
                    <a:pt x="5394" y="22414"/>
                    <a:pt x="5836" y="22414"/>
                  </a:cubicBezTo>
                  <a:cubicBezTo>
                    <a:pt x="5851" y="22414"/>
                    <a:pt x="5867" y="22414"/>
                    <a:pt x="5882" y="22413"/>
                  </a:cubicBezTo>
                  <a:cubicBezTo>
                    <a:pt x="6390" y="22713"/>
                    <a:pt x="6958" y="22854"/>
                    <a:pt x="7530" y="22854"/>
                  </a:cubicBezTo>
                  <a:cubicBezTo>
                    <a:pt x="8365" y="22854"/>
                    <a:pt x="9206" y="22553"/>
                    <a:pt x="9871" y="22008"/>
                  </a:cubicBezTo>
                  <a:cubicBezTo>
                    <a:pt x="10334" y="22292"/>
                    <a:pt x="10857" y="22423"/>
                    <a:pt x="11383" y="22423"/>
                  </a:cubicBezTo>
                  <a:cubicBezTo>
                    <a:pt x="12383" y="22423"/>
                    <a:pt x="13394" y="21947"/>
                    <a:pt x="14026" y="21127"/>
                  </a:cubicBezTo>
                  <a:cubicBezTo>
                    <a:pt x="14408" y="21281"/>
                    <a:pt x="14816" y="21357"/>
                    <a:pt x="15223" y="21357"/>
                  </a:cubicBezTo>
                  <a:cubicBezTo>
                    <a:pt x="15731" y="21357"/>
                    <a:pt x="16237" y="21239"/>
                    <a:pt x="16693" y="21008"/>
                  </a:cubicBezTo>
                  <a:cubicBezTo>
                    <a:pt x="17503" y="20592"/>
                    <a:pt x="18169" y="19615"/>
                    <a:pt x="18396" y="18722"/>
                  </a:cubicBezTo>
                  <a:cubicBezTo>
                    <a:pt x="19146" y="18294"/>
                    <a:pt x="19670" y="17460"/>
                    <a:pt x="19717" y="16579"/>
                  </a:cubicBezTo>
                  <a:cubicBezTo>
                    <a:pt x="19765" y="15710"/>
                    <a:pt x="19241" y="14746"/>
                    <a:pt x="18538" y="14234"/>
                  </a:cubicBezTo>
                  <a:cubicBezTo>
                    <a:pt x="19098" y="13424"/>
                    <a:pt x="19265" y="12352"/>
                    <a:pt x="18991" y="11412"/>
                  </a:cubicBezTo>
                  <a:cubicBezTo>
                    <a:pt x="18717" y="10459"/>
                    <a:pt x="18074" y="9685"/>
                    <a:pt x="17169" y="9304"/>
                  </a:cubicBezTo>
                  <a:cubicBezTo>
                    <a:pt x="17693" y="7519"/>
                    <a:pt x="16895" y="5352"/>
                    <a:pt x="15157" y="4661"/>
                  </a:cubicBezTo>
                  <a:cubicBezTo>
                    <a:pt x="15479" y="3851"/>
                    <a:pt x="15264" y="2839"/>
                    <a:pt x="14621" y="2232"/>
                  </a:cubicBezTo>
                  <a:cubicBezTo>
                    <a:pt x="14121" y="1760"/>
                    <a:pt x="13470" y="1265"/>
                    <a:pt x="12824" y="1265"/>
                  </a:cubicBezTo>
                  <a:cubicBezTo>
                    <a:pt x="12656" y="1265"/>
                    <a:pt x="12488" y="1299"/>
                    <a:pt x="12323" y="1375"/>
                  </a:cubicBezTo>
                  <a:cubicBezTo>
                    <a:pt x="11966" y="708"/>
                    <a:pt x="11311" y="220"/>
                    <a:pt x="10585" y="53"/>
                  </a:cubicBezTo>
                  <a:cubicBezTo>
                    <a:pt x="10416" y="18"/>
                    <a:pt x="10230" y="0"/>
                    <a:pt x="10039" y="0"/>
                  </a:cubicBezTo>
                  <a:close/>
                </a:path>
              </a:pathLst>
            </a:custGeom>
            <a:solidFill>
              <a:srgbClr val="5AD1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2154;p57">
              <a:extLst>
                <a:ext uri="{FF2B5EF4-FFF2-40B4-BE49-F238E27FC236}">
                  <a16:creationId xmlns:a16="http://schemas.microsoft.com/office/drawing/2014/main" id="{E76C0722-71B6-CB7C-7F33-CFA050CC72B2}"/>
                </a:ext>
              </a:extLst>
            </p:cNvPr>
            <p:cNvSpPr/>
            <p:nvPr/>
          </p:nvSpPr>
          <p:spPr>
            <a:xfrm>
              <a:off x="2738725" y="980900"/>
              <a:ext cx="357500" cy="557250"/>
            </a:xfrm>
            <a:custGeom>
              <a:avLst/>
              <a:gdLst/>
              <a:ahLst/>
              <a:cxnLst/>
              <a:rect l="l" t="t" r="r" b="b"/>
              <a:pathLst>
                <a:path w="14300" h="22290" extrusionOk="0">
                  <a:moveTo>
                    <a:pt x="4595" y="1"/>
                  </a:moveTo>
                  <a:cubicBezTo>
                    <a:pt x="4505" y="1"/>
                    <a:pt x="4414" y="5"/>
                    <a:pt x="4322" y="13"/>
                  </a:cubicBezTo>
                  <a:cubicBezTo>
                    <a:pt x="5120" y="632"/>
                    <a:pt x="5596" y="1679"/>
                    <a:pt x="5465" y="2703"/>
                  </a:cubicBezTo>
                  <a:cubicBezTo>
                    <a:pt x="5601" y="2636"/>
                    <a:pt x="5738" y="2606"/>
                    <a:pt x="5873" y="2606"/>
                  </a:cubicBezTo>
                  <a:cubicBezTo>
                    <a:pt x="6120" y="2606"/>
                    <a:pt x="6362" y="2705"/>
                    <a:pt x="6585" y="2858"/>
                  </a:cubicBezTo>
                  <a:cubicBezTo>
                    <a:pt x="6930" y="3084"/>
                    <a:pt x="7144" y="3525"/>
                    <a:pt x="7108" y="3942"/>
                  </a:cubicBezTo>
                  <a:cubicBezTo>
                    <a:pt x="6370" y="3965"/>
                    <a:pt x="5549" y="4585"/>
                    <a:pt x="5358" y="5299"/>
                  </a:cubicBezTo>
                  <a:cubicBezTo>
                    <a:pt x="5618" y="5039"/>
                    <a:pt x="6004" y="4930"/>
                    <a:pt x="6368" y="4930"/>
                  </a:cubicBezTo>
                  <a:cubicBezTo>
                    <a:pt x="6437" y="4930"/>
                    <a:pt x="6506" y="4934"/>
                    <a:pt x="6573" y="4942"/>
                  </a:cubicBezTo>
                  <a:cubicBezTo>
                    <a:pt x="7001" y="5001"/>
                    <a:pt x="7394" y="5251"/>
                    <a:pt x="7609" y="5620"/>
                  </a:cubicBezTo>
                  <a:cubicBezTo>
                    <a:pt x="7013" y="5823"/>
                    <a:pt x="6406" y="6537"/>
                    <a:pt x="6239" y="7144"/>
                  </a:cubicBezTo>
                  <a:cubicBezTo>
                    <a:pt x="6566" y="6938"/>
                    <a:pt x="6965" y="6838"/>
                    <a:pt x="7370" y="6838"/>
                  </a:cubicBezTo>
                  <a:cubicBezTo>
                    <a:pt x="7922" y="6838"/>
                    <a:pt x="8484" y="7025"/>
                    <a:pt x="8882" y="7383"/>
                  </a:cubicBezTo>
                  <a:cubicBezTo>
                    <a:pt x="7799" y="7514"/>
                    <a:pt x="6858" y="8764"/>
                    <a:pt x="6882" y="9847"/>
                  </a:cubicBezTo>
                  <a:cubicBezTo>
                    <a:pt x="6549" y="9634"/>
                    <a:pt x="6110" y="9551"/>
                    <a:pt x="5668" y="9551"/>
                  </a:cubicBezTo>
                  <a:cubicBezTo>
                    <a:pt x="5321" y="9551"/>
                    <a:pt x="4971" y="9602"/>
                    <a:pt x="4668" y="9680"/>
                  </a:cubicBezTo>
                  <a:cubicBezTo>
                    <a:pt x="3977" y="9871"/>
                    <a:pt x="3382" y="10347"/>
                    <a:pt x="3048" y="10978"/>
                  </a:cubicBezTo>
                  <a:cubicBezTo>
                    <a:pt x="3285" y="10768"/>
                    <a:pt x="3553" y="10687"/>
                    <a:pt x="3844" y="10687"/>
                  </a:cubicBezTo>
                  <a:cubicBezTo>
                    <a:pt x="3949" y="10687"/>
                    <a:pt x="4057" y="10697"/>
                    <a:pt x="4168" y="10716"/>
                  </a:cubicBezTo>
                  <a:cubicBezTo>
                    <a:pt x="4596" y="10776"/>
                    <a:pt x="4989" y="11038"/>
                    <a:pt x="5203" y="11419"/>
                  </a:cubicBezTo>
                  <a:cubicBezTo>
                    <a:pt x="5196" y="11419"/>
                    <a:pt x="5189" y="11419"/>
                    <a:pt x="5181" y="11419"/>
                  </a:cubicBezTo>
                  <a:cubicBezTo>
                    <a:pt x="4329" y="11419"/>
                    <a:pt x="3332" y="12093"/>
                    <a:pt x="3060" y="12895"/>
                  </a:cubicBezTo>
                  <a:cubicBezTo>
                    <a:pt x="3379" y="12725"/>
                    <a:pt x="3732" y="12644"/>
                    <a:pt x="4086" y="12644"/>
                  </a:cubicBezTo>
                  <a:cubicBezTo>
                    <a:pt x="4699" y="12644"/>
                    <a:pt x="5313" y="12886"/>
                    <a:pt x="5751" y="13324"/>
                  </a:cubicBezTo>
                  <a:cubicBezTo>
                    <a:pt x="6108" y="12883"/>
                    <a:pt x="6811" y="12764"/>
                    <a:pt x="7394" y="12740"/>
                  </a:cubicBezTo>
                  <a:cubicBezTo>
                    <a:pt x="7434" y="12738"/>
                    <a:pt x="7473" y="12737"/>
                    <a:pt x="7512" y="12737"/>
                  </a:cubicBezTo>
                  <a:cubicBezTo>
                    <a:pt x="8045" y="12737"/>
                    <a:pt x="8576" y="12960"/>
                    <a:pt x="8942" y="13348"/>
                  </a:cubicBezTo>
                  <a:cubicBezTo>
                    <a:pt x="7870" y="13431"/>
                    <a:pt x="6858" y="14288"/>
                    <a:pt x="6335" y="15241"/>
                  </a:cubicBezTo>
                  <a:cubicBezTo>
                    <a:pt x="6626" y="15106"/>
                    <a:pt x="6942" y="15044"/>
                    <a:pt x="7260" y="15044"/>
                  </a:cubicBezTo>
                  <a:cubicBezTo>
                    <a:pt x="8149" y="15044"/>
                    <a:pt x="9065" y="15528"/>
                    <a:pt x="9573" y="16265"/>
                  </a:cubicBezTo>
                  <a:cubicBezTo>
                    <a:pt x="9444" y="16231"/>
                    <a:pt x="9312" y="16216"/>
                    <a:pt x="9180" y="16216"/>
                  </a:cubicBezTo>
                  <a:cubicBezTo>
                    <a:pt x="8412" y="16216"/>
                    <a:pt x="7625" y="16740"/>
                    <a:pt x="7168" y="17360"/>
                  </a:cubicBezTo>
                  <a:cubicBezTo>
                    <a:pt x="6608" y="16777"/>
                    <a:pt x="5692" y="16384"/>
                    <a:pt x="4870" y="16348"/>
                  </a:cubicBezTo>
                  <a:cubicBezTo>
                    <a:pt x="4839" y="16347"/>
                    <a:pt x="4808" y="16347"/>
                    <a:pt x="4776" y="16347"/>
                  </a:cubicBezTo>
                  <a:cubicBezTo>
                    <a:pt x="3997" y="16347"/>
                    <a:pt x="3215" y="16631"/>
                    <a:pt x="2632" y="17158"/>
                  </a:cubicBezTo>
                  <a:cubicBezTo>
                    <a:pt x="2427" y="16831"/>
                    <a:pt x="2046" y="16717"/>
                    <a:pt x="1662" y="16717"/>
                  </a:cubicBezTo>
                  <a:cubicBezTo>
                    <a:pt x="1556" y="16717"/>
                    <a:pt x="1449" y="16725"/>
                    <a:pt x="1346" y="16741"/>
                  </a:cubicBezTo>
                  <a:cubicBezTo>
                    <a:pt x="858" y="16824"/>
                    <a:pt x="417" y="17074"/>
                    <a:pt x="0" y="17336"/>
                  </a:cubicBezTo>
                  <a:cubicBezTo>
                    <a:pt x="111" y="17311"/>
                    <a:pt x="223" y="17300"/>
                    <a:pt x="334" y="17300"/>
                  </a:cubicBezTo>
                  <a:cubicBezTo>
                    <a:pt x="1138" y="17300"/>
                    <a:pt x="1937" y="17909"/>
                    <a:pt x="2167" y="18693"/>
                  </a:cubicBezTo>
                  <a:cubicBezTo>
                    <a:pt x="2455" y="18494"/>
                    <a:pt x="2929" y="18412"/>
                    <a:pt x="3361" y="18412"/>
                  </a:cubicBezTo>
                  <a:cubicBezTo>
                    <a:pt x="3574" y="18412"/>
                    <a:pt x="3777" y="18432"/>
                    <a:pt x="3941" y="18467"/>
                  </a:cubicBezTo>
                  <a:cubicBezTo>
                    <a:pt x="4453" y="18586"/>
                    <a:pt x="4894" y="18920"/>
                    <a:pt x="5156" y="19372"/>
                  </a:cubicBezTo>
                  <a:cubicBezTo>
                    <a:pt x="5113" y="19370"/>
                    <a:pt x="5070" y="19369"/>
                    <a:pt x="5026" y="19369"/>
                  </a:cubicBezTo>
                  <a:cubicBezTo>
                    <a:pt x="3971" y="19369"/>
                    <a:pt x="2752" y="20052"/>
                    <a:pt x="2215" y="20944"/>
                  </a:cubicBezTo>
                  <a:cubicBezTo>
                    <a:pt x="2649" y="20565"/>
                    <a:pt x="3489" y="20478"/>
                    <a:pt x="4103" y="20478"/>
                  </a:cubicBezTo>
                  <a:cubicBezTo>
                    <a:pt x="4145" y="20478"/>
                    <a:pt x="4187" y="20479"/>
                    <a:pt x="4227" y="20479"/>
                  </a:cubicBezTo>
                  <a:cubicBezTo>
                    <a:pt x="4846" y="20503"/>
                    <a:pt x="5453" y="20741"/>
                    <a:pt x="5906" y="21170"/>
                  </a:cubicBezTo>
                  <a:cubicBezTo>
                    <a:pt x="6527" y="20166"/>
                    <a:pt x="7586" y="19557"/>
                    <a:pt x="8759" y="19557"/>
                  </a:cubicBezTo>
                  <a:cubicBezTo>
                    <a:pt x="8824" y="19557"/>
                    <a:pt x="8889" y="19559"/>
                    <a:pt x="8954" y="19563"/>
                  </a:cubicBezTo>
                  <a:cubicBezTo>
                    <a:pt x="7882" y="20015"/>
                    <a:pt x="7097" y="21134"/>
                    <a:pt x="6799" y="22289"/>
                  </a:cubicBezTo>
                  <a:cubicBezTo>
                    <a:pt x="7489" y="22099"/>
                    <a:pt x="8120" y="21694"/>
                    <a:pt x="8561" y="21122"/>
                  </a:cubicBezTo>
                  <a:cubicBezTo>
                    <a:pt x="8943" y="21276"/>
                    <a:pt x="9351" y="21352"/>
                    <a:pt x="9758" y="21352"/>
                  </a:cubicBezTo>
                  <a:cubicBezTo>
                    <a:pt x="10266" y="21352"/>
                    <a:pt x="10772" y="21234"/>
                    <a:pt x="11228" y="21003"/>
                  </a:cubicBezTo>
                  <a:cubicBezTo>
                    <a:pt x="12038" y="20587"/>
                    <a:pt x="12704" y="19610"/>
                    <a:pt x="12931" y="18717"/>
                  </a:cubicBezTo>
                  <a:cubicBezTo>
                    <a:pt x="13681" y="18289"/>
                    <a:pt x="14205" y="17455"/>
                    <a:pt x="14252" y="16574"/>
                  </a:cubicBezTo>
                  <a:cubicBezTo>
                    <a:pt x="14300" y="15705"/>
                    <a:pt x="13776" y="14741"/>
                    <a:pt x="13073" y="14229"/>
                  </a:cubicBezTo>
                  <a:cubicBezTo>
                    <a:pt x="13633" y="13419"/>
                    <a:pt x="13800" y="12347"/>
                    <a:pt x="13526" y="11407"/>
                  </a:cubicBezTo>
                  <a:cubicBezTo>
                    <a:pt x="13252" y="10454"/>
                    <a:pt x="12609" y="9680"/>
                    <a:pt x="11704" y="9299"/>
                  </a:cubicBezTo>
                  <a:cubicBezTo>
                    <a:pt x="12228" y="7514"/>
                    <a:pt x="11430" y="5347"/>
                    <a:pt x="9692" y="4656"/>
                  </a:cubicBezTo>
                  <a:cubicBezTo>
                    <a:pt x="10014" y="3846"/>
                    <a:pt x="9799" y="2834"/>
                    <a:pt x="9156" y="2227"/>
                  </a:cubicBezTo>
                  <a:cubicBezTo>
                    <a:pt x="8656" y="1755"/>
                    <a:pt x="8005" y="1260"/>
                    <a:pt x="7359" y="1260"/>
                  </a:cubicBezTo>
                  <a:cubicBezTo>
                    <a:pt x="7191" y="1260"/>
                    <a:pt x="7023" y="1294"/>
                    <a:pt x="6858" y="1370"/>
                  </a:cubicBezTo>
                  <a:cubicBezTo>
                    <a:pt x="6501" y="703"/>
                    <a:pt x="5846" y="203"/>
                    <a:pt x="5120" y="48"/>
                  </a:cubicBezTo>
                  <a:cubicBezTo>
                    <a:pt x="4953" y="17"/>
                    <a:pt x="4776" y="1"/>
                    <a:pt x="4595" y="1"/>
                  </a:cubicBezTo>
                  <a:close/>
                </a:path>
              </a:pathLst>
            </a:custGeom>
            <a:solidFill>
              <a:srgbClr val="449E8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2155;p57">
              <a:extLst>
                <a:ext uri="{FF2B5EF4-FFF2-40B4-BE49-F238E27FC236}">
                  <a16:creationId xmlns:a16="http://schemas.microsoft.com/office/drawing/2014/main" id="{1E7C53B5-4620-A176-92D1-6B154A358860}"/>
                </a:ext>
              </a:extLst>
            </p:cNvPr>
            <p:cNvSpPr/>
            <p:nvPr/>
          </p:nvSpPr>
          <p:spPr>
            <a:xfrm>
              <a:off x="2895875" y="2421575"/>
              <a:ext cx="912050" cy="1238550"/>
            </a:xfrm>
            <a:custGeom>
              <a:avLst/>
              <a:gdLst/>
              <a:ahLst/>
              <a:cxnLst/>
              <a:rect l="l" t="t" r="r" b="b"/>
              <a:pathLst>
                <a:path w="36482" h="49542" extrusionOk="0">
                  <a:moveTo>
                    <a:pt x="18430" y="1"/>
                  </a:moveTo>
                  <a:cubicBezTo>
                    <a:pt x="17993" y="1"/>
                    <a:pt x="17553" y="16"/>
                    <a:pt x="17110" y="47"/>
                  </a:cubicBezTo>
                  <a:cubicBezTo>
                    <a:pt x="8264" y="678"/>
                    <a:pt x="1096" y="7810"/>
                    <a:pt x="430" y="16657"/>
                  </a:cubicBezTo>
                  <a:cubicBezTo>
                    <a:pt x="1" y="22288"/>
                    <a:pt x="2168" y="27432"/>
                    <a:pt x="5859" y="31016"/>
                  </a:cubicBezTo>
                  <a:cubicBezTo>
                    <a:pt x="8788" y="33849"/>
                    <a:pt x="10336" y="37826"/>
                    <a:pt x="10336" y="41898"/>
                  </a:cubicBezTo>
                  <a:lnTo>
                    <a:pt x="10336" y="49542"/>
                  </a:lnTo>
                  <a:lnTo>
                    <a:pt x="26528" y="49542"/>
                  </a:lnTo>
                  <a:lnTo>
                    <a:pt x="26528" y="42088"/>
                  </a:lnTo>
                  <a:cubicBezTo>
                    <a:pt x="26528" y="37921"/>
                    <a:pt x="28100" y="33849"/>
                    <a:pt x="31076" y="30932"/>
                  </a:cubicBezTo>
                  <a:cubicBezTo>
                    <a:pt x="34410" y="27658"/>
                    <a:pt x="36482" y="23098"/>
                    <a:pt x="36482" y="18050"/>
                  </a:cubicBezTo>
                  <a:cubicBezTo>
                    <a:pt x="36482" y="8080"/>
                    <a:pt x="28405" y="1"/>
                    <a:pt x="18430" y="1"/>
                  </a:cubicBezTo>
                  <a:close/>
                </a:path>
              </a:pathLst>
            </a:custGeom>
            <a:solidFill>
              <a:srgbClr val="FFD1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2156;p57">
              <a:extLst>
                <a:ext uri="{FF2B5EF4-FFF2-40B4-BE49-F238E27FC236}">
                  <a16:creationId xmlns:a16="http://schemas.microsoft.com/office/drawing/2014/main" id="{BB61E56F-6BA2-99AD-B918-7194060C4DA0}"/>
                </a:ext>
              </a:extLst>
            </p:cNvPr>
            <p:cNvSpPr/>
            <p:nvPr/>
          </p:nvSpPr>
          <p:spPr>
            <a:xfrm>
              <a:off x="3253075" y="3687500"/>
              <a:ext cx="206900" cy="175625"/>
            </a:xfrm>
            <a:custGeom>
              <a:avLst/>
              <a:gdLst/>
              <a:ahLst/>
              <a:cxnLst/>
              <a:rect l="l" t="t" r="r" b="b"/>
              <a:pathLst>
                <a:path w="8276" h="7025" extrusionOk="0">
                  <a:moveTo>
                    <a:pt x="0" y="0"/>
                  </a:moveTo>
                  <a:lnTo>
                    <a:pt x="0" y="4917"/>
                  </a:lnTo>
                  <a:cubicBezTo>
                    <a:pt x="0" y="6084"/>
                    <a:pt x="941" y="7025"/>
                    <a:pt x="2108" y="7025"/>
                  </a:cubicBezTo>
                  <a:lnTo>
                    <a:pt x="6180" y="7025"/>
                  </a:lnTo>
                  <a:cubicBezTo>
                    <a:pt x="7335" y="7025"/>
                    <a:pt x="8275" y="6084"/>
                    <a:pt x="8275" y="4917"/>
                  </a:cubicBezTo>
                  <a:lnTo>
                    <a:pt x="8275" y="0"/>
                  </a:lnTo>
                  <a:close/>
                </a:path>
              </a:pathLst>
            </a:custGeom>
            <a:solidFill>
              <a:srgbClr val="DFDFD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2157;p57">
              <a:extLst>
                <a:ext uri="{FF2B5EF4-FFF2-40B4-BE49-F238E27FC236}">
                  <a16:creationId xmlns:a16="http://schemas.microsoft.com/office/drawing/2014/main" id="{07E0DC45-4708-1F95-877A-A2229455A3E1}"/>
                </a:ext>
              </a:extLst>
            </p:cNvPr>
            <p:cNvSpPr/>
            <p:nvPr/>
          </p:nvSpPr>
          <p:spPr>
            <a:xfrm>
              <a:off x="3253075" y="3687500"/>
              <a:ext cx="206900" cy="175625"/>
            </a:xfrm>
            <a:custGeom>
              <a:avLst/>
              <a:gdLst/>
              <a:ahLst/>
              <a:cxnLst/>
              <a:rect l="l" t="t" r="r" b="b"/>
              <a:pathLst>
                <a:path w="8276" h="7025" extrusionOk="0">
                  <a:moveTo>
                    <a:pt x="0" y="0"/>
                  </a:moveTo>
                  <a:lnTo>
                    <a:pt x="0" y="4917"/>
                  </a:lnTo>
                  <a:cubicBezTo>
                    <a:pt x="0" y="6084"/>
                    <a:pt x="941" y="7025"/>
                    <a:pt x="2108" y="7025"/>
                  </a:cubicBezTo>
                  <a:lnTo>
                    <a:pt x="6180" y="7025"/>
                  </a:lnTo>
                  <a:cubicBezTo>
                    <a:pt x="7335" y="7025"/>
                    <a:pt x="8275" y="6084"/>
                    <a:pt x="8275" y="4917"/>
                  </a:cubicBezTo>
                  <a:lnTo>
                    <a:pt x="8275" y="0"/>
                  </a:lnTo>
                  <a:close/>
                </a:path>
              </a:pathLst>
            </a:custGeom>
            <a:solidFill>
              <a:srgbClr val="053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2158;p57">
              <a:extLst>
                <a:ext uri="{FF2B5EF4-FFF2-40B4-BE49-F238E27FC236}">
                  <a16:creationId xmlns:a16="http://schemas.microsoft.com/office/drawing/2014/main" id="{BFD88EDD-B7F7-E87A-BF1E-A200A500D124}"/>
                </a:ext>
              </a:extLst>
            </p:cNvPr>
            <p:cNvSpPr/>
            <p:nvPr/>
          </p:nvSpPr>
          <p:spPr>
            <a:xfrm>
              <a:off x="3153050" y="3462750"/>
              <a:ext cx="406925" cy="345600"/>
            </a:xfrm>
            <a:custGeom>
              <a:avLst/>
              <a:gdLst/>
              <a:ahLst/>
              <a:cxnLst/>
              <a:rect l="l" t="t" r="r" b="b"/>
              <a:pathLst>
                <a:path w="16277" h="13824" extrusionOk="0">
                  <a:moveTo>
                    <a:pt x="1" y="1"/>
                  </a:moveTo>
                  <a:lnTo>
                    <a:pt x="1" y="9692"/>
                  </a:lnTo>
                  <a:cubicBezTo>
                    <a:pt x="1" y="11978"/>
                    <a:pt x="1846" y="13824"/>
                    <a:pt x="4132" y="13824"/>
                  </a:cubicBezTo>
                  <a:lnTo>
                    <a:pt x="12145" y="13824"/>
                  </a:lnTo>
                  <a:cubicBezTo>
                    <a:pt x="14431" y="13824"/>
                    <a:pt x="16277" y="11978"/>
                    <a:pt x="16277" y="9692"/>
                  </a:cubicBezTo>
                  <a:lnTo>
                    <a:pt x="162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2159;p57">
              <a:extLst>
                <a:ext uri="{FF2B5EF4-FFF2-40B4-BE49-F238E27FC236}">
                  <a16:creationId xmlns:a16="http://schemas.microsoft.com/office/drawing/2014/main" id="{0CC943A6-0917-9DE5-205C-AE791690B364}"/>
                </a:ext>
              </a:extLst>
            </p:cNvPr>
            <p:cNvSpPr/>
            <p:nvPr/>
          </p:nvSpPr>
          <p:spPr>
            <a:xfrm>
              <a:off x="3083400" y="3505125"/>
              <a:ext cx="546225" cy="124250"/>
            </a:xfrm>
            <a:custGeom>
              <a:avLst/>
              <a:gdLst/>
              <a:ahLst/>
              <a:cxnLst/>
              <a:rect l="l" t="t" r="r" b="b"/>
              <a:pathLst>
                <a:path w="21849" h="4970" extrusionOk="0">
                  <a:moveTo>
                    <a:pt x="20523" y="1"/>
                  </a:moveTo>
                  <a:cubicBezTo>
                    <a:pt x="20473" y="1"/>
                    <a:pt x="20423" y="3"/>
                    <a:pt x="20372" y="8"/>
                  </a:cubicBezTo>
                  <a:lnTo>
                    <a:pt x="1489" y="1997"/>
                  </a:lnTo>
                  <a:cubicBezTo>
                    <a:pt x="668" y="2080"/>
                    <a:pt x="1" y="2806"/>
                    <a:pt x="1" y="3628"/>
                  </a:cubicBezTo>
                  <a:cubicBezTo>
                    <a:pt x="1" y="4398"/>
                    <a:pt x="587" y="4969"/>
                    <a:pt x="1337" y="4969"/>
                  </a:cubicBezTo>
                  <a:cubicBezTo>
                    <a:pt x="1387" y="4969"/>
                    <a:pt x="1438" y="4967"/>
                    <a:pt x="1489" y="4961"/>
                  </a:cubicBezTo>
                  <a:lnTo>
                    <a:pt x="20372" y="2973"/>
                  </a:lnTo>
                  <a:cubicBezTo>
                    <a:pt x="21182" y="2890"/>
                    <a:pt x="21849" y="2152"/>
                    <a:pt x="21849" y="1330"/>
                  </a:cubicBezTo>
                  <a:cubicBezTo>
                    <a:pt x="21849" y="571"/>
                    <a:pt x="21263" y="1"/>
                    <a:pt x="20523" y="1"/>
                  </a:cubicBezTo>
                  <a:close/>
                </a:path>
              </a:pathLst>
            </a:custGeom>
            <a:solidFill>
              <a:srgbClr val="DFDFD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2160;p57">
              <a:extLst>
                <a:ext uri="{FF2B5EF4-FFF2-40B4-BE49-F238E27FC236}">
                  <a16:creationId xmlns:a16="http://schemas.microsoft.com/office/drawing/2014/main" id="{BD6B6B9A-B92B-7D16-76E9-6BC4D0A76D5E}"/>
                </a:ext>
              </a:extLst>
            </p:cNvPr>
            <p:cNvSpPr/>
            <p:nvPr/>
          </p:nvSpPr>
          <p:spPr>
            <a:xfrm>
              <a:off x="3083400" y="3635500"/>
              <a:ext cx="546225" cy="124250"/>
            </a:xfrm>
            <a:custGeom>
              <a:avLst/>
              <a:gdLst/>
              <a:ahLst/>
              <a:cxnLst/>
              <a:rect l="l" t="t" r="r" b="b"/>
              <a:pathLst>
                <a:path w="21849" h="4970" extrusionOk="0">
                  <a:moveTo>
                    <a:pt x="20523" y="1"/>
                  </a:moveTo>
                  <a:cubicBezTo>
                    <a:pt x="20473" y="1"/>
                    <a:pt x="20423" y="3"/>
                    <a:pt x="20372" y="8"/>
                  </a:cubicBezTo>
                  <a:lnTo>
                    <a:pt x="1489" y="1997"/>
                  </a:lnTo>
                  <a:cubicBezTo>
                    <a:pt x="668" y="2080"/>
                    <a:pt x="1" y="2818"/>
                    <a:pt x="1" y="3640"/>
                  </a:cubicBezTo>
                  <a:cubicBezTo>
                    <a:pt x="1" y="4399"/>
                    <a:pt x="587" y="4969"/>
                    <a:pt x="1336" y="4969"/>
                  </a:cubicBezTo>
                  <a:cubicBezTo>
                    <a:pt x="1387" y="4969"/>
                    <a:pt x="1438" y="4967"/>
                    <a:pt x="1489" y="4961"/>
                  </a:cubicBezTo>
                  <a:lnTo>
                    <a:pt x="20372" y="2973"/>
                  </a:lnTo>
                  <a:cubicBezTo>
                    <a:pt x="21182" y="2890"/>
                    <a:pt x="21849" y="2163"/>
                    <a:pt x="21849" y="1342"/>
                  </a:cubicBezTo>
                  <a:cubicBezTo>
                    <a:pt x="21849" y="572"/>
                    <a:pt x="21263" y="1"/>
                    <a:pt x="20523" y="1"/>
                  </a:cubicBezTo>
                  <a:close/>
                </a:path>
              </a:pathLst>
            </a:custGeom>
            <a:solidFill>
              <a:srgbClr val="DFDFD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2161;p57">
              <a:extLst>
                <a:ext uri="{FF2B5EF4-FFF2-40B4-BE49-F238E27FC236}">
                  <a16:creationId xmlns:a16="http://schemas.microsoft.com/office/drawing/2014/main" id="{482D6D7C-8A6D-7DEB-3F4D-10E85E287C70}"/>
                </a:ext>
              </a:extLst>
            </p:cNvPr>
            <p:cNvSpPr/>
            <p:nvPr/>
          </p:nvSpPr>
          <p:spPr>
            <a:xfrm>
              <a:off x="3083400" y="3505125"/>
              <a:ext cx="546225" cy="124250"/>
            </a:xfrm>
            <a:custGeom>
              <a:avLst/>
              <a:gdLst/>
              <a:ahLst/>
              <a:cxnLst/>
              <a:rect l="l" t="t" r="r" b="b"/>
              <a:pathLst>
                <a:path w="21849" h="4970" extrusionOk="0">
                  <a:moveTo>
                    <a:pt x="20523" y="1"/>
                  </a:moveTo>
                  <a:cubicBezTo>
                    <a:pt x="20473" y="1"/>
                    <a:pt x="20423" y="3"/>
                    <a:pt x="20372" y="8"/>
                  </a:cubicBezTo>
                  <a:lnTo>
                    <a:pt x="1489" y="1997"/>
                  </a:lnTo>
                  <a:cubicBezTo>
                    <a:pt x="668" y="2080"/>
                    <a:pt x="1" y="2806"/>
                    <a:pt x="1" y="3628"/>
                  </a:cubicBezTo>
                  <a:cubicBezTo>
                    <a:pt x="1" y="4398"/>
                    <a:pt x="587" y="4969"/>
                    <a:pt x="1337" y="4969"/>
                  </a:cubicBezTo>
                  <a:cubicBezTo>
                    <a:pt x="1387" y="4969"/>
                    <a:pt x="1438" y="4967"/>
                    <a:pt x="1489" y="4961"/>
                  </a:cubicBezTo>
                  <a:lnTo>
                    <a:pt x="20372" y="2973"/>
                  </a:lnTo>
                  <a:cubicBezTo>
                    <a:pt x="21182" y="2890"/>
                    <a:pt x="21849" y="2152"/>
                    <a:pt x="21849" y="1330"/>
                  </a:cubicBezTo>
                  <a:cubicBezTo>
                    <a:pt x="21849" y="571"/>
                    <a:pt x="21263" y="1"/>
                    <a:pt x="20523" y="1"/>
                  </a:cubicBezTo>
                  <a:close/>
                </a:path>
              </a:pathLst>
            </a:custGeom>
            <a:solidFill>
              <a:srgbClr val="053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2162;p57">
              <a:extLst>
                <a:ext uri="{FF2B5EF4-FFF2-40B4-BE49-F238E27FC236}">
                  <a16:creationId xmlns:a16="http://schemas.microsoft.com/office/drawing/2014/main" id="{4F7E9D95-6CD7-DA9C-8031-E6A186FD870C}"/>
                </a:ext>
              </a:extLst>
            </p:cNvPr>
            <p:cNvSpPr/>
            <p:nvPr/>
          </p:nvSpPr>
          <p:spPr>
            <a:xfrm>
              <a:off x="3083400" y="3635500"/>
              <a:ext cx="546225" cy="124250"/>
            </a:xfrm>
            <a:custGeom>
              <a:avLst/>
              <a:gdLst/>
              <a:ahLst/>
              <a:cxnLst/>
              <a:rect l="l" t="t" r="r" b="b"/>
              <a:pathLst>
                <a:path w="21849" h="4970" extrusionOk="0">
                  <a:moveTo>
                    <a:pt x="20523" y="1"/>
                  </a:moveTo>
                  <a:cubicBezTo>
                    <a:pt x="20473" y="1"/>
                    <a:pt x="20423" y="3"/>
                    <a:pt x="20372" y="8"/>
                  </a:cubicBezTo>
                  <a:lnTo>
                    <a:pt x="1489" y="1997"/>
                  </a:lnTo>
                  <a:cubicBezTo>
                    <a:pt x="668" y="2080"/>
                    <a:pt x="1" y="2818"/>
                    <a:pt x="1" y="3640"/>
                  </a:cubicBezTo>
                  <a:cubicBezTo>
                    <a:pt x="1" y="4399"/>
                    <a:pt x="587" y="4969"/>
                    <a:pt x="1336" y="4969"/>
                  </a:cubicBezTo>
                  <a:cubicBezTo>
                    <a:pt x="1387" y="4969"/>
                    <a:pt x="1438" y="4967"/>
                    <a:pt x="1489" y="4961"/>
                  </a:cubicBezTo>
                  <a:lnTo>
                    <a:pt x="20372" y="2973"/>
                  </a:lnTo>
                  <a:cubicBezTo>
                    <a:pt x="21182" y="2890"/>
                    <a:pt x="21849" y="2163"/>
                    <a:pt x="21849" y="1342"/>
                  </a:cubicBezTo>
                  <a:cubicBezTo>
                    <a:pt x="21849" y="572"/>
                    <a:pt x="21263" y="1"/>
                    <a:pt x="20523" y="1"/>
                  </a:cubicBezTo>
                  <a:close/>
                </a:path>
              </a:pathLst>
            </a:custGeom>
            <a:solidFill>
              <a:srgbClr val="053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2163;p57">
              <a:extLst>
                <a:ext uri="{FF2B5EF4-FFF2-40B4-BE49-F238E27FC236}">
                  <a16:creationId xmlns:a16="http://schemas.microsoft.com/office/drawing/2014/main" id="{23F3EB8A-CF85-F170-CB82-C1E1CF33B23E}"/>
                </a:ext>
              </a:extLst>
            </p:cNvPr>
            <p:cNvSpPr/>
            <p:nvPr/>
          </p:nvSpPr>
          <p:spPr>
            <a:xfrm>
              <a:off x="3131025" y="3445500"/>
              <a:ext cx="450975" cy="34550"/>
            </a:xfrm>
            <a:custGeom>
              <a:avLst/>
              <a:gdLst/>
              <a:ahLst/>
              <a:cxnLst/>
              <a:rect l="l" t="t" r="r" b="b"/>
              <a:pathLst>
                <a:path w="18039" h="1382" extrusionOk="0">
                  <a:moveTo>
                    <a:pt x="691" y="0"/>
                  </a:moveTo>
                  <a:cubicBezTo>
                    <a:pt x="310" y="0"/>
                    <a:pt x="1" y="310"/>
                    <a:pt x="1" y="691"/>
                  </a:cubicBezTo>
                  <a:cubicBezTo>
                    <a:pt x="1" y="1072"/>
                    <a:pt x="310" y="1381"/>
                    <a:pt x="691" y="1381"/>
                  </a:cubicBezTo>
                  <a:lnTo>
                    <a:pt x="17348" y="1381"/>
                  </a:lnTo>
                  <a:cubicBezTo>
                    <a:pt x="17729" y="1381"/>
                    <a:pt x="18039" y="1072"/>
                    <a:pt x="18039" y="691"/>
                  </a:cubicBezTo>
                  <a:cubicBezTo>
                    <a:pt x="18039" y="310"/>
                    <a:pt x="17729" y="0"/>
                    <a:pt x="17348" y="0"/>
                  </a:cubicBezTo>
                  <a:close/>
                </a:path>
              </a:pathLst>
            </a:custGeom>
            <a:solidFill>
              <a:srgbClr val="DFDFD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2164;p57">
              <a:extLst>
                <a:ext uri="{FF2B5EF4-FFF2-40B4-BE49-F238E27FC236}">
                  <a16:creationId xmlns:a16="http://schemas.microsoft.com/office/drawing/2014/main" id="{99979D97-5129-F272-ECB2-7B035921DFE1}"/>
                </a:ext>
              </a:extLst>
            </p:cNvPr>
            <p:cNvSpPr/>
            <p:nvPr/>
          </p:nvSpPr>
          <p:spPr>
            <a:xfrm>
              <a:off x="3131025" y="3445500"/>
              <a:ext cx="450975" cy="34550"/>
            </a:xfrm>
            <a:custGeom>
              <a:avLst/>
              <a:gdLst/>
              <a:ahLst/>
              <a:cxnLst/>
              <a:rect l="l" t="t" r="r" b="b"/>
              <a:pathLst>
                <a:path w="18039" h="1382" extrusionOk="0">
                  <a:moveTo>
                    <a:pt x="691" y="0"/>
                  </a:moveTo>
                  <a:cubicBezTo>
                    <a:pt x="310" y="0"/>
                    <a:pt x="1" y="310"/>
                    <a:pt x="1" y="691"/>
                  </a:cubicBezTo>
                  <a:cubicBezTo>
                    <a:pt x="1" y="1072"/>
                    <a:pt x="310" y="1381"/>
                    <a:pt x="691" y="1381"/>
                  </a:cubicBezTo>
                  <a:lnTo>
                    <a:pt x="17348" y="1381"/>
                  </a:lnTo>
                  <a:cubicBezTo>
                    <a:pt x="17729" y="1381"/>
                    <a:pt x="18039" y="1072"/>
                    <a:pt x="18039" y="691"/>
                  </a:cubicBezTo>
                  <a:cubicBezTo>
                    <a:pt x="18039" y="310"/>
                    <a:pt x="17729" y="0"/>
                    <a:pt x="17348" y="0"/>
                  </a:cubicBezTo>
                  <a:close/>
                </a:path>
              </a:pathLst>
            </a:custGeom>
            <a:solidFill>
              <a:srgbClr val="053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2165;p57">
              <a:extLst>
                <a:ext uri="{FF2B5EF4-FFF2-40B4-BE49-F238E27FC236}">
                  <a16:creationId xmlns:a16="http://schemas.microsoft.com/office/drawing/2014/main" id="{34C8AE76-93C0-8DEC-BE24-F5E980FA04F7}"/>
                </a:ext>
              </a:extLst>
            </p:cNvPr>
            <p:cNvSpPr/>
            <p:nvPr/>
          </p:nvSpPr>
          <p:spPr>
            <a:xfrm>
              <a:off x="2950650" y="2500725"/>
              <a:ext cx="341150" cy="469150"/>
            </a:xfrm>
            <a:custGeom>
              <a:avLst/>
              <a:gdLst/>
              <a:ahLst/>
              <a:cxnLst/>
              <a:rect l="l" t="t" r="r" b="b"/>
              <a:pathLst>
                <a:path w="13646" h="18766" extrusionOk="0">
                  <a:moveTo>
                    <a:pt x="10192" y="1"/>
                  </a:moveTo>
                  <a:cubicBezTo>
                    <a:pt x="6787" y="1620"/>
                    <a:pt x="3954" y="4394"/>
                    <a:pt x="2251" y="7764"/>
                  </a:cubicBezTo>
                  <a:cubicBezTo>
                    <a:pt x="548" y="11133"/>
                    <a:pt x="1" y="15062"/>
                    <a:pt x="703" y="18765"/>
                  </a:cubicBezTo>
                  <a:cubicBezTo>
                    <a:pt x="1001" y="15241"/>
                    <a:pt x="2572" y="11609"/>
                    <a:pt x="4847" y="8883"/>
                  </a:cubicBezTo>
                  <a:cubicBezTo>
                    <a:pt x="7109" y="6168"/>
                    <a:pt x="10228" y="4156"/>
                    <a:pt x="13645" y="3239"/>
                  </a:cubicBezTo>
                  <a:cubicBezTo>
                    <a:pt x="12419" y="2132"/>
                    <a:pt x="11419" y="1108"/>
                    <a:pt x="1019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2166;p57">
              <a:extLst>
                <a:ext uri="{FF2B5EF4-FFF2-40B4-BE49-F238E27FC236}">
                  <a16:creationId xmlns:a16="http://schemas.microsoft.com/office/drawing/2014/main" id="{A43011F2-898D-EE0E-3F16-5AD8915FEBC2}"/>
                </a:ext>
              </a:extLst>
            </p:cNvPr>
            <p:cNvSpPr/>
            <p:nvPr/>
          </p:nvSpPr>
          <p:spPr>
            <a:xfrm>
              <a:off x="1890100" y="1775950"/>
              <a:ext cx="1213875" cy="617650"/>
            </a:xfrm>
            <a:custGeom>
              <a:avLst/>
              <a:gdLst/>
              <a:ahLst/>
              <a:cxnLst/>
              <a:rect l="l" t="t" r="r" b="b"/>
              <a:pathLst>
                <a:path w="48555" h="24706" extrusionOk="0">
                  <a:moveTo>
                    <a:pt x="41367" y="1"/>
                  </a:moveTo>
                  <a:cubicBezTo>
                    <a:pt x="27493" y="1"/>
                    <a:pt x="13626" y="1322"/>
                    <a:pt x="1" y="3941"/>
                  </a:cubicBezTo>
                  <a:lnTo>
                    <a:pt x="32624" y="24706"/>
                  </a:lnTo>
                  <a:lnTo>
                    <a:pt x="48554" y="119"/>
                  </a:lnTo>
                  <a:cubicBezTo>
                    <a:pt x="46159" y="40"/>
                    <a:pt x="43763" y="1"/>
                    <a:pt x="41367" y="1"/>
                  </a:cubicBezTo>
                  <a:close/>
                </a:path>
              </a:pathLst>
            </a:custGeom>
            <a:solidFill>
              <a:srgbClr val="A0EB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2167;p57">
              <a:extLst>
                <a:ext uri="{FF2B5EF4-FFF2-40B4-BE49-F238E27FC236}">
                  <a16:creationId xmlns:a16="http://schemas.microsoft.com/office/drawing/2014/main" id="{4E6287C0-27E9-559E-69A2-093BE7DC988D}"/>
                </a:ext>
              </a:extLst>
            </p:cNvPr>
            <p:cNvSpPr/>
            <p:nvPr/>
          </p:nvSpPr>
          <p:spPr>
            <a:xfrm>
              <a:off x="4707125" y="3177350"/>
              <a:ext cx="1129625" cy="862850"/>
            </a:xfrm>
            <a:custGeom>
              <a:avLst/>
              <a:gdLst/>
              <a:ahLst/>
              <a:cxnLst/>
              <a:rect l="l" t="t" r="r" b="b"/>
              <a:pathLst>
                <a:path w="45185" h="34514" extrusionOk="0">
                  <a:moveTo>
                    <a:pt x="37827" y="0"/>
                  </a:moveTo>
                  <a:cubicBezTo>
                    <a:pt x="16417" y="0"/>
                    <a:pt x="4290" y="11993"/>
                    <a:pt x="0" y="16727"/>
                  </a:cubicBezTo>
                  <a:lnTo>
                    <a:pt x="6966" y="30372"/>
                  </a:lnTo>
                  <a:cubicBezTo>
                    <a:pt x="10692" y="32550"/>
                    <a:pt x="14740" y="34003"/>
                    <a:pt x="18908" y="34396"/>
                  </a:cubicBezTo>
                  <a:cubicBezTo>
                    <a:pt x="19765" y="34475"/>
                    <a:pt x="20625" y="34514"/>
                    <a:pt x="21486" y="34514"/>
                  </a:cubicBezTo>
                  <a:cubicBezTo>
                    <a:pt x="28005" y="34514"/>
                    <a:pt x="34540" y="32279"/>
                    <a:pt x="39672" y="28336"/>
                  </a:cubicBezTo>
                  <a:lnTo>
                    <a:pt x="40053" y="27681"/>
                  </a:lnTo>
                  <a:cubicBezTo>
                    <a:pt x="44827" y="19418"/>
                    <a:pt x="45185" y="9333"/>
                    <a:pt x="41017" y="761"/>
                  </a:cubicBezTo>
                  <a:lnTo>
                    <a:pt x="40684" y="70"/>
                  </a:lnTo>
                  <a:cubicBezTo>
                    <a:pt x="39714" y="23"/>
                    <a:pt x="38762" y="0"/>
                    <a:pt x="37827" y="0"/>
                  </a:cubicBezTo>
                  <a:close/>
                </a:path>
              </a:pathLst>
            </a:custGeom>
            <a:solidFill>
              <a:srgbClr val="A0EB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2168;p57">
              <a:extLst>
                <a:ext uri="{FF2B5EF4-FFF2-40B4-BE49-F238E27FC236}">
                  <a16:creationId xmlns:a16="http://schemas.microsoft.com/office/drawing/2014/main" id="{A2680C9F-3BDC-8747-64F2-2D3A16A59228}"/>
                </a:ext>
              </a:extLst>
            </p:cNvPr>
            <p:cNvSpPr/>
            <p:nvPr/>
          </p:nvSpPr>
          <p:spPr>
            <a:xfrm>
              <a:off x="3538825" y="3380900"/>
              <a:ext cx="2282150" cy="2183325"/>
            </a:xfrm>
            <a:custGeom>
              <a:avLst/>
              <a:gdLst/>
              <a:ahLst/>
              <a:cxnLst/>
              <a:rect l="l" t="t" r="r" b="b"/>
              <a:pathLst>
                <a:path w="91286" h="87333" extrusionOk="0">
                  <a:moveTo>
                    <a:pt x="87821" y="17741"/>
                  </a:moveTo>
                  <a:lnTo>
                    <a:pt x="87761" y="17843"/>
                  </a:lnTo>
                  <a:lnTo>
                    <a:pt x="87761" y="17843"/>
                  </a:lnTo>
                  <a:cubicBezTo>
                    <a:pt x="87782" y="17810"/>
                    <a:pt x="87801" y="17775"/>
                    <a:pt x="87821" y="17741"/>
                  </a:cubicBezTo>
                  <a:close/>
                  <a:moveTo>
                    <a:pt x="90155" y="1"/>
                  </a:moveTo>
                  <a:lnTo>
                    <a:pt x="90155" y="1"/>
                  </a:lnTo>
                  <a:cubicBezTo>
                    <a:pt x="87523" y="19312"/>
                    <a:pt x="72331" y="21801"/>
                    <a:pt x="68914" y="22110"/>
                  </a:cubicBezTo>
                  <a:cubicBezTo>
                    <a:pt x="67306" y="22146"/>
                    <a:pt x="65544" y="22158"/>
                    <a:pt x="63627" y="22158"/>
                  </a:cubicBezTo>
                  <a:lnTo>
                    <a:pt x="29028" y="22158"/>
                  </a:lnTo>
                  <a:lnTo>
                    <a:pt x="29028" y="6323"/>
                  </a:lnTo>
                  <a:lnTo>
                    <a:pt x="0" y="42149"/>
                  </a:lnTo>
                  <a:lnTo>
                    <a:pt x="29028" y="87333"/>
                  </a:lnTo>
                  <a:lnTo>
                    <a:pt x="29028" y="70831"/>
                  </a:lnTo>
                  <a:lnTo>
                    <a:pt x="38898" y="70831"/>
                  </a:lnTo>
                  <a:cubicBezTo>
                    <a:pt x="50209" y="70831"/>
                    <a:pt x="60651" y="64806"/>
                    <a:pt x="66306" y="55007"/>
                  </a:cubicBezTo>
                  <a:lnTo>
                    <a:pt x="83916" y="24516"/>
                  </a:lnTo>
                  <a:lnTo>
                    <a:pt x="86785" y="19539"/>
                  </a:lnTo>
                  <a:cubicBezTo>
                    <a:pt x="86785" y="19539"/>
                    <a:pt x="86785" y="19539"/>
                    <a:pt x="86785" y="19527"/>
                  </a:cubicBezTo>
                  <a:lnTo>
                    <a:pt x="87761" y="17843"/>
                  </a:lnTo>
                  <a:lnTo>
                    <a:pt x="87761" y="17843"/>
                  </a:lnTo>
                  <a:cubicBezTo>
                    <a:pt x="87670" y="17996"/>
                    <a:pt x="87571" y="18142"/>
                    <a:pt x="87464" y="18289"/>
                  </a:cubicBezTo>
                  <a:cubicBezTo>
                    <a:pt x="90381" y="12609"/>
                    <a:pt x="91286" y="6168"/>
                    <a:pt x="90155" y="1"/>
                  </a:cubicBezTo>
                  <a:close/>
                </a:path>
              </a:pathLst>
            </a:custGeom>
            <a:solidFill>
              <a:srgbClr val="40B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2169;p57">
              <a:extLst>
                <a:ext uri="{FF2B5EF4-FFF2-40B4-BE49-F238E27FC236}">
                  <a16:creationId xmlns:a16="http://schemas.microsoft.com/office/drawing/2014/main" id="{8C0C42DF-2C23-25A3-194F-C7C79FFB2134}"/>
                </a:ext>
              </a:extLst>
            </p:cNvPr>
            <p:cNvSpPr/>
            <p:nvPr/>
          </p:nvSpPr>
          <p:spPr>
            <a:xfrm>
              <a:off x="3620375" y="4104425"/>
              <a:ext cx="1742500" cy="925225"/>
            </a:xfrm>
            <a:custGeom>
              <a:avLst/>
              <a:gdLst/>
              <a:ahLst/>
              <a:cxnLst/>
              <a:rect l="l" t="t" r="r" b="b"/>
              <a:pathLst>
                <a:path w="69700" h="37009" extrusionOk="0">
                  <a:moveTo>
                    <a:pt x="52665" y="0"/>
                  </a:moveTo>
                  <a:cubicBezTo>
                    <a:pt x="50351" y="0"/>
                    <a:pt x="48172" y="1779"/>
                    <a:pt x="46899" y="3814"/>
                  </a:cubicBezTo>
                  <a:cubicBezTo>
                    <a:pt x="45447" y="6135"/>
                    <a:pt x="44733" y="8862"/>
                    <a:pt x="43244" y="11160"/>
                  </a:cubicBezTo>
                  <a:cubicBezTo>
                    <a:pt x="41968" y="13131"/>
                    <a:pt x="39806" y="14831"/>
                    <a:pt x="37549" y="14831"/>
                  </a:cubicBezTo>
                  <a:cubicBezTo>
                    <a:pt x="37174" y="14831"/>
                    <a:pt x="36798" y="14784"/>
                    <a:pt x="36422" y="14684"/>
                  </a:cubicBezTo>
                  <a:cubicBezTo>
                    <a:pt x="32576" y="13660"/>
                    <a:pt x="31445" y="8040"/>
                    <a:pt x="27599" y="7028"/>
                  </a:cubicBezTo>
                  <a:cubicBezTo>
                    <a:pt x="27215" y="6927"/>
                    <a:pt x="26829" y="6880"/>
                    <a:pt x="26444" y="6880"/>
                  </a:cubicBezTo>
                  <a:cubicBezTo>
                    <a:pt x="24480" y="6880"/>
                    <a:pt x="22558" y="8109"/>
                    <a:pt x="21194" y="9612"/>
                  </a:cubicBezTo>
                  <a:cubicBezTo>
                    <a:pt x="19551" y="11398"/>
                    <a:pt x="18396" y="13589"/>
                    <a:pt x="16658" y="15279"/>
                  </a:cubicBezTo>
                  <a:cubicBezTo>
                    <a:pt x="15376" y="16526"/>
                    <a:pt x="13596" y="17462"/>
                    <a:pt x="11866" y="17462"/>
                  </a:cubicBezTo>
                  <a:cubicBezTo>
                    <a:pt x="11250" y="17462"/>
                    <a:pt x="10640" y="17343"/>
                    <a:pt x="10062" y="17077"/>
                  </a:cubicBezTo>
                  <a:cubicBezTo>
                    <a:pt x="8335" y="16279"/>
                    <a:pt x="7192" y="14291"/>
                    <a:pt x="5311" y="14041"/>
                  </a:cubicBezTo>
                  <a:cubicBezTo>
                    <a:pt x="5184" y="14025"/>
                    <a:pt x="5059" y="14017"/>
                    <a:pt x="4934" y="14017"/>
                  </a:cubicBezTo>
                  <a:cubicBezTo>
                    <a:pt x="3429" y="14017"/>
                    <a:pt x="2080" y="15168"/>
                    <a:pt x="1168" y="16410"/>
                  </a:cubicBezTo>
                  <a:cubicBezTo>
                    <a:pt x="727" y="17006"/>
                    <a:pt x="334" y="17637"/>
                    <a:pt x="1" y="18292"/>
                  </a:cubicBezTo>
                  <a:lnTo>
                    <a:pt x="9954" y="33794"/>
                  </a:lnTo>
                  <a:cubicBezTo>
                    <a:pt x="12776" y="33389"/>
                    <a:pt x="15479" y="32400"/>
                    <a:pt x="18229" y="31674"/>
                  </a:cubicBezTo>
                  <a:cubicBezTo>
                    <a:pt x="21771" y="30744"/>
                    <a:pt x="25428" y="30288"/>
                    <a:pt x="29086" y="30288"/>
                  </a:cubicBezTo>
                  <a:cubicBezTo>
                    <a:pt x="37320" y="30288"/>
                    <a:pt x="45562" y="32598"/>
                    <a:pt x="52519" y="37008"/>
                  </a:cubicBezTo>
                  <a:cubicBezTo>
                    <a:pt x="56794" y="34317"/>
                    <a:pt x="60437" y="30591"/>
                    <a:pt x="63044" y="26066"/>
                  </a:cubicBezTo>
                  <a:lnTo>
                    <a:pt x="69700" y="14541"/>
                  </a:lnTo>
                  <a:cubicBezTo>
                    <a:pt x="69681" y="14541"/>
                    <a:pt x="69662" y="14541"/>
                    <a:pt x="69644" y="14541"/>
                  </a:cubicBezTo>
                  <a:cubicBezTo>
                    <a:pt x="68464" y="14541"/>
                    <a:pt x="67395" y="15271"/>
                    <a:pt x="66223" y="15470"/>
                  </a:cubicBezTo>
                  <a:cubicBezTo>
                    <a:pt x="65998" y="15508"/>
                    <a:pt x="65775" y="15527"/>
                    <a:pt x="65555" y="15527"/>
                  </a:cubicBezTo>
                  <a:cubicBezTo>
                    <a:pt x="63111" y="15527"/>
                    <a:pt x="61018" y="13258"/>
                    <a:pt x="60068" y="10910"/>
                  </a:cubicBezTo>
                  <a:cubicBezTo>
                    <a:pt x="59032" y="8338"/>
                    <a:pt x="58758" y="5469"/>
                    <a:pt x="57353" y="3087"/>
                  </a:cubicBezTo>
                  <a:cubicBezTo>
                    <a:pt x="56532" y="1682"/>
                    <a:pt x="55246" y="468"/>
                    <a:pt x="53650" y="111"/>
                  </a:cubicBezTo>
                  <a:cubicBezTo>
                    <a:pt x="53321" y="36"/>
                    <a:pt x="52991" y="0"/>
                    <a:pt x="52665" y="0"/>
                  </a:cubicBezTo>
                  <a:close/>
                </a:path>
              </a:pathLst>
            </a:custGeom>
            <a:solidFill>
              <a:srgbClr val="FFD1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2170;p57">
              <a:extLst>
                <a:ext uri="{FF2B5EF4-FFF2-40B4-BE49-F238E27FC236}">
                  <a16:creationId xmlns:a16="http://schemas.microsoft.com/office/drawing/2014/main" id="{661E688B-E603-BA7E-8A46-0342C1AFCA56}"/>
                </a:ext>
              </a:extLst>
            </p:cNvPr>
            <p:cNvSpPr/>
            <p:nvPr/>
          </p:nvSpPr>
          <p:spPr>
            <a:xfrm>
              <a:off x="4819050" y="4175050"/>
              <a:ext cx="43175" cy="593550"/>
            </a:xfrm>
            <a:custGeom>
              <a:avLst/>
              <a:gdLst/>
              <a:ahLst/>
              <a:cxnLst/>
              <a:rect l="l" t="t" r="r" b="b"/>
              <a:pathLst>
                <a:path w="1727" h="23742" extrusionOk="0">
                  <a:moveTo>
                    <a:pt x="0" y="0"/>
                  </a:moveTo>
                  <a:lnTo>
                    <a:pt x="0" y="23622"/>
                  </a:lnTo>
                  <a:cubicBezTo>
                    <a:pt x="572" y="23646"/>
                    <a:pt x="1143" y="23694"/>
                    <a:pt x="1727" y="23741"/>
                  </a:cubicBezTo>
                  <a:lnTo>
                    <a:pt x="172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2171;p57">
              <a:extLst>
                <a:ext uri="{FF2B5EF4-FFF2-40B4-BE49-F238E27FC236}">
                  <a16:creationId xmlns:a16="http://schemas.microsoft.com/office/drawing/2014/main" id="{6A77380E-A31B-7452-61AF-8BC714642D3B}"/>
                </a:ext>
              </a:extLst>
            </p:cNvPr>
            <p:cNvSpPr/>
            <p:nvPr/>
          </p:nvSpPr>
          <p:spPr>
            <a:xfrm>
              <a:off x="4734200" y="4134575"/>
              <a:ext cx="196500" cy="80675"/>
            </a:xfrm>
            <a:custGeom>
              <a:avLst/>
              <a:gdLst/>
              <a:ahLst/>
              <a:cxnLst/>
              <a:rect l="l" t="t" r="r" b="b"/>
              <a:pathLst>
                <a:path w="7860" h="3227" extrusionOk="0">
                  <a:moveTo>
                    <a:pt x="1608" y="0"/>
                  </a:moveTo>
                  <a:cubicBezTo>
                    <a:pt x="727" y="0"/>
                    <a:pt x="1" y="726"/>
                    <a:pt x="1" y="1619"/>
                  </a:cubicBezTo>
                  <a:cubicBezTo>
                    <a:pt x="1" y="2512"/>
                    <a:pt x="727" y="3227"/>
                    <a:pt x="1608" y="3227"/>
                  </a:cubicBezTo>
                  <a:lnTo>
                    <a:pt x="7859" y="3227"/>
                  </a:lnTo>
                  <a:lnTo>
                    <a:pt x="785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2172;p57">
              <a:extLst>
                <a:ext uri="{FF2B5EF4-FFF2-40B4-BE49-F238E27FC236}">
                  <a16:creationId xmlns:a16="http://schemas.microsoft.com/office/drawing/2014/main" id="{B5F33C87-5AC5-675E-D383-C50A73829ABD}"/>
                </a:ext>
              </a:extLst>
            </p:cNvPr>
            <p:cNvSpPr/>
            <p:nvPr/>
          </p:nvSpPr>
          <p:spPr>
            <a:xfrm>
              <a:off x="4734200" y="4134575"/>
              <a:ext cx="196500" cy="80675"/>
            </a:xfrm>
            <a:custGeom>
              <a:avLst/>
              <a:gdLst/>
              <a:ahLst/>
              <a:cxnLst/>
              <a:rect l="l" t="t" r="r" b="b"/>
              <a:pathLst>
                <a:path w="7860" h="3227" extrusionOk="0">
                  <a:moveTo>
                    <a:pt x="1608" y="0"/>
                  </a:moveTo>
                  <a:cubicBezTo>
                    <a:pt x="727" y="0"/>
                    <a:pt x="1" y="726"/>
                    <a:pt x="1" y="1619"/>
                  </a:cubicBezTo>
                  <a:cubicBezTo>
                    <a:pt x="1" y="2512"/>
                    <a:pt x="727" y="3227"/>
                    <a:pt x="1608" y="3227"/>
                  </a:cubicBezTo>
                  <a:lnTo>
                    <a:pt x="7859" y="3227"/>
                  </a:lnTo>
                  <a:lnTo>
                    <a:pt x="7859" y="0"/>
                  </a:lnTo>
                  <a:close/>
                </a:path>
              </a:pathLst>
            </a:custGeom>
            <a:solidFill>
              <a:srgbClr val="053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2173;p57">
              <a:extLst>
                <a:ext uri="{FF2B5EF4-FFF2-40B4-BE49-F238E27FC236}">
                  <a16:creationId xmlns:a16="http://schemas.microsoft.com/office/drawing/2014/main" id="{EDA87DE8-7AE6-1C94-4C96-69A0B0BEC41B}"/>
                </a:ext>
              </a:extLst>
            </p:cNvPr>
            <p:cNvSpPr/>
            <p:nvPr/>
          </p:nvSpPr>
          <p:spPr>
            <a:xfrm>
              <a:off x="4734200" y="4154800"/>
              <a:ext cx="196500" cy="60450"/>
            </a:xfrm>
            <a:custGeom>
              <a:avLst/>
              <a:gdLst/>
              <a:ahLst/>
              <a:cxnLst/>
              <a:rect l="l" t="t" r="r" b="b"/>
              <a:pathLst>
                <a:path w="7860" h="2418" extrusionOk="0">
                  <a:moveTo>
                    <a:pt x="227" y="1"/>
                  </a:moveTo>
                  <a:cubicBezTo>
                    <a:pt x="84" y="239"/>
                    <a:pt x="1" y="513"/>
                    <a:pt x="1" y="810"/>
                  </a:cubicBezTo>
                  <a:cubicBezTo>
                    <a:pt x="1" y="1703"/>
                    <a:pt x="727" y="2418"/>
                    <a:pt x="1608" y="2418"/>
                  </a:cubicBezTo>
                  <a:lnTo>
                    <a:pt x="7859" y="2418"/>
                  </a:lnTo>
                  <a:lnTo>
                    <a:pt x="7859" y="810"/>
                  </a:lnTo>
                  <a:lnTo>
                    <a:pt x="1608" y="810"/>
                  </a:lnTo>
                  <a:cubicBezTo>
                    <a:pt x="1013" y="810"/>
                    <a:pt x="501" y="477"/>
                    <a:pt x="22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2174;p57">
              <a:extLst>
                <a:ext uri="{FF2B5EF4-FFF2-40B4-BE49-F238E27FC236}">
                  <a16:creationId xmlns:a16="http://schemas.microsoft.com/office/drawing/2014/main" id="{8BE89DB6-6DE3-342F-730B-6CBE3BE77263}"/>
                </a:ext>
              </a:extLst>
            </p:cNvPr>
            <p:cNvSpPr/>
            <p:nvPr/>
          </p:nvSpPr>
          <p:spPr>
            <a:xfrm>
              <a:off x="4910125" y="3916975"/>
              <a:ext cx="41100" cy="258100"/>
            </a:xfrm>
            <a:custGeom>
              <a:avLst/>
              <a:gdLst/>
              <a:ahLst/>
              <a:cxnLst/>
              <a:rect l="l" t="t" r="r" b="b"/>
              <a:pathLst>
                <a:path w="1644" h="10324" extrusionOk="0">
                  <a:moveTo>
                    <a:pt x="822" y="1"/>
                  </a:moveTo>
                  <a:cubicBezTo>
                    <a:pt x="346" y="763"/>
                    <a:pt x="1" y="2787"/>
                    <a:pt x="1" y="5156"/>
                  </a:cubicBezTo>
                  <a:cubicBezTo>
                    <a:pt x="1" y="7537"/>
                    <a:pt x="346" y="9561"/>
                    <a:pt x="822" y="10323"/>
                  </a:cubicBezTo>
                  <a:cubicBezTo>
                    <a:pt x="1298" y="9561"/>
                    <a:pt x="1644" y="7537"/>
                    <a:pt x="1644" y="5156"/>
                  </a:cubicBezTo>
                  <a:cubicBezTo>
                    <a:pt x="1644" y="2787"/>
                    <a:pt x="1298" y="763"/>
                    <a:pt x="82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2175;p57">
              <a:extLst>
                <a:ext uri="{FF2B5EF4-FFF2-40B4-BE49-F238E27FC236}">
                  <a16:creationId xmlns:a16="http://schemas.microsoft.com/office/drawing/2014/main" id="{104C4398-1D79-81A4-D8BE-CD1A6E61D749}"/>
                </a:ext>
              </a:extLst>
            </p:cNvPr>
            <p:cNvSpPr/>
            <p:nvPr/>
          </p:nvSpPr>
          <p:spPr>
            <a:xfrm>
              <a:off x="4910125" y="3916975"/>
              <a:ext cx="20575" cy="258100"/>
            </a:xfrm>
            <a:custGeom>
              <a:avLst/>
              <a:gdLst/>
              <a:ahLst/>
              <a:cxnLst/>
              <a:rect l="l" t="t" r="r" b="b"/>
              <a:pathLst>
                <a:path w="823" h="10324" extrusionOk="0">
                  <a:moveTo>
                    <a:pt x="822" y="1"/>
                  </a:moveTo>
                  <a:cubicBezTo>
                    <a:pt x="346" y="763"/>
                    <a:pt x="1" y="2787"/>
                    <a:pt x="1" y="5156"/>
                  </a:cubicBezTo>
                  <a:cubicBezTo>
                    <a:pt x="1" y="7537"/>
                    <a:pt x="346" y="9561"/>
                    <a:pt x="822" y="10323"/>
                  </a:cubicBezTo>
                  <a:lnTo>
                    <a:pt x="822" y="1"/>
                  </a:lnTo>
                  <a:close/>
                </a:path>
              </a:pathLst>
            </a:custGeom>
            <a:solidFill>
              <a:srgbClr val="053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2176;p57">
              <a:extLst>
                <a:ext uri="{FF2B5EF4-FFF2-40B4-BE49-F238E27FC236}">
                  <a16:creationId xmlns:a16="http://schemas.microsoft.com/office/drawing/2014/main" id="{01734BCA-2C5E-0FB3-8DDD-E8D57403A356}"/>
                </a:ext>
              </a:extLst>
            </p:cNvPr>
            <p:cNvSpPr/>
            <p:nvPr/>
          </p:nvSpPr>
          <p:spPr>
            <a:xfrm>
              <a:off x="4930675" y="4175025"/>
              <a:ext cx="223550" cy="128975"/>
            </a:xfrm>
            <a:custGeom>
              <a:avLst/>
              <a:gdLst/>
              <a:ahLst/>
              <a:cxnLst/>
              <a:rect l="l" t="t" r="r" b="b"/>
              <a:pathLst>
                <a:path w="8942" h="5159" extrusionOk="0">
                  <a:moveTo>
                    <a:pt x="67" y="0"/>
                  </a:moveTo>
                  <a:cubicBezTo>
                    <a:pt x="44" y="0"/>
                    <a:pt x="22" y="1"/>
                    <a:pt x="0" y="1"/>
                  </a:cubicBezTo>
                  <a:cubicBezTo>
                    <a:pt x="417" y="799"/>
                    <a:pt x="2000" y="2097"/>
                    <a:pt x="4060" y="3288"/>
                  </a:cubicBezTo>
                  <a:cubicBezTo>
                    <a:pt x="6071" y="4450"/>
                    <a:pt x="7956" y="5158"/>
                    <a:pt x="8876" y="5158"/>
                  </a:cubicBezTo>
                  <a:cubicBezTo>
                    <a:pt x="8898" y="5158"/>
                    <a:pt x="8920" y="5158"/>
                    <a:pt x="8942" y="5157"/>
                  </a:cubicBezTo>
                  <a:cubicBezTo>
                    <a:pt x="8525" y="4359"/>
                    <a:pt x="6941" y="3061"/>
                    <a:pt x="4882" y="1871"/>
                  </a:cubicBezTo>
                  <a:cubicBezTo>
                    <a:pt x="2871" y="709"/>
                    <a:pt x="997" y="0"/>
                    <a:pt x="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2177;p57">
              <a:extLst>
                <a:ext uri="{FF2B5EF4-FFF2-40B4-BE49-F238E27FC236}">
                  <a16:creationId xmlns:a16="http://schemas.microsoft.com/office/drawing/2014/main" id="{BE446B53-BCBD-90DA-2A06-423F805D1A20}"/>
                </a:ext>
              </a:extLst>
            </p:cNvPr>
            <p:cNvSpPr/>
            <p:nvPr/>
          </p:nvSpPr>
          <p:spPr>
            <a:xfrm>
              <a:off x="4930675" y="4175025"/>
              <a:ext cx="223550" cy="128925"/>
            </a:xfrm>
            <a:custGeom>
              <a:avLst/>
              <a:gdLst/>
              <a:ahLst/>
              <a:cxnLst/>
              <a:rect l="l" t="t" r="r" b="b"/>
              <a:pathLst>
                <a:path w="8942" h="5157" extrusionOk="0">
                  <a:moveTo>
                    <a:pt x="67" y="0"/>
                  </a:moveTo>
                  <a:cubicBezTo>
                    <a:pt x="44" y="0"/>
                    <a:pt x="22" y="1"/>
                    <a:pt x="0" y="1"/>
                  </a:cubicBezTo>
                  <a:lnTo>
                    <a:pt x="8942" y="5157"/>
                  </a:lnTo>
                  <a:cubicBezTo>
                    <a:pt x="8525" y="4359"/>
                    <a:pt x="6941" y="3061"/>
                    <a:pt x="4882" y="1871"/>
                  </a:cubicBezTo>
                  <a:cubicBezTo>
                    <a:pt x="2871" y="709"/>
                    <a:pt x="997" y="0"/>
                    <a:pt x="67" y="0"/>
                  </a:cubicBezTo>
                  <a:close/>
                </a:path>
              </a:pathLst>
            </a:custGeom>
            <a:solidFill>
              <a:srgbClr val="053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2178;p57">
              <a:extLst>
                <a:ext uri="{FF2B5EF4-FFF2-40B4-BE49-F238E27FC236}">
                  <a16:creationId xmlns:a16="http://schemas.microsoft.com/office/drawing/2014/main" id="{E9E3DC7A-473B-4388-51C3-68D2565DAACB}"/>
                </a:ext>
              </a:extLst>
            </p:cNvPr>
            <p:cNvSpPr/>
            <p:nvPr/>
          </p:nvSpPr>
          <p:spPr>
            <a:xfrm>
              <a:off x="4707125" y="4175025"/>
              <a:ext cx="223575" cy="128975"/>
            </a:xfrm>
            <a:custGeom>
              <a:avLst/>
              <a:gdLst/>
              <a:ahLst/>
              <a:cxnLst/>
              <a:rect l="l" t="t" r="r" b="b"/>
              <a:pathLst>
                <a:path w="8943" h="5159" extrusionOk="0">
                  <a:moveTo>
                    <a:pt x="8876" y="0"/>
                  </a:moveTo>
                  <a:cubicBezTo>
                    <a:pt x="7957" y="0"/>
                    <a:pt x="6071" y="709"/>
                    <a:pt x="4060" y="1871"/>
                  </a:cubicBezTo>
                  <a:cubicBezTo>
                    <a:pt x="2001" y="3061"/>
                    <a:pt x="429" y="4359"/>
                    <a:pt x="0" y="5157"/>
                  </a:cubicBezTo>
                  <a:cubicBezTo>
                    <a:pt x="22" y="5158"/>
                    <a:pt x="44" y="5158"/>
                    <a:pt x="67" y="5158"/>
                  </a:cubicBezTo>
                  <a:cubicBezTo>
                    <a:pt x="997" y="5158"/>
                    <a:pt x="2871" y="4450"/>
                    <a:pt x="4882" y="3288"/>
                  </a:cubicBezTo>
                  <a:cubicBezTo>
                    <a:pt x="6942" y="2097"/>
                    <a:pt x="8525" y="799"/>
                    <a:pt x="8942" y="1"/>
                  </a:cubicBezTo>
                  <a:cubicBezTo>
                    <a:pt x="8921" y="1"/>
                    <a:pt x="8899" y="0"/>
                    <a:pt x="887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2179;p57">
              <a:extLst>
                <a:ext uri="{FF2B5EF4-FFF2-40B4-BE49-F238E27FC236}">
                  <a16:creationId xmlns:a16="http://schemas.microsoft.com/office/drawing/2014/main" id="{DCD07753-0601-2993-2A98-35F9FB487919}"/>
                </a:ext>
              </a:extLst>
            </p:cNvPr>
            <p:cNvSpPr/>
            <p:nvPr/>
          </p:nvSpPr>
          <p:spPr>
            <a:xfrm>
              <a:off x="4707125" y="4175050"/>
              <a:ext cx="223575" cy="128950"/>
            </a:xfrm>
            <a:custGeom>
              <a:avLst/>
              <a:gdLst/>
              <a:ahLst/>
              <a:cxnLst/>
              <a:rect l="l" t="t" r="r" b="b"/>
              <a:pathLst>
                <a:path w="8943" h="5158" extrusionOk="0">
                  <a:moveTo>
                    <a:pt x="8942" y="0"/>
                  </a:moveTo>
                  <a:lnTo>
                    <a:pt x="0" y="5156"/>
                  </a:lnTo>
                  <a:cubicBezTo>
                    <a:pt x="22" y="5157"/>
                    <a:pt x="44" y="5157"/>
                    <a:pt x="67" y="5157"/>
                  </a:cubicBezTo>
                  <a:cubicBezTo>
                    <a:pt x="997" y="5157"/>
                    <a:pt x="2871" y="4449"/>
                    <a:pt x="4882" y="3287"/>
                  </a:cubicBezTo>
                  <a:cubicBezTo>
                    <a:pt x="6942" y="2096"/>
                    <a:pt x="8525" y="798"/>
                    <a:pt x="8942" y="0"/>
                  </a:cubicBezTo>
                  <a:close/>
                </a:path>
              </a:pathLst>
            </a:custGeom>
            <a:solidFill>
              <a:srgbClr val="053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2180;p57">
              <a:extLst>
                <a:ext uri="{FF2B5EF4-FFF2-40B4-BE49-F238E27FC236}">
                  <a16:creationId xmlns:a16="http://schemas.microsoft.com/office/drawing/2014/main" id="{1B1E4B1D-E744-F8DC-CEA3-7120EBCD3EE4}"/>
                </a:ext>
              </a:extLst>
            </p:cNvPr>
            <p:cNvSpPr/>
            <p:nvPr/>
          </p:nvSpPr>
          <p:spPr>
            <a:xfrm>
              <a:off x="4890475" y="4134575"/>
              <a:ext cx="80700" cy="80675"/>
            </a:xfrm>
            <a:custGeom>
              <a:avLst/>
              <a:gdLst/>
              <a:ahLst/>
              <a:cxnLst/>
              <a:rect l="l" t="t" r="r" b="b"/>
              <a:pathLst>
                <a:path w="3228" h="3227" extrusionOk="0">
                  <a:moveTo>
                    <a:pt x="1608" y="0"/>
                  </a:moveTo>
                  <a:cubicBezTo>
                    <a:pt x="715" y="0"/>
                    <a:pt x="1" y="726"/>
                    <a:pt x="1" y="1619"/>
                  </a:cubicBezTo>
                  <a:cubicBezTo>
                    <a:pt x="1" y="2512"/>
                    <a:pt x="715" y="3227"/>
                    <a:pt x="1608" y="3227"/>
                  </a:cubicBezTo>
                  <a:cubicBezTo>
                    <a:pt x="2501" y="3227"/>
                    <a:pt x="3227" y="2512"/>
                    <a:pt x="3227" y="1619"/>
                  </a:cubicBezTo>
                  <a:cubicBezTo>
                    <a:pt x="3227" y="726"/>
                    <a:pt x="2501" y="0"/>
                    <a:pt x="160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2181;p57">
              <a:extLst>
                <a:ext uri="{FF2B5EF4-FFF2-40B4-BE49-F238E27FC236}">
                  <a16:creationId xmlns:a16="http://schemas.microsoft.com/office/drawing/2014/main" id="{20A59ECC-0EB7-14F2-9626-536D8D965317}"/>
                </a:ext>
              </a:extLst>
            </p:cNvPr>
            <p:cNvSpPr/>
            <p:nvPr/>
          </p:nvSpPr>
          <p:spPr>
            <a:xfrm>
              <a:off x="5067575" y="4392625"/>
              <a:ext cx="29800" cy="408125"/>
            </a:xfrm>
            <a:custGeom>
              <a:avLst/>
              <a:gdLst/>
              <a:ahLst/>
              <a:cxnLst/>
              <a:rect l="l" t="t" r="r" b="b"/>
              <a:pathLst>
                <a:path w="1192" h="16325" extrusionOk="0">
                  <a:moveTo>
                    <a:pt x="1" y="1"/>
                  </a:moveTo>
                  <a:lnTo>
                    <a:pt x="1" y="16229"/>
                  </a:lnTo>
                  <a:cubicBezTo>
                    <a:pt x="394" y="16253"/>
                    <a:pt x="799" y="16289"/>
                    <a:pt x="1192" y="16324"/>
                  </a:cubicBezTo>
                  <a:lnTo>
                    <a:pt x="1192"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2182;p57">
              <a:extLst>
                <a:ext uri="{FF2B5EF4-FFF2-40B4-BE49-F238E27FC236}">
                  <a16:creationId xmlns:a16="http://schemas.microsoft.com/office/drawing/2014/main" id="{51928D01-A2E2-8E5F-C906-82968C1BE0A2}"/>
                </a:ext>
              </a:extLst>
            </p:cNvPr>
            <p:cNvSpPr/>
            <p:nvPr/>
          </p:nvSpPr>
          <p:spPr>
            <a:xfrm>
              <a:off x="5009250" y="4364950"/>
              <a:ext cx="135150" cy="55400"/>
            </a:xfrm>
            <a:custGeom>
              <a:avLst/>
              <a:gdLst/>
              <a:ahLst/>
              <a:cxnLst/>
              <a:rect l="l" t="t" r="r" b="b"/>
              <a:pathLst>
                <a:path w="5406" h="2216" extrusionOk="0">
                  <a:moveTo>
                    <a:pt x="1108" y="1"/>
                  </a:moveTo>
                  <a:cubicBezTo>
                    <a:pt x="500" y="1"/>
                    <a:pt x="0" y="501"/>
                    <a:pt x="0" y="1108"/>
                  </a:cubicBezTo>
                  <a:cubicBezTo>
                    <a:pt x="0" y="1727"/>
                    <a:pt x="500" y="2215"/>
                    <a:pt x="1108" y="2215"/>
                  </a:cubicBezTo>
                  <a:lnTo>
                    <a:pt x="5406" y="2215"/>
                  </a:lnTo>
                  <a:lnTo>
                    <a:pt x="540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2183;p57">
              <a:extLst>
                <a:ext uri="{FF2B5EF4-FFF2-40B4-BE49-F238E27FC236}">
                  <a16:creationId xmlns:a16="http://schemas.microsoft.com/office/drawing/2014/main" id="{10F5FE08-FEB6-507E-2DAB-83517E6C0656}"/>
                </a:ext>
              </a:extLst>
            </p:cNvPr>
            <p:cNvSpPr/>
            <p:nvPr/>
          </p:nvSpPr>
          <p:spPr>
            <a:xfrm>
              <a:off x="5009250" y="4364950"/>
              <a:ext cx="135150" cy="55400"/>
            </a:xfrm>
            <a:custGeom>
              <a:avLst/>
              <a:gdLst/>
              <a:ahLst/>
              <a:cxnLst/>
              <a:rect l="l" t="t" r="r" b="b"/>
              <a:pathLst>
                <a:path w="5406" h="2216" extrusionOk="0">
                  <a:moveTo>
                    <a:pt x="1108" y="1"/>
                  </a:moveTo>
                  <a:cubicBezTo>
                    <a:pt x="500" y="1"/>
                    <a:pt x="0" y="501"/>
                    <a:pt x="0" y="1108"/>
                  </a:cubicBezTo>
                  <a:cubicBezTo>
                    <a:pt x="0" y="1727"/>
                    <a:pt x="500" y="2215"/>
                    <a:pt x="1108" y="2215"/>
                  </a:cubicBezTo>
                  <a:lnTo>
                    <a:pt x="5406" y="2215"/>
                  </a:lnTo>
                  <a:lnTo>
                    <a:pt x="5406" y="1"/>
                  </a:lnTo>
                  <a:close/>
                </a:path>
              </a:pathLst>
            </a:custGeom>
            <a:solidFill>
              <a:srgbClr val="053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2184;p57">
              <a:extLst>
                <a:ext uri="{FF2B5EF4-FFF2-40B4-BE49-F238E27FC236}">
                  <a16:creationId xmlns:a16="http://schemas.microsoft.com/office/drawing/2014/main" id="{E0B2A456-0AFE-4AD1-9B5E-6F699A051213}"/>
                </a:ext>
              </a:extLst>
            </p:cNvPr>
            <p:cNvSpPr/>
            <p:nvPr/>
          </p:nvSpPr>
          <p:spPr>
            <a:xfrm>
              <a:off x="5009250" y="4378950"/>
              <a:ext cx="135150" cy="41400"/>
            </a:xfrm>
            <a:custGeom>
              <a:avLst/>
              <a:gdLst/>
              <a:ahLst/>
              <a:cxnLst/>
              <a:rect l="l" t="t" r="r" b="b"/>
              <a:pathLst>
                <a:path w="5406" h="1656" extrusionOk="0">
                  <a:moveTo>
                    <a:pt x="155" y="0"/>
                  </a:moveTo>
                  <a:cubicBezTo>
                    <a:pt x="60" y="155"/>
                    <a:pt x="0" y="345"/>
                    <a:pt x="0" y="548"/>
                  </a:cubicBezTo>
                  <a:cubicBezTo>
                    <a:pt x="0" y="1167"/>
                    <a:pt x="500" y="1655"/>
                    <a:pt x="1108" y="1655"/>
                  </a:cubicBezTo>
                  <a:lnTo>
                    <a:pt x="5406" y="1655"/>
                  </a:lnTo>
                  <a:lnTo>
                    <a:pt x="5406" y="548"/>
                  </a:lnTo>
                  <a:lnTo>
                    <a:pt x="1108" y="548"/>
                  </a:lnTo>
                  <a:cubicBezTo>
                    <a:pt x="703" y="548"/>
                    <a:pt x="346" y="322"/>
                    <a:pt x="1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2185;p57">
              <a:extLst>
                <a:ext uri="{FF2B5EF4-FFF2-40B4-BE49-F238E27FC236}">
                  <a16:creationId xmlns:a16="http://schemas.microsoft.com/office/drawing/2014/main" id="{7E78E425-491D-36D9-A997-6AEF03019D08}"/>
                </a:ext>
              </a:extLst>
            </p:cNvPr>
            <p:cNvSpPr/>
            <p:nvPr/>
          </p:nvSpPr>
          <p:spPr>
            <a:xfrm>
              <a:off x="5130400" y="4215225"/>
              <a:ext cx="28300" cy="177425"/>
            </a:xfrm>
            <a:custGeom>
              <a:avLst/>
              <a:gdLst/>
              <a:ahLst/>
              <a:cxnLst/>
              <a:rect l="l" t="t" r="r" b="b"/>
              <a:pathLst>
                <a:path w="1132" h="7097" extrusionOk="0">
                  <a:moveTo>
                    <a:pt x="560" y="1"/>
                  </a:moveTo>
                  <a:cubicBezTo>
                    <a:pt x="226" y="525"/>
                    <a:pt x="0" y="1918"/>
                    <a:pt x="0" y="3549"/>
                  </a:cubicBezTo>
                  <a:cubicBezTo>
                    <a:pt x="0" y="5192"/>
                    <a:pt x="226" y="6573"/>
                    <a:pt x="560" y="7097"/>
                  </a:cubicBezTo>
                  <a:cubicBezTo>
                    <a:pt x="893" y="6573"/>
                    <a:pt x="1131" y="5192"/>
                    <a:pt x="1131" y="3549"/>
                  </a:cubicBezTo>
                  <a:cubicBezTo>
                    <a:pt x="1131" y="1918"/>
                    <a:pt x="893" y="525"/>
                    <a:pt x="56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2186;p57">
              <a:extLst>
                <a:ext uri="{FF2B5EF4-FFF2-40B4-BE49-F238E27FC236}">
                  <a16:creationId xmlns:a16="http://schemas.microsoft.com/office/drawing/2014/main" id="{E48B2BDD-D7F3-3D18-1EBB-184A5DB7A2BD}"/>
                </a:ext>
              </a:extLst>
            </p:cNvPr>
            <p:cNvSpPr/>
            <p:nvPr/>
          </p:nvSpPr>
          <p:spPr>
            <a:xfrm>
              <a:off x="5130400" y="4215225"/>
              <a:ext cx="14000" cy="177425"/>
            </a:xfrm>
            <a:custGeom>
              <a:avLst/>
              <a:gdLst/>
              <a:ahLst/>
              <a:cxnLst/>
              <a:rect l="l" t="t" r="r" b="b"/>
              <a:pathLst>
                <a:path w="560" h="7097" extrusionOk="0">
                  <a:moveTo>
                    <a:pt x="560" y="1"/>
                  </a:moveTo>
                  <a:cubicBezTo>
                    <a:pt x="226" y="525"/>
                    <a:pt x="0" y="1918"/>
                    <a:pt x="0" y="3549"/>
                  </a:cubicBezTo>
                  <a:cubicBezTo>
                    <a:pt x="0" y="5192"/>
                    <a:pt x="226" y="6573"/>
                    <a:pt x="560" y="7097"/>
                  </a:cubicBezTo>
                  <a:lnTo>
                    <a:pt x="560" y="1"/>
                  </a:lnTo>
                  <a:close/>
                </a:path>
              </a:pathLst>
            </a:custGeom>
            <a:solidFill>
              <a:srgbClr val="053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2187;p57">
              <a:extLst>
                <a:ext uri="{FF2B5EF4-FFF2-40B4-BE49-F238E27FC236}">
                  <a16:creationId xmlns:a16="http://schemas.microsoft.com/office/drawing/2014/main" id="{2D7CC657-688A-9BBC-4ECE-43D31188343D}"/>
                </a:ext>
              </a:extLst>
            </p:cNvPr>
            <p:cNvSpPr/>
            <p:nvPr/>
          </p:nvSpPr>
          <p:spPr>
            <a:xfrm>
              <a:off x="5144375" y="4392625"/>
              <a:ext cx="153625" cy="88750"/>
            </a:xfrm>
            <a:custGeom>
              <a:avLst/>
              <a:gdLst/>
              <a:ahLst/>
              <a:cxnLst/>
              <a:rect l="l" t="t" r="r" b="b"/>
              <a:pathLst>
                <a:path w="6145" h="3550" extrusionOk="0">
                  <a:moveTo>
                    <a:pt x="45" y="0"/>
                  </a:moveTo>
                  <a:cubicBezTo>
                    <a:pt x="30" y="0"/>
                    <a:pt x="15" y="0"/>
                    <a:pt x="1" y="1"/>
                  </a:cubicBezTo>
                  <a:cubicBezTo>
                    <a:pt x="286" y="549"/>
                    <a:pt x="1382" y="1453"/>
                    <a:pt x="2787" y="2263"/>
                  </a:cubicBezTo>
                  <a:cubicBezTo>
                    <a:pt x="4171" y="3065"/>
                    <a:pt x="5463" y="3550"/>
                    <a:pt x="6100" y="3550"/>
                  </a:cubicBezTo>
                  <a:cubicBezTo>
                    <a:pt x="6115" y="3550"/>
                    <a:pt x="6130" y="3549"/>
                    <a:pt x="6144" y="3549"/>
                  </a:cubicBezTo>
                  <a:cubicBezTo>
                    <a:pt x="5859" y="3001"/>
                    <a:pt x="4775" y="2108"/>
                    <a:pt x="3358" y="1287"/>
                  </a:cubicBezTo>
                  <a:cubicBezTo>
                    <a:pt x="1975" y="484"/>
                    <a:pt x="682" y="0"/>
                    <a:pt x="4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2188;p57">
              <a:extLst>
                <a:ext uri="{FF2B5EF4-FFF2-40B4-BE49-F238E27FC236}">
                  <a16:creationId xmlns:a16="http://schemas.microsoft.com/office/drawing/2014/main" id="{F1800D52-0CB0-D240-063D-C97EBBC541B8}"/>
                </a:ext>
              </a:extLst>
            </p:cNvPr>
            <p:cNvSpPr/>
            <p:nvPr/>
          </p:nvSpPr>
          <p:spPr>
            <a:xfrm>
              <a:off x="5144375" y="4392625"/>
              <a:ext cx="153625" cy="88725"/>
            </a:xfrm>
            <a:custGeom>
              <a:avLst/>
              <a:gdLst/>
              <a:ahLst/>
              <a:cxnLst/>
              <a:rect l="l" t="t" r="r" b="b"/>
              <a:pathLst>
                <a:path w="6145" h="3549" extrusionOk="0">
                  <a:moveTo>
                    <a:pt x="45" y="0"/>
                  </a:moveTo>
                  <a:cubicBezTo>
                    <a:pt x="30" y="0"/>
                    <a:pt x="15" y="0"/>
                    <a:pt x="1" y="1"/>
                  </a:cubicBezTo>
                  <a:lnTo>
                    <a:pt x="6144" y="3549"/>
                  </a:lnTo>
                  <a:cubicBezTo>
                    <a:pt x="5859" y="3001"/>
                    <a:pt x="4775" y="2108"/>
                    <a:pt x="3358" y="1287"/>
                  </a:cubicBezTo>
                  <a:cubicBezTo>
                    <a:pt x="1975" y="484"/>
                    <a:pt x="682" y="0"/>
                    <a:pt x="45" y="0"/>
                  </a:cubicBezTo>
                  <a:close/>
                </a:path>
              </a:pathLst>
            </a:custGeom>
            <a:solidFill>
              <a:srgbClr val="053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2189;p57">
              <a:extLst>
                <a:ext uri="{FF2B5EF4-FFF2-40B4-BE49-F238E27FC236}">
                  <a16:creationId xmlns:a16="http://schemas.microsoft.com/office/drawing/2014/main" id="{F01776E0-6E60-60CC-BE6E-613A549DD25E}"/>
                </a:ext>
              </a:extLst>
            </p:cNvPr>
            <p:cNvSpPr/>
            <p:nvPr/>
          </p:nvSpPr>
          <p:spPr>
            <a:xfrm>
              <a:off x="4990800" y="4392625"/>
              <a:ext cx="153600" cy="88750"/>
            </a:xfrm>
            <a:custGeom>
              <a:avLst/>
              <a:gdLst/>
              <a:ahLst/>
              <a:cxnLst/>
              <a:rect l="l" t="t" r="r" b="b"/>
              <a:pathLst>
                <a:path w="6144" h="3550" extrusionOk="0">
                  <a:moveTo>
                    <a:pt x="6099" y="0"/>
                  </a:moveTo>
                  <a:cubicBezTo>
                    <a:pt x="5463" y="0"/>
                    <a:pt x="4170" y="484"/>
                    <a:pt x="2786" y="1287"/>
                  </a:cubicBezTo>
                  <a:cubicBezTo>
                    <a:pt x="1381" y="2108"/>
                    <a:pt x="286" y="3001"/>
                    <a:pt x="0" y="3549"/>
                  </a:cubicBezTo>
                  <a:cubicBezTo>
                    <a:pt x="15" y="3549"/>
                    <a:pt x="29" y="3550"/>
                    <a:pt x="45" y="3550"/>
                  </a:cubicBezTo>
                  <a:cubicBezTo>
                    <a:pt x="681" y="3550"/>
                    <a:pt x="1974" y="3065"/>
                    <a:pt x="3358" y="2263"/>
                  </a:cubicBezTo>
                  <a:cubicBezTo>
                    <a:pt x="4775" y="1453"/>
                    <a:pt x="5858" y="549"/>
                    <a:pt x="6144" y="1"/>
                  </a:cubicBezTo>
                  <a:cubicBezTo>
                    <a:pt x="6129" y="0"/>
                    <a:pt x="6114" y="0"/>
                    <a:pt x="609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2190;p57">
              <a:extLst>
                <a:ext uri="{FF2B5EF4-FFF2-40B4-BE49-F238E27FC236}">
                  <a16:creationId xmlns:a16="http://schemas.microsoft.com/office/drawing/2014/main" id="{B9A432DF-6B56-3E2A-4CC8-3FCCEFC02391}"/>
                </a:ext>
              </a:extLst>
            </p:cNvPr>
            <p:cNvSpPr/>
            <p:nvPr/>
          </p:nvSpPr>
          <p:spPr>
            <a:xfrm>
              <a:off x="4990800" y="4392625"/>
              <a:ext cx="153600" cy="88750"/>
            </a:xfrm>
            <a:custGeom>
              <a:avLst/>
              <a:gdLst/>
              <a:ahLst/>
              <a:cxnLst/>
              <a:rect l="l" t="t" r="r" b="b"/>
              <a:pathLst>
                <a:path w="6144" h="3550" extrusionOk="0">
                  <a:moveTo>
                    <a:pt x="6144" y="1"/>
                  </a:moveTo>
                  <a:lnTo>
                    <a:pt x="0" y="3549"/>
                  </a:lnTo>
                  <a:cubicBezTo>
                    <a:pt x="15" y="3549"/>
                    <a:pt x="29" y="3550"/>
                    <a:pt x="45" y="3550"/>
                  </a:cubicBezTo>
                  <a:cubicBezTo>
                    <a:pt x="681" y="3550"/>
                    <a:pt x="1974" y="3065"/>
                    <a:pt x="3358" y="2263"/>
                  </a:cubicBezTo>
                  <a:cubicBezTo>
                    <a:pt x="4775" y="1453"/>
                    <a:pt x="5858" y="549"/>
                    <a:pt x="6144" y="1"/>
                  </a:cubicBezTo>
                  <a:close/>
                </a:path>
              </a:pathLst>
            </a:custGeom>
            <a:solidFill>
              <a:srgbClr val="053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2191;p57">
              <a:extLst>
                <a:ext uri="{FF2B5EF4-FFF2-40B4-BE49-F238E27FC236}">
                  <a16:creationId xmlns:a16="http://schemas.microsoft.com/office/drawing/2014/main" id="{76DA83B6-F598-9BFE-5D4E-FCEF43492B77}"/>
                </a:ext>
              </a:extLst>
            </p:cNvPr>
            <p:cNvSpPr/>
            <p:nvPr/>
          </p:nvSpPr>
          <p:spPr>
            <a:xfrm>
              <a:off x="5116700" y="4364950"/>
              <a:ext cx="55375" cy="55400"/>
            </a:xfrm>
            <a:custGeom>
              <a:avLst/>
              <a:gdLst/>
              <a:ahLst/>
              <a:cxnLst/>
              <a:rect l="l" t="t" r="r" b="b"/>
              <a:pathLst>
                <a:path w="2215" h="2216" extrusionOk="0">
                  <a:moveTo>
                    <a:pt x="1108" y="1"/>
                  </a:moveTo>
                  <a:cubicBezTo>
                    <a:pt x="501" y="1"/>
                    <a:pt x="0" y="501"/>
                    <a:pt x="0" y="1108"/>
                  </a:cubicBezTo>
                  <a:cubicBezTo>
                    <a:pt x="0" y="1727"/>
                    <a:pt x="501" y="2215"/>
                    <a:pt x="1108" y="2215"/>
                  </a:cubicBezTo>
                  <a:cubicBezTo>
                    <a:pt x="1727" y="2215"/>
                    <a:pt x="2215" y="1727"/>
                    <a:pt x="2215" y="1108"/>
                  </a:cubicBezTo>
                  <a:cubicBezTo>
                    <a:pt x="2215" y="501"/>
                    <a:pt x="1727" y="1"/>
                    <a:pt x="110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2192;p57">
              <a:extLst>
                <a:ext uri="{FF2B5EF4-FFF2-40B4-BE49-F238E27FC236}">
                  <a16:creationId xmlns:a16="http://schemas.microsoft.com/office/drawing/2014/main" id="{84505AA9-1EBA-DA20-7BA7-3F522C0389D3}"/>
                </a:ext>
              </a:extLst>
            </p:cNvPr>
            <p:cNvSpPr/>
            <p:nvPr/>
          </p:nvSpPr>
          <p:spPr>
            <a:xfrm>
              <a:off x="4173725" y="4169100"/>
              <a:ext cx="111650" cy="172075"/>
            </a:xfrm>
            <a:custGeom>
              <a:avLst/>
              <a:gdLst/>
              <a:ahLst/>
              <a:cxnLst/>
              <a:rect l="l" t="t" r="r" b="b"/>
              <a:pathLst>
                <a:path w="4466" h="6883" extrusionOk="0">
                  <a:moveTo>
                    <a:pt x="0" y="0"/>
                  </a:moveTo>
                  <a:lnTo>
                    <a:pt x="0" y="6882"/>
                  </a:lnTo>
                  <a:lnTo>
                    <a:pt x="4465" y="6882"/>
                  </a:lnTo>
                  <a:lnTo>
                    <a:pt x="4465" y="0"/>
                  </a:lnTo>
                  <a:close/>
                </a:path>
              </a:pathLst>
            </a:custGeom>
            <a:solidFill>
              <a:srgbClr val="DB8E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2193;p57">
              <a:extLst>
                <a:ext uri="{FF2B5EF4-FFF2-40B4-BE49-F238E27FC236}">
                  <a16:creationId xmlns:a16="http://schemas.microsoft.com/office/drawing/2014/main" id="{600B32BE-5DC0-51B4-F810-97970F35C7D9}"/>
                </a:ext>
              </a:extLst>
            </p:cNvPr>
            <p:cNvSpPr/>
            <p:nvPr/>
          </p:nvSpPr>
          <p:spPr>
            <a:xfrm>
              <a:off x="4173725" y="4169100"/>
              <a:ext cx="111650" cy="172075"/>
            </a:xfrm>
            <a:custGeom>
              <a:avLst/>
              <a:gdLst/>
              <a:ahLst/>
              <a:cxnLst/>
              <a:rect l="l" t="t" r="r" b="b"/>
              <a:pathLst>
                <a:path w="4466" h="6883" extrusionOk="0">
                  <a:moveTo>
                    <a:pt x="0" y="0"/>
                  </a:moveTo>
                  <a:lnTo>
                    <a:pt x="0" y="6882"/>
                  </a:lnTo>
                  <a:lnTo>
                    <a:pt x="4465" y="6882"/>
                  </a:lnTo>
                  <a:lnTo>
                    <a:pt x="4465" y="0"/>
                  </a:lnTo>
                  <a:close/>
                </a:path>
              </a:pathLst>
            </a:custGeom>
            <a:solidFill>
              <a:srgbClr val="053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2194;p57">
              <a:extLst>
                <a:ext uri="{FF2B5EF4-FFF2-40B4-BE49-F238E27FC236}">
                  <a16:creationId xmlns:a16="http://schemas.microsoft.com/office/drawing/2014/main" id="{8C4988BC-3A77-E253-9A95-5966F1F16B8C}"/>
                </a:ext>
              </a:extLst>
            </p:cNvPr>
            <p:cNvSpPr/>
            <p:nvPr/>
          </p:nvSpPr>
          <p:spPr>
            <a:xfrm>
              <a:off x="4285350" y="4169100"/>
              <a:ext cx="52700" cy="172075"/>
            </a:xfrm>
            <a:custGeom>
              <a:avLst/>
              <a:gdLst/>
              <a:ahLst/>
              <a:cxnLst/>
              <a:rect l="l" t="t" r="r" b="b"/>
              <a:pathLst>
                <a:path w="2108" h="6883" extrusionOk="0">
                  <a:moveTo>
                    <a:pt x="0" y="0"/>
                  </a:moveTo>
                  <a:lnTo>
                    <a:pt x="0" y="6882"/>
                  </a:lnTo>
                  <a:lnTo>
                    <a:pt x="2108" y="6882"/>
                  </a:lnTo>
                  <a:lnTo>
                    <a:pt x="210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2195;p57">
              <a:extLst>
                <a:ext uri="{FF2B5EF4-FFF2-40B4-BE49-F238E27FC236}">
                  <a16:creationId xmlns:a16="http://schemas.microsoft.com/office/drawing/2014/main" id="{B3B3C529-476D-30A8-C3D7-C50B453F3680}"/>
                </a:ext>
              </a:extLst>
            </p:cNvPr>
            <p:cNvSpPr/>
            <p:nvPr/>
          </p:nvSpPr>
          <p:spPr>
            <a:xfrm>
              <a:off x="4521375" y="4390250"/>
              <a:ext cx="202750" cy="60450"/>
            </a:xfrm>
            <a:custGeom>
              <a:avLst/>
              <a:gdLst/>
              <a:ahLst/>
              <a:cxnLst/>
              <a:rect l="l" t="t" r="r" b="b"/>
              <a:pathLst>
                <a:path w="8110" h="2418" extrusionOk="0">
                  <a:moveTo>
                    <a:pt x="5740" y="1"/>
                  </a:moveTo>
                  <a:lnTo>
                    <a:pt x="1" y="2418"/>
                  </a:lnTo>
                  <a:lnTo>
                    <a:pt x="8109" y="2418"/>
                  </a:lnTo>
                  <a:lnTo>
                    <a:pt x="5740" y="1"/>
                  </a:lnTo>
                  <a:close/>
                </a:path>
              </a:pathLst>
            </a:custGeom>
            <a:solidFill>
              <a:srgbClr val="FFD1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2196;p57">
              <a:extLst>
                <a:ext uri="{FF2B5EF4-FFF2-40B4-BE49-F238E27FC236}">
                  <a16:creationId xmlns:a16="http://schemas.microsoft.com/office/drawing/2014/main" id="{2DD3481E-99D9-CE6D-B7D3-2B06E35A991F}"/>
                </a:ext>
              </a:extLst>
            </p:cNvPr>
            <p:cNvSpPr/>
            <p:nvPr/>
          </p:nvSpPr>
          <p:spPr>
            <a:xfrm>
              <a:off x="4521375" y="4390250"/>
              <a:ext cx="202750" cy="60450"/>
            </a:xfrm>
            <a:custGeom>
              <a:avLst/>
              <a:gdLst/>
              <a:ahLst/>
              <a:cxnLst/>
              <a:rect l="l" t="t" r="r" b="b"/>
              <a:pathLst>
                <a:path w="8110" h="2418" extrusionOk="0">
                  <a:moveTo>
                    <a:pt x="5740" y="1"/>
                  </a:moveTo>
                  <a:lnTo>
                    <a:pt x="1" y="2418"/>
                  </a:lnTo>
                  <a:lnTo>
                    <a:pt x="8109" y="2418"/>
                  </a:lnTo>
                  <a:lnTo>
                    <a:pt x="5740" y="1"/>
                  </a:lnTo>
                  <a:close/>
                </a:path>
              </a:pathLst>
            </a:custGeom>
            <a:solidFill>
              <a:srgbClr val="053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2197;p57">
              <a:extLst>
                <a:ext uri="{FF2B5EF4-FFF2-40B4-BE49-F238E27FC236}">
                  <a16:creationId xmlns:a16="http://schemas.microsoft.com/office/drawing/2014/main" id="{A1854943-E1A9-6723-6729-1B9A1AF9433C}"/>
                </a:ext>
              </a:extLst>
            </p:cNvPr>
            <p:cNvSpPr/>
            <p:nvPr/>
          </p:nvSpPr>
          <p:spPr>
            <a:xfrm>
              <a:off x="3922200" y="4342925"/>
              <a:ext cx="415850" cy="373875"/>
            </a:xfrm>
            <a:custGeom>
              <a:avLst/>
              <a:gdLst/>
              <a:ahLst/>
              <a:cxnLst/>
              <a:rect l="l" t="t" r="r" b="b"/>
              <a:pathLst>
                <a:path w="16634" h="14955" extrusionOk="0">
                  <a:moveTo>
                    <a:pt x="16634" y="1"/>
                  </a:moveTo>
                  <a:lnTo>
                    <a:pt x="1" y="2918"/>
                  </a:lnTo>
                  <a:lnTo>
                    <a:pt x="1" y="14955"/>
                  </a:lnTo>
                  <a:lnTo>
                    <a:pt x="16634" y="14955"/>
                  </a:lnTo>
                  <a:lnTo>
                    <a:pt x="16634" y="1"/>
                  </a:lnTo>
                  <a:close/>
                </a:path>
              </a:pathLst>
            </a:custGeom>
            <a:solidFill>
              <a:srgbClr val="DB8E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2198;p57">
              <a:extLst>
                <a:ext uri="{FF2B5EF4-FFF2-40B4-BE49-F238E27FC236}">
                  <a16:creationId xmlns:a16="http://schemas.microsoft.com/office/drawing/2014/main" id="{D17D2821-C6E1-F4E9-2653-464B99CFDFC3}"/>
                </a:ext>
              </a:extLst>
            </p:cNvPr>
            <p:cNvSpPr/>
            <p:nvPr/>
          </p:nvSpPr>
          <p:spPr>
            <a:xfrm>
              <a:off x="3922200" y="4342925"/>
              <a:ext cx="415850" cy="373875"/>
            </a:xfrm>
            <a:custGeom>
              <a:avLst/>
              <a:gdLst/>
              <a:ahLst/>
              <a:cxnLst/>
              <a:rect l="l" t="t" r="r" b="b"/>
              <a:pathLst>
                <a:path w="16634" h="14955" extrusionOk="0">
                  <a:moveTo>
                    <a:pt x="16634" y="1"/>
                  </a:moveTo>
                  <a:lnTo>
                    <a:pt x="1" y="2918"/>
                  </a:lnTo>
                  <a:lnTo>
                    <a:pt x="1" y="14955"/>
                  </a:lnTo>
                  <a:lnTo>
                    <a:pt x="16634" y="14955"/>
                  </a:lnTo>
                  <a:lnTo>
                    <a:pt x="16634" y="1"/>
                  </a:lnTo>
                  <a:close/>
                </a:path>
              </a:pathLst>
            </a:custGeom>
            <a:solidFill>
              <a:srgbClr val="053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2199;p57">
              <a:extLst>
                <a:ext uri="{FF2B5EF4-FFF2-40B4-BE49-F238E27FC236}">
                  <a16:creationId xmlns:a16="http://schemas.microsoft.com/office/drawing/2014/main" id="{C7AC6531-9763-2EDA-6592-737CB1DA0FB6}"/>
                </a:ext>
              </a:extLst>
            </p:cNvPr>
            <p:cNvSpPr/>
            <p:nvPr/>
          </p:nvSpPr>
          <p:spPr>
            <a:xfrm>
              <a:off x="4338025" y="4250350"/>
              <a:ext cx="326850" cy="466450"/>
            </a:xfrm>
            <a:custGeom>
              <a:avLst/>
              <a:gdLst/>
              <a:ahLst/>
              <a:cxnLst/>
              <a:rect l="l" t="t" r="r" b="b"/>
              <a:pathLst>
                <a:path w="13074" h="18658" extrusionOk="0">
                  <a:moveTo>
                    <a:pt x="6537" y="1"/>
                  </a:moveTo>
                  <a:lnTo>
                    <a:pt x="1" y="5597"/>
                  </a:lnTo>
                  <a:lnTo>
                    <a:pt x="1" y="18658"/>
                  </a:lnTo>
                  <a:lnTo>
                    <a:pt x="13074" y="18658"/>
                  </a:lnTo>
                  <a:lnTo>
                    <a:pt x="13074" y="5597"/>
                  </a:lnTo>
                  <a:lnTo>
                    <a:pt x="653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2200;p57">
              <a:extLst>
                <a:ext uri="{FF2B5EF4-FFF2-40B4-BE49-F238E27FC236}">
                  <a16:creationId xmlns:a16="http://schemas.microsoft.com/office/drawing/2014/main" id="{2605F265-5A93-68A6-D2A7-7468C7E9C219}"/>
                </a:ext>
              </a:extLst>
            </p:cNvPr>
            <p:cNvSpPr/>
            <p:nvPr/>
          </p:nvSpPr>
          <p:spPr>
            <a:xfrm>
              <a:off x="3853450" y="4234875"/>
              <a:ext cx="883175" cy="215825"/>
            </a:xfrm>
            <a:custGeom>
              <a:avLst/>
              <a:gdLst/>
              <a:ahLst/>
              <a:cxnLst/>
              <a:rect l="l" t="t" r="r" b="b"/>
              <a:pathLst>
                <a:path w="35327" h="8633" extrusionOk="0">
                  <a:moveTo>
                    <a:pt x="9418" y="1"/>
                  </a:moveTo>
                  <a:lnTo>
                    <a:pt x="0" y="8049"/>
                  </a:lnTo>
                  <a:lnTo>
                    <a:pt x="500" y="8633"/>
                  </a:lnTo>
                  <a:lnTo>
                    <a:pt x="17014" y="8633"/>
                  </a:lnTo>
                  <a:lnTo>
                    <a:pt x="25920" y="1013"/>
                  </a:lnTo>
                  <a:lnTo>
                    <a:pt x="34826" y="8633"/>
                  </a:lnTo>
                  <a:lnTo>
                    <a:pt x="35326" y="8049"/>
                  </a:lnTo>
                  <a:lnTo>
                    <a:pt x="25920" y="1"/>
                  </a:lnTo>
                  <a:close/>
                </a:path>
              </a:pathLst>
            </a:custGeom>
            <a:solidFill>
              <a:srgbClr val="FFD1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2201;p57">
              <a:extLst>
                <a:ext uri="{FF2B5EF4-FFF2-40B4-BE49-F238E27FC236}">
                  <a16:creationId xmlns:a16="http://schemas.microsoft.com/office/drawing/2014/main" id="{6602DA4F-608A-CCD4-2BD2-B74B41540179}"/>
                </a:ext>
              </a:extLst>
            </p:cNvPr>
            <p:cNvSpPr/>
            <p:nvPr/>
          </p:nvSpPr>
          <p:spPr>
            <a:xfrm>
              <a:off x="4164200" y="4156300"/>
              <a:ext cx="182475" cy="25625"/>
            </a:xfrm>
            <a:custGeom>
              <a:avLst/>
              <a:gdLst/>
              <a:ahLst/>
              <a:cxnLst/>
              <a:rect l="l" t="t" r="r" b="b"/>
              <a:pathLst>
                <a:path w="7299" h="1025" extrusionOk="0">
                  <a:moveTo>
                    <a:pt x="0" y="0"/>
                  </a:moveTo>
                  <a:lnTo>
                    <a:pt x="0" y="1024"/>
                  </a:lnTo>
                  <a:lnTo>
                    <a:pt x="7299" y="1024"/>
                  </a:lnTo>
                  <a:lnTo>
                    <a:pt x="7299" y="0"/>
                  </a:lnTo>
                  <a:close/>
                </a:path>
              </a:pathLst>
            </a:custGeom>
            <a:solidFill>
              <a:srgbClr val="DB8E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2202;p57">
              <a:extLst>
                <a:ext uri="{FF2B5EF4-FFF2-40B4-BE49-F238E27FC236}">
                  <a16:creationId xmlns:a16="http://schemas.microsoft.com/office/drawing/2014/main" id="{BF119F86-F1AF-A950-7085-A0965C41FC38}"/>
                </a:ext>
              </a:extLst>
            </p:cNvPr>
            <p:cNvSpPr/>
            <p:nvPr/>
          </p:nvSpPr>
          <p:spPr>
            <a:xfrm>
              <a:off x="4164200" y="4156300"/>
              <a:ext cx="182475" cy="25625"/>
            </a:xfrm>
            <a:custGeom>
              <a:avLst/>
              <a:gdLst/>
              <a:ahLst/>
              <a:cxnLst/>
              <a:rect l="l" t="t" r="r" b="b"/>
              <a:pathLst>
                <a:path w="7299" h="1025" extrusionOk="0">
                  <a:moveTo>
                    <a:pt x="0" y="0"/>
                  </a:moveTo>
                  <a:lnTo>
                    <a:pt x="0" y="1024"/>
                  </a:lnTo>
                  <a:lnTo>
                    <a:pt x="7299" y="1024"/>
                  </a:lnTo>
                  <a:lnTo>
                    <a:pt x="729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2203;p57">
              <a:extLst>
                <a:ext uri="{FF2B5EF4-FFF2-40B4-BE49-F238E27FC236}">
                  <a16:creationId xmlns:a16="http://schemas.microsoft.com/office/drawing/2014/main" id="{1A745B8B-56BA-25CE-8C52-F60B8594360C}"/>
                </a:ext>
              </a:extLst>
            </p:cNvPr>
            <p:cNvSpPr/>
            <p:nvPr/>
          </p:nvSpPr>
          <p:spPr>
            <a:xfrm>
              <a:off x="4408575" y="4521825"/>
              <a:ext cx="101225" cy="194975"/>
            </a:xfrm>
            <a:custGeom>
              <a:avLst/>
              <a:gdLst/>
              <a:ahLst/>
              <a:cxnLst/>
              <a:rect l="l" t="t" r="r" b="b"/>
              <a:pathLst>
                <a:path w="4049" h="7799" extrusionOk="0">
                  <a:moveTo>
                    <a:pt x="0" y="0"/>
                  </a:moveTo>
                  <a:lnTo>
                    <a:pt x="0" y="7799"/>
                  </a:lnTo>
                  <a:lnTo>
                    <a:pt x="4049" y="7799"/>
                  </a:lnTo>
                  <a:lnTo>
                    <a:pt x="4049" y="0"/>
                  </a:lnTo>
                  <a:close/>
                </a:path>
              </a:pathLst>
            </a:custGeom>
            <a:solidFill>
              <a:srgbClr val="053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2204;p57">
              <a:extLst>
                <a:ext uri="{FF2B5EF4-FFF2-40B4-BE49-F238E27FC236}">
                  <a16:creationId xmlns:a16="http://schemas.microsoft.com/office/drawing/2014/main" id="{4AEC9A44-58D7-0C8A-B1D8-5944EFFD894D}"/>
                </a:ext>
              </a:extLst>
            </p:cNvPr>
            <p:cNvSpPr/>
            <p:nvPr/>
          </p:nvSpPr>
          <p:spPr>
            <a:xfrm>
              <a:off x="4246650" y="759450"/>
              <a:ext cx="111950" cy="146400"/>
            </a:xfrm>
            <a:custGeom>
              <a:avLst/>
              <a:gdLst/>
              <a:ahLst/>
              <a:cxnLst/>
              <a:rect l="l" t="t" r="r" b="b"/>
              <a:pathLst>
                <a:path w="4478" h="5856" extrusionOk="0">
                  <a:moveTo>
                    <a:pt x="2025" y="0"/>
                  </a:moveTo>
                  <a:cubicBezTo>
                    <a:pt x="1846" y="215"/>
                    <a:pt x="1667" y="405"/>
                    <a:pt x="1477" y="608"/>
                  </a:cubicBezTo>
                  <a:cubicBezTo>
                    <a:pt x="381" y="1667"/>
                    <a:pt x="0" y="3310"/>
                    <a:pt x="727" y="4656"/>
                  </a:cubicBezTo>
                  <a:cubicBezTo>
                    <a:pt x="786" y="4763"/>
                    <a:pt x="846" y="4870"/>
                    <a:pt x="917" y="4977"/>
                  </a:cubicBezTo>
                  <a:cubicBezTo>
                    <a:pt x="1807" y="5412"/>
                    <a:pt x="2849" y="5856"/>
                    <a:pt x="3856" y="5856"/>
                  </a:cubicBezTo>
                  <a:cubicBezTo>
                    <a:pt x="3980" y="5856"/>
                    <a:pt x="4104" y="5849"/>
                    <a:pt x="4227" y="5835"/>
                  </a:cubicBezTo>
                  <a:cubicBezTo>
                    <a:pt x="3977" y="4346"/>
                    <a:pt x="3763" y="2727"/>
                    <a:pt x="4477" y="1417"/>
                  </a:cubicBezTo>
                  <a:cubicBezTo>
                    <a:pt x="3680" y="917"/>
                    <a:pt x="2870" y="441"/>
                    <a:pt x="20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2205;p57">
              <a:extLst>
                <a:ext uri="{FF2B5EF4-FFF2-40B4-BE49-F238E27FC236}">
                  <a16:creationId xmlns:a16="http://schemas.microsoft.com/office/drawing/2014/main" id="{F7D721F1-28F4-6451-9DB5-F8338C4785F2}"/>
                </a:ext>
              </a:extLst>
            </p:cNvPr>
            <p:cNvSpPr/>
            <p:nvPr/>
          </p:nvSpPr>
          <p:spPr>
            <a:xfrm>
              <a:off x="3980550" y="683250"/>
              <a:ext cx="208675" cy="222600"/>
            </a:xfrm>
            <a:custGeom>
              <a:avLst/>
              <a:gdLst/>
              <a:ahLst/>
              <a:cxnLst/>
              <a:rect l="l" t="t" r="r" b="b"/>
              <a:pathLst>
                <a:path w="8347" h="8904" extrusionOk="0">
                  <a:moveTo>
                    <a:pt x="3810" y="0"/>
                  </a:moveTo>
                  <a:cubicBezTo>
                    <a:pt x="3310" y="1370"/>
                    <a:pt x="2513" y="2632"/>
                    <a:pt x="1477" y="3656"/>
                  </a:cubicBezTo>
                  <a:cubicBezTo>
                    <a:pt x="381" y="4715"/>
                    <a:pt x="0" y="6358"/>
                    <a:pt x="727" y="7704"/>
                  </a:cubicBezTo>
                  <a:cubicBezTo>
                    <a:pt x="786" y="7811"/>
                    <a:pt x="846" y="7918"/>
                    <a:pt x="905" y="8025"/>
                  </a:cubicBezTo>
                  <a:cubicBezTo>
                    <a:pt x="1806" y="8460"/>
                    <a:pt x="2848" y="8904"/>
                    <a:pt x="3856" y="8904"/>
                  </a:cubicBezTo>
                  <a:cubicBezTo>
                    <a:pt x="3980" y="8904"/>
                    <a:pt x="4104" y="8897"/>
                    <a:pt x="4227" y="8883"/>
                  </a:cubicBezTo>
                  <a:cubicBezTo>
                    <a:pt x="3977" y="7347"/>
                    <a:pt x="3751" y="5668"/>
                    <a:pt x="4548" y="4334"/>
                  </a:cubicBezTo>
                  <a:cubicBezTo>
                    <a:pt x="5382" y="2953"/>
                    <a:pt x="7168" y="2239"/>
                    <a:pt x="8347" y="1191"/>
                  </a:cubicBezTo>
                  <a:cubicBezTo>
                    <a:pt x="6870" y="679"/>
                    <a:pt x="5358" y="286"/>
                    <a:pt x="381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2206;p57">
              <a:extLst>
                <a:ext uri="{FF2B5EF4-FFF2-40B4-BE49-F238E27FC236}">
                  <a16:creationId xmlns:a16="http://schemas.microsoft.com/office/drawing/2014/main" id="{01E242B3-A69C-E0CD-20B1-FAEF8EEC99DF}"/>
                </a:ext>
              </a:extLst>
            </p:cNvPr>
            <p:cNvSpPr/>
            <p:nvPr/>
          </p:nvSpPr>
          <p:spPr>
            <a:xfrm>
              <a:off x="3712050" y="670150"/>
              <a:ext cx="235775" cy="235700"/>
            </a:xfrm>
            <a:custGeom>
              <a:avLst/>
              <a:gdLst/>
              <a:ahLst/>
              <a:cxnLst/>
              <a:rect l="l" t="t" r="r" b="b"/>
              <a:pathLst>
                <a:path w="9431" h="9428" extrusionOk="0">
                  <a:moveTo>
                    <a:pt x="3978" y="1"/>
                  </a:moveTo>
                  <a:cubicBezTo>
                    <a:pt x="3954" y="72"/>
                    <a:pt x="3942" y="143"/>
                    <a:pt x="3918" y="227"/>
                  </a:cubicBezTo>
                  <a:cubicBezTo>
                    <a:pt x="3430" y="1715"/>
                    <a:pt x="2585" y="3072"/>
                    <a:pt x="1465" y="4180"/>
                  </a:cubicBezTo>
                  <a:cubicBezTo>
                    <a:pt x="382" y="5239"/>
                    <a:pt x="1" y="6882"/>
                    <a:pt x="715" y="8228"/>
                  </a:cubicBezTo>
                  <a:cubicBezTo>
                    <a:pt x="775" y="8335"/>
                    <a:pt x="834" y="8442"/>
                    <a:pt x="906" y="8549"/>
                  </a:cubicBezTo>
                  <a:cubicBezTo>
                    <a:pt x="1796" y="8984"/>
                    <a:pt x="2846" y="9428"/>
                    <a:pt x="3847" y="9428"/>
                  </a:cubicBezTo>
                  <a:cubicBezTo>
                    <a:pt x="3971" y="9428"/>
                    <a:pt x="4094" y="9421"/>
                    <a:pt x="4216" y="9407"/>
                  </a:cubicBezTo>
                  <a:cubicBezTo>
                    <a:pt x="3966" y="7871"/>
                    <a:pt x="3739" y="6192"/>
                    <a:pt x="4549" y="4870"/>
                  </a:cubicBezTo>
                  <a:cubicBezTo>
                    <a:pt x="5752" y="2858"/>
                    <a:pt x="8966" y="2239"/>
                    <a:pt x="9431" y="13"/>
                  </a:cubicBezTo>
                  <a:cubicBezTo>
                    <a:pt x="9228" y="1"/>
                    <a:pt x="9014" y="1"/>
                    <a:pt x="881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2207;p57">
              <a:extLst>
                <a:ext uri="{FF2B5EF4-FFF2-40B4-BE49-F238E27FC236}">
                  <a16:creationId xmlns:a16="http://schemas.microsoft.com/office/drawing/2014/main" id="{96AFC1FE-38F0-D77B-23A7-B6611D1FDAD5}"/>
                </a:ext>
              </a:extLst>
            </p:cNvPr>
            <p:cNvSpPr/>
            <p:nvPr/>
          </p:nvSpPr>
          <p:spPr>
            <a:xfrm>
              <a:off x="3689425" y="860650"/>
              <a:ext cx="174475" cy="365850"/>
            </a:xfrm>
            <a:custGeom>
              <a:avLst/>
              <a:gdLst/>
              <a:ahLst/>
              <a:cxnLst/>
              <a:rect l="l" t="t" r="r" b="b"/>
              <a:pathLst>
                <a:path w="6979" h="14634" extrusionOk="0">
                  <a:moveTo>
                    <a:pt x="1418" y="1"/>
                  </a:moveTo>
                  <a:lnTo>
                    <a:pt x="1" y="14633"/>
                  </a:lnTo>
                  <a:lnTo>
                    <a:pt x="6978" y="14633"/>
                  </a:lnTo>
                  <a:lnTo>
                    <a:pt x="556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2208;p57">
              <a:extLst>
                <a:ext uri="{FF2B5EF4-FFF2-40B4-BE49-F238E27FC236}">
                  <a16:creationId xmlns:a16="http://schemas.microsoft.com/office/drawing/2014/main" id="{9D51780D-41CB-A37F-F1E1-1541BF9E04FF}"/>
                </a:ext>
              </a:extLst>
            </p:cNvPr>
            <p:cNvSpPr/>
            <p:nvPr/>
          </p:nvSpPr>
          <p:spPr>
            <a:xfrm>
              <a:off x="3952875" y="860650"/>
              <a:ext cx="174725" cy="365850"/>
            </a:xfrm>
            <a:custGeom>
              <a:avLst/>
              <a:gdLst/>
              <a:ahLst/>
              <a:cxnLst/>
              <a:rect l="l" t="t" r="r" b="b"/>
              <a:pathLst>
                <a:path w="6989" h="14634" extrusionOk="0">
                  <a:moveTo>
                    <a:pt x="1429" y="1"/>
                  </a:moveTo>
                  <a:lnTo>
                    <a:pt x="0" y="14633"/>
                  </a:lnTo>
                  <a:lnTo>
                    <a:pt x="6989" y="14633"/>
                  </a:lnTo>
                  <a:lnTo>
                    <a:pt x="557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2209;p57">
              <a:extLst>
                <a:ext uri="{FF2B5EF4-FFF2-40B4-BE49-F238E27FC236}">
                  <a16:creationId xmlns:a16="http://schemas.microsoft.com/office/drawing/2014/main" id="{53254E40-A2D5-FB00-3224-3C7F6966E5F5}"/>
                </a:ext>
              </a:extLst>
            </p:cNvPr>
            <p:cNvSpPr/>
            <p:nvPr/>
          </p:nvSpPr>
          <p:spPr>
            <a:xfrm>
              <a:off x="4216575" y="860650"/>
              <a:ext cx="174750" cy="365850"/>
            </a:xfrm>
            <a:custGeom>
              <a:avLst/>
              <a:gdLst/>
              <a:ahLst/>
              <a:cxnLst/>
              <a:rect l="l" t="t" r="r" b="b"/>
              <a:pathLst>
                <a:path w="6990" h="14634" extrusionOk="0">
                  <a:moveTo>
                    <a:pt x="1430" y="1"/>
                  </a:moveTo>
                  <a:lnTo>
                    <a:pt x="1" y="14633"/>
                  </a:lnTo>
                  <a:lnTo>
                    <a:pt x="6990" y="14633"/>
                  </a:lnTo>
                  <a:lnTo>
                    <a:pt x="55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2210;p57">
              <a:extLst>
                <a:ext uri="{FF2B5EF4-FFF2-40B4-BE49-F238E27FC236}">
                  <a16:creationId xmlns:a16="http://schemas.microsoft.com/office/drawing/2014/main" id="{1B341426-3126-DEC0-D291-76926C943126}"/>
                </a:ext>
              </a:extLst>
            </p:cNvPr>
            <p:cNvSpPr/>
            <p:nvPr/>
          </p:nvSpPr>
          <p:spPr>
            <a:xfrm>
              <a:off x="3563225" y="1071400"/>
              <a:ext cx="942400" cy="362275"/>
            </a:xfrm>
            <a:custGeom>
              <a:avLst/>
              <a:gdLst/>
              <a:ahLst/>
              <a:cxnLst/>
              <a:rect l="l" t="t" r="r" b="b"/>
              <a:pathLst>
                <a:path w="37696" h="14491" extrusionOk="0">
                  <a:moveTo>
                    <a:pt x="1" y="0"/>
                  </a:moveTo>
                  <a:lnTo>
                    <a:pt x="1" y="14490"/>
                  </a:lnTo>
                  <a:lnTo>
                    <a:pt x="37696" y="14490"/>
                  </a:lnTo>
                  <a:lnTo>
                    <a:pt x="3769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2211;p57">
              <a:extLst>
                <a:ext uri="{FF2B5EF4-FFF2-40B4-BE49-F238E27FC236}">
                  <a16:creationId xmlns:a16="http://schemas.microsoft.com/office/drawing/2014/main" id="{2BCD3AA9-E194-2B42-2389-2D82661E2EEE}"/>
                </a:ext>
              </a:extLst>
            </p:cNvPr>
            <p:cNvSpPr/>
            <p:nvPr/>
          </p:nvSpPr>
          <p:spPr>
            <a:xfrm>
              <a:off x="3535250" y="1072875"/>
              <a:ext cx="998375" cy="49450"/>
            </a:xfrm>
            <a:custGeom>
              <a:avLst/>
              <a:gdLst/>
              <a:ahLst/>
              <a:cxnLst/>
              <a:rect l="l" t="t" r="r" b="b"/>
              <a:pathLst>
                <a:path w="39935" h="1978" extrusionOk="0">
                  <a:moveTo>
                    <a:pt x="1" y="1"/>
                  </a:moveTo>
                  <a:lnTo>
                    <a:pt x="1" y="1977"/>
                  </a:lnTo>
                  <a:lnTo>
                    <a:pt x="39934" y="1977"/>
                  </a:lnTo>
                  <a:lnTo>
                    <a:pt x="39934" y="1"/>
                  </a:lnTo>
                  <a:close/>
                </a:path>
              </a:pathLst>
            </a:custGeom>
            <a:solidFill>
              <a:srgbClr val="DFDFD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2212;p57">
              <a:extLst>
                <a:ext uri="{FF2B5EF4-FFF2-40B4-BE49-F238E27FC236}">
                  <a16:creationId xmlns:a16="http://schemas.microsoft.com/office/drawing/2014/main" id="{C4F8DD26-E582-1186-24FE-FF68A91C4BB3}"/>
                </a:ext>
              </a:extLst>
            </p:cNvPr>
            <p:cNvSpPr/>
            <p:nvPr/>
          </p:nvSpPr>
          <p:spPr>
            <a:xfrm>
              <a:off x="3535250" y="1072875"/>
              <a:ext cx="998375" cy="49450"/>
            </a:xfrm>
            <a:custGeom>
              <a:avLst/>
              <a:gdLst/>
              <a:ahLst/>
              <a:cxnLst/>
              <a:rect l="l" t="t" r="r" b="b"/>
              <a:pathLst>
                <a:path w="39935" h="1978" extrusionOk="0">
                  <a:moveTo>
                    <a:pt x="1" y="1"/>
                  </a:moveTo>
                  <a:lnTo>
                    <a:pt x="1" y="1977"/>
                  </a:lnTo>
                  <a:lnTo>
                    <a:pt x="39934" y="1977"/>
                  </a:lnTo>
                  <a:lnTo>
                    <a:pt x="39934" y="1"/>
                  </a:lnTo>
                  <a:close/>
                </a:path>
              </a:pathLst>
            </a:custGeom>
            <a:solidFill>
              <a:srgbClr val="053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2213;p57">
              <a:extLst>
                <a:ext uri="{FF2B5EF4-FFF2-40B4-BE49-F238E27FC236}">
                  <a16:creationId xmlns:a16="http://schemas.microsoft.com/office/drawing/2014/main" id="{996A7573-1E22-FE99-3142-F5E0AF8CD7EF}"/>
                </a:ext>
              </a:extLst>
            </p:cNvPr>
            <p:cNvSpPr/>
            <p:nvPr/>
          </p:nvSpPr>
          <p:spPr>
            <a:xfrm>
              <a:off x="3600725" y="1174075"/>
              <a:ext cx="52425" cy="52425"/>
            </a:xfrm>
            <a:custGeom>
              <a:avLst/>
              <a:gdLst/>
              <a:ahLst/>
              <a:cxnLst/>
              <a:rect l="l" t="t" r="r" b="b"/>
              <a:pathLst>
                <a:path w="2097" h="2097" extrusionOk="0">
                  <a:moveTo>
                    <a:pt x="1" y="1"/>
                  </a:moveTo>
                  <a:lnTo>
                    <a:pt x="1" y="2096"/>
                  </a:lnTo>
                  <a:lnTo>
                    <a:pt x="2096" y="2096"/>
                  </a:lnTo>
                  <a:lnTo>
                    <a:pt x="2096" y="1"/>
                  </a:lnTo>
                  <a:close/>
                </a:path>
              </a:pathLst>
            </a:custGeom>
            <a:solidFill>
              <a:srgbClr val="053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2214;p57">
              <a:extLst>
                <a:ext uri="{FF2B5EF4-FFF2-40B4-BE49-F238E27FC236}">
                  <a16:creationId xmlns:a16="http://schemas.microsoft.com/office/drawing/2014/main" id="{A9DA1A23-107F-789B-4351-3C0B8A40C572}"/>
                </a:ext>
              </a:extLst>
            </p:cNvPr>
            <p:cNvSpPr/>
            <p:nvPr/>
          </p:nvSpPr>
          <p:spPr>
            <a:xfrm>
              <a:off x="3734075" y="1174075"/>
              <a:ext cx="52425" cy="52425"/>
            </a:xfrm>
            <a:custGeom>
              <a:avLst/>
              <a:gdLst/>
              <a:ahLst/>
              <a:cxnLst/>
              <a:rect l="l" t="t" r="r" b="b"/>
              <a:pathLst>
                <a:path w="2097" h="2097" extrusionOk="0">
                  <a:moveTo>
                    <a:pt x="1" y="1"/>
                  </a:moveTo>
                  <a:lnTo>
                    <a:pt x="1" y="2096"/>
                  </a:lnTo>
                  <a:lnTo>
                    <a:pt x="2096" y="2096"/>
                  </a:lnTo>
                  <a:lnTo>
                    <a:pt x="2096" y="1"/>
                  </a:lnTo>
                  <a:close/>
                </a:path>
              </a:pathLst>
            </a:custGeom>
            <a:solidFill>
              <a:srgbClr val="053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2215;p57">
              <a:extLst>
                <a:ext uri="{FF2B5EF4-FFF2-40B4-BE49-F238E27FC236}">
                  <a16:creationId xmlns:a16="http://schemas.microsoft.com/office/drawing/2014/main" id="{213A1DD2-734D-F9DF-E580-9B1BE19ED5CD}"/>
                </a:ext>
              </a:extLst>
            </p:cNvPr>
            <p:cNvSpPr/>
            <p:nvPr/>
          </p:nvSpPr>
          <p:spPr>
            <a:xfrm>
              <a:off x="3867425" y="1174075"/>
              <a:ext cx="52425" cy="52425"/>
            </a:xfrm>
            <a:custGeom>
              <a:avLst/>
              <a:gdLst/>
              <a:ahLst/>
              <a:cxnLst/>
              <a:rect l="l" t="t" r="r" b="b"/>
              <a:pathLst>
                <a:path w="2097" h="2097" extrusionOk="0">
                  <a:moveTo>
                    <a:pt x="1" y="1"/>
                  </a:moveTo>
                  <a:lnTo>
                    <a:pt x="1" y="2096"/>
                  </a:lnTo>
                  <a:lnTo>
                    <a:pt x="2096" y="2096"/>
                  </a:lnTo>
                  <a:lnTo>
                    <a:pt x="2096" y="1"/>
                  </a:lnTo>
                  <a:close/>
                </a:path>
              </a:pathLst>
            </a:custGeom>
            <a:solidFill>
              <a:srgbClr val="053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2216;p57">
              <a:extLst>
                <a:ext uri="{FF2B5EF4-FFF2-40B4-BE49-F238E27FC236}">
                  <a16:creationId xmlns:a16="http://schemas.microsoft.com/office/drawing/2014/main" id="{9DD89F15-7A18-D3C4-507E-8EA134069458}"/>
                </a:ext>
              </a:extLst>
            </p:cNvPr>
            <p:cNvSpPr/>
            <p:nvPr/>
          </p:nvSpPr>
          <p:spPr>
            <a:xfrm>
              <a:off x="4001075" y="1174075"/>
              <a:ext cx="52425" cy="52425"/>
            </a:xfrm>
            <a:custGeom>
              <a:avLst/>
              <a:gdLst/>
              <a:ahLst/>
              <a:cxnLst/>
              <a:rect l="l" t="t" r="r" b="b"/>
              <a:pathLst>
                <a:path w="2097" h="2097" extrusionOk="0">
                  <a:moveTo>
                    <a:pt x="1" y="1"/>
                  </a:moveTo>
                  <a:lnTo>
                    <a:pt x="1" y="2096"/>
                  </a:lnTo>
                  <a:lnTo>
                    <a:pt x="2096" y="2096"/>
                  </a:lnTo>
                  <a:lnTo>
                    <a:pt x="209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2217;p57">
              <a:extLst>
                <a:ext uri="{FF2B5EF4-FFF2-40B4-BE49-F238E27FC236}">
                  <a16:creationId xmlns:a16="http://schemas.microsoft.com/office/drawing/2014/main" id="{7F5E0B06-4189-0D74-8360-3235182C8B60}"/>
                </a:ext>
              </a:extLst>
            </p:cNvPr>
            <p:cNvSpPr/>
            <p:nvPr/>
          </p:nvSpPr>
          <p:spPr>
            <a:xfrm>
              <a:off x="4134425" y="1174075"/>
              <a:ext cx="52425" cy="52425"/>
            </a:xfrm>
            <a:custGeom>
              <a:avLst/>
              <a:gdLst/>
              <a:ahLst/>
              <a:cxnLst/>
              <a:rect l="l" t="t" r="r" b="b"/>
              <a:pathLst>
                <a:path w="2097" h="2097" extrusionOk="0">
                  <a:moveTo>
                    <a:pt x="1" y="1"/>
                  </a:moveTo>
                  <a:lnTo>
                    <a:pt x="1" y="2096"/>
                  </a:lnTo>
                  <a:lnTo>
                    <a:pt x="2096" y="2096"/>
                  </a:lnTo>
                  <a:lnTo>
                    <a:pt x="2096" y="1"/>
                  </a:lnTo>
                  <a:close/>
                </a:path>
              </a:pathLst>
            </a:custGeom>
            <a:solidFill>
              <a:srgbClr val="053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2218;p57">
              <a:extLst>
                <a:ext uri="{FF2B5EF4-FFF2-40B4-BE49-F238E27FC236}">
                  <a16:creationId xmlns:a16="http://schemas.microsoft.com/office/drawing/2014/main" id="{1D09D6D7-929F-F9ED-59F3-365B181AD5C6}"/>
                </a:ext>
              </a:extLst>
            </p:cNvPr>
            <p:cNvSpPr/>
            <p:nvPr/>
          </p:nvSpPr>
          <p:spPr>
            <a:xfrm>
              <a:off x="4267775" y="1174075"/>
              <a:ext cx="52425" cy="52425"/>
            </a:xfrm>
            <a:custGeom>
              <a:avLst/>
              <a:gdLst/>
              <a:ahLst/>
              <a:cxnLst/>
              <a:rect l="l" t="t" r="r" b="b"/>
              <a:pathLst>
                <a:path w="2097" h="2097" extrusionOk="0">
                  <a:moveTo>
                    <a:pt x="1" y="1"/>
                  </a:moveTo>
                  <a:lnTo>
                    <a:pt x="1" y="2096"/>
                  </a:lnTo>
                  <a:lnTo>
                    <a:pt x="2096" y="2096"/>
                  </a:lnTo>
                  <a:lnTo>
                    <a:pt x="2096" y="1"/>
                  </a:lnTo>
                  <a:close/>
                </a:path>
              </a:pathLst>
            </a:custGeom>
            <a:solidFill>
              <a:srgbClr val="053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2219;p57">
              <a:extLst>
                <a:ext uri="{FF2B5EF4-FFF2-40B4-BE49-F238E27FC236}">
                  <a16:creationId xmlns:a16="http://schemas.microsoft.com/office/drawing/2014/main" id="{0F200EC1-FACD-841F-D931-62CA3A57B38F}"/>
                </a:ext>
              </a:extLst>
            </p:cNvPr>
            <p:cNvSpPr/>
            <p:nvPr/>
          </p:nvSpPr>
          <p:spPr>
            <a:xfrm>
              <a:off x="4401425" y="1174075"/>
              <a:ext cx="52425" cy="52425"/>
            </a:xfrm>
            <a:custGeom>
              <a:avLst/>
              <a:gdLst/>
              <a:ahLst/>
              <a:cxnLst/>
              <a:rect l="l" t="t" r="r" b="b"/>
              <a:pathLst>
                <a:path w="2097" h="2097" extrusionOk="0">
                  <a:moveTo>
                    <a:pt x="1" y="1"/>
                  </a:moveTo>
                  <a:lnTo>
                    <a:pt x="1" y="2096"/>
                  </a:lnTo>
                  <a:lnTo>
                    <a:pt x="2096" y="2096"/>
                  </a:lnTo>
                  <a:lnTo>
                    <a:pt x="2096" y="1"/>
                  </a:lnTo>
                  <a:close/>
                </a:path>
              </a:pathLst>
            </a:custGeom>
            <a:solidFill>
              <a:srgbClr val="053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2220;p57">
              <a:extLst>
                <a:ext uri="{FF2B5EF4-FFF2-40B4-BE49-F238E27FC236}">
                  <a16:creationId xmlns:a16="http://schemas.microsoft.com/office/drawing/2014/main" id="{5A0B3D66-337F-5039-4D9F-0131483F03C5}"/>
                </a:ext>
              </a:extLst>
            </p:cNvPr>
            <p:cNvSpPr/>
            <p:nvPr/>
          </p:nvSpPr>
          <p:spPr>
            <a:xfrm>
              <a:off x="3429275" y="1284375"/>
              <a:ext cx="1463900" cy="547075"/>
            </a:xfrm>
            <a:custGeom>
              <a:avLst/>
              <a:gdLst/>
              <a:ahLst/>
              <a:cxnLst/>
              <a:rect l="l" t="t" r="r" b="b"/>
              <a:pathLst>
                <a:path w="58556" h="21883" extrusionOk="0">
                  <a:moveTo>
                    <a:pt x="30749" y="0"/>
                  </a:moveTo>
                  <a:cubicBezTo>
                    <a:pt x="28869" y="0"/>
                    <a:pt x="26987" y="62"/>
                    <a:pt x="25111" y="149"/>
                  </a:cubicBezTo>
                  <a:cubicBezTo>
                    <a:pt x="21444" y="316"/>
                    <a:pt x="17777" y="589"/>
                    <a:pt x="14169" y="1268"/>
                  </a:cubicBezTo>
                  <a:cubicBezTo>
                    <a:pt x="9228" y="2197"/>
                    <a:pt x="4430" y="3911"/>
                    <a:pt x="1" y="6281"/>
                  </a:cubicBezTo>
                  <a:lnTo>
                    <a:pt x="6549" y="17627"/>
                  </a:lnTo>
                  <a:cubicBezTo>
                    <a:pt x="8133" y="18639"/>
                    <a:pt x="9800" y="19437"/>
                    <a:pt x="11479" y="19949"/>
                  </a:cubicBezTo>
                  <a:cubicBezTo>
                    <a:pt x="16527" y="21461"/>
                    <a:pt x="21897" y="21223"/>
                    <a:pt x="27159" y="21354"/>
                  </a:cubicBezTo>
                  <a:cubicBezTo>
                    <a:pt x="31756" y="21471"/>
                    <a:pt x="36373" y="21882"/>
                    <a:pt x="40967" y="21882"/>
                  </a:cubicBezTo>
                  <a:cubicBezTo>
                    <a:pt x="43358" y="21882"/>
                    <a:pt x="45742" y="21771"/>
                    <a:pt x="48114" y="21449"/>
                  </a:cubicBezTo>
                  <a:cubicBezTo>
                    <a:pt x="49305" y="21294"/>
                    <a:pt x="50495" y="21068"/>
                    <a:pt x="51686" y="20782"/>
                  </a:cubicBezTo>
                  <a:lnTo>
                    <a:pt x="58556" y="7471"/>
                  </a:lnTo>
                  <a:cubicBezTo>
                    <a:pt x="53031" y="4519"/>
                    <a:pt x="47304" y="2018"/>
                    <a:pt x="41185" y="863"/>
                  </a:cubicBezTo>
                  <a:cubicBezTo>
                    <a:pt x="37745" y="213"/>
                    <a:pt x="34250" y="0"/>
                    <a:pt x="30749" y="0"/>
                  </a:cubicBezTo>
                  <a:close/>
                </a:path>
              </a:pathLst>
            </a:custGeom>
            <a:solidFill>
              <a:srgbClr val="5AD1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2221;p57">
              <a:extLst>
                <a:ext uri="{FF2B5EF4-FFF2-40B4-BE49-F238E27FC236}">
                  <a16:creationId xmlns:a16="http://schemas.microsoft.com/office/drawing/2014/main" id="{65E6696B-B1C3-3584-2E5F-99C006462C0A}"/>
                </a:ext>
              </a:extLst>
            </p:cNvPr>
            <p:cNvSpPr/>
            <p:nvPr/>
          </p:nvSpPr>
          <p:spPr>
            <a:xfrm>
              <a:off x="3344450" y="1588725"/>
              <a:ext cx="1488000" cy="677775"/>
            </a:xfrm>
            <a:custGeom>
              <a:avLst/>
              <a:gdLst/>
              <a:ahLst/>
              <a:cxnLst/>
              <a:rect l="l" t="t" r="r" b="b"/>
              <a:pathLst>
                <a:path w="59520" h="27111" extrusionOk="0">
                  <a:moveTo>
                    <a:pt x="6799" y="0"/>
                  </a:moveTo>
                  <a:lnTo>
                    <a:pt x="13705" y="11966"/>
                  </a:lnTo>
                  <a:lnTo>
                    <a:pt x="1" y="19884"/>
                  </a:lnTo>
                  <a:lnTo>
                    <a:pt x="45530" y="27111"/>
                  </a:lnTo>
                  <a:lnTo>
                    <a:pt x="59520" y="0"/>
                  </a:lnTo>
                  <a:close/>
                </a:path>
              </a:pathLst>
            </a:custGeom>
            <a:solidFill>
              <a:srgbClr val="40B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2222;p57">
              <a:extLst>
                <a:ext uri="{FF2B5EF4-FFF2-40B4-BE49-F238E27FC236}">
                  <a16:creationId xmlns:a16="http://schemas.microsoft.com/office/drawing/2014/main" id="{CBD744A2-AE7D-FE50-40C6-D9CE76ACC84E}"/>
                </a:ext>
              </a:extLst>
            </p:cNvPr>
            <p:cNvSpPr/>
            <p:nvPr/>
          </p:nvSpPr>
          <p:spPr>
            <a:xfrm>
              <a:off x="2093700" y="4141700"/>
              <a:ext cx="94375" cy="471825"/>
            </a:xfrm>
            <a:custGeom>
              <a:avLst/>
              <a:gdLst/>
              <a:ahLst/>
              <a:cxnLst/>
              <a:rect l="l" t="t" r="r" b="b"/>
              <a:pathLst>
                <a:path w="3775" h="18873" extrusionOk="0">
                  <a:moveTo>
                    <a:pt x="1" y="1"/>
                  </a:moveTo>
                  <a:lnTo>
                    <a:pt x="1" y="18872"/>
                  </a:lnTo>
                  <a:cubicBezTo>
                    <a:pt x="1251" y="18658"/>
                    <a:pt x="2513" y="18479"/>
                    <a:pt x="3775" y="18313"/>
                  </a:cubicBezTo>
                  <a:lnTo>
                    <a:pt x="3775" y="1"/>
                  </a:lnTo>
                  <a:close/>
                </a:path>
              </a:pathLst>
            </a:custGeom>
            <a:solidFill>
              <a:srgbClr val="40B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2223;p57">
              <a:extLst>
                <a:ext uri="{FF2B5EF4-FFF2-40B4-BE49-F238E27FC236}">
                  <a16:creationId xmlns:a16="http://schemas.microsoft.com/office/drawing/2014/main" id="{275EF60C-7AB9-56EB-B5E7-AE2DF00ED1AD}"/>
                </a:ext>
              </a:extLst>
            </p:cNvPr>
            <p:cNvSpPr/>
            <p:nvPr/>
          </p:nvSpPr>
          <p:spPr>
            <a:xfrm>
              <a:off x="2093700" y="4141700"/>
              <a:ext cx="94375" cy="471825"/>
            </a:xfrm>
            <a:custGeom>
              <a:avLst/>
              <a:gdLst/>
              <a:ahLst/>
              <a:cxnLst/>
              <a:rect l="l" t="t" r="r" b="b"/>
              <a:pathLst>
                <a:path w="3775" h="18873" extrusionOk="0">
                  <a:moveTo>
                    <a:pt x="1" y="1"/>
                  </a:moveTo>
                  <a:lnTo>
                    <a:pt x="1" y="18872"/>
                  </a:lnTo>
                  <a:cubicBezTo>
                    <a:pt x="1251" y="18658"/>
                    <a:pt x="2513" y="18479"/>
                    <a:pt x="3775" y="18313"/>
                  </a:cubicBezTo>
                  <a:lnTo>
                    <a:pt x="3775" y="1"/>
                  </a:lnTo>
                  <a:close/>
                </a:path>
              </a:pathLst>
            </a:custGeom>
            <a:solidFill>
              <a:srgbClr val="053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2224;p57">
              <a:extLst>
                <a:ext uri="{FF2B5EF4-FFF2-40B4-BE49-F238E27FC236}">
                  <a16:creationId xmlns:a16="http://schemas.microsoft.com/office/drawing/2014/main" id="{5675928E-820A-46DB-B3BE-A3C5BAD12906}"/>
                </a:ext>
              </a:extLst>
            </p:cNvPr>
            <p:cNvSpPr/>
            <p:nvPr/>
          </p:nvSpPr>
          <p:spPr>
            <a:xfrm>
              <a:off x="1638575" y="3873825"/>
              <a:ext cx="906700" cy="500975"/>
            </a:xfrm>
            <a:custGeom>
              <a:avLst/>
              <a:gdLst/>
              <a:ahLst/>
              <a:cxnLst/>
              <a:rect l="l" t="t" r="r" b="b"/>
              <a:pathLst>
                <a:path w="36268" h="20039" extrusionOk="0">
                  <a:moveTo>
                    <a:pt x="1" y="0"/>
                  </a:moveTo>
                  <a:lnTo>
                    <a:pt x="3382" y="9311"/>
                  </a:lnTo>
                  <a:lnTo>
                    <a:pt x="3906" y="10740"/>
                  </a:lnTo>
                  <a:lnTo>
                    <a:pt x="7288" y="20038"/>
                  </a:lnTo>
                  <a:lnTo>
                    <a:pt x="36267" y="20038"/>
                  </a:lnTo>
                  <a:lnTo>
                    <a:pt x="32886" y="10740"/>
                  </a:lnTo>
                  <a:lnTo>
                    <a:pt x="32362" y="9311"/>
                  </a:lnTo>
                  <a:lnTo>
                    <a:pt x="28981" y="0"/>
                  </a:lnTo>
                  <a:close/>
                </a:path>
              </a:pathLst>
            </a:custGeom>
            <a:solidFill>
              <a:srgbClr val="053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2225;p57">
              <a:extLst>
                <a:ext uri="{FF2B5EF4-FFF2-40B4-BE49-F238E27FC236}">
                  <a16:creationId xmlns:a16="http://schemas.microsoft.com/office/drawing/2014/main" id="{673DCF2B-367A-DE17-FE09-B95E05731160}"/>
                </a:ext>
              </a:extLst>
            </p:cNvPr>
            <p:cNvSpPr/>
            <p:nvPr/>
          </p:nvSpPr>
          <p:spPr>
            <a:xfrm>
              <a:off x="2140725" y="3907750"/>
              <a:ext cx="273875" cy="200650"/>
            </a:xfrm>
            <a:custGeom>
              <a:avLst/>
              <a:gdLst/>
              <a:ahLst/>
              <a:cxnLst/>
              <a:rect l="l" t="t" r="r" b="b"/>
              <a:pathLst>
                <a:path w="10955" h="8026" extrusionOk="0">
                  <a:moveTo>
                    <a:pt x="1" y="1"/>
                  </a:moveTo>
                  <a:lnTo>
                    <a:pt x="2930" y="8025"/>
                  </a:lnTo>
                  <a:lnTo>
                    <a:pt x="10955" y="8025"/>
                  </a:lnTo>
                  <a:lnTo>
                    <a:pt x="8037" y="1"/>
                  </a:lnTo>
                  <a:close/>
                </a:path>
              </a:pathLst>
            </a:custGeom>
            <a:solidFill>
              <a:srgbClr val="40B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2226;p57">
              <a:extLst>
                <a:ext uri="{FF2B5EF4-FFF2-40B4-BE49-F238E27FC236}">
                  <a16:creationId xmlns:a16="http://schemas.microsoft.com/office/drawing/2014/main" id="{BD354469-C752-B851-B115-5233832F566D}"/>
                </a:ext>
              </a:extLst>
            </p:cNvPr>
            <p:cNvSpPr/>
            <p:nvPr/>
          </p:nvSpPr>
          <p:spPr>
            <a:xfrm>
              <a:off x="1912725" y="3907750"/>
              <a:ext cx="273875" cy="200650"/>
            </a:xfrm>
            <a:custGeom>
              <a:avLst/>
              <a:gdLst/>
              <a:ahLst/>
              <a:cxnLst/>
              <a:rect l="l" t="t" r="r" b="b"/>
              <a:pathLst>
                <a:path w="10955" h="8026" extrusionOk="0">
                  <a:moveTo>
                    <a:pt x="1" y="1"/>
                  </a:moveTo>
                  <a:lnTo>
                    <a:pt x="2918" y="8025"/>
                  </a:lnTo>
                  <a:lnTo>
                    <a:pt x="10954" y="8025"/>
                  </a:lnTo>
                  <a:lnTo>
                    <a:pt x="8025" y="1"/>
                  </a:lnTo>
                  <a:close/>
                </a:path>
              </a:pathLst>
            </a:custGeom>
            <a:solidFill>
              <a:srgbClr val="40B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2227;p57">
              <a:extLst>
                <a:ext uri="{FF2B5EF4-FFF2-40B4-BE49-F238E27FC236}">
                  <a16:creationId xmlns:a16="http://schemas.microsoft.com/office/drawing/2014/main" id="{5495E1B9-0574-9DA7-05AD-F8D06CDAEF8C}"/>
                </a:ext>
              </a:extLst>
            </p:cNvPr>
            <p:cNvSpPr/>
            <p:nvPr/>
          </p:nvSpPr>
          <p:spPr>
            <a:xfrm>
              <a:off x="1684725" y="3907750"/>
              <a:ext cx="273575" cy="200650"/>
            </a:xfrm>
            <a:custGeom>
              <a:avLst/>
              <a:gdLst/>
              <a:ahLst/>
              <a:cxnLst/>
              <a:rect l="l" t="t" r="r" b="b"/>
              <a:pathLst>
                <a:path w="10943" h="8026" extrusionOk="0">
                  <a:moveTo>
                    <a:pt x="0" y="1"/>
                  </a:moveTo>
                  <a:lnTo>
                    <a:pt x="2917" y="8025"/>
                  </a:lnTo>
                  <a:lnTo>
                    <a:pt x="10942" y="8025"/>
                  </a:lnTo>
                  <a:lnTo>
                    <a:pt x="8025" y="1"/>
                  </a:lnTo>
                  <a:close/>
                </a:path>
              </a:pathLst>
            </a:custGeom>
            <a:solidFill>
              <a:srgbClr val="40B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228;p57">
              <a:extLst>
                <a:ext uri="{FF2B5EF4-FFF2-40B4-BE49-F238E27FC236}">
                  <a16:creationId xmlns:a16="http://schemas.microsoft.com/office/drawing/2014/main" id="{7F9D9A43-A891-D446-62FB-214CF56AF4B4}"/>
                </a:ext>
              </a:extLst>
            </p:cNvPr>
            <p:cNvSpPr/>
            <p:nvPr/>
          </p:nvSpPr>
          <p:spPr>
            <a:xfrm>
              <a:off x="2225575" y="4140225"/>
              <a:ext cx="273850" cy="200950"/>
            </a:xfrm>
            <a:custGeom>
              <a:avLst/>
              <a:gdLst/>
              <a:ahLst/>
              <a:cxnLst/>
              <a:rect l="l" t="t" r="r" b="b"/>
              <a:pathLst>
                <a:path w="10954" h="8038" extrusionOk="0">
                  <a:moveTo>
                    <a:pt x="0" y="0"/>
                  </a:moveTo>
                  <a:lnTo>
                    <a:pt x="2917" y="8037"/>
                  </a:lnTo>
                  <a:lnTo>
                    <a:pt x="10954" y="8037"/>
                  </a:lnTo>
                  <a:lnTo>
                    <a:pt x="8025" y="0"/>
                  </a:lnTo>
                  <a:close/>
                </a:path>
              </a:pathLst>
            </a:custGeom>
            <a:solidFill>
              <a:srgbClr val="40B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229;p57">
              <a:extLst>
                <a:ext uri="{FF2B5EF4-FFF2-40B4-BE49-F238E27FC236}">
                  <a16:creationId xmlns:a16="http://schemas.microsoft.com/office/drawing/2014/main" id="{AB5CC4C9-0AC2-33A8-FB0E-7DEDC2C582A8}"/>
                </a:ext>
              </a:extLst>
            </p:cNvPr>
            <p:cNvSpPr/>
            <p:nvPr/>
          </p:nvSpPr>
          <p:spPr>
            <a:xfrm>
              <a:off x="1997250" y="4140225"/>
              <a:ext cx="273875" cy="200950"/>
            </a:xfrm>
            <a:custGeom>
              <a:avLst/>
              <a:gdLst/>
              <a:ahLst/>
              <a:cxnLst/>
              <a:rect l="l" t="t" r="r" b="b"/>
              <a:pathLst>
                <a:path w="10955" h="8038" extrusionOk="0">
                  <a:moveTo>
                    <a:pt x="1" y="0"/>
                  </a:moveTo>
                  <a:lnTo>
                    <a:pt x="2930" y="8037"/>
                  </a:lnTo>
                  <a:lnTo>
                    <a:pt x="10955" y="8037"/>
                  </a:lnTo>
                  <a:lnTo>
                    <a:pt x="8038" y="0"/>
                  </a:lnTo>
                  <a:close/>
                </a:path>
              </a:pathLst>
            </a:custGeom>
            <a:solidFill>
              <a:srgbClr val="40B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230;p57">
              <a:extLst>
                <a:ext uri="{FF2B5EF4-FFF2-40B4-BE49-F238E27FC236}">
                  <a16:creationId xmlns:a16="http://schemas.microsoft.com/office/drawing/2014/main" id="{FE9B24EF-3CB3-7C0F-8787-149B8D550320}"/>
                </a:ext>
              </a:extLst>
            </p:cNvPr>
            <p:cNvSpPr/>
            <p:nvPr/>
          </p:nvSpPr>
          <p:spPr>
            <a:xfrm>
              <a:off x="1769250" y="4140225"/>
              <a:ext cx="273875" cy="200950"/>
            </a:xfrm>
            <a:custGeom>
              <a:avLst/>
              <a:gdLst/>
              <a:ahLst/>
              <a:cxnLst/>
              <a:rect l="l" t="t" r="r" b="b"/>
              <a:pathLst>
                <a:path w="10955" h="8038" extrusionOk="0">
                  <a:moveTo>
                    <a:pt x="1" y="0"/>
                  </a:moveTo>
                  <a:lnTo>
                    <a:pt x="2918" y="8037"/>
                  </a:lnTo>
                  <a:lnTo>
                    <a:pt x="10955" y="8037"/>
                  </a:lnTo>
                  <a:lnTo>
                    <a:pt x="8026" y="0"/>
                  </a:lnTo>
                  <a:close/>
                </a:path>
              </a:pathLst>
            </a:custGeom>
            <a:solidFill>
              <a:srgbClr val="40B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231;p57">
              <a:extLst>
                <a:ext uri="{FF2B5EF4-FFF2-40B4-BE49-F238E27FC236}">
                  <a16:creationId xmlns:a16="http://schemas.microsoft.com/office/drawing/2014/main" id="{F19F9DA8-15B9-4CDC-90E6-4C7178C2D257}"/>
                </a:ext>
              </a:extLst>
            </p:cNvPr>
            <p:cNvSpPr/>
            <p:nvPr/>
          </p:nvSpPr>
          <p:spPr>
            <a:xfrm>
              <a:off x="2519650" y="3813400"/>
              <a:ext cx="69375" cy="859050"/>
            </a:xfrm>
            <a:custGeom>
              <a:avLst/>
              <a:gdLst/>
              <a:ahLst/>
              <a:cxnLst/>
              <a:rect l="l" t="t" r="r" b="b"/>
              <a:pathLst>
                <a:path w="2775" h="34362" extrusionOk="0">
                  <a:moveTo>
                    <a:pt x="0" y="0"/>
                  </a:moveTo>
                  <a:lnTo>
                    <a:pt x="0" y="34362"/>
                  </a:lnTo>
                  <a:cubicBezTo>
                    <a:pt x="929" y="34195"/>
                    <a:pt x="1846" y="34064"/>
                    <a:pt x="2775" y="33945"/>
                  </a:cubicBezTo>
                  <a:lnTo>
                    <a:pt x="2775" y="0"/>
                  </a:lnTo>
                  <a:close/>
                </a:path>
              </a:pathLst>
            </a:custGeom>
            <a:solidFill>
              <a:srgbClr val="40B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232;p57">
              <a:extLst>
                <a:ext uri="{FF2B5EF4-FFF2-40B4-BE49-F238E27FC236}">
                  <a16:creationId xmlns:a16="http://schemas.microsoft.com/office/drawing/2014/main" id="{A86E81B9-76A8-EC89-B744-59CCEB0DDBCD}"/>
                </a:ext>
              </a:extLst>
            </p:cNvPr>
            <p:cNvSpPr/>
            <p:nvPr/>
          </p:nvSpPr>
          <p:spPr>
            <a:xfrm>
              <a:off x="2519650" y="3813400"/>
              <a:ext cx="69375" cy="859050"/>
            </a:xfrm>
            <a:custGeom>
              <a:avLst/>
              <a:gdLst/>
              <a:ahLst/>
              <a:cxnLst/>
              <a:rect l="l" t="t" r="r" b="b"/>
              <a:pathLst>
                <a:path w="2775" h="34362" extrusionOk="0">
                  <a:moveTo>
                    <a:pt x="0" y="0"/>
                  </a:moveTo>
                  <a:lnTo>
                    <a:pt x="0" y="34362"/>
                  </a:lnTo>
                  <a:cubicBezTo>
                    <a:pt x="929" y="34195"/>
                    <a:pt x="1846" y="34064"/>
                    <a:pt x="2775" y="33945"/>
                  </a:cubicBezTo>
                  <a:lnTo>
                    <a:pt x="2775" y="0"/>
                  </a:lnTo>
                  <a:close/>
                </a:path>
              </a:pathLst>
            </a:custGeom>
            <a:solidFill>
              <a:srgbClr val="053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233;p57">
              <a:extLst>
                <a:ext uri="{FF2B5EF4-FFF2-40B4-BE49-F238E27FC236}">
                  <a16:creationId xmlns:a16="http://schemas.microsoft.com/office/drawing/2014/main" id="{72DB479F-74E2-F200-07A1-A90D56EC6A7D}"/>
                </a:ext>
              </a:extLst>
            </p:cNvPr>
            <p:cNvSpPr/>
            <p:nvPr/>
          </p:nvSpPr>
          <p:spPr>
            <a:xfrm>
              <a:off x="2185075" y="3616650"/>
              <a:ext cx="666475" cy="367925"/>
            </a:xfrm>
            <a:custGeom>
              <a:avLst/>
              <a:gdLst/>
              <a:ahLst/>
              <a:cxnLst/>
              <a:rect l="l" t="t" r="r" b="b"/>
              <a:pathLst>
                <a:path w="26659" h="14717" extrusionOk="0">
                  <a:moveTo>
                    <a:pt x="1" y="0"/>
                  </a:moveTo>
                  <a:lnTo>
                    <a:pt x="2489" y="6835"/>
                  </a:lnTo>
                  <a:lnTo>
                    <a:pt x="2870" y="7882"/>
                  </a:lnTo>
                  <a:lnTo>
                    <a:pt x="5359" y="14716"/>
                  </a:lnTo>
                  <a:lnTo>
                    <a:pt x="26659" y="14716"/>
                  </a:lnTo>
                  <a:lnTo>
                    <a:pt x="24170" y="7882"/>
                  </a:lnTo>
                  <a:lnTo>
                    <a:pt x="23789" y="6835"/>
                  </a:lnTo>
                  <a:lnTo>
                    <a:pt x="21301" y="0"/>
                  </a:lnTo>
                  <a:close/>
                </a:path>
              </a:pathLst>
            </a:custGeom>
            <a:solidFill>
              <a:srgbClr val="053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234;p57">
              <a:extLst>
                <a:ext uri="{FF2B5EF4-FFF2-40B4-BE49-F238E27FC236}">
                  <a16:creationId xmlns:a16="http://schemas.microsoft.com/office/drawing/2014/main" id="{726F197C-8F35-5198-06D6-5A266E548C80}"/>
                </a:ext>
              </a:extLst>
            </p:cNvPr>
            <p:cNvSpPr/>
            <p:nvPr/>
          </p:nvSpPr>
          <p:spPr>
            <a:xfrm>
              <a:off x="2554475" y="3641350"/>
              <a:ext cx="201250" cy="147675"/>
            </a:xfrm>
            <a:custGeom>
              <a:avLst/>
              <a:gdLst/>
              <a:ahLst/>
              <a:cxnLst/>
              <a:rect l="l" t="t" r="r" b="b"/>
              <a:pathLst>
                <a:path w="8050" h="5907" extrusionOk="0">
                  <a:moveTo>
                    <a:pt x="0" y="1"/>
                  </a:moveTo>
                  <a:lnTo>
                    <a:pt x="2144" y="5906"/>
                  </a:lnTo>
                  <a:lnTo>
                    <a:pt x="8049" y="5906"/>
                  </a:lnTo>
                  <a:lnTo>
                    <a:pt x="5894" y="1"/>
                  </a:lnTo>
                  <a:close/>
                </a:path>
              </a:pathLst>
            </a:custGeom>
            <a:solidFill>
              <a:srgbClr val="40B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235;p57">
              <a:extLst>
                <a:ext uri="{FF2B5EF4-FFF2-40B4-BE49-F238E27FC236}">
                  <a16:creationId xmlns:a16="http://schemas.microsoft.com/office/drawing/2014/main" id="{BAD42629-77AF-1EC4-388B-8570DC5AA68F}"/>
                </a:ext>
              </a:extLst>
            </p:cNvPr>
            <p:cNvSpPr/>
            <p:nvPr/>
          </p:nvSpPr>
          <p:spPr>
            <a:xfrm>
              <a:off x="2386600" y="3641350"/>
              <a:ext cx="201225" cy="147675"/>
            </a:xfrm>
            <a:custGeom>
              <a:avLst/>
              <a:gdLst/>
              <a:ahLst/>
              <a:cxnLst/>
              <a:rect l="l" t="t" r="r" b="b"/>
              <a:pathLst>
                <a:path w="8049" h="5907" extrusionOk="0">
                  <a:moveTo>
                    <a:pt x="0" y="1"/>
                  </a:moveTo>
                  <a:lnTo>
                    <a:pt x="2155" y="5906"/>
                  </a:lnTo>
                  <a:lnTo>
                    <a:pt x="8049" y="5906"/>
                  </a:lnTo>
                  <a:lnTo>
                    <a:pt x="5906" y="1"/>
                  </a:lnTo>
                  <a:close/>
                </a:path>
              </a:pathLst>
            </a:custGeom>
            <a:solidFill>
              <a:srgbClr val="40B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236;p57">
              <a:extLst>
                <a:ext uri="{FF2B5EF4-FFF2-40B4-BE49-F238E27FC236}">
                  <a16:creationId xmlns:a16="http://schemas.microsoft.com/office/drawing/2014/main" id="{E0E48EC3-90F3-D893-B8AC-55B4262AA753}"/>
                </a:ext>
              </a:extLst>
            </p:cNvPr>
            <p:cNvSpPr/>
            <p:nvPr/>
          </p:nvSpPr>
          <p:spPr>
            <a:xfrm>
              <a:off x="2219025" y="3641350"/>
              <a:ext cx="201225" cy="147675"/>
            </a:xfrm>
            <a:custGeom>
              <a:avLst/>
              <a:gdLst/>
              <a:ahLst/>
              <a:cxnLst/>
              <a:rect l="l" t="t" r="r" b="b"/>
              <a:pathLst>
                <a:path w="8049" h="5907" extrusionOk="0">
                  <a:moveTo>
                    <a:pt x="0" y="1"/>
                  </a:moveTo>
                  <a:lnTo>
                    <a:pt x="2143" y="5906"/>
                  </a:lnTo>
                  <a:lnTo>
                    <a:pt x="8049" y="5906"/>
                  </a:lnTo>
                  <a:lnTo>
                    <a:pt x="5906" y="1"/>
                  </a:lnTo>
                  <a:close/>
                </a:path>
              </a:pathLst>
            </a:custGeom>
            <a:solidFill>
              <a:srgbClr val="40B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237;p57">
              <a:extLst>
                <a:ext uri="{FF2B5EF4-FFF2-40B4-BE49-F238E27FC236}">
                  <a16:creationId xmlns:a16="http://schemas.microsoft.com/office/drawing/2014/main" id="{F14792A9-2A5D-9FB3-9BD7-758CD9A973EE}"/>
                </a:ext>
              </a:extLst>
            </p:cNvPr>
            <p:cNvSpPr/>
            <p:nvPr/>
          </p:nvSpPr>
          <p:spPr>
            <a:xfrm>
              <a:off x="2616675" y="3812200"/>
              <a:ext cx="201250" cy="147675"/>
            </a:xfrm>
            <a:custGeom>
              <a:avLst/>
              <a:gdLst/>
              <a:ahLst/>
              <a:cxnLst/>
              <a:rect l="l" t="t" r="r" b="b"/>
              <a:pathLst>
                <a:path w="8050" h="5907" extrusionOk="0">
                  <a:moveTo>
                    <a:pt x="1" y="1"/>
                  </a:moveTo>
                  <a:lnTo>
                    <a:pt x="2144" y="5906"/>
                  </a:lnTo>
                  <a:lnTo>
                    <a:pt x="8049" y="5906"/>
                  </a:lnTo>
                  <a:lnTo>
                    <a:pt x="5894" y="1"/>
                  </a:lnTo>
                  <a:close/>
                </a:path>
              </a:pathLst>
            </a:custGeom>
            <a:solidFill>
              <a:srgbClr val="40B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238;p57">
              <a:extLst>
                <a:ext uri="{FF2B5EF4-FFF2-40B4-BE49-F238E27FC236}">
                  <a16:creationId xmlns:a16="http://schemas.microsoft.com/office/drawing/2014/main" id="{89936BCE-C0CC-A8E6-4F76-CE7486E75F04}"/>
                </a:ext>
              </a:extLst>
            </p:cNvPr>
            <p:cNvSpPr/>
            <p:nvPr/>
          </p:nvSpPr>
          <p:spPr>
            <a:xfrm>
              <a:off x="2448800" y="3812200"/>
              <a:ext cx="201250" cy="147675"/>
            </a:xfrm>
            <a:custGeom>
              <a:avLst/>
              <a:gdLst/>
              <a:ahLst/>
              <a:cxnLst/>
              <a:rect l="l" t="t" r="r" b="b"/>
              <a:pathLst>
                <a:path w="8050" h="5907" extrusionOk="0">
                  <a:moveTo>
                    <a:pt x="1" y="1"/>
                  </a:moveTo>
                  <a:lnTo>
                    <a:pt x="2156" y="5906"/>
                  </a:lnTo>
                  <a:lnTo>
                    <a:pt x="8049" y="5906"/>
                  </a:lnTo>
                  <a:lnTo>
                    <a:pt x="5906" y="1"/>
                  </a:lnTo>
                  <a:close/>
                </a:path>
              </a:pathLst>
            </a:custGeom>
            <a:solidFill>
              <a:srgbClr val="40B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239;p57">
              <a:extLst>
                <a:ext uri="{FF2B5EF4-FFF2-40B4-BE49-F238E27FC236}">
                  <a16:creationId xmlns:a16="http://schemas.microsoft.com/office/drawing/2014/main" id="{E7DEA29F-8581-15A1-6E0A-12EE680A9A6E}"/>
                </a:ext>
              </a:extLst>
            </p:cNvPr>
            <p:cNvSpPr/>
            <p:nvPr/>
          </p:nvSpPr>
          <p:spPr>
            <a:xfrm>
              <a:off x="2281225" y="3812200"/>
              <a:ext cx="201250" cy="147675"/>
            </a:xfrm>
            <a:custGeom>
              <a:avLst/>
              <a:gdLst/>
              <a:ahLst/>
              <a:cxnLst/>
              <a:rect l="l" t="t" r="r" b="b"/>
              <a:pathLst>
                <a:path w="8050" h="5907" extrusionOk="0">
                  <a:moveTo>
                    <a:pt x="1" y="1"/>
                  </a:moveTo>
                  <a:lnTo>
                    <a:pt x="2144" y="5906"/>
                  </a:lnTo>
                  <a:lnTo>
                    <a:pt x="8049" y="5906"/>
                  </a:lnTo>
                  <a:lnTo>
                    <a:pt x="5906" y="1"/>
                  </a:lnTo>
                  <a:close/>
                </a:path>
              </a:pathLst>
            </a:custGeom>
            <a:solidFill>
              <a:srgbClr val="40B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240;p57">
              <a:extLst>
                <a:ext uri="{FF2B5EF4-FFF2-40B4-BE49-F238E27FC236}">
                  <a16:creationId xmlns:a16="http://schemas.microsoft.com/office/drawing/2014/main" id="{31695D7E-4259-9750-1C00-E4A387EF22F6}"/>
                </a:ext>
              </a:extLst>
            </p:cNvPr>
            <p:cNvSpPr/>
            <p:nvPr/>
          </p:nvSpPr>
          <p:spPr>
            <a:xfrm>
              <a:off x="1448375" y="4486525"/>
              <a:ext cx="1567500" cy="576750"/>
            </a:xfrm>
            <a:custGeom>
              <a:avLst/>
              <a:gdLst/>
              <a:ahLst/>
              <a:cxnLst/>
              <a:rect l="l" t="t" r="r" b="b"/>
              <a:pathLst>
                <a:path w="62700" h="23070" extrusionOk="0">
                  <a:moveTo>
                    <a:pt x="41891" y="0"/>
                  </a:moveTo>
                  <a:cubicBezTo>
                    <a:pt x="38977" y="0"/>
                    <a:pt x="36062" y="110"/>
                    <a:pt x="33160" y="317"/>
                  </a:cubicBezTo>
                  <a:cubicBezTo>
                    <a:pt x="21956" y="1115"/>
                    <a:pt x="10907" y="3317"/>
                    <a:pt x="1" y="6056"/>
                  </a:cubicBezTo>
                  <a:cubicBezTo>
                    <a:pt x="4775" y="14283"/>
                    <a:pt x="13312" y="19617"/>
                    <a:pt x="22801" y="20284"/>
                  </a:cubicBezTo>
                  <a:lnTo>
                    <a:pt x="61794" y="23070"/>
                  </a:lnTo>
                  <a:lnTo>
                    <a:pt x="62699" y="2079"/>
                  </a:lnTo>
                  <a:cubicBezTo>
                    <a:pt x="55883" y="633"/>
                    <a:pt x="48888" y="0"/>
                    <a:pt x="41891" y="0"/>
                  </a:cubicBezTo>
                  <a:close/>
                </a:path>
              </a:pathLst>
            </a:custGeom>
            <a:solidFill>
              <a:srgbClr val="A0EB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241;p57">
              <a:extLst>
                <a:ext uri="{FF2B5EF4-FFF2-40B4-BE49-F238E27FC236}">
                  <a16:creationId xmlns:a16="http://schemas.microsoft.com/office/drawing/2014/main" id="{BFC2C545-F201-D014-47B8-8834944457C1}"/>
                </a:ext>
              </a:extLst>
            </p:cNvPr>
            <p:cNvSpPr/>
            <p:nvPr/>
          </p:nvSpPr>
          <p:spPr>
            <a:xfrm>
              <a:off x="701575" y="2474850"/>
              <a:ext cx="1754100" cy="2478600"/>
            </a:xfrm>
            <a:custGeom>
              <a:avLst/>
              <a:gdLst/>
              <a:ahLst/>
              <a:cxnLst/>
              <a:rect l="l" t="t" r="r" b="b"/>
              <a:pathLst>
                <a:path w="70164" h="99144" extrusionOk="0">
                  <a:moveTo>
                    <a:pt x="53650" y="0"/>
                  </a:moveTo>
                  <a:lnTo>
                    <a:pt x="0" y="2548"/>
                  </a:lnTo>
                  <a:lnTo>
                    <a:pt x="14288" y="10787"/>
                  </a:lnTo>
                  <a:lnTo>
                    <a:pt x="9358" y="19336"/>
                  </a:lnTo>
                  <a:cubicBezTo>
                    <a:pt x="3703" y="29135"/>
                    <a:pt x="3703" y="41207"/>
                    <a:pt x="9358" y="50994"/>
                  </a:cubicBezTo>
                  <a:lnTo>
                    <a:pt x="26956" y="81486"/>
                  </a:lnTo>
                  <a:lnTo>
                    <a:pt x="29837" y="86463"/>
                  </a:lnTo>
                  <a:lnTo>
                    <a:pt x="30873" y="88261"/>
                  </a:lnTo>
                  <a:cubicBezTo>
                    <a:pt x="30766" y="88070"/>
                    <a:pt x="30671" y="87880"/>
                    <a:pt x="30575" y="87677"/>
                  </a:cubicBezTo>
                  <a:lnTo>
                    <a:pt x="30575" y="87677"/>
                  </a:lnTo>
                  <a:cubicBezTo>
                    <a:pt x="34040" y="93035"/>
                    <a:pt x="39160" y="97036"/>
                    <a:pt x="45077" y="99143"/>
                  </a:cubicBezTo>
                  <a:cubicBezTo>
                    <a:pt x="29659" y="87213"/>
                    <a:pt x="35100" y="72819"/>
                    <a:pt x="36540" y="69699"/>
                  </a:cubicBezTo>
                  <a:cubicBezTo>
                    <a:pt x="37326" y="68282"/>
                    <a:pt x="38183" y="66758"/>
                    <a:pt x="39148" y="65091"/>
                  </a:cubicBezTo>
                  <a:lnTo>
                    <a:pt x="56448" y="35123"/>
                  </a:lnTo>
                  <a:lnTo>
                    <a:pt x="70164" y="43041"/>
                  </a:lnTo>
                  <a:lnTo>
                    <a:pt x="53650" y="0"/>
                  </a:lnTo>
                  <a:close/>
                </a:path>
              </a:pathLst>
            </a:custGeom>
            <a:solidFill>
              <a:srgbClr val="40B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242;p57">
              <a:extLst>
                <a:ext uri="{FF2B5EF4-FFF2-40B4-BE49-F238E27FC236}">
                  <a16:creationId xmlns:a16="http://schemas.microsoft.com/office/drawing/2014/main" id="{F08F906D-335D-D6ED-80B6-C1123578C4D4}"/>
                </a:ext>
              </a:extLst>
            </p:cNvPr>
            <p:cNvSpPr/>
            <p:nvPr/>
          </p:nvSpPr>
          <p:spPr>
            <a:xfrm>
              <a:off x="906950" y="2933225"/>
              <a:ext cx="604275" cy="260475"/>
            </a:xfrm>
            <a:custGeom>
              <a:avLst/>
              <a:gdLst/>
              <a:ahLst/>
              <a:cxnLst/>
              <a:rect l="l" t="t" r="r" b="b"/>
              <a:pathLst>
                <a:path w="24171" h="10419" extrusionOk="0">
                  <a:moveTo>
                    <a:pt x="16717" y="1"/>
                  </a:moveTo>
                  <a:cubicBezTo>
                    <a:pt x="14395" y="1"/>
                    <a:pt x="12430" y="1525"/>
                    <a:pt x="11752" y="3620"/>
                  </a:cubicBezTo>
                  <a:cubicBezTo>
                    <a:pt x="11668" y="3608"/>
                    <a:pt x="11585" y="3608"/>
                    <a:pt x="11502" y="3608"/>
                  </a:cubicBezTo>
                  <a:cubicBezTo>
                    <a:pt x="9621" y="3608"/>
                    <a:pt x="8097" y="5132"/>
                    <a:pt x="8097" y="7013"/>
                  </a:cubicBezTo>
                  <a:cubicBezTo>
                    <a:pt x="8097" y="7097"/>
                    <a:pt x="8109" y="7180"/>
                    <a:pt x="8109" y="7252"/>
                  </a:cubicBezTo>
                  <a:lnTo>
                    <a:pt x="1584" y="7252"/>
                  </a:lnTo>
                  <a:cubicBezTo>
                    <a:pt x="703" y="7252"/>
                    <a:pt x="0" y="7966"/>
                    <a:pt x="0" y="8835"/>
                  </a:cubicBezTo>
                  <a:cubicBezTo>
                    <a:pt x="0" y="9716"/>
                    <a:pt x="703" y="10419"/>
                    <a:pt x="1584" y="10419"/>
                  </a:cubicBezTo>
                  <a:lnTo>
                    <a:pt x="21563" y="10419"/>
                  </a:lnTo>
                  <a:cubicBezTo>
                    <a:pt x="23003" y="10419"/>
                    <a:pt x="24170" y="9252"/>
                    <a:pt x="24170" y="7811"/>
                  </a:cubicBezTo>
                  <a:cubicBezTo>
                    <a:pt x="24170" y="6501"/>
                    <a:pt x="23194" y="5418"/>
                    <a:pt x="21920" y="5239"/>
                  </a:cubicBezTo>
                  <a:cubicBezTo>
                    <a:pt x="21920" y="5227"/>
                    <a:pt x="21920" y="5216"/>
                    <a:pt x="21920" y="5216"/>
                  </a:cubicBezTo>
                  <a:cubicBezTo>
                    <a:pt x="21920" y="2334"/>
                    <a:pt x="19586" y="1"/>
                    <a:pt x="167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243;p57">
              <a:extLst>
                <a:ext uri="{FF2B5EF4-FFF2-40B4-BE49-F238E27FC236}">
                  <a16:creationId xmlns:a16="http://schemas.microsoft.com/office/drawing/2014/main" id="{601FA53A-63B4-41B1-F094-2D96336DB6B2}"/>
                </a:ext>
              </a:extLst>
            </p:cNvPr>
            <p:cNvSpPr/>
            <p:nvPr/>
          </p:nvSpPr>
          <p:spPr>
            <a:xfrm>
              <a:off x="1571625" y="2584675"/>
              <a:ext cx="604250" cy="260475"/>
            </a:xfrm>
            <a:custGeom>
              <a:avLst/>
              <a:gdLst/>
              <a:ahLst/>
              <a:cxnLst/>
              <a:rect l="l" t="t" r="r" b="b"/>
              <a:pathLst>
                <a:path w="24170" h="10419" extrusionOk="0">
                  <a:moveTo>
                    <a:pt x="7453" y="0"/>
                  </a:moveTo>
                  <a:cubicBezTo>
                    <a:pt x="4572" y="0"/>
                    <a:pt x="2238" y="2334"/>
                    <a:pt x="2238" y="5215"/>
                  </a:cubicBezTo>
                  <a:cubicBezTo>
                    <a:pt x="2238" y="5227"/>
                    <a:pt x="2238" y="5227"/>
                    <a:pt x="2238" y="5239"/>
                  </a:cubicBezTo>
                  <a:cubicBezTo>
                    <a:pt x="976" y="5418"/>
                    <a:pt x="0" y="6501"/>
                    <a:pt x="0" y="7823"/>
                  </a:cubicBezTo>
                  <a:cubicBezTo>
                    <a:pt x="0" y="9252"/>
                    <a:pt x="1167" y="10418"/>
                    <a:pt x="2596" y="10418"/>
                  </a:cubicBezTo>
                  <a:lnTo>
                    <a:pt x="22586" y="10418"/>
                  </a:lnTo>
                  <a:cubicBezTo>
                    <a:pt x="23455" y="10418"/>
                    <a:pt x="24170" y="9716"/>
                    <a:pt x="24170" y="8835"/>
                  </a:cubicBezTo>
                  <a:cubicBezTo>
                    <a:pt x="24170" y="7966"/>
                    <a:pt x="23455" y="7263"/>
                    <a:pt x="22586" y="7263"/>
                  </a:cubicBezTo>
                  <a:lnTo>
                    <a:pt x="16050" y="7263"/>
                  </a:lnTo>
                  <a:cubicBezTo>
                    <a:pt x="16062" y="7180"/>
                    <a:pt x="16062" y="7097"/>
                    <a:pt x="16062" y="7013"/>
                  </a:cubicBezTo>
                  <a:cubicBezTo>
                    <a:pt x="16062" y="5132"/>
                    <a:pt x="14538" y="3608"/>
                    <a:pt x="12656" y="3608"/>
                  </a:cubicBezTo>
                  <a:cubicBezTo>
                    <a:pt x="12573" y="3608"/>
                    <a:pt x="12490" y="3608"/>
                    <a:pt x="12406" y="3620"/>
                  </a:cubicBezTo>
                  <a:cubicBezTo>
                    <a:pt x="11728" y="1524"/>
                    <a:pt x="9763" y="0"/>
                    <a:pt x="745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244;p57">
              <a:extLst>
                <a:ext uri="{FF2B5EF4-FFF2-40B4-BE49-F238E27FC236}">
                  <a16:creationId xmlns:a16="http://schemas.microsoft.com/office/drawing/2014/main" id="{5FFB7411-6B2F-8290-93EE-E4A680863EB3}"/>
                </a:ext>
              </a:extLst>
            </p:cNvPr>
            <p:cNvSpPr/>
            <p:nvPr/>
          </p:nvSpPr>
          <p:spPr>
            <a:xfrm>
              <a:off x="935825" y="3230575"/>
              <a:ext cx="49425" cy="59275"/>
            </a:xfrm>
            <a:custGeom>
              <a:avLst/>
              <a:gdLst/>
              <a:ahLst/>
              <a:cxnLst/>
              <a:rect l="l" t="t" r="r" b="b"/>
              <a:pathLst>
                <a:path w="1977" h="2371" extrusionOk="0">
                  <a:moveTo>
                    <a:pt x="988" y="1"/>
                  </a:moveTo>
                  <a:lnTo>
                    <a:pt x="298" y="1180"/>
                  </a:lnTo>
                  <a:cubicBezTo>
                    <a:pt x="0" y="1704"/>
                    <a:pt x="369" y="2370"/>
                    <a:pt x="988" y="2370"/>
                  </a:cubicBezTo>
                  <a:cubicBezTo>
                    <a:pt x="1596" y="2370"/>
                    <a:pt x="1977" y="1704"/>
                    <a:pt x="1667" y="1180"/>
                  </a:cubicBezTo>
                  <a:lnTo>
                    <a:pt x="98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245;p57">
              <a:extLst>
                <a:ext uri="{FF2B5EF4-FFF2-40B4-BE49-F238E27FC236}">
                  <a16:creationId xmlns:a16="http://schemas.microsoft.com/office/drawing/2014/main" id="{AC8F9DBA-5704-C3D5-ACB1-8BDCD30FC16B}"/>
                </a:ext>
              </a:extLst>
            </p:cNvPr>
            <p:cNvSpPr/>
            <p:nvPr/>
          </p:nvSpPr>
          <p:spPr>
            <a:xfrm>
              <a:off x="935825" y="3353525"/>
              <a:ext cx="49425" cy="59250"/>
            </a:xfrm>
            <a:custGeom>
              <a:avLst/>
              <a:gdLst/>
              <a:ahLst/>
              <a:cxnLst/>
              <a:rect l="l" t="t" r="r" b="b"/>
              <a:pathLst>
                <a:path w="1977" h="2370" extrusionOk="0">
                  <a:moveTo>
                    <a:pt x="988" y="0"/>
                  </a:moveTo>
                  <a:lnTo>
                    <a:pt x="298" y="1179"/>
                  </a:lnTo>
                  <a:cubicBezTo>
                    <a:pt x="0" y="1703"/>
                    <a:pt x="369" y="2370"/>
                    <a:pt x="988" y="2370"/>
                  </a:cubicBezTo>
                  <a:cubicBezTo>
                    <a:pt x="1596" y="2370"/>
                    <a:pt x="1977" y="1703"/>
                    <a:pt x="1667" y="1179"/>
                  </a:cubicBezTo>
                  <a:lnTo>
                    <a:pt x="98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246;p57">
              <a:extLst>
                <a:ext uri="{FF2B5EF4-FFF2-40B4-BE49-F238E27FC236}">
                  <a16:creationId xmlns:a16="http://schemas.microsoft.com/office/drawing/2014/main" id="{A882AEF1-158D-C648-0308-A3B60C6D6C75}"/>
                </a:ext>
              </a:extLst>
            </p:cNvPr>
            <p:cNvSpPr/>
            <p:nvPr/>
          </p:nvSpPr>
          <p:spPr>
            <a:xfrm>
              <a:off x="935825" y="3476150"/>
              <a:ext cx="49425" cy="59250"/>
            </a:xfrm>
            <a:custGeom>
              <a:avLst/>
              <a:gdLst/>
              <a:ahLst/>
              <a:cxnLst/>
              <a:rect l="l" t="t" r="r" b="b"/>
              <a:pathLst>
                <a:path w="1977" h="2370" extrusionOk="0">
                  <a:moveTo>
                    <a:pt x="988" y="1"/>
                  </a:moveTo>
                  <a:lnTo>
                    <a:pt x="298" y="1191"/>
                  </a:lnTo>
                  <a:cubicBezTo>
                    <a:pt x="0" y="1715"/>
                    <a:pt x="369" y="2370"/>
                    <a:pt x="988" y="2370"/>
                  </a:cubicBezTo>
                  <a:cubicBezTo>
                    <a:pt x="1596" y="2370"/>
                    <a:pt x="1977" y="1715"/>
                    <a:pt x="1667" y="1191"/>
                  </a:cubicBezTo>
                  <a:lnTo>
                    <a:pt x="98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247;p57">
              <a:extLst>
                <a:ext uri="{FF2B5EF4-FFF2-40B4-BE49-F238E27FC236}">
                  <a16:creationId xmlns:a16="http://schemas.microsoft.com/office/drawing/2014/main" id="{5A7820AE-3FCA-6CC2-8990-15296EA20D59}"/>
                </a:ext>
              </a:extLst>
            </p:cNvPr>
            <p:cNvSpPr/>
            <p:nvPr/>
          </p:nvSpPr>
          <p:spPr>
            <a:xfrm>
              <a:off x="935825" y="3599075"/>
              <a:ext cx="49425" cy="59275"/>
            </a:xfrm>
            <a:custGeom>
              <a:avLst/>
              <a:gdLst/>
              <a:ahLst/>
              <a:cxnLst/>
              <a:rect l="l" t="t" r="r" b="b"/>
              <a:pathLst>
                <a:path w="1977" h="2371" extrusionOk="0">
                  <a:moveTo>
                    <a:pt x="988" y="1"/>
                  </a:moveTo>
                  <a:lnTo>
                    <a:pt x="298" y="1191"/>
                  </a:lnTo>
                  <a:cubicBezTo>
                    <a:pt x="0" y="1715"/>
                    <a:pt x="369" y="2370"/>
                    <a:pt x="988" y="2370"/>
                  </a:cubicBezTo>
                  <a:cubicBezTo>
                    <a:pt x="1596" y="2370"/>
                    <a:pt x="1977" y="1715"/>
                    <a:pt x="1667" y="1191"/>
                  </a:cubicBezTo>
                  <a:lnTo>
                    <a:pt x="98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48;p57">
              <a:extLst>
                <a:ext uri="{FF2B5EF4-FFF2-40B4-BE49-F238E27FC236}">
                  <a16:creationId xmlns:a16="http://schemas.microsoft.com/office/drawing/2014/main" id="{CC532C53-80D6-C395-2869-86BEAB3A19DD}"/>
                </a:ext>
              </a:extLst>
            </p:cNvPr>
            <p:cNvSpPr/>
            <p:nvPr/>
          </p:nvSpPr>
          <p:spPr>
            <a:xfrm>
              <a:off x="935825" y="3722025"/>
              <a:ext cx="49425" cy="59250"/>
            </a:xfrm>
            <a:custGeom>
              <a:avLst/>
              <a:gdLst/>
              <a:ahLst/>
              <a:cxnLst/>
              <a:rect l="l" t="t" r="r" b="b"/>
              <a:pathLst>
                <a:path w="1977" h="2370" extrusionOk="0">
                  <a:moveTo>
                    <a:pt x="988" y="0"/>
                  </a:moveTo>
                  <a:lnTo>
                    <a:pt x="298" y="1179"/>
                  </a:lnTo>
                  <a:cubicBezTo>
                    <a:pt x="0" y="1715"/>
                    <a:pt x="369" y="2369"/>
                    <a:pt x="988" y="2369"/>
                  </a:cubicBezTo>
                  <a:cubicBezTo>
                    <a:pt x="1596" y="2369"/>
                    <a:pt x="1977" y="1715"/>
                    <a:pt x="1667" y="1179"/>
                  </a:cubicBezTo>
                  <a:lnTo>
                    <a:pt x="98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49;p57">
              <a:extLst>
                <a:ext uri="{FF2B5EF4-FFF2-40B4-BE49-F238E27FC236}">
                  <a16:creationId xmlns:a16="http://schemas.microsoft.com/office/drawing/2014/main" id="{5CC34B84-90D6-1560-BA04-C3CE82CF542F}"/>
                </a:ext>
              </a:extLst>
            </p:cNvPr>
            <p:cNvSpPr/>
            <p:nvPr/>
          </p:nvSpPr>
          <p:spPr>
            <a:xfrm>
              <a:off x="935825" y="3844950"/>
              <a:ext cx="49425" cy="59250"/>
            </a:xfrm>
            <a:custGeom>
              <a:avLst/>
              <a:gdLst/>
              <a:ahLst/>
              <a:cxnLst/>
              <a:rect l="l" t="t" r="r" b="b"/>
              <a:pathLst>
                <a:path w="1977" h="2370" extrusionOk="0">
                  <a:moveTo>
                    <a:pt x="988" y="0"/>
                  </a:moveTo>
                  <a:lnTo>
                    <a:pt x="298" y="1179"/>
                  </a:lnTo>
                  <a:cubicBezTo>
                    <a:pt x="0" y="1703"/>
                    <a:pt x="369" y="2370"/>
                    <a:pt x="988" y="2370"/>
                  </a:cubicBezTo>
                  <a:cubicBezTo>
                    <a:pt x="1596" y="2370"/>
                    <a:pt x="1977" y="1703"/>
                    <a:pt x="1667" y="1179"/>
                  </a:cubicBezTo>
                  <a:lnTo>
                    <a:pt x="98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50;p57">
              <a:extLst>
                <a:ext uri="{FF2B5EF4-FFF2-40B4-BE49-F238E27FC236}">
                  <a16:creationId xmlns:a16="http://schemas.microsoft.com/office/drawing/2014/main" id="{84DF1C11-057F-114D-6D35-0C493BC66FBC}"/>
                </a:ext>
              </a:extLst>
            </p:cNvPr>
            <p:cNvSpPr/>
            <p:nvPr/>
          </p:nvSpPr>
          <p:spPr>
            <a:xfrm>
              <a:off x="1039400" y="3291900"/>
              <a:ext cx="49450" cy="59250"/>
            </a:xfrm>
            <a:custGeom>
              <a:avLst/>
              <a:gdLst/>
              <a:ahLst/>
              <a:cxnLst/>
              <a:rect l="l" t="t" r="r" b="b"/>
              <a:pathLst>
                <a:path w="1978" h="2370" extrusionOk="0">
                  <a:moveTo>
                    <a:pt x="989" y="1"/>
                  </a:moveTo>
                  <a:lnTo>
                    <a:pt x="310" y="1191"/>
                  </a:lnTo>
                  <a:cubicBezTo>
                    <a:pt x="1" y="1715"/>
                    <a:pt x="382" y="2370"/>
                    <a:pt x="989" y="2370"/>
                  </a:cubicBezTo>
                  <a:cubicBezTo>
                    <a:pt x="1596" y="2370"/>
                    <a:pt x="1977" y="1715"/>
                    <a:pt x="1668" y="1191"/>
                  </a:cubicBezTo>
                  <a:lnTo>
                    <a:pt x="9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51;p57">
              <a:extLst>
                <a:ext uri="{FF2B5EF4-FFF2-40B4-BE49-F238E27FC236}">
                  <a16:creationId xmlns:a16="http://schemas.microsoft.com/office/drawing/2014/main" id="{BF1754AC-9F93-93B1-B835-8C2D0BBB4AF0}"/>
                </a:ext>
              </a:extLst>
            </p:cNvPr>
            <p:cNvSpPr/>
            <p:nvPr/>
          </p:nvSpPr>
          <p:spPr>
            <a:xfrm>
              <a:off x="1039400" y="3414825"/>
              <a:ext cx="49450" cy="59275"/>
            </a:xfrm>
            <a:custGeom>
              <a:avLst/>
              <a:gdLst/>
              <a:ahLst/>
              <a:cxnLst/>
              <a:rect l="l" t="t" r="r" b="b"/>
              <a:pathLst>
                <a:path w="1978" h="2371" extrusionOk="0">
                  <a:moveTo>
                    <a:pt x="989" y="1"/>
                  </a:moveTo>
                  <a:lnTo>
                    <a:pt x="310" y="1180"/>
                  </a:lnTo>
                  <a:cubicBezTo>
                    <a:pt x="1" y="1715"/>
                    <a:pt x="382" y="2370"/>
                    <a:pt x="989" y="2370"/>
                  </a:cubicBezTo>
                  <a:cubicBezTo>
                    <a:pt x="1596" y="2370"/>
                    <a:pt x="1977" y="1715"/>
                    <a:pt x="1668" y="1180"/>
                  </a:cubicBezTo>
                  <a:lnTo>
                    <a:pt x="9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52;p57">
              <a:extLst>
                <a:ext uri="{FF2B5EF4-FFF2-40B4-BE49-F238E27FC236}">
                  <a16:creationId xmlns:a16="http://schemas.microsoft.com/office/drawing/2014/main" id="{D9E85E9F-2352-7C9F-69E4-5844D2B331B4}"/>
                </a:ext>
              </a:extLst>
            </p:cNvPr>
            <p:cNvSpPr/>
            <p:nvPr/>
          </p:nvSpPr>
          <p:spPr>
            <a:xfrm>
              <a:off x="1039400" y="3537775"/>
              <a:ext cx="49450" cy="59250"/>
            </a:xfrm>
            <a:custGeom>
              <a:avLst/>
              <a:gdLst/>
              <a:ahLst/>
              <a:cxnLst/>
              <a:rect l="l" t="t" r="r" b="b"/>
              <a:pathLst>
                <a:path w="1978" h="2370" extrusionOk="0">
                  <a:moveTo>
                    <a:pt x="989" y="0"/>
                  </a:moveTo>
                  <a:lnTo>
                    <a:pt x="310" y="1179"/>
                  </a:lnTo>
                  <a:cubicBezTo>
                    <a:pt x="1" y="1703"/>
                    <a:pt x="382" y="2370"/>
                    <a:pt x="989" y="2370"/>
                  </a:cubicBezTo>
                  <a:cubicBezTo>
                    <a:pt x="1596" y="2370"/>
                    <a:pt x="1977" y="1703"/>
                    <a:pt x="1668" y="1179"/>
                  </a:cubicBezTo>
                  <a:lnTo>
                    <a:pt x="98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3;p57">
              <a:extLst>
                <a:ext uri="{FF2B5EF4-FFF2-40B4-BE49-F238E27FC236}">
                  <a16:creationId xmlns:a16="http://schemas.microsoft.com/office/drawing/2014/main" id="{704AB89D-4EF5-0130-340F-36FAA50EE167}"/>
                </a:ext>
              </a:extLst>
            </p:cNvPr>
            <p:cNvSpPr/>
            <p:nvPr/>
          </p:nvSpPr>
          <p:spPr>
            <a:xfrm>
              <a:off x="1039400" y="3660700"/>
              <a:ext cx="49450" cy="59250"/>
            </a:xfrm>
            <a:custGeom>
              <a:avLst/>
              <a:gdLst/>
              <a:ahLst/>
              <a:cxnLst/>
              <a:rect l="l" t="t" r="r" b="b"/>
              <a:pathLst>
                <a:path w="1978" h="2370" extrusionOk="0">
                  <a:moveTo>
                    <a:pt x="989" y="0"/>
                  </a:moveTo>
                  <a:lnTo>
                    <a:pt x="310" y="1179"/>
                  </a:lnTo>
                  <a:cubicBezTo>
                    <a:pt x="1" y="1703"/>
                    <a:pt x="382" y="2370"/>
                    <a:pt x="989" y="2370"/>
                  </a:cubicBezTo>
                  <a:cubicBezTo>
                    <a:pt x="1596" y="2370"/>
                    <a:pt x="1977" y="1703"/>
                    <a:pt x="1668" y="1179"/>
                  </a:cubicBezTo>
                  <a:lnTo>
                    <a:pt x="98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54;p57">
              <a:extLst>
                <a:ext uri="{FF2B5EF4-FFF2-40B4-BE49-F238E27FC236}">
                  <a16:creationId xmlns:a16="http://schemas.microsoft.com/office/drawing/2014/main" id="{112E2FD3-7F8F-B325-55DF-ED6F61FAB258}"/>
                </a:ext>
              </a:extLst>
            </p:cNvPr>
            <p:cNvSpPr/>
            <p:nvPr/>
          </p:nvSpPr>
          <p:spPr>
            <a:xfrm>
              <a:off x="1039400" y="3783325"/>
              <a:ext cx="49450" cy="59275"/>
            </a:xfrm>
            <a:custGeom>
              <a:avLst/>
              <a:gdLst/>
              <a:ahLst/>
              <a:cxnLst/>
              <a:rect l="l" t="t" r="r" b="b"/>
              <a:pathLst>
                <a:path w="1978" h="2371" extrusionOk="0">
                  <a:moveTo>
                    <a:pt x="989" y="1"/>
                  </a:moveTo>
                  <a:lnTo>
                    <a:pt x="310" y="1191"/>
                  </a:lnTo>
                  <a:cubicBezTo>
                    <a:pt x="1" y="1715"/>
                    <a:pt x="382" y="2370"/>
                    <a:pt x="989" y="2370"/>
                  </a:cubicBezTo>
                  <a:cubicBezTo>
                    <a:pt x="1596" y="2370"/>
                    <a:pt x="1977" y="1715"/>
                    <a:pt x="1668" y="1191"/>
                  </a:cubicBezTo>
                  <a:lnTo>
                    <a:pt x="9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55;p57">
              <a:extLst>
                <a:ext uri="{FF2B5EF4-FFF2-40B4-BE49-F238E27FC236}">
                  <a16:creationId xmlns:a16="http://schemas.microsoft.com/office/drawing/2014/main" id="{C8387DA8-43A3-3225-1895-D220E6121AAD}"/>
                </a:ext>
              </a:extLst>
            </p:cNvPr>
            <p:cNvSpPr/>
            <p:nvPr/>
          </p:nvSpPr>
          <p:spPr>
            <a:xfrm>
              <a:off x="1143000" y="3230575"/>
              <a:ext cx="49425" cy="59275"/>
            </a:xfrm>
            <a:custGeom>
              <a:avLst/>
              <a:gdLst/>
              <a:ahLst/>
              <a:cxnLst/>
              <a:rect l="l" t="t" r="r" b="b"/>
              <a:pathLst>
                <a:path w="1977" h="2371" extrusionOk="0">
                  <a:moveTo>
                    <a:pt x="988" y="1"/>
                  </a:moveTo>
                  <a:lnTo>
                    <a:pt x="310" y="1180"/>
                  </a:lnTo>
                  <a:cubicBezTo>
                    <a:pt x="0" y="1704"/>
                    <a:pt x="381" y="2370"/>
                    <a:pt x="988" y="2370"/>
                  </a:cubicBezTo>
                  <a:cubicBezTo>
                    <a:pt x="1607" y="2370"/>
                    <a:pt x="1976" y="1704"/>
                    <a:pt x="1679" y="1180"/>
                  </a:cubicBezTo>
                  <a:lnTo>
                    <a:pt x="98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56;p57">
              <a:extLst>
                <a:ext uri="{FF2B5EF4-FFF2-40B4-BE49-F238E27FC236}">
                  <a16:creationId xmlns:a16="http://schemas.microsoft.com/office/drawing/2014/main" id="{01296BDA-F9B6-DEB0-549B-433496BD2F01}"/>
                </a:ext>
              </a:extLst>
            </p:cNvPr>
            <p:cNvSpPr/>
            <p:nvPr/>
          </p:nvSpPr>
          <p:spPr>
            <a:xfrm>
              <a:off x="1143000" y="3353525"/>
              <a:ext cx="49425" cy="59250"/>
            </a:xfrm>
            <a:custGeom>
              <a:avLst/>
              <a:gdLst/>
              <a:ahLst/>
              <a:cxnLst/>
              <a:rect l="l" t="t" r="r" b="b"/>
              <a:pathLst>
                <a:path w="1977" h="2370" extrusionOk="0">
                  <a:moveTo>
                    <a:pt x="988" y="0"/>
                  </a:moveTo>
                  <a:lnTo>
                    <a:pt x="310" y="1179"/>
                  </a:lnTo>
                  <a:cubicBezTo>
                    <a:pt x="0" y="1703"/>
                    <a:pt x="381" y="2370"/>
                    <a:pt x="988" y="2370"/>
                  </a:cubicBezTo>
                  <a:cubicBezTo>
                    <a:pt x="1607" y="2370"/>
                    <a:pt x="1976" y="1703"/>
                    <a:pt x="1679" y="1179"/>
                  </a:cubicBezTo>
                  <a:lnTo>
                    <a:pt x="98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57;p57">
              <a:extLst>
                <a:ext uri="{FF2B5EF4-FFF2-40B4-BE49-F238E27FC236}">
                  <a16:creationId xmlns:a16="http://schemas.microsoft.com/office/drawing/2014/main" id="{529DC3D9-7C8F-E80B-1DC6-C65E7B614921}"/>
                </a:ext>
              </a:extLst>
            </p:cNvPr>
            <p:cNvSpPr/>
            <p:nvPr/>
          </p:nvSpPr>
          <p:spPr>
            <a:xfrm>
              <a:off x="1143000" y="3476150"/>
              <a:ext cx="49425" cy="59250"/>
            </a:xfrm>
            <a:custGeom>
              <a:avLst/>
              <a:gdLst/>
              <a:ahLst/>
              <a:cxnLst/>
              <a:rect l="l" t="t" r="r" b="b"/>
              <a:pathLst>
                <a:path w="1977" h="2370" extrusionOk="0">
                  <a:moveTo>
                    <a:pt x="988" y="1"/>
                  </a:moveTo>
                  <a:lnTo>
                    <a:pt x="310" y="1191"/>
                  </a:lnTo>
                  <a:cubicBezTo>
                    <a:pt x="0" y="1715"/>
                    <a:pt x="381" y="2370"/>
                    <a:pt x="988" y="2370"/>
                  </a:cubicBezTo>
                  <a:cubicBezTo>
                    <a:pt x="1607" y="2370"/>
                    <a:pt x="1976" y="1715"/>
                    <a:pt x="1679" y="1191"/>
                  </a:cubicBezTo>
                  <a:lnTo>
                    <a:pt x="98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258;p57">
              <a:extLst>
                <a:ext uri="{FF2B5EF4-FFF2-40B4-BE49-F238E27FC236}">
                  <a16:creationId xmlns:a16="http://schemas.microsoft.com/office/drawing/2014/main" id="{5C2315B5-64E4-FD97-9DEA-03D9D7B25E3F}"/>
                </a:ext>
              </a:extLst>
            </p:cNvPr>
            <p:cNvSpPr/>
            <p:nvPr/>
          </p:nvSpPr>
          <p:spPr>
            <a:xfrm>
              <a:off x="1143000" y="3599075"/>
              <a:ext cx="49425" cy="59275"/>
            </a:xfrm>
            <a:custGeom>
              <a:avLst/>
              <a:gdLst/>
              <a:ahLst/>
              <a:cxnLst/>
              <a:rect l="l" t="t" r="r" b="b"/>
              <a:pathLst>
                <a:path w="1977" h="2371" extrusionOk="0">
                  <a:moveTo>
                    <a:pt x="988" y="1"/>
                  </a:moveTo>
                  <a:lnTo>
                    <a:pt x="310" y="1191"/>
                  </a:lnTo>
                  <a:cubicBezTo>
                    <a:pt x="0" y="1715"/>
                    <a:pt x="381" y="2370"/>
                    <a:pt x="988" y="2370"/>
                  </a:cubicBezTo>
                  <a:cubicBezTo>
                    <a:pt x="1607" y="2370"/>
                    <a:pt x="1976" y="1715"/>
                    <a:pt x="1679" y="1191"/>
                  </a:cubicBezTo>
                  <a:lnTo>
                    <a:pt x="98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259;p57">
              <a:extLst>
                <a:ext uri="{FF2B5EF4-FFF2-40B4-BE49-F238E27FC236}">
                  <a16:creationId xmlns:a16="http://schemas.microsoft.com/office/drawing/2014/main" id="{B0510C32-AC43-15E2-1FDC-23F2BF182581}"/>
                </a:ext>
              </a:extLst>
            </p:cNvPr>
            <p:cNvSpPr/>
            <p:nvPr/>
          </p:nvSpPr>
          <p:spPr>
            <a:xfrm>
              <a:off x="1143000" y="3722025"/>
              <a:ext cx="49425" cy="59250"/>
            </a:xfrm>
            <a:custGeom>
              <a:avLst/>
              <a:gdLst/>
              <a:ahLst/>
              <a:cxnLst/>
              <a:rect l="l" t="t" r="r" b="b"/>
              <a:pathLst>
                <a:path w="1977" h="2370" extrusionOk="0">
                  <a:moveTo>
                    <a:pt x="988" y="0"/>
                  </a:moveTo>
                  <a:lnTo>
                    <a:pt x="310" y="1179"/>
                  </a:lnTo>
                  <a:cubicBezTo>
                    <a:pt x="0" y="1715"/>
                    <a:pt x="381" y="2369"/>
                    <a:pt x="988" y="2369"/>
                  </a:cubicBezTo>
                  <a:cubicBezTo>
                    <a:pt x="1607" y="2369"/>
                    <a:pt x="1976" y="1715"/>
                    <a:pt x="1679" y="1179"/>
                  </a:cubicBezTo>
                  <a:lnTo>
                    <a:pt x="98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260;p57">
              <a:extLst>
                <a:ext uri="{FF2B5EF4-FFF2-40B4-BE49-F238E27FC236}">
                  <a16:creationId xmlns:a16="http://schemas.microsoft.com/office/drawing/2014/main" id="{4EE14A48-AEFC-C140-C9AC-416EBB8D17DE}"/>
                </a:ext>
              </a:extLst>
            </p:cNvPr>
            <p:cNvSpPr/>
            <p:nvPr/>
          </p:nvSpPr>
          <p:spPr>
            <a:xfrm>
              <a:off x="1143000" y="3844950"/>
              <a:ext cx="49425" cy="59250"/>
            </a:xfrm>
            <a:custGeom>
              <a:avLst/>
              <a:gdLst/>
              <a:ahLst/>
              <a:cxnLst/>
              <a:rect l="l" t="t" r="r" b="b"/>
              <a:pathLst>
                <a:path w="1977" h="2370" extrusionOk="0">
                  <a:moveTo>
                    <a:pt x="988" y="0"/>
                  </a:moveTo>
                  <a:lnTo>
                    <a:pt x="310" y="1179"/>
                  </a:lnTo>
                  <a:cubicBezTo>
                    <a:pt x="0" y="1703"/>
                    <a:pt x="381" y="2370"/>
                    <a:pt x="988" y="2370"/>
                  </a:cubicBezTo>
                  <a:cubicBezTo>
                    <a:pt x="1607" y="2370"/>
                    <a:pt x="1976" y="1703"/>
                    <a:pt x="1679" y="1179"/>
                  </a:cubicBezTo>
                  <a:lnTo>
                    <a:pt x="98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261;p57">
              <a:extLst>
                <a:ext uri="{FF2B5EF4-FFF2-40B4-BE49-F238E27FC236}">
                  <a16:creationId xmlns:a16="http://schemas.microsoft.com/office/drawing/2014/main" id="{06C1103E-CCF2-98B8-27A1-0AE998E3376A}"/>
                </a:ext>
              </a:extLst>
            </p:cNvPr>
            <p:cNvSpPr/>
            <p:nvPr/>
          </p:nvSpPr>
          <p:spPr>
            <a:xfrm>
              <a:off x="1246875" y="3291900"/>
              <a:ext cx="49425" cy="59250"/>
            </a:xfrm>
            <a:custGeom>
              <a:avLst/>
              <a:gdLst/>
              <a:ahLst/>
              <a:cxnLst/>
              <a:rect l="l" t="t" r="r" b="b"/>
              <a:pathLst>
                <a:path w="1977" h="2370" extrusionOk="0">
                  <a:moveTo>
                    <a:pt x="989" y="1"/>
                  </a:moveTo>
                  <a:lnTo>
                    <a:pt x="298" y="1191"/>
                  </a:lnTo>
                  <a:cubicBezTo>
                    <a:pt x="0" y="1715"/>
                    <a:pt x="381" y="2370"/>
                    <a:pt x="989" y="2370"/>
                  </a:cubicBezTo>
                  <a:cubicBezTo>
                    <a:pt x="1596" y="2370"/>
                    <a:pt x="1977" y="1715"/>
                    <a:pt x="1667" y="1191"/>
                  </a:cubicBezTo>
                  <a:lnTo>
                    <a:pt x="9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262;p57">
              <a:extLst>
                <a:ext uri="{FF2B5EF4-FFF2-40B4-BE49-F238E27FC236}">
                  <a16:creationId xmlns:a16="http://schemas.microsoft.com/office/drawing/2014/main" id="{173397B4-5012-1F9F-DEEA-F162FC422117}"/>
                </a:ext>
              </a:extLst>
            </p:cNvPr>
            <p:cNvSpPr/>
            <p:nvPr/>
          </p:nvSpPr>
          <p:spPr>
            <a:xfrm>
              <a:off x="1246875" y="3414825"/>
              <a:ext cx="49425" cy="59275"/>
            </a:xfrm>
            <a:custGeom>
              <a:avLst/>
              <a:gdLst/>
              <a:ahLst/>
              <a:cxnLst/>
              <a:rect l="l" t="t" r="r" b="b"/>
              <a:pathLst>
                <a:path w="1977" h="2371" extrusionOk="0">
                  <a:moveTo>
                    <a:pt x="989" y="1"/>
                  </a:moveTo>
                  <a:lnTo>
                    <a:pt x="298" y="1180"/>
                  </a:lnTo>
                  <a:cubicBezTo>
                    <a:pt x="0" y="1715"/>
                    <a:pt x="381" y="2370"/>
                    <a:pt x="989" y="2370"/>
                  </a:cubicBezTo>
                  <a:cubicBezTo>
                    <a:pt x="1596" y="2370"/>
                    <a:pt x="1977" y="1715"/>
                    <a:pt x="1667" y="1180"/>
                  </a:cubicBezTo>
                  <a:lnTo>
                    <a:pt x="9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263;p57">
              <a:extLst>
                <a:ext uri="{FF2B5EF4-FFF2-40B4-BE49-F238E27FC236}">
                  <a16:creationId xmlns:a16="http://schemas.microsoft.com/office/drawing/2014/main" id="{89959FCC-4316-68C2-CB9C-F89AEB6CD10A}"/>
                </a:ext>
              </a:extLst>
            </p:cNvPr>
            <p:cNvSpPr/>
            <p:nvPr/>
          </p:nvSpPr>
          <p:spPr>
            <a:xfrm>
              <a:off x="1246875" y="3537775"/>
              <a:ext cx="49425" cy="59250"/>
            </a:xfrm>
            <a:custGeom>
              <a:avLst/>
              <a:gdLst/>
              <a:ahLst/>
              <a:cxnLst/>
              <a:rect l="l" t="t" r="r" b="b"/>
              <a:pathLst>
                <a:path w="1977" h="2370" extrusionOk="0">
                  <a:moveTo>
                    <a:pt x="989" y="0"/>
                  </a:moveTo>
                  <a:lnTo>
                    <a:pt x="298" y="1179"/>
                  </a:lnTo>
                  <a:cubicBezTo>
                    <a:pt x="0" y="1703"/>
                    <a:pt x="381" y="2370"/>
                    <a:pt x="989" y="2370"/>
                  </a:cubicBezTo>
                  <a:cubicBezTo>
                    <a:pt x="1596" y="2370"/>
                    <a:pt x="1977" y="1703"/>
                    <a:pt x="1667" y="1179"/>
                  </a:cubicBezTo>
                  <a:lnTo>
                    <a:pt x="98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264;p57">
              <a:extLst>
                <a:ext uri="{FF2B5EF4-FFF2-40B4-BE49-F238E27FC236}">
                  <a16:creationId xmlns:a16="http://schemas.microsoft.com/office/drawing/2014/main" id="{DB0E4BFE-BFB0-E70B-FB91-E6C23EEFD3E2}"/>
                </a:ext>
              </a:extLst>
            </p:cNvPr>
            <p:cNvSpPr/>
            <p:nvPr/>
          </p:nvSpPr>
          <p:spPr>
            <a:xfrm>
              <a:off x="1246875" y="3660700"/>
              <a:ext cx="49425" cy="59250"/>
            </a:xfrm>
            <a:custGeom>
              <a:avLst/>
              <a:gdLst/>
              <a:ahLst/>
              <a:cxnLst/>
              <a:rect l="l" t="t" r="r" b="b"/>
              <a:pathLst>
                <a:path w="1977" h="2370" extrusionOk="0">
                  <a:moveTo>
                    <a:pt x="989" y="0"/>
                  </a:moveTo>
                  <a:lnTo>
                    <a:pt x="298" y="1179"/>
                  </a:lnTo>
                  <a:cubicBezTo>
                    <a:pt x="0" y="1703"/>
                    <a:pt x="381" y="2370"/>
                    <a:pt x="989" y="2370"/>
                  </a:cubicBezTo>
                  <a:cubicBezTo>
                    <a:pt x="1596" y="2370"/>
                    <a:pt x="1977" y="1703"/>
                    <a:pt x="1667" y="1179"/>
                  </a:cubicBezTo>
                  <a:lnTo>
                    <a:pt x="98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265;p57">
              <a:extLst>
                <a:ext uri="{FF2B5EF4-FFF2-40B4-BE49-F238E27FC236}">
                  <a16:creationId xmlns:a16="http://schemas.microsoft.com/office/drawing/2014/main" id="{76C45118-FDF3-F710-F0B1-B9EA7DF19701}"/>
                </a:ext>
              </a:extLst>
            </p:cNvPr>
            <p:cNvSpPr/>
            <p:nvPr/>
          </p:nvSpPr>
          <p:spPr>
            <a:xfrm>
              <a:off x="1246875" y="3783325"/>
              <a:ext cx="49425" cy="59275"/>
            </a:xfrm>
            <a:custGeom>
              <a:avLst/>
              <a:gdLst/>
              <a:ahLst/>
              <a:cxnLst/>
              <a:rect l="l" t="t" r="r" b="b"/>
              <a:pathLst>
                <a:path w="1977" h="2371" extrusionOk="0">
                  <a:moveTo>
                    <a:pt x="989" y="1"/>
                  </a:moveTo>
                  <a:lnTo>
                    <a:pt x="298" y="1191"/>
                  </a:lnTo>
                  <a:cubicBezTo>
                    <a:pt x="0" y="1715"/>
                    <a:pt x="381" y="2370"/>
                    <a:pt x="989" y="2370"/>
                  </a:cubicBezTo>
                  <a:cubicBezTo>
                    <a:pt x="1596" y="2370"/>
                    <a:pt x="1977" y="1715"/>
                    <a:pt x="1667" y="1191"/>
                  </a:cubicBezTo>
                  <a:lnTo>
                    <a:pt x="9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266;p57">
              <a:extLst>
                <a:ext uri="{FF2B5EF4-FFF2-40B4-BE49-F238E27FC236}">
                  <a16:creationId xmlns:a16="http://schemas.microsoft.com/office/drawing/2014/main" id="{034630E4-3C23-25D0-AD5E-F0D23CECD65D}"/>
                </a:ext>
              </a:extLst>
            </p:cNvPr>
            <p:cNvSpPr/>
            <p:nvPr/>
          </p:nvSpPr>
          <p:spPr>
            <a:xfrm>
              <a:off x="1350450" y="3230575"/>
              <a:ext cx="49450" cy="59275"/>
            </a:xfrm>
            <a:custGeom>
              <a:avLst/>
              <a:gdLst/>
              <a:ahLst/>
              <a:cxnLst/>
              <a:rect l="l" t="t" r="r" b="b"/>
              <a:pathLst>
                <a:path w="1978" h="2371" extrusionOk="0">
                  <a:moveTo>
                    <a:pt x="989" y="1"/>
                  </a:moveTo>
                  <a:lnTo>
                    <a:pt x="310" y="1180"/>
                  </a:lnTo>
                  <a:cubicBezTo>
                    <a:pt x="1" y="1704"/>
                    <a:pt x="382" y="2370"/>
                    <a:pt x="989" y="2370"/>
                  </a:cubicBezTo>
                  <a:cubicBezTo>
                    <a:pt x="1596" y="2370"/>
                    <a:pt x="1977" y="1704"/>
                    <a:pt x="1679" y="1180"/>
                  </a:cubicBezTo>
                  <a:lnTo>
                    <a:pt x="9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267;p57">
              <a:extLst>
                <a:ext uri="{FF2B5EF4-FFF2-40B4-BE49-F238E27FC236}">
                  <a16:creationId xmlns:a16="http://schemas.microsoft.com/office/drawing/2014/main" id="{E1248506-DD37-DF3A-DC8E-5F548C2EAF43}"/>
                </a:ext>
              </a:extLst>
            </p:cNvPr>
            <p:cNvSpPr/>
            <p:nvPr/>
          </p:nvSpPr>
          <p:spPr>
            <a:xfrm>
              <a:off x="1350450" y="3353525"/>
              <a:ext cx="49450" cy="59250"/>
            </a:xfrm>
            <a:custGeom>
              <a:avLst/>
              <a:gdLst/>
              <a:ahLst/>
              <a:cxnLst/>
              <a:rect l="l" t="t" r="r" b="b"/>
              <a:pathLst>
                <a:path w="1978" h="2370" extrusionOk="0">
                  <a:moveTo>
                    <a:pt x="989" y="0"/>
                  </a:moveTo>
                  <a:lnTo>
                    <a:pt x="310" y="1179"/>
                  </a:lnTo>
                  <a:cubicBezTo>
                    <a:pt x="1" y="1703"/>
                    <a:pt x="382" y="2370"/>
                    <a:pt x="989" y="2370"/>
                  </a:cubicBezTo>
                  <a:cubicBezTo>
                    <a:pt x="1596" y="2370"/>
                    <a:pt x="1977" y="1703"/>
                    <a:pt x="1679" y="1179"/>
                  </a:cubicBezTo>
                  <a:lnTo>
                    <a:pt x="98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268;p57">
              <a:extLst>
                <a:ext uri="{FF2B5EF4-FFF2-40B4-BE49-F238E27FC236}">
                  <a16:creationId xmlns:a16="http://schemas.microsoft.com/office/drawing/2014/main" id="{8D050C7F-607E-D3EB-8C59-59ED39606353}"/>
                </a:ext>
              </a:extLst>
            </p:cNvPr>
            <p:cNvSpPr/>
            <p:nvPr/>
          </p:nvSpPr>
          <p:spPr>
            <a:xfrm>
              <a:off x="1350450" y="3476150"/>
              <a:ext cx="49450" cy="59250"/>
            </a:xfrm>
            <a:custGeom>
              <a:avLst/>
              <a:gdLst/>
              <a:ahLst/>
              <a:cxnLst/>
              <a:rect l="l" t="t" r="r" b="b"/>
              <a:pathLst>
                <a:path w="1978" h="2370" extrusionOk="0">
                  <a:moveTo>
                    <a:pt x="989" y="1"/>
                  </a:moveTo>
                  <a:lnTo>
                    <a:pt x="310" y="1191"/>
                  </a:lnTo>
                  <a:cubicBezTo>
                    <a:pt x="1" y="1715"/>
                    <a:pt x="382" y="2370"/>
                    <a:pt x="989" y="2370"/>
                  </a:cubicBezTo>
                  <a:cubicBezTo>
                    <a:pt x="1596" y="2370"/>
                    <a:pt x="1977" y="1715"/>
                    <a:pt x="1679" y="1191"/>
                  </a:cubicBezTo>
                  <a:lnTo>
                    <a:pt x="9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269;p57">
              <a:extLst>
                <a:ext uri="{FF2B5EF4-FFF2-40B4-BE49-F238E27FC236}">
                  <a16:creationId xmlns:a16="http://schemas.microsoft.com/office/drawing/2014/main" id="{6BBD951C-E150-18E1-34F5-A87263915942}"/>
                </a:ext>
              </a:extLst>
            </p:cNvPr>
            <p:cNvSpPr/>
            <p:nvPr/>
          </p:nvSpPr>
          <p:spPr>
            <a:xfrm>
              <a:off x="1350450" y="3599075"/>
              <a:ext cx="49450" cy="59275"/>
            </a:xfrm>
            <a:custGeom>
              <a:avLst/>
              <a:gdLst/>
              <a:ahLst/>
              <a:cxnLst/>
              <a:rect l="l" t="t" r="r" b="b"/>
              <a:pathLst>
                <a:path w="1978" h="2371" extrusionOk="0">
                  <a:moveTo>
                    <a:pt x="989" y="1"/>
                  </a:moveTo>
                  <a:lnTo>
                    <a:pt x="310" y="1191"/>
                  </a:lnTo>
                  <a:cubicBezTo>
                    <a:pt x="1" y="1715"/>
                    <a:pt x="382" y="2370"/>
                    <a:pt x="989" y="2370"/>
                  </a:cubicBezTo>
                  <a:cubicBezTo>
                    <a:pt x="1596" y="2370"/>
                    <a:pt x="1977" y="1715"/>
                    <a:pt x="1679" y="1191"/>
                  </a:cubicBezTo>
                  <a:lnTo>
                    <a:pt x="9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270;p57">
              <a:extLst>
                <a:ext uri="{FF2B5EF4-FFF2-40B4-BE49-F238E27FC236}">
                  <a16:creationId xmlns:a16="http://schemas.microsoft.com/office/drawing/2014/main" id="{484E5D44-4704-573B-9E7C-2366EAB96B19}"/>
                </a:ext>
              </a:extLst>
            </p:cNvPr>
            <p:cNvSpPr/>
            <p:nvPr/>
          </p:nvSpPr>
          <p:spPr>
            <a:xfrm>
              <a:off x="1350450" y="3722025"/>
              <a:ext cx="49450" cy="59250"/>
            </a:xfrm>
            <a:custGeom>
              <a:avLst/>
              <a:gdLst/>
              <a:ahLst/>
              <a:cxnLst/>
              <a:rect l="l" t="t" r="r" b="b"/>
              <a:pathLst>
                <a:path w="1978" h="2370" extrusionOk="0">
                  <a:moveTo>
                    <a:pt x="989" y="0"/>
                  </a:moveTo>
                  <a:lnTo>
                    <a:pt x="310" y="1179"/>
                  </a:lnTo>
                  <a:cubicBezTo>
                    <a:pt x="1" y="1715"/>
                    <a:pt x="382" y="2369"/>
                    <a:pt x="989" y="2369"/>
                  </a:cubicBezTo>
                  <a:cubicBezTo>
                    <a:pt x="1596" y="2369"/>
                    <a:pt x="1977" y="1715"/>
                    <a:pt x="1679" y="1179"/>
                  </a:cubicBezTo>
                  <a:lnTo>
                    <a:pt x="98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271;p57">
              <a:extLst>
                <a:ext uri="{FF2B5EF4-FFF2-40B4-BE49-F238E27FC236}">
                  <a16:creationId xmlns:a16="http://schemas.microsoft.com/office/drawing/2014/main" id="{616C6ED3-436C-3FDE-458B-98C138F58C0C}"/>
                </a:ext>
              </a:extLst>
            </p:cNvPr>
            <p:cNvSpPr/>
            <p:nvPr/>
          </p:nvSpPr>
          <p:spPr>
            <a:xfrm>
              <a:off x="1350450" y="3844950"/>
              <a:ext cx="49450" cy="59250"/>
            </a:xfrm>
            <a:custGeom>
              <a:avLst/>
              <a:gdLst/>
              <a:ahLst/>
              <a:cxnLst/>
              <a:rect l="l" t="t" r="r" b="b"/>
              <a:pathLst>
                <a:path w="1978" h="2370" extrusionOk="0">
                  <a:moveTo>
                    <a:pt x="989" y="0"/>
                  </a:moveTo>
                  <a:lnTo>
                    <a:pt x="310" y="1179"/>
                  </a:lnTo>
                  <a:cubicBezTo>
                    <a:pt x="1" y="1703"/>
                    <a:pt x="382" y="2370"/>
                    <a:pt x="989" y="2370"/>
                  </a:cubicBezTo>
                  <a:cubicBezTo>
                    <a:pt x="1596" y="2370"/>
                    <a:pt x="1977" y="1703"/>
                    <a:pt x="1679" y="1179"/>
                  </a:cubicBezTo>
                  <a:lnTo>
                    <a:pt x="98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272;p57">
              <a:extLst>
                <a:ext uri="{FF2B5EF4-FFF2-40B4-BE49-F238E27FC236}">
                  <a16:creationId xmlns:a16="http://schemas.microsoft.com/office/drawing/2014/main" id="{B6CB9217-4B79-8298-575F-4C7B3A8A4B7E}"/>
                </a:ext>
              </a:extLst>
            </p:cNvPr>
            <p:cNvSpPr/>
            <p:nvPr/>
          </p:nvSpPr>
          <p:spPr>
            <a:xfrm>
              <a:off x="1454325" y="3291900"/>
              <a:ext cx="49450" cy="59250"/>
            </a:xfrm>
            <a:custGeom>
              <a:avLst/>
              <a:gdLst/>
              <a:ahLst/>
              <a:cxnLst/>
              <a:rect l="l" t="t" r="r" b="b"/>
              <a:pathLst>
                <a:path w="1978" h="2370" extrusionOk="0">
                  <a:moveTo>
                    <a:pt x="989" y="1"/>
                  </a:moveTo>
                  <a:lnTo>
                    <a:pt x="299" y="1191"/>
                  </a:lnTo>
                  <a:cubicBezTo>
                    <a:pt x="1" y="1715"/>
                    <a:pt x="382" y="2370"/>
                    <a:pt x="989" y="2370"/>
                  </a:cubicBezTo>
                  <a:cubicBezTo>
                    <a:pt x="1596" y="2370"/>
                    <a:pt x="1977" y="1715"/>
                    <a:pt x="1668" y="1191"/>
                  </a:cubicBezTo>
                  <a:lnTo>
                    <a:pt x="9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273;p57">
              <a:extLst>
                <a:ext uri="{FF2B5EF4-FFF2-40B4-BE49-F238E27FC236}">
                  <a16:creationId xmlns:a16="http://schemas.microsoft.com/office/drawing/2014/main" id="{FEE7C93C-D4DD-BC57-1DA5-AC436431C62E}"/>
                </a:ext>
              </a:extLst>
            </p:cNvPr>
            <p:cNvSpPr/>
            <p:nvPr/>
          </p:nvSpPr>
          <p:spPr>
            <a:xfrm>
              <a:off x="1454325" y="3414825"/>
              <a:ext cx="49450" cy="59275"/>
            </a:xfrm>
            <a:custGeom>
              <a:avLst/>
              <a:gdLst/>
              <a:ahLst/>
              <a:cxnLst/>
              <a:rect l="l" t="t" r="r" b="b"/>
              <a:pathLst>
                <a:path w="1978" h="2371" extrusionOk="0">
                  <a:moveTo>
                    <a:pt x="989" y="1"/>
                  </a:moveTo>
                  <a:lnTo>
                    <a:pt x="299" y="1180"/>
                  </a:lnTo>
                  <a:cubicBezTo>
                    <a:pt x="1" y="1715"/>
                    <a:pt x="382" y="2370"/>
                    <a:pt x="989" y="2370"/>
                  </a:cubicBezTo>
                  <a:cubicBezTo>
                    <a:pt x="1596" y="2370"/>
                    <a:pt x="1977" y="1715"/>
                    <a:pt x="1668" y="1180"/>
                  </a:cubicBezTo>
                  <a:lnTo>
                    <a:pt x="9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274;p57">
              <a:extLst>
                <a:ext uri="{FF2B5EF4-FFF2-40B4-BE49-F238E27FC236}">
                  <a16:creationId xmlns:a16="http://schemas.microsoft.com/office/drawing/2014/main" id="{ECF75039-2D75-5F65-8828-9CB4F7DF92BA}"/>
                </a:ext>
              </a:extLst>
            </p:cNvPr>
            <p:cNvSpPr/>
            <p:nvPr/>
          </p:nvSpPr>
          <p:spPr>
            <a:xfrm>
              <a:off x="1454325" y="3537775"/>
              <a:ext cx="49450" cy="59250"/>
            </a:xfrm>
            <a:custGeom>
              <a:avLst/>
              <a:gdLst/>
              <a:ahLst/>
              <a:cxnLst/>
              <a:rect l="l" t="t" r="r" b="b"/>
              <a:pathLst>
                <a:path w="1978" h="2370" extrusionOk="0">
                  <a:moveTo>
                    <a:pt x="989" y="0"/>
                  </a:moveTo>
                  <a:lnTo>
                    <a:pt x="299" y="1179"/>
                  </a:lnTo>
                  <a:cubicBezTo>
                    <a:pt x="1" y="1703"/>
                    <a:pt x="382" y="2370"/>
                    <a:pt x="989" y="2370"/>
                  </a:cubicBezTo>
                  <a:cubicBezTo>
                    <a:pt x="1596" y="2370"/>
                    <a:pt x="1977" y="1703"/>
                    <a:pt x="1668" y="1179"/>
                  </a:cubicBezTo>
                  <a:lnTo>
                    <a:pt x="98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275;p57">
              <a:extLst>
                <a:ext uri="{FF2B5EF4-FFF2-40B4-BE49-F238E27FC236}">
                  <a16:creationId xmlns:a16="http://schemas.microsoft.com/office/drawing/2014/main" id="{D94ACF32-93A9-F6ED-ABCF-C152212BB021}"/>
                </a:ext>
              </a:extLst>
            </p:cNvPr>
            <p:cNvSpPr/>
            <p:nvPr/>
          </p:nvSpPr>
          <p:spPr>
            <a:xfrm>
              <a:off x="1454325" y="3660700"/>
              <a:ext cx="49450" cy="59250"/>
            </a:xfrm>
            <a:custGeom>
              <a:avLst/>
              <a:gdLst/>
              <a:ahLst/>
              <a:cxnLst/>
              <a:rect l="l" t="t" r="r" b="b"/>
              <a:pathLst>
                <a:path w="1978" h="2370" extrusionOk="0">
                  <a:moveTo>
                    <a:pt x="989" y="0"/>
                  </a:moveTo>
                  <a:lnTo>
                    <a:pt x="299" y="1179"/>
                  </a:lnTo>
                  <a:cubicBezTo>
                    <a:pt x="1" y="1703"/>
                    <a:pt x="382" y="2370"/>
                    <a:pt x="989" y="2370"/>
                  </a:cubicBezTo>
                  <a:cubicBezTo>
                    <a:pt x="1596" y="2370"/>
                    <a:pt x="1977" y="1703"/>
                    <a:pt x="1668" y="1179"/>
                  </a:cubicBezTo>
                  <a:lnTo>
                    <a:pt x="98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276;p57">
              <a:extLst>
                <a:ext uri="{FF2B5EF4-FFF2-40B4-BE49-F238E27FC236}">
                  <a16:creationId xmlns:a16="http://schemas.microsoft.com/office/drawing/2014/main" id="{D22619C8-9B54-9D4C-2B33-C02ABA65B909}"/>
                </a:ext>
              </a:extLst>
            </p:cNvPr>
            <p:cNvSpPr/>
            <p:nvPr/>
          </p:nvSpPr>
          <p:spPr>
            <a:xfrm>
              <a:off x="1454325" y="3783325"/>
              <a:ext cx="49450" cy="59275"/>
            </a:xfrm>
            <a:custGeom>
              <a:avLst/>
              <a:gdLst/>
              <a:ahLst/>
              <a:cxnLst/>
              <a:rect l="l" t="t" r="r" b="b"/>
              <a:pathLst>
                <a:path w="1978" h="2371" extrusionOk="0">
                  <a:moveTo>
                    <a:pt x="989" y="1"/>
                  </a:moveTo>
                  <a:lnTo>
                    <a:pt x="299" y="1191"/>
                  </a:lnTo>
                  <a:cubicBezTo>
                    <a:pt x="1" y="1715"/>
                    <a:pt x="382" y="2370"/>
                    <a:pt x="989" y="2370"/>
                  </a:cubicBezTo>
                  <a:cubicBezTo>
                    <a:pt x="1596" y="2370"/>
                    <a:pt x="1977" y="1715"/>
                    <a:pt x="1668" y="1191"/>
                  </a:cubicBezTo>
                  <a:lnTo>
                    <a:pt x="9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277;p57">
              <a:extLst>
                <a:ext uri="{FF2B5EF4-FFF2-40B4-BE49-F238E27FC236}">
                  <a16:creationId xmlns:a16="http://schemas.microsoft.com/office/drawing/2014/main" id="{CDF3012E-1718-F40D-014C-10718A4A3C5F}"/>
                </a:ext>
              </a:extLst>
            </p:cNvPr>
            <p:cNvSpPr/>
            <p:nvPr/>
          </p:nvSpPr>
          <p:spPr>
            <a:xfrm>
              <a:off x="1589775" y="2873400"/>
              <a:ext cx="49425" cy="59250"/>
            </a:xfrm>
            <a:custGeom>
              <a:avLst/>
              <a:gdLst/>
              <a:ahLst/>
              <a:cxnLst/>
              <a:rect l="l" t="t" r="r" b="b"/>
              <a:pathLst>
                <a:path w="1977" h="2370" extrusionOk="0">
                  <a:moveTo>
                    <a:pt x="989" y="0"/>
                  </a:moveTo>
                  <a:lnTo>
                    <a:pt x="298" y="1191"/>
                  </a:lnTo>
                  <a:cubicBezTo>
                    <a:pt x="0" y="1715"/>
                    <a:pt x="369" y="2370"/>
                    <a:pt x="989" y="2370"/>
                  </a:cubicBezTo>
                  <a:cubicBezTo>
                    <a:pt x="1596" y="2370"/>
                    <a:pt x="1977" y="1715"/>
                    <a:pt x="1667" y="1191"/>
                  </a:cubicBezTo>
                  <a:lnTo>
                    <a:pt x="98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278;p57">
              <a:extLst>
                <a:ext uri="{FF2B5EF4-FFF2-40B4-BE49-F238E27FC236}">
                  <a16:creationId xmlns:a16="http://schemas.microsoft.com/office/drawing/2014/main" id="{F8C0F51B-CE11-160B-01E0-BA5DDF6825DE}"/>
                </a:ext>
              </a:extLst>
            </p:cNvPr>
            <p:cNvSpPr/>
            <p:nvPr/>
          </p:nvSpPr>
          <p:spPr>
            <a:xfrm>
              <a:off x="1589775" y="2996325"/>
              <a:ext cx="49425" cy="59275"/>
            </a:xfrm>
            <a:custGeom>
              <a:avLst/>
              <a:gdLst/>
              <a:ahLst/>
              <a:cxnLst/>
              <a:rect l="l" t="t" r="r" b="b"/>
              <a:pathLst>
                <a:path w="1977" h="2371" extrusionOk="0">
                  <a:moveTo>
                    <a:pt x="989" y="1"/>
                  </a:moveTo>
                  <a:lnTo>
                    <a:pt x="298" y="1179"/>
                  </a:lnTo>
                  <a:cubicBezTo>
                    <a:pt x="0" y="1715"/>
                    <a:pt x="369" y="2370"/>
                    <a:pt x="989" y="2370"/>
                  </a:cubicBezTo>
                  <a:cubicBezTo>
                    <a:pt x="1596" y="2370"/>
                    <a:pt x="1977" y="1715"/>
                    <a:pt x="1667" y="1179"/>
                  </a:cubicBezTo>
                  <a:lnTo>
                    <a:pt x="9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279;p57">
              <a:extLst>
                <a:ext uri="{FF2B5EF4-FFF2-40B4-BE49-F238E27FC236}">
                  <a16:creationId xmlns:a16="http://schemas.microsoft.com/office/drawing/2014/main" id="{463F437F-C121-0276-FE56-5320EEF24AB6}"/>
                </a:ext>
              </a:extLst>
            </p:cNvPr>
            <p:cNvSpPr/>
            <p:nvPr/>
          </p:nvSpPr>
          <p:spPr>
            <a:xfrm>
              <a:off x="1589775" y="3119275"/>
              <a:ext cx="49425" cy="59250"/>
            </a:xfrm>
            <a:custGeom>
              <a:avLst/>
              <a:gdLst/>
              <a:ahLst/>
              <a:cxnLst/>
              <a:rect l="l" t="t" r="r" b="b"/>
              <a:pathLst>
                <a:path w="1977" h="2370" extrusionOk="0">
                  <a:moveTo>
                    <a:pt x="989" y="0"/>
                  </a:moveTo>
                  <a:lnTo>
                    <a:pt x="298" y="1179"/>
                  </a:lnTo>
                  <a:cubicBezTo>
                    <a:pt x="0" y="1703"/>
                    <a:pt x="369" y="2369"/>
                    <a:pt x="989" y="2369"/>
                  </a:cubicBezTo>
                  <a:cubicBezTo>
                    <a:pt x="1596" y="2369"/>
                    <a:pt x="1977" y="1703"/>
                    <a:pt x="1667" y="1179"/>
                  </a:cubicBezTo>
                  <a:lnTo>
                    <a:pt x="98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280;p57">
              <a:extLst>
                <a:ext uri="{FF2B5EF4-FFF2-40B4-BE49-F238E27FC236}">
                  <a16:creationId xmlns:a16="http://schemas.microsoft.com/office/drawing/2014/main" id="{17A2B852-73E9-6F82-3702-BCB2F339AA0E}"/>
                </a:ext>
              </a:extLst>
            </p:cNvPr>
            <p:cNvSpPr/>
            <p:nvPr/>
          </p:nvSpPr>
          <p:spPr>
            <a:xfrm>
              <a:off x="1589775" y="3241900"/>
              <a:ext cx="49425" cy="59250"/>
            </a:xfrm>
            <a:custGeom>
              <a:avLst/>
              <a:gdLst/>
              <a:ahLst/>
              <a:cxnLst/>
              <a:rect l="l" t="t" r="r" b="b"/>
              <a:pathLst>
                <a:path w="1977" h="2370" extrusionOk="0">
                  <a:moveTo>
                    <a:pt x="989" y="0"/>
                  </a:moveTo>
                  <a:lnTo>
                    <a:pt x="298" y="1191"/>
                  </a:lnTo>
                  <a:cubicBezTo>
                    <a:pt x="0" y="1715"/>
                    <a:pt x="369" y="2370"/>
                    <a:pt x="989" y="2370"/>
                  </a:cubicBezTo>
                  <a:cubicBezTo>
                    <a:pt x="1596" y="2370"/>
                    <a:pt x="1977" y="1715"/>
                    <a:pt x="1667" y="1191"/>
                  </a:cubicBezTo>
                  <a:lnTo>
                    <a:pt x="98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281;p57">
              <a:extLst>
                <a:ext uri="{FF2B5EF4-FFF2-40B4-BE49-F238E27FC236}">
                  <a16:creationId xmlns:a16="http://schemas.microsoft.com/office/drawing/2014/main" id="{1A909F42-A505-C78A-2409-93B8B719C8EF}"/>
                </a:ext>
              </a:extLst>
            </p:cNvPr>
            <p:cNvSpPr/>
            <p:nvPr/>
          </p:nvSpPr>
          <p:spPr>
            <a:xfrm>
              <a:off x="1589775" y="3364825"/>
              <a:ext cx="49425" cy="59250"/>
            </a:xfrm>
            <a:custGeom>
              <a:avLst/>
              <a:gdLst/>
              <a:ahLst/>
              <a:cxnLst/>
              <a:rect l="l" t="t" r="r" b="b"/>
              <a:pathLst>
                <a:path w="1977" h="2370" extrusionOk="0">
                  <a:moveTo>
                    <a:pt x="989" y="1"/>
                  </a:moveTo>
                  <a:lnTo>
                    <a:pt x="298" y="1191"/>
                  </a:lnTo>
                  <a:cubicBezTo>
                    <a:pt x="0" y="1715"/>
                    <a:pt x="369" y="2370"/>
                    <a:pt x="989" y="2370"/>
                  </a:cubicBezTo>
                  <a:cubicBezTo>
                    <a:pt x="1596" y="2370"/>
                    <a:pt x="1977" y="1715"/>
                    <a:pt x="1667" y="1191"/>
                  </a:cubicBezTo>
                  <a:lnTo>
                    <a:pt x="9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282;p57">
              <a:extLst>
                <a:ext uri="{FF2B5EF4-FFF2-40B4-BE49-F238E27FC236}">
                  <a16:creationId xmlns:a16="http://schemas.microsoft.com/office/drawing/2014/main" id="{4EB8B59E-CE01-730E-96C4-7A33F4041AB4}"/>
                </a:ext>
              </a:extLst>
            </p:cNvPr>
            <p:cNvSpPr/>
            <p:nvPr/>
          </p:nvSpPr>
          <p:spPr>
            <a:xfrm>
              <a:off x="1589775" y="3487750"/>
              <a:ext cx="49425" cy="59275"/>
            </a:xfrm>
            <a:custGeom>
              <a:avLst/>
              <a:gdLst/>
              <a:ahLst/>
              <a:cxnLst/>
              <a:rect l="l" t="t" r="r" b="b"/>
              <a:pathLst>
                <a:path w="1977" h="2371" extrusionOk="0">
                  <a:moveTo>
                    <a:pt x="989" y="1"/>
                  </a:moveTo>
                  <a:lnTo>
                    <a:pt x="298" y="1192"/>
                  </a:lnTo>
                  <a:cubicBezTo>
                    <a:pt x="0" y="1715"/>
                    <a:pt x="369" y="2370"/>
                    <a:pt x="989" y="2370"/>
                  </a:cubicBezTo>
                  <a:cubicBezTo>
                    <a:pt x="1596" y="2370"/>
                    <a:pt x="1977" y="1715"/>
                    <a:pt x="1667" y="1192"/>
                  </a:cubicBezTo>
                  <a:lnTo>
                    <a:pt x="9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283;p57">
              <a:extLst>
                <a:ext uri="{FF2B5EF4-FFF2-40B4-BE49-F238E27FC236}">
                  <a16:creationId xmlns:a16="http://schemas.microsoft.com/office/drawing/2014/main" id="{43EC3CAC-004D-047F-532F-7B3119AC8564}"/>
                </a:ext>
              </a:extLst>
            </p:cNvPr>
            <p:cNvSpPr/>
            <p:nvPr/>
          </p:nvSpPr>
          <p:spPr>
            <a:xfrm>
              <a:off x="1693350" y="2934725"/>
              <a:ext cx="49450" cy="59250"/>
            </a:xfrm>
            <a:custGeom>
              <a:avLst/>
              <a:gdLst/>
              <a:ahLst/>
              <a:cxnLst/>
              <a:rect l="l" t="t" r="r" b="b"/>
              <a:pathLst>
                <a:path w="1978" h="2370" extrusionOk="0">
                  <a:moveTo>
                    <a:pt x="989" y="0"/>
                  </a:moveTo>
                  <a:lnTo>
                    <a:pt x="310" y="1191"/>
                  </a:lnTo>
                  <a:cubicBezTo>
                    <a:pt x="1" y="1715"/>
                    <a:pt x="382" y="2370"/>
                    <a:pt x="989" y="2370"/>
                  </a:cubicBezTo>
                  <a:cubicBezTo>
                    <a:pt x="1596" y="2370"/>
                    <a:pt x="1977" y="1715"/>
                    <a:pt x="1668" y="1191"/>
                  </a:cubicBezTo>
                  <a:lnTo>
                    <a:pt x="98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284;p57">
              <a:extLst>
                <a:ext uri="{FF2B5EF4-FFF2-40B4-BE49-F238E27FC236}">
                  <a16:creationId xmlns:a16="http://schemas.microsoft.com/office/drawing/2014/main" id="{83D9F9A0-7AAC-576D-F739-B9C855422F99}"/>
                </a:ext>
              </a:extLst>
            </p:cNvPr>
            <p:cNvSpPr/>
            <p:nvPr/>
          </p:nvSpPr>
          <p:spPr>
            <a:xfrm>
              <a:off x="1693350" y="3057650"/>
              <a:ext cx="49450" cy="59250"/>
            </a:xfrm>
            <a:custGeom>
              <a:avLst/>
              <a:gdLst/>
              <a:ahLst/>
              <a:cxnLst/>
              <a:rect l="l" t="t" r="r" b="b"/>
              <a:pathLst>
                <a:path w="1978" h="2370" extrusionOk="0">
                  <a:moveTo>
                    <a:pt x="989" y="0"/>
                  </a:moveTo>
                  <a:lnTo>
                    <a:pt x="310" y="1191"/>
                  </a:lnTo>
                  <a:cubicBezTo>
                    <a:pt x="1" y="1715"/>
                    <a:pt x="382" y="2370"/>
                    <a:pt x="989" y="2370"/>
                  </a:cubicBezTo>
                  <a:cubicBezTo>
                    <a:pt x="1596" y="2370"/>
                    <a:pt x="1977" y="1715"/>
                    <a:pt x="1668" y="1191"/>
                  </a:cubicBezTo>
                  <a:lnTo>
                    <a:pt x="98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285;p57">
              <a:extLst>
                <a:ext uri="{FF2B5EF4-FFF2-40B4-BE49-F238E27FC236}">
                  <a16:creationId xmlns:a16="http://schemas.microsoft.com/office/drawing/2014/main" id="{9F56D4F0-18F0-252B-6508-C0970D7E9C95}"/>
                </a:ext>
              </a:extLst>
            </p:cNvPr>
            <p:cNvSpPr/>
            <p:nvPr/>
          </p:nvSpPr>
          <p:spPr>
            <a:xfrm>
              <a:off x="1693350" y="3180575"/>
              <a:ext cx="49450" cy="59275"/>
            </a:xfrm>
            <a:custGeom>
              <a:avLst/>
              <a:gdLst/>
              <a:ahLst/>
              <a:cxnLst/>
              <a:rect l="l" t="t" r="r" b="b"/>
              <a:pathLst>
                <a:path w="1978" h="2371" extrusionOk="0">
                  <a:moveTo>
                    <a:pt x="989" y="1"/>
                  </a:moveTo>
                  <a:lnTo>
                    <a:pt x="310" y="1191"/>
                  </a:lnTo>
                  <a:cubicBezTo>
                    <a:pt x="1" y="1715"/>
                    <a:pt x="382" y="2370"/>
                    <a:pt x="989" y="2370"/>
                  </a:cubicBezTo>
                  <a:cubicBezTo>
                    <a:pt x="1596" y="2370"/>
                    <a:pt x="1977" y="1715"/>
                    <a:pt x="1668" y="1191"/>
                  </a:cubicBezTo>
                  <a:lnTo>
                    <a:pt x="9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286;p57">
              <a:extLst>
                <a:ext uri="{FF2B5EF4-FFF2-40B4-BE49-F238E27FC236}">
                  <a16:creationId xmlns:a16="http://schemas.microsoft.com/office/drawing/2014/main" id="{15FFC4AE-F7FC-4578-EBDC-B1D4C31B59FE}"/>
                </a:ext>
              </a:extLst>
            </p:cNvPr>
            <p:cNvSpPr/>
            <p:nvPr/>
          </p:nvSpPr>
          <p:spPr>
            <a:xfrm>
              <a:off x="1693350" y="3303500"/>
              <a:ext cx="49450" cy="59275"/>
            </a:xfrm>
            <a:custGeom>
              <a:avLst/>
              <a:gdLst/>
              <a:ahLst/>
              <a:cxnLst/>
              <a:rect l="l" t="t" r="r" b="b"/>
              <a:pathLst>
                <a:path w="1978" h="2371" extrusionOk="0">
                  <a:moveTo>
                    <a:pt x="989" y="1"/>
                  </a:moveTo>
                  <a:lnTo>
                    <a:pt x="310" y="1180"/>
                  </a:lnTo>
                  <a:cubicBezTo>
                    <a:pt x="1" y="1715"/>
                    <a:pt x="382" y="2370"/>
                    <a:pt x="989" y="2370"/>
                  </a:cubicBezTo>
                  <a:cubicBezTo>
                    <a:pt x="1596" y="2370"/>
                    <a:pt x="1977" y="1715"/>
                    <a:pt x="1668" y="1180"/>
                  </a:cubicBezTo>
                  <a:lnTo>
                    <a:pt x="9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287;p57">
              <a:extLst>
                <a:ext uri="{FF2B5EF4-FFF2-40B4-BE49-F238E27FC236}">
                  <a16:creationId xmlns:a16="http://schemas.microsoft.com/office/drawing/2014/main" id="{C7F9AAD3-C8E5-EAB8-2C21-DCB2506B8D6E}"/>
                </a:ext>
              </a:extLst>
            </p:cNvPr>
            <p:cNvSpPr/>
            <p:nvPr/>
          </p:nvSpPr>
          <p:spPr>
            <a:xfrm>
              <a:off x="1693350" y="3426450"/>
              <a:ext cx="49450" cy="59250"/>
            </a:xfrm>
            <a:custGeom>
              <a:avLst/>
              <a:gdLst/>
              <a:ahLst/>
              <a:cxnLst/>
              <a:rect l="l" t="t" r="r" b="b"/>
              <a:pathLst>
                <a:path w="1978" h="2370" extrusionOk="0">
                  <a:moveTo>
                    <a:pt x="989" y="0"/>
                  </a:moveTo>
                  <a:lnTo>
                    <a:pt x="310" y="1179"/>
                  </a:lnTo>
                  <a:cubicBezTo>
                    <a:pt x="1" y="1703"/>
                    <a:pt x="382" y="2370"/>
                    <a:pt x="989" y="2370"/>
                  </a:cubicBezTo>
                  <a:cubicBezTo>
                    <a:pt x="1596" y="2370"/>
                    <a:pt x="1977" y="1703"/>
                    <a:pt x="1668" y="1179"/>
                  </a:cubicBezTo>
                  <a:lnTo>
                    <a:pt x="98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288;p57">
              <a:extLst>
                <a:ext uri="{FF2B5EF4-FFF2-40B4-BE49-F238E27FC236}">
                  <a16:creationId xmlns:a16="http://schemas.microsoft.com/office/drawing/2014/main" id="{4997370A-E037-AB2A-A0B1-5C1B3C95C8A1}"/>
                </a:ext>
              </a:extLst>
            </p:cNvPr>
            <p:cNvSpPr/>
            <p:nvPr/>
          </p:nvSpPr>
          <p:spPr>
            <a:xfrm>
              <a:off x="1796950" y="2873400"/>
              <a:ext cx="49425" cy="59250"/>
            </a:xfrm>
            <a:custGeom>
              <a:avLst/>
              <a:gdLst/>
              <a:ahLst/>
              <a:cxnLst/>
              <a:rect l="l" t="t" r="r" b="b"/>
              <a:pathLst>
                <a:path w="1977" h="2370" extrusionOk="0">
                  <a:moveTo>
                    <a:pt x="988" y="0"/>
                  </a:moveTo>
                  <a:lnTo>
                    <a:pt x="310" y="1191"/>
                  </a:lnTo>
                  <a:cubicBezTo>
                    <a:pt x="0" y="1715"/>
                    <a:pt x="381" y="2370"/>
                    <a:pt x="988" y="2370"/>
                  </a:cubicBezTo>
                  <a:cubicBezTo>
                    <a:pt x="1595" y="2370"/>
                    <a:pt x="1976" y="1715"/>
                    <a:pt x="1679" y="1191"/>
                  </a:cubicBezTo>
                  <a:lnTo>
                    <a:pt x="98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289;p57">
              <a:extLst>
                <a:ext uri="{FF2B5EF4-FFF2-40B4-BE49-F238E27FC236}">
                  <a16:creationId xmlns:a16="http://schemas.microsoft.com/office/drawing/2014/main" id="{9CEB1546-C16E-79AE-6FED-37A4DC10620A}"/>
                </a:ext>
              </a:extLst>
            </p:cNvPr>
            <p:cNvSpPr/>
            <p:nvPr/>
          </p:nvSpPr>
          <p:spPr>
            <a:xfrm>
              <a:off x="1796950" y="2996325"/>
              <a:ext cx="49425" cy="59275"/>
            </a:xfrm>
            <a:custGeom>
              <a:avLst/>
              <a:gdLst/>
              <a:ahLst/>
              <a:cxnLst/>
              <a:rect l="l" t="t" r="r" b="b"/>
              <a:pathLst>
                <a:path w="1977" h="2371" extrusionOk="0">
                  <a:moveTo>
                    <a:pt x="988" y="1"/>
                  </a:moveTo>
                  <a:lnTo>
                    <a:pt x="310" y="1179"/>
                  </a:lnTo>
                  <a:cubicBezTo>
                    <a:pt x="0" y="1715"/>
                    <a:pt x="381" y="2370"/>
                    <a:pt x="988" y="2370"/>
                  </a:cubicBezTo>
                  <a:cubicBezTo>
                    <a:pt x="1595" y="2370"/>
                    <a:pt x="1976" y="1715"/>
                    <a:pt x="1679" y="1179"/>
                  </a:cubicBezTo>
                  <a:lnTo>
                    <a:pt x="98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290;p57">
              <a:extLst>
                <a:ext uri="{FF2B5EF4-FFF2-40B4-BE49-F238E27FC236}">
                  <a16:creationId xmlns:a16="http://schemas.microsoft.com/office/drawing/2014/main" id="{01C5CCD7-ED72-CCDC-CE40-BAD874033CB9}"/>
                </a:ext>
              </a:extLst>
            </p:cNvPr>
            <p:cNvSpPr/>
            <p:nvPr/>
          </p:nvSpPr>
          <p:spPr>
            <a:xfrm>
              <a:off x="1796950" y="3119275"/>
              <a:ext cx="49425" cy="59250"/>
            </a:xfrm>
            <a:custGeom>
              <a:avLst/>
              <a:gdLst/>
              <a:ahLst/>
              <a:cxnLst/>
              <a:rect l="l" t="t" r="r" b="b"/>
              <a:pathLst>
                <a:path w="1977" h="2370" extrusionOk="0">
                  <a:moveTo>
                    <a:pt x="988" y="0"/>
                  </a:moveTo>
                  <a:lnTo>
                    <a:pt x="310" y="1179"/>
                  </a:lnTo>
                  <a:cubicBezTo>
                    <a:pt x="0" y="1703"/>
                    <a:pt x="381" y="2369"/>
                    <a:pt x="988" y="2369"/>
                  </a:cubicBezTo>
                  <a:cubicBezTo>
                    <a:pt x="1595" y="2369"/>
                    <a:pt x="1976" y="1703"/>
                    <a:pt x="1679" y="1179"/>
                  </a:cubicBezTo>
                  <a:lnTo>
                    <a:pt x="98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291;p57">
              <a:extLst>
                <a:ext uri="{FF2B5EF4-FFF2-40B4-BE49-F238E27FC236}">
                  <a16:creationId xmlns:a16="http://schemas.microsoft.com/office/drawing/2014/main" id="{943A74E9-DC73-8AD8-495D-0BC17F40AC49}"/>
                </a:ext>
              </a:extLst>
            </p:cNvPr>
            <p:cNvSpPr/>
            <p:nvPr/>
          </p:nvSpPr>
          <p:spPr>
            <a:xfrm>
              <a:off x="1796950" y="3241900"/>
              <a:ext cx="49425" cy="59250"/>
            </a:xfrm>
            <a:custGeom>
              <a:avLst/>
              <a:gdLst/>
              <a:ahLst/>
              <a:cxnLst/>
              <a:rect l="l" t="t" r="r" b="b"/>
              <a:pathLst>
                <a:path w="1977" h="2370" extrusionOk="0">
                  <a:moveTo>
                    <a:pt x="988" y="0"/>
                  </a:moveTo>
                  <a:lnTo>
                    <a:pt x="310" y="1191"/>
                  </a:lnTo>
                  <a:cubicBezTo>
                    <a:pt x="0" y="1715"/>
                    <a:pt x="381" y="2370"/>
                    <a:pt x="988" y="2370"/>
                  </a:cubicBezTo>
                  <a:cubicBezTo>
                    <a:pt x="1595" y="2370"/>
                    <a:pt x="1976" y="1715"/>
                    <a:pt x="1679" y="1191"/>
                  </a:cubicBezTo>
                  <a:lnTo>
                    <a:pt x="98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292;p57">
              <a:extLst>
                <a:ext uri="{FF2B5EF4-FFF2-40B4-BE49-F238E27FC236}">
                  <a16:creationId xmlns:a16="http://schemas.microsoft.com/office/drawing/2014/main" id="{DAFC371C-FD33-1180-432A-73069218353A}"/>
                </a:ext>
              </a:extLst>
            </p:cNvPr>
            <p:cNvSpPr/>
            <p:nvPr/>
          </p:nvSpPr>
          <p:spPr>
            <a:xfrm>
              <a:off x="1796950" y="3364825"/>
              <a:ext cx="49425" cy="59250"/>
            </a:xfrm>
            <a:custGeom>
              <a:avLst/>
              <a:gdLst/>
              <a:ahLst/>
              <a:cxnLst/>
              <a:rect l="l" t="t" r="r" b="b"/>
              <a:pathLst>
                <a:path w="1977" h="2370" extrusionOk="0">
                  <a:moveTo>
                    <a:pt x="988" y="1"/>
                  </a:moveTo>
                  <a:lnTo>
                    <a:pt x="310" y="1191"/>
                  </a:lnTo>
                  <a:cubicBezTo>
                    <a:pt x="0" y="1715"/>
                    <a:pt x="381" y="2370"/>
                    <a:pt x="988" y="2370"/>
                  </a:cubicBezTo>
                  <a:cubicBezTo>
                    <a:pt x="1595" y="2370"/>
                    <a:pt x="1976" y="1715"/>
                    <a:pt x="1679" y="1191"/>
                  </a:cubicBezTo>
                  <a:lnTo>
                    <a:pt x="98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293;p57">
              <a:extLst>
                <a:ext uri="{FF2B5EF4-FFF2-40B4-BE49-F238E27FC236}">
                  <a16:creationId xmlns:a16="http://schemas.microsoft.com/office/drawing/2014/main" id="{BC4F44B5-1526-46BC-2E29-9ADAB1DF841B}"/>
                </a:ext>
              </a:extLst>
            </p:cNvPr>
            <p:cNvSpPr/>
            <p:nvPr/>
          </p:nvSpPr>
          <p:spPr>
            <a:xfrm>
              <a:off x="1796950" y="3487750"/>
              <a:ext cx="49425" cy="59275"/>
            </a:xfrm>
            <a:custGeom>
              <a:avLst/>
              <a:gdLst/>
              <a:ahLst/>
              <a:cxnLst/>
              <a:rect l="l" t="t" r="r" b="b"/>
              <a:pathLst>
                <a:path w="1977" h="2371" extrusionOk="0">
                  <a:moveTo>
                    <a:pt x="988" y="1"/>
                  </a:moveTo>
                  <a:lnTo>
                    <a:pt x="310" y="1192"/>
                  </a:lnTo>
                  <a:cubicBezTo>
                    <a:pt x="0" y="1715"/>
                    <a:pt x="381" y="2370"/>
                    <a:pt x="988" y="2370"/>
                  </a:cubicBezTo>
                  <a:cubicBezTo>
                    <a:pt x="1595" y="2370"/>
                    <a:pt x="1976" y="1715"/>
                    <a:pt x="1679" y="1192"/>
                  </a:cubicBezTo>
                  <a:lnTo>
                    <a:pt x="98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294;p57">
              <a:extLst>
                <a:ext uri="{FF2B5EF4-FFF2-40B4-BE49-F238E27FC236}">
                  <a16:creationId xmlns:a16="http://schemas.microsoft.com/office/drawing/2014/main" id="{BF71F19E-9E2D-31F7-0200-B8EFD2AF46E9}"/>
                </a:ext>
              </a:extLst>
            </p:cNvPr>
            <p:cNvSpPr/>
            <p:nvPr/>
          </p:nvSpPr>
          <p:spPr>
            <a:xfrm>
              <a:off x="1900825" y="2934725"/>
              <a:ext cx="49425" cy="59250"/>
            </a:xfrm>
            <a:custGeom>
              <a:avLst/>
              <a:gdLst/>
              <a:ahLst/>
              <a:cxnLst/>
              <a:rect l="l" t="t" r="r" b="b"/>
              <a:pathLst>
                <a:path w="1977" h="2370" extrusionOk="0">
                  <a:moveTo>
                    <a:pt x="989" y="0"/>
                  </a:moveTo>
                  <a:lnTo>
                    <a:pt x="298" y="1191"/>
                  </a:lnTo>
                  <a:cubicBezTo>
                    <a:pt x="0" y="1715"/>
                    <a:pt x="381" y="2370"/>
                    <a:pt x="989" y="2370"/>
                  </a:cubicBezTo>
                  <a:cubicBezTo>
                    <a:pt x="1596" y="2370"/>
                    <a:pt x="1977" y="1715"/>
                    <a:pt x="1667" y="1191"/>
                  </a:cubicBezTo>
                  <a:lnTo>
                    <a:pt x="98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295;p57">
              <a:extLst>
                <a:ext uri="{FF2B5EF4-FFF2-40B4-BE49-F238E27FC236}">
                  <a16:creationId xmlns:a16="http://schemas.microsoft.com/office/drawing/2014/main" id="{9250F219-3834-0DA2-4EB3-691E01D7DC51}"/>
                </a:ext>
              </a:extLst>
            </p:cNvPr>
            <p:cNvSpPr/>
            <p:nvPr/>
          </p:nvSpPr>
          <p:spPr>
            <a:xfrm>
              <a:off x="1900825" y="3057650"/>
              <a:ext cx="49425" cy="59250"/>
            </a:xfrm>
            <a:custGeom>
              <a:avLst/>
              <a:gdLst/>
              <a:ahLst/>
              <a:cxnLst/>
              <a:rect l="l" t="t" r="r" b="b"/>
              <a:pathLst>
                <a:path w="1977" h="2370" extrusionOk="0">
                  <a:moveTo>
                    <a:pt x="989" y="0"/>
                  </a:moveTo>
                  <a:lnTo>
                    <a:pt x="298" y="1191"/>
                  </a:lnTo>
                  <a:cubicBezTo>
                    <a:pt x="0" y="1715"/>
                    <a:pt x="381" y="2370"/>
                    <a:pt x="989" y="2370"/>
                  </a:cubicBezTo>
                  <a:cubicBezTo>
                    <a:pt x="1596" y="2370"/>
                    <a:pt x="1977" y="1715"/>
                    <a:pt x="1667" y="1191"/>
                  </a:cubicBezTo>
                  <a:lnTo>
                    <a:pt x="98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296;p57">
              <a:extLst>
                <a:ext uri="{FF2B5EF4-FFF2-40B4-BE49-F238E27FC236}">
                  <a16:creationId xmlns:a16="http://schemas.microsoft.com/office/drawing/2014/main" id="{EA8B4892-F7B1-F878-36C7-8A9DFBA80AC2}"/>
                </a:ext>
              </a:extLst>
            </p:cNvPr>
            <p:cNvSpPr/>
            <p:nvPr/>
          </p:nvSpPr>
          <p:spPr>
            <a:xfrm>
              <a:off x="1900825" y="3180575"/>
              <a:ext cx="49425" cy="59275"/>
            </a:xfrm>
            <a:custGeom>
              <a:avLst/>
              <a:gdLst/>
              <a:ahLst/>
              <a:cxnLst/>
              <a:rect l="l" t="t" r="r" b="b"/>
              <a:pathLst>
                <a:path w="1977" h="2371" extrusionOk="0">
                  <a:moveTo>
                    <a:pt x="989" y="1"/>
                  </a:moveTo>
                  <a:lnTo>
                    <a:pt x="298" y="1191"/>
                  </a:lnTo>
                  <a:cubicBezTo>
                    <a:pt x="0" y="1715"/>
                    <a:pt x="381" y="2370"/>
                    <a:pt x="989" y="2370"/>
                  </a:cubicBezTo>
                  <a:cubicBezTo>
                    <a:pt x="1596" y="2370"/>
                    <a:pt x="1977" y="1715"/>
                    <a:pt x="1667" y="1191"/>
                  </a:cubicBezTo>
                  <a:lnTo>
                    <a:pt x="9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297;p57">
              <a:extLst>
                <a:ext uri="{FF2B5EF4-FFF2-40B4-BE49-F238E27FC236}">
                  <a16:creationId xmlns:a16="http://schemas.microsoft.com/office/drawing/2014/main" id="{06FE3DA3-719A-024E-4893-F09945D83137}"/>
                </a:ext>
              </a:extLst>
            </p:cNvPr>
            <p:cNvSpPr/>
            <p:nvPr/>
          </p:nvSpPr>
          <p:spPr>
            <a:xfrm>
              <a:off x="1900825" y="3303500"/>
              <a:ext cx="49425" cy="59275"/>
            </a:xfrm>
            <a:custGeom>
              <a:avLst/>
              <a:gdLst/>
              <a:ahLst/>
              <a:cxnLst/>
              <a:rect l="l" t="t" r="r" b="b"/>
              <a:pathLst>
                <a:path w="1977" h="2371" extrusionOk="0">
                  <a:moveTo>
                    <a:pt x="989" y="1"/>
                  </a:moveTo>
                  <a:lnTo>
                    <a:pt x="298" y="1180"/>
                  </a:lnTo>
                  <a:cubicBezTo>
                    <a:pt x="0" y="1715"/>
                    <a:pt x="381" y="2370"/>
                    <a:pt x="989" y="2370"/>
                  </a:cubicBezTo>
                  <a:cubicBezTo>
                    <a:pt x="1596" y="2370"/>
                    <a:pt x="1977" y="1715"/>
                    <a:pt x="1667" y="1180"/>
                  </a:cubicBezTo>
                  <a:lnTo>
                    <a:pt x="9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298;p57">
              <a:extLst>
                <a:ext uri="{FF2B5EF4-FFF2-40B4-BE49-F238E27FC236}">
                  <a16:creationId xmlns:a16="http://schemas.microsoft.com/office/drawing/2014/main" id="{672B5C9A-6FBF-B250-6058-3D05F5ECBB76}"/>
                </a:ext>
              </a:extLst>
            </p:cNvPr>
            <p:cNvSpPr/>
            <p:nvPr/>
          </p:nvSpPr>
          <p:spPr>
            <a:xfrm>
              <a:off x="1900825" y="3426450"/>
              <a:ext cx="49425" cy="59250"/>
            </a:xfrm>
            <a:custGeom>
              <a:avLst/>
              <a:gdLst/>
              <a:ahLst/>
              <a:cxnLst/>
              <a:rect l="l" t="t" r="r" b="b"/>
              <a:pathLst>
                <a:path w="1977" h="2370" extrusionOk="0">
                  <a:moveTo>
                    <a:pt x="989" y="0"/>
                  </a:moveTo>
                  <a:lnTo>
                    <a:pt x="298" y="1179"/>
                  </a:lnTo>
                  <a:cubicBezTo>
                    <a:pt x="0" y="1703"/>
                    <a:pt x="381" y="2370"/>
                    <a:pt x="989" y="2370"/>
                  </a:cubicBezTo>
                  <a:cubicBezTo>
                    <a:pt x="1596" y="2370"/>
                    <a:pt x="1977" y="1703"/>
                    <a:pt x="1667" y="1179"/>
                  </a:cubicBezTo>
                  <a:lnTo>
                    <a:pt x="98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299;p57">
              <a:extLst>
                <a:ext uri="{FF2B5EF4-FFF2-40B4-BE49-F238E27FC236}">
                  <a16:creationId xmlns:a16="http://schemas.microsoft.com/office/drawing/2014/main" id="{D28B0F60-29AC-D556-5C16-229F1431FF97}"/>
                </a:ext>
              </a:extLst>
            </p:cNvPr>
            <p:cNvSpPr/>
            <p:nvPr/>
          </p:nvSpPr>
          <p:spPr>
            <a:xfrm>
              <a:off x="2004400" y="2873400"/>
              <a:ext cx="49450" cy="59250"/>
            </a:xfrm>
            <a:custGeom>
              <a:avLst/>
              <a:gdLst/>
              <a:ahLst/>
              <a:cxnLst/>
              <a:rect l="l" t="t" r="r" b="b"/>
              <a:pathLst>
                <a:path w="1978" h="2370" extrusionOk="0">
                  <a:moveTo>
                    <a:pt x="989" y="0"/>
                  </a:moveTo>
                  <a:lnTo>
                    <a:pt x="310" y="1191"/>
                  </a:lnTo>
                  <a:cubicBezTo>
                    <a:pt x="1" y="1715"/>
                    <a:pt x="382" y="2370"/>
                    <a:pt x="989" y="2370"/>
                  </a:cubicBezTo>
                  <a:cubicBezTo>
                    <a:pt x="1596" y="2370"/>
                    <a:pt x="1977" y="1715"/>
                    <a:pt x="1679" y="1191"/>
                  </a:cubicBezTo>
                  <a:lnTo>
                    <a:pt x="98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300;p57">
              <a:extLst>
                <a:ext uri="{FF2B5EF4-FFF2-40B4-BE49-F238E27FC236}">
                  <a16:creationId xmlns:a16="http://schemas.microsoft.com/office/drawing/2014/main" id="{812F9AB3-0AE5-4225-F2D5-89B5E0BB8C4D}"/>
                </a:ext>
              </a:extLst>
            </p:cNvPr>
            <p:cNvSpPr/>
            <p:nvPr/>
          </p:nvSpPr>
          <p:spPr>
            <a:xfrm>
              <a:off x="2004400" y="2996325"/>
              <a:ext cx="49450" cy="59275"/>
            </a:xfrm>
            <a:custGeom>
              <a:avLst/>
              <a:gdLst/>
              <a:ahLst/>
              <a:cxnLst/>
              <a:rect l="l" t="t" r="r" b="b"/>
              <a:pathLst>
                <a:path w="1978" h="2371" extrusionOk="0">
                  <a:moveTo>
                    <a:pt x="989" y="1"/>
                  </a:moveTo>
                  <a:lnTo>
                    <a:pt x="310" y="1179"/>
                  </a:lnTo>
                  <a:cubicBezTo>
                    <a:pt x="1" y="1715"/>
                    <a:pt x="382" y="2370"/>
                    <a:pt x="989" y="2370"/>
                  </a:cubicBezTo>
                  <a:cubicBezTo>
                    <a:pt x="1596" y="2370"/>
                    <a:pt x="1977" y="1715"/>
                    <a:pt x="1679" y="1179"/>
                  </a:cubicBezTo>
                  <a:lnTo>
                    <a:pt x="9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301;p57">
              <a:extLst>
                <a:ext uri="{FF2B5EF4-FFF2-40B4-BE49-F238E27FC236}">
                  <a16:creationId xmlns:a16="http://schemas.microsoft.com/office/drawing/2014/main" id="{0B847C14-D535-F9A8-06A6-63DC3004281B}"/>
                </a:ext>
              </a:extLst>
            </p:cNvPr>
            <p:cNvSpPr/>
            <p:nvPr/>
          </p:nvSpPr>
          <p:spPr>
            <a:xfrm>
              <a:off x="2004400" y="3119275"/>
              <a:ext cx="49450" cy="59250"/>
            </a:xfrm>
            <a:custGeom>
              <a:avLst/>
              <a:gdLst/>
              <a:ahLst/>
              <a:cxnLst/>
              <a:rect l="l" t="t" r="r" b="b"/>
              <a:pathLst>
                <a:path w="1978" h="2370" extrusionOk="0">
                  <a:moveTo>
                    <a:pt x="989" y="0"/>
                  </a:moveTo>
                  <a:lnTo>
                    <a:pt x="310" y="1179"/>
                  </a:lnTo>
                  <a:cubicBezTo>
                    <a:pt x="1" y="1703"/>
                    <a:pt x="382" y="2369"/>
                    <a:pt x="989" y="2369"/>
                  </a:cubicBezTo>
                  <a:cubicBezTo>
                    <a:pt x="1596" y="2369"/>
                    <a:pt x="1977" y="1703"/>
                    <a:pt x="1679" y="1179"/>
                  </a:cubicBezTo>
                  <a:lnTo>
                    <a:pt x="98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302;p57">
              <a:extLst>
                <a:ext uri="{FF2B5EF4-FFF2-40B4-BE49-F238E27FC236}">
                  <a16:creationId xmlns:a16="http://schemas.microsoft.com/office/drawing/2014/main" id="{95D225E0-5EB4-256C-5791-E62E5E4FFD42}"/>
                </a:ext>
              </a:extLst>
            </p:cNvPr>
            <p:cNvSpPr/>
            <p:nvPr/>
          </p:nvSpPr>
          <p:spPr>
            <a:xfrm>
              <a:off x="2004400" y="3241900"/>
              <a:ext cx="49450" cy="59250"/>
            </a:xfrm>
            <a:custGeom>
              <a:avLst/>
              <a:gdLst/>
              <a:ahLst/>
              <a:cxnLst/>
              <a:rect l="l" t="t" r="r" b="b"/>
              <a:pathLst>
                <a:path w="1978" h="2370" extrusionOk="0">
                  <a:moveTo>
                    <a:pt x="989" y="0"/>
                  </a:moveTo>
                  <a:lnTo>
                    <a:pt x="310" y="1191"/>
                  </a:lnTo>
                  <a:cubicBezTo>
                    <a:pt x="1" y="1715"/>
                    <a:pt x="382" y="2370"/>
                    <a:pt x="989" y="2370"/>
                  </a:cubicBezTo>
                  <a:cubicBezTo>
                    <a:pt x="1596" y="2370"/>
                    <a:pt x="1977" y="1715"/>
                    <a:pt x="1679" y="1191"/>
                  </a:cubicBezTo>
                  <a:lnTo>
                    <a:pt x="98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303;p57">
              <a:extLst>
                <a:ext uri="{FF2B5EF4-FFF2-40B4-BE49-F238E27FC236}">
                  <a16:creationId xmlns:a16="http://schemas.microsoft.com/office/drawing/2014/main" id="{19D8AD13-9D4B-5E3C-19A9-CEB209594154}"/>
                </a:ext>
              </a:extLst>
            </p:cNvPr>
            <p:cNvSpPr/>
            <p:nvPr/>
          </p:nvSpPr>
          <p:spPr>
            <a:xfrm>
              <a:off x="2004400" y="3364825"/>
              <a:ext cx="49450" cy="59250"/>
            </a:xfrm>
            <a:custGeom>
              <a:avLst/>
              <a:gdLst/>
              <a:ahLst/>
              <a:cxnLst/>
              <a:rect l="l" t="t" r="r" b="b"/>
              <a:pathLst>
                <a:path w="1978" h="2370" extrusionOk="0">
                  <a:moveTo>
                    <a:pt x="989" y="1"/>
                  </a:moveTo>
                  <a:lnTo>
                    <a:pt x="310" y="1191"/>
                  </a:lnTo>
                  <a:cubicBezTo>
                    <a:pt x="1" y="1715"/>
                    <a:pt x="382" y="2370"/>
                    <a:pt x="989" y="2370"/>
                  </a:cubicBezTo>
                  <a:cubicBezTo>
                    <a:pt x="1596" y="2370"/>
                    <a:pt x="1977" y="1715"/>
                    <a:pt x="1679" y="1191"/>
                  </a:cubicBezTo>
                  <a:lnTo>
                    <a:pt x="9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304;p57">
              <a:extLst>
                <a:ext uri="{FF2B5EF4-FFF2-40B4-BE49-F238E27FC236}">
                  <a16:creationId xmlns:a16="http://schemas.microsoft.com/office/drawing/2014/main" id="{C3A6A447-D24F-7A7A-94AE-D3327C08F93C}"/>
                </a:ext>
              </a:extLst>
            </p:cNvPr>
            <p:cNvSpPr/>
            <p:nvPr/>
          </p:nvSpPr>
          <p:spPr>
            <a:xfrm>
              <a:off x="2004400" y="3487750"/>
              <a:ext cx="49450" cy="59275"/>
            </a:xfrm>
            <a:custGeom>
              <a:avLst/>
              <a:gdLst/>
              <a:ahLst/>
              <a:cxnLst/>
              <a:rect l="l" t="t" r="r" b="b"/>
              <a:pathLst>
                <a:path w="1978" h="2371" extrusionOk="0">
                  <a:moveTo>
                    <a:pt x="989" y="1"/>
                  </a:moveTo>
                  <a:lnTo>
                    <a:pt x="310" y="1192"/>
                  </a:lnTo>
                  <a:cubicBezTo>
                    <a:pt x="1" y="1715"/>
                    <a:pt x="382" y="2370"/>
                    <a:pt x="989" y="2370"/>
                  </a:cubicBezTo>
                  <a:cubicBezTo>
                    <a:pt x="1596" y="2370"/>
                    <a:pt x="1977" y="1715"/>
                    <a:pt x="1679" y="1192"/>
                  </a:cubicBezTo>
                  <a:lnTo>
                    <a:pt x="9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305;p57">
              <a:extLst>
                <a:ext uri="{FF2B5EF4-FFF2-40B4-BE49-F238E27FC236}">
                  <a16:creationId xmlns:a16="http://schemas.microsoft.com/office/drawing/2014/main" id="{26D2E5FE-6FA5-A57A-BA50-890DB196EA1A}"/>
                </a:ext>
              </a:extLst>
            </p:cNvPr>
            <p:cNvSpPr/>
            <p:nvPr/>
          </p:nvSpPr>
          <p:spPr>
            <a:xfrm>
              <a:off x="2108275" y="2934725"/>
              <a:ext cx="49450" cy="59250"/>
            </a:xfrm>
            <a:custGeom>
              <a:avLst/>
              <a:gdLst/>
              <a:ahLst/>
              <a:cxnLst/>
              <a:rect l="l" t="t" r="r" b="b"/>
              <a:pathLst>
                <a:path w="1978" h="2370" extrusionOk="0">
                  <a:moveTo>
                    <a:pt x="989" y="0"/>
                  </a:moveTo>
                  <a:lnTo>
                    <a:pt x="299" y="1191"/>
                  </a:lnTo>
                  <a:cubicBezTo>
                    <a:pt x="1" y="1715"/>
                    <a:pt x="382" y="2370"/>
                    <a:pt x="989" y="2370"/>
                  </a:cubicBezTo>
                  <a:cubicBezTo>
                    <a:pt x="1596" y="2370"/>
                    <a:pt x="1977" y="1715"/>
                    <a:pt x="1668" y="1191"/>
                  </a:cubicBezTo>
                  <a:lnTo>
                    <a:pt x="98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306;p57">
              <a:extLst>
                <a:ext uri="{FF2B5EF4-FFF2-40B4-BE49-F238E27FC236}">
                  <a16:creationId xmlns:a16="http://schemas.microsoft.com/office/drawing/2014/main" id="{2F67C9BC-798A-40D3-C890-8B75710A66B5}"/>
                </a:ext>
              </a:extLst>
            </p:cNvPr>
            <p:cNvSpPr/>
            <p:nvPr/>
          </p:nvSpPr>
          <p:spPr>
            <a:xfrm>
              <a:off x="2108275" y="3057650"/>
              <a:ext cx="49450" cy="59250"/>
            </a:xfrm>
            <a:custGeom>
              <a:avLst/>
              <a:gdLst/>
              <a:ahLst/>
              <a:cxnLst/>
              <a:rect l="l" t="t" r="r" b="b"/>
              <a:pathLst>
                <a:path w="1978" h="2370" extrusionOk="0">
                  <a:moveTo>
                    <a:pt x="989" y="0"/>
                  </a:moveTo>
                  <a:lnTo>
                    <a:pt x="299" y="1191"/>
                  </a:lnTo>
                  <a:cubicBezTo>
                    <a:pt x="1" y="1715"/>
                    <a:pt x="382" y="2370"/>
                    <a:pt x="989" y="2370"/>
                  </a:cubicBezTo>
                  <a:cubicBezTo>
                    <a:pt x="1596" y="2370"/>
                    <a:pt x="1977" y="1715"/>
                    <a:pt x="1668" y="1191"/>
                  </a:cubicBezTo>
                  <a:lnTo>
                    <a:pt x="98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307;p57">
              <a:extLst>
                <a:ext uri="{FF2B5EF4-FFF2-40B4-BE49-F238E27FC236}">
                  <a16:creationId xmlns:a16="http://schemas.microsoft.com/office/drawing/2014/main" id="{F28FE56F-26AB-F162-9F1C-341D827E0580}"/>
                </a:ext>
              </a:extLst>
            </p:cNvPr>
            <p:cNvSpPr/>
            <p:nvPr/>
          </p:nvSpPr>
          <p:spPr>
            <a:xfrm>
              <a:off x="2108275" y="3180575"/>
              <a:ext cx="49450" cy="59275"/>
            </a:xfrm>
            <a:custGeom>
              <a:avLst/>
              <a:gdLst/>
              <a:ahLst/>
              <a:cxnLst/>
              <a:rect l="l" t="t" r="r" b="b"/>
              <a:pathLst>
                <a:path w="1978" h="2371" extrusionOk="0">
                  <a:moveTo>
                    <a:pt x="989" y="1"/>
                  </a:moveTo>
                  <a:lnTo>
                    <a:pt x="299" y="1191"/>
                  </a:lnTo>
                  <a:cubicBezTo>
                    <a:pt x="1" y="1715"/>
                    <a:pt x="382" y="2370"/>
                    <a:pt x="989" y="2370"/>
                  </a:cubicBezTo>
                  <a:cubicBezTo>
                    <a:pt x="1596" y="2370"/>
                    <a:pt x="1977" y="1715"/>
                    <a:pt x="1668" y="1191"/>
                  </a:cubicBezTo>
                  <a:lnTo>
                    <a:pt x="9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308;p57">
              <a:extLst>
                <a:ext uri="{FF2B5EF4-FFF2-40B4-BE49-F238E27FC236}">
                  <a16:creationId xmlns:a16="http://schemas.microsoft.com/office/drawing/2014/main" id="{BE4DB407-7E16-7221-08D3-6D3EC6ED1EC1}"/>
                </a:ext>
              </a:extLst>
            </p:cNvPr>
            <p:cNvSpPr/>
            <p:nvPr/>
          </p:nvSpPr>
          <p:spPr>
            <a:xfrm>
              <a:off x="2108275" y="3303500"/>
              <a:ext cx="49450" cy="59275"/>
            </a:xfrm>
            <a:custGeom>
              <a:avLst/>
              <a:gdLst/>
              <a:ahLst/>
              <a:cxnLst/>
              <a:rect l="l" t="t" r="r" b="b"/>
              <a:pathLst>
                <a:path w="1978" h="2371" extrusionOk="0">
                  <a:moveTo>
                    <a:pt x="989" y="1"/>
                  </a:moveTo>
                  <a:lnTo>
                    <a:pt x="299" y="1180"/>
                  </a:lnTo>
                  <a:cubicBezTo>
                    <a:pt x="1" y="1715"/>
                    <a:pt x="382" y="2370"/>
                    <a:pt x="989" y="2370"/>
                  </a:cubicBezTo>
                  <a:cubicBezTo>
                    <a:pt x="1596" y="2370"/>
                    <a:pt x="1977" y="1715"/>
                    <a:pt x="1668" y="1180"/>
                  </a:cubicBezTo>
                  <a:lnTo>
                    <a:pt x="9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309;p57">
              <a:extLst>
                <a:ext uri="{FF2B5EF4-FFF2-40B4-BE49-F238E27FC236}">
                  <a16:creationId xmlns:a16="http://schemas.microsoft.com/office/drawing/2014/main" id="{2F86D6B2-AC19-6033-0EC4-0333C7F1F4AA}"/>
                </a:ext>
              </a:extLst>
            </p:cNvPr>
            <p:cNvSpPr/>
            <p:nvPr/>
          </p:nvSpPr>
          <p:spPr>
            <a:xfrm>
              <a:off x="2108275" y="3426450"/>
              <a:ext cx="49450" cy="59250"/>
            </a:xfrm>
            <a:custGeom>
              <a:avLst/>
              <a:gdLst/>
              <a:ahLst/>
              <a:cxnLst/>
              <a:rect l="l" t="t" r="r" b="b"/>
              <a:pathLst>
                <a:path w="1978" h="2370" extrusionOk="0">
                  <a:moveTo>
                    <a:pt x="989" y="0"/>
                  </a:moveTo>
                  <a:lnTo>
                    <a:pt x="299" y="1179"/>
                  </a:lnTo>
                  <a:cubicBezTo>
                    <a:pt x="1" y="1703"/>
                    <a:pt x="382" y="2370"/>
                    <a:pt x="989" y="2370"/>
                  </a:cubicBezTo>
                  <a:cubicBezTo>
                    <a:pt x="1596" y="2370"/>
                    <a:pt x="1977" y="1703"/>
                    <a:pt x="1668" y="1179"/>
                  </a:cubicBezTo>
                  <a:lnTo>
                    <a:pt x="98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310;p57">
              <a:extLst>
                <a:ext uri="{FF2B5EF4-FFF2-40B4-BE49-F238E27FC236}">
                  <a16:creationId xmlns:a16="http://schemas.microsoft.com/office/drawing/2014/main" id="{A1AE6A23-F6D3-28DE-CA92-80DCB569F497}"/>
                </a:ext>
              </a:extLst>
            </p:cNvPr>
            <p:cNvSpPr/>
            <p:nvPr/>
          </p:nvSpPr>
          <p:spPr>
            <a:xfrm>
              <a:off x="3737950" y="4649500"/>
              <a:ext cx="1462700" cy="914725"/>
            </a:xfrm>
            <a:custGeom>
              <a:avLst/>
              <a:gdLst/>
              <a:ahLst/>
              <a:cxnLst/>
              <a:rect l="l" t="t" r="r" b="b"/>
              <a:pathLst>
                <a:path w="58508" h="36589" extrusionOk="0">
                  <a:moveTo>
                    <a:pt x="28822" y="0"/>
                  </a:moveTo>
                  <a:cubicBezTo>
                    <a:pt x="19102" y="0"/>
                    <a:pt x="9384" y="1260"/>
                    <a:pt x="1" y="3799"/>
                  </a:cubicBezTo>
                  <a:lnTo>
                    <a:pt x="21063" y="36589"/>
                  </a:lnTo>
                  <a:lnTo>
                    <a:pt x="21063" y="20087"/>
                  </a:lnTo>
                  <a:lnTo>
                    <a:pt x="30933" y="20087"/>
                  </a:lnTo>
                  <a:cubicBezTo>
                    <a:pt x="42244" y="20087"/>
                    <a:pt x="52686" y="14062"/>
                    <a:pt x="58341" y="4263"/>
                  </a:cubicBezTo>
                  <a:lnTo>
                    <a:pt x="58508" y="3990"/>
                  </a:lnTo>
                  <a:cubicBezTo>
                    <a:pt x="48853" y="1337"/>
                    <a:pt x="38836" y="0"/>
                    <a:pt x="28822" y="0"/>
                  </a:cubicBezTo>
                  <a:close/>
                </a:path>
              </a:pathLst>
            </a:custGeom>
            <a:solidFill>
              <a:srgbClr val="5AD1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grpSp>
        <p:nvGrpSpPr>
          <p:cNvPr id="738" name="Google Shape;738;p42"/>
          <p:cNvGrpSpPr/>
          <p:nvPr/>
        </p:nvGrpSpPr>
        <p:grpSpPr>
          <a:xfrm>
            <a:off x="8673721" y="4454000"/>
            <a:ext cx="3516276" cy="2694296"/>
            <a:chOff x="6505290" y="3340500"/>
            <a:chExt cx="2637207" cy="2020722"/>
          </a:xfrm>
        </p:grpSpPr>
        <p:sp>
          <p:nvSpPr>
            <p:cNvPr id="739" name="Google Shape;739;p42"/>
            <p:cNvSpPr/>
            <p:nvPr/>
          </p:nvSpPr>
          <p:spPr>
            <a:xfrm flipH="1">
              <a:off x="6505290" y="3340500"/>
              <a:ext cx="1894211" cy="1361173"/>
            </a:xfrm>
            <a:custGeom>
              <a:avLst/>
              <a:gdLst/>
              <a:ahLst/>
              <a:cxnLst/>
              <a:rect l="l" t="t" r="r" b="b"/>
              <a:pathLst>
                <a:path w="60282" h="45939" extrusionOk="0">
                  <a:moveTo>
                    <a:pt x="32528" y="16423"/>
                  </a:moveTo>
                  <a:cubicBezTo>
                    <a:pt x="32933" y="16542"/>
                    <a:pt x="33349" y="16661"/>
                    <a:pt x="33754" y="16804"/>
                  </a:cubicBezTo>
                  <a:cubicBezTo>
                    <a:pt x="33850" y="17327"/>
                    <a:pt x="33909" y="17863"/>
                    <a:pt x="33850" y="18399"/>
                  </a:cubicBezTo>
                  <a:cubicBezTo>
                    <a:pt x="33802" y="18804"/>
                    <a:pt x="33671" y="19185"/>
                    <a:pt x="33540" y="19566"/>
                  </a:cubicBezTo>
                  <a:cubicBezTo>
                    <a:pt x="32766" y="19554"/>
                    <a:pt x="32504" y="19220"/>
                    <a:pt x="32468" y="18280"/>
                  </a:cubicBezTo>
                  <a:cubicBezTo>
                    <a:pt x="32445" y="17863"/>
                    <a:pt x="32468" y="17435"/>
                    <a:pt x="32492" y="17030"/>
                  </a:cubicBezTo>
                  <a:cubicBezTo>
                    <a:pt x="32504" y="16827"/>
                    <a:pt x="32516" y="16625"/>
                    <a:pt x="32528" y="16423"/>
                  </a:cubicBezTo>
                  <a:close/>
                  <a:moveTo>
                    <a:pt x="24467" y="17351"/>
                  </a:moveTo>
                  <a:lnTo>
                    <a:pt x="24467" y="17351"/>
                  </a:lnTo>
                  <a:cubicBezTo>
                    <a:pt x="24336" y="18292"/>
                    <a:pt x="24336" y="19244"/>
                    <a:pt x="24551" y="20328"/>
                  </a:cubicBezTo>
                  <a:cubicBezTo>
                    <a:pt x="24598" y="20506"/>
                    <a:pt x="24670" y="20697"/>
                    <a:pt x="24729" y="20864"/>
                  </a:cubicBezTo>
                  <a:cubicBezTo>
                    <a:pt x="24836" y="21125"/>
                    <a:pt x="24944" y="21387"/>
                    <a:pt x="24872" y="21530"/>
                  </a:cubicBezTo>
                  <a:cubicBezTo>
                    <a:pt x="24860" y="21566"/>
                    <a:pt x="24813" y="21614"/>
                    <a:pt x="24765" y="21649"/>
                  </a:cubicBezTo>
                  <a:cubicBezTo>
                    <a:pt x="24658" y="21506"/>
                    <a:pt x="24551" y="21375"/>
                    <a:pt x="24444" y="21233"/>
                  </a:cubicBezTo>
                  <a:cubicBezTo>
                    <a:pt x="24182" y="20911"/>
                    <a:pt x="23932" y="20613"/>
                    <a:pt x="23777" y="20268"/>
                  </a:cubicBezTo>
                  <a:cubicBezTo>
                    <a:pt x="23479" y="19637"/>
                    <a:pt x="23384" y="18839"/>
                    <a:pt x="23420" y="18066"/>
                  </a:cubicBezTo>
                  <a:cubicBezTo>
                    <a:pt x="23777" y="17792"/>
                    <a:pt x="24122" y="17565"/>
                    <a:pt x="24467" y="17351"/>
                  </a:cubicBezTo>
                  <a:close/>
                  <a:moveTo>
                    <a:pt x="34302" y="16994"/>
                  </a:moveTo>
                  <a:cubicBezTo>
                    <a:pt x="34897" y="17208"/>
                    <a:pt x="35504" y="17458"/>
                    <a:pt x="36124" y="17708"/>
                  </a:cubicBezTo>
                  <a:cubicBezTo>
                    <a:pt x="36064" y="19006"/>
                    <a:pt x="35957" y="20304"/>
                    <a:pt x="35647" y="21483"/>
                  </a:cubicBezTo>
                  <a:cubicBezTo>
                    <a:pt x="35540" y="21887"/>
                    <a:pt x="35397" y="22221"/>
                    <a:pt x="35254" y="22507"/>
                  </a:cubicBezTo>
                  <a:cubicBezTo>
                    <a:pt x="34564" y="22471"/>
                    <a:pt x="34111" y="22316"/>
                    <a:pt x="33885" y="22018"/>
                  </a:cubicBezTo>
                  <a:cubicBezTo>
                    <a:pt x="33647" y="21733"/>
                    <a:pt x="33599" y="21268"/>
                    <a:pt x="33742" y="20613"/>
                  </a:cubicBezTo>
                  <a:cubicBezTo>
                    <a:pt x="33802" y="20340"/>
                    <a:pt x="33897" y="20078"/>
                    <a:pt x="34004" y="19792"/>
                  </a:cubicBezTo>
                  <a:cubicBezTo>
                    <a:pt x="34147" y="19363"/>
                    <a:pt x="34302" y="18935"/>
                    <a:pt x="34361" y="18458"/>
                  </a:cubicBezTo>
                  <a:cubicBezTo>
                    <a:pt x="34409" y="17958"/>
                    <a:pt x="34373" y="17470"/>
                    <a:pt x="34302" y="16994"/>
                  </a:cubicBezTo>
                  <a:close/>
                  <a:moveTo>
                    <a:pt x="30218" y="15994"/>
                  </a:moveTo>
                  <a:cubicBezTo>
                    <a:pt x="30813" y="16042"/>
                    <a:pt x="31409" y="16149"/>
                    <a:pt x="32016" y="16292"/>
                  </a:cubicBezTo>
                  <a:cubicBezTo>
                    <a:pt x="32016" y="16530"/>
                    <a:pt x="32004" y="16756"/>
                    <a:pt x="31980" y="16994"/>
                  </a:cubicBezTo>
                  <a:cubicBezTo>
                    <a:pt x="31956" y="17423"/>
                    <a:pt x="31933" y="17851"/>
                    <a:pt x="31956" y="18304"/>
                  </a:cubicBezTo>
                  <a:cubicBezTo>
                    <a:pt x="31980" y="19089"/>
                    <a:pt x="32195" y="19959"/>
                    <a:pt x="33361" y="20066"/>
                  </a:cubicBezTo>
                  <a:cubicBezTo>
                    <a:pt x="33314" y="20209"/>
                    <a:pt x="33278" y="20363"/>
                    <a:pt x="33242" y="20506"/>
                  </a:cubicBezTo>
                  <a:cubicBezTo>
                    <a:pt x="33064" y="21328"/>
                    <a:pt x="33147" y="21923"/>
                    <a:pt x="33480" y="22340"/>
                  </a:cubicBezTo>
                  <a:cubicBezTo>
                    <a:pt x="33778" y="22709"/>
                    <a:pt x="34254" y="22923"/>
                    <a:pt x="34945" y="22995"/>
                  </a:cubicBezTo>
                  <a:cubicBezTo>
                    <a:pt x="34742" y="23292"/>
                    <a:pt x="34504" y="23542"/>
                    <a:pt x="34254" y="23816"/>
                  </a:cubicBezTo>
                  <a:cubicBezTo>
                    <a:pt x="33933" y="24162"/>
                    <a:pt x="33611" y="24519"/>
                    <a:pt x="33278" y="25007"/>
                  </a:cubicBezTo>
                  <a:cubicBezTo>
                    <a:pt x="33266" y="25031"/>
                    <a:pt x="33254" y="25055"/>
                    <a:pt x="33242" y="25078"/>
                  </a:cubicBezTo>
                  <a:cubicBezTo>
                    <a:pt x="33228" y="25076"/>
                    <a:pt x="33215" y="25075"/>
                    <a:pt x="33201" y="25075"/>
                  </a:cubicBezTo>
                  <a:cubicBezTo>
                    <a:pt x="33132" y="25075"/>
                    <a:pt x="33066" y="25100"/>
                    <a:pt x="33016" y="25150"/>
                  </a:cubicBezTo>
                  <a:cubicBezTo>
                    <a:pt x="32854" y="25320"/>
                    <a:pt x="32650" y="25405"/>
                    <a:pt x="32399" y="25405"/>
                  </a:cubicBezTo>
                  <a:cubicBezTo>
                    <a:pt x="32299" y="25405"/>
                    <a:pt x="32191" y="25391"/>
                    <a:pt x="32075" y="25364"/>
                  </a:cubicBezTo>
                  <a:cubicBezTo>
                    <a:pt x="31206" y="25174"/>
                    <a:pt x="30290" y="24304"/>
                    <a:pt x="30111" y="23709"/>
                  </a:cubicBezTo>
                  <a:cubicBezTo>
                    <a:pt x="29897" y="23054"/>
                    <a:pt x="30040" y="22364"/>
                    <a:pt x="30194" y="21626"/>
                  </a:cubicBezTo>
                  <a:cubicBezTo>
                    <a:pt x="30278" y="21245"/>
                    <a:pt x="30361" y="20840"/>
                    <a:pt x="30397" y="20435"/>
                  </a:cubicBezTo>
                  <a:cubicBezTo>
                    <a:pt x="30480" y="19232"/>
                    <a:pt x="30516" y="17458"/>
                    <a:pt x="30218" y="15994"/>
                  </a:cubicBezTo>
                  <a:close/>
                  <a:moveTo>
                    <a:pt x="22908" y="18470"/>
                  </a:moveTo>
                  <a:cubicBezTo>
                    <a:pt x="22920" y="19209"/>
                    <a:pt x="23051" y="19923"/>
                    <a:pt x="23312" y="20483"/>
                  </a:cubicBezTo>
                  <a:cubicBezTo>
                    <a:pt x="23491" y="20887"/>
                    <a:pt x="23777" y="21233"/>
                    <a:pt x="24051" y="21566"/>
                  </a:cubicBezTo>
                  <a:cubicBezTo>
                    <a:pt x="24170" y="21697"/>
                    <a:pt x="24277" y="21840"/>
                    <a:pt x="24372" y="21983"/>
                  </a:cubicBezTo>
                  <a:cubicBezTo>
                    <a:pt x="24372" y="22018"/>
                    <a:pt x="24372" y="22054"/>
                    <a:pt x="24384" y="22090"/>
                  </a:cubicBezTo>
                  <a:cubicBezTo>
                    <a:pt x="24420" y="22161"/>
                    <a:pt x="24479" y="22209"/>
                    <a:pt x="24551" y="22233"/>
                  </a:cubicBezTo>
                  <a:cubicBezTo>
                    <a:pt x="24670" y="22423"/>
                    <a:pt x="24777" y="22614"/>
                    <a:pt x="24836" y="22840"/>
                  </a:cubicBezTo>
                  <a:cubicBezTo>
                    <a:pt x="24967" y="23316"/>
                    <a:pt x="24884" y="23792"/>
                    <a:pt x="24586" y="24245"/>
                  </a:cubicBezTo>
                  <a:cubicBezTo>
                    <a:pt x="24182" y="24876"/>
                    <a:pt x="23384" y="25388"/>
                    <a:pt x="22574" y="25555"/>
                  </a:cubicBezTo>
                  <a:cubicBezTo>
                    <a:pt x="22336" y="25388"/>
                    <a:pt x="22110" y="25209"/>
                    <a:pt x="21884" y="24995"/>
                  </a:cubicBezTo>
                  <a:cubicBezTo>
                    <a:pt x="21407" y="24554"/>
                    <a:pt x="20776" y="22745"/>
                    <a:pt x="20360" y="20887"/>
                  </a:cubicBezTo>
                  <a:cubicBezTo>
                    <a:pt x="21015" y="20221"/>
                    <a:pt x="21681" y="19554"/>
                    <a:pt x="22360" y="18947"/>
                  </a:cubicBezTo>
                  <a:cubicBezTo>
                    <a:pt x="22539" y="18780"/>
                    <a:pt x="22717" y="18625"/>
                    <a:pt x="22908" y="18470"/>
                  </a:cubicBezTo>
                  <a:close/>
                  <a:moveTo>
                    <a:pt x="36636" y="17911"/>
                  </a:moveTo>
                  <a:cubicBezTo>
                    <a:pt x="37231" y="18161"/>
                    <a:pt x="37850" y="18423"/>
                    <a:pt x="38469" y="18685"/>
                  </a:cubicBezTo>
                  <a:cubicBezTo>
                    <a:pt x="38529" y="18708"/>
                    <a:pt x="38588" y="18720"/>
                    <a:pt x="38648" y="18744"/>
                  </a:cubicBezTo>
                  <a:cubicBezTo>
                    <a:pt x="38088" y="19613"/>
                    <a:pt x="37624" y="20566"/>
                    <a:pt x="37279" y="21566"/>
                  </a:cubicBezTo>
                  <a:cubicBezTo>
                    <a:pt x="36695" y="23245"/>
                    <a:pt x="36064" y="24828"/>
                    <a:pt x="34695" y="25709"/>
                  </a:cubicBezTo>
                  <a:cubicBezTo>
                    <a:pt x="34559" y="25800"/>
                    <a:pt x="34413" y="25901"/>
                    <a:pt x="34246" y="25901"/>
                  </a:cubicBezTo>
                  <a:cubicBezTo>
                    <a:pt x="34237" y="25901"/>
                    <a:pt x="34228" y="25900"/>
                    <a:pt x="34219" y="25900"/>
                  </a:cubicBezTo>
                  <a:cubicBezTo>
                    <a:pt x="33969" y="25900"/>
                    <a:pt x="33766" y="25650"/>
                    <a:pt x="33635" y="25400"/>
                  </a:cubicBezTo>
                  <a:cubicBezTo>
                    <a:pt x="33659" y="25364"/>
                    <a:pt x="33683" y="25328"/>
                    <a:pt x="33707" y="25305"/>
                  </a:cubicBezTo>
                  <a:cubicBezTo>
                    <a:pt x="34016" y="24840"/>
                    <a:pt x="34326" y="24495"/>
                    <a:pt x="34635" y="24162"/>
                  </a:cubicBezTo>
                  <a:cubicBezTo>
                    <a:pt x="34957" y="23816"/>
                    <a:pt x="35266" y="23459"/>
                    <a:pt x="35540" y="23019"/>
                  </a:cubicBezTo>
                  <a:lnTo>
                    <a:pt x="35635" y="23019"/>
                  </a:lnTo>
                  <a:cubicBezTo>
                    <a:pt x="35778" y="23019"/>
                    <a:pt x="35885" y="22899"/>
                    <a:pt x="35885" y="22769"/>
                  </a:cubicBezTo>
                  <a:cubicBezTo>
                    <a:pt x="35885" y="22685"/>
                    <a:pt x="35850" y="22614"/>
                    <a:pt x="35790" y="22566"/>
                  </a:cubicBezTo>
                  <a:cubicBezTo>
                    <a:pt x="35921" y="22292"/>
                    <a:pt x="36040" y="21983"/>
                    <a:pt x="36136" y="21614"/>
                  </a:cubicBezTo>
                  <a:cubicBezTo>
                    <a:pt x="36445" y="20447"/>
                    <a:pt x="36564" y="19185"/>
                    <a:pt x="36636" y="17911"/>
                  </a:cubicBezTo>
                  <a:close/>
                  <a:moveTo>
                    <a:pt x="19919" y="21328"/>
                  </a:moveTo>
                  <a:cubicBezTo>
                    <a:pt x="20360" y="23161"/>
                    <a:pt x="21003" y="24864"/>
                    <a:pt x="21527" y="25364"/>
                  </a:cubicBezTo>
                  <a:cubicBezTo>
                    <a:pt x="21753" y="25578"/>
                    <a:pt x="21991" y="25769"/>
                    <a:pt x="22217" y="25924"/>
                  </a:cubicBezTo>
                  <a:cubicBezTo>
                    <a:pt x="22253" y="26031"/>
                    <a:pt x="22348" y="26090"/>
                    <a:pt x="22455" y="26090"/>
                  </a:cubicBezTo>
                  <a:lnTo>
                    <a:pt x="22467" y="26090"/>
                  </a:lnTo>
                  <a:cubicBezTo>
                    <a:pt x="23015" y="26424"/>
                    <a:pt x="23574" y="26638"/>
                    <a:pt x="24146" y="26769"/>
                  </a:cubicBezTo>
                  <a:cubicBezTo>
                    <a:pt x="23671" y="27173"/>
                    <a:pt x="23248" y="27371"/>
                    <a:pt x="22854" y="27371"/>
                  </a:cubicBezTo>
                  <a:cubicBezTo>
                    <a:pt x="22784" y="27371"/>
                    <a:pt x="22714" y="27365"/>
                    <a:pt x="22646" y="27352"/>
                  </a:cubicBezTo>
                  <a:cubicBezTo>
                    <a:pt x="21646" y="27162"/>
                    <a:pt x="20919" y="25590"/>
                    <a:pt x="20217" y="24066"/>
                  </a:cubicBezTo>
                  <a:cubicBezTo>
                    <a:pt x="19883" y="23340"/>
                    <a:pt x="19562" y="22638"/>
                    <a:pt x="19217" y="22066"/>
                  </a:cubicBezTo>
                  <a:cubicBezTo>
                    <a:pt x="19443" y="21828"/>
                    <a:pt x="19681" y="21578"/>
                    <a:pt x="19919" y="21328"/>
                  </a:cubicBezTo>
                  <a:close/>
                  <a:moveTo>
                    <a:pt x="29247" y="15948"/>
                  </a:moveTo>
                  <a:cubicBezTo>
                    <a:pt x="29392" y="15948"/>
                    <a:pt x="29537" y="15951"/>
                    <a:pt x="29682" y="15958"/>
                  </a:cubicBezTo>
                  <a:cubicBezTo>
                    <a:pt x="30028" y="17554"/>
                    <a:pt x="29932" y="19601"/>
                    <a:pt x="29885" y="20399"/>
                  </a:cubicBezTo>
                  <a:cubicBezTo>
                    <a:pt x="29861" y="20768"/>
                    <a:pt x="29778" y="21137"/>
                    <a:pt x="29694" y="21518"/>
                  </a:cubicBezTo>
                  <a:cubicBezTo>
                    <a:pt x="29539" y="22292"/>
                    <a:pt x="29373" y="23078"/>
                    <a:pt x="29611" y="23864"/>
                  </a:cubicBezTo>
                  <a:cubicBezTo>
                    <a:pt x="29873" y="24685"/>
                    <a:pt x="30992" y="25638"/>
                    <a:pt x="31956" y="25864"/>
                  </a:cubicBezTo>
                  <a:cubicBezTo>
                    <a:pt x="32111" y="25900"/>
                    <a:pt x="32254" y="25924"/>
                    <a:pt x="32397" y="25924"/>
                  </a:cubicBezTo>
                  <a:cubicBezTo>
                    <a:pt x="32528" y="25924"/>
                    <a:pt x="32647" y="25900"/>
                    <a:pt x="32766" y="25864"/>
                  </a:cubicBezTo>
                  <a:lnTo>
                    <a:pt x="32766" y="25864"/>
                  </a:lnTo>
                  <a:cubicBezTo>
                    <a:pt x="32266" y="26793"/>
                    <a:pt x="32087" y="27531"/>
                    <a:pt x="32040" y="28305"/>
                  </a:cubicBezTo>
                  <a:cubicBezTo>
                    <a:pt x="31956" y="28353"/>
                    <a:pt x="31897" y="28424"/>
                    <a:pt x="31873" y="28519"/>
                  </a:cubicBezTo>
                  <a:cubicBezTo>
                    <a:pt x="31361" y="27293"/>
                    <a:pt x="30301" y="26745"/>
                    <a:pt x="27539" y="26590"/>
                  </a:cubicBezTo>
                  <a:cubicBezTo>
                    <a:pt x="27313" y="26579"/>
                    <a:pt x="27087" y="26567"/>
                    <a:pt x="26861" y="26555"/>
                  </a:cubicBezTo>
                  <a:cubicBezTo>
                    <a:pt x="25515" y="26495"/>
                    <a:pt x="24313" y="26436"/>
                    <a:pt x="23205" y="25912"/>
                  </a:cubicBezTo>
                  <a:cubicBezTo>
                    <a:pt x="23955" y="25638"/>
                    <a:pt x="24622" y="25138"/>
                    <a:pt x="25015" y="24519"/>
                  </a:cubicBezTo>
                  <a:cubicBezTo>
                    <a:pt x="25396" y="23947"/>
                    <a:pt x="25503" y="23316"/>
                    <a:pt x="25325" y="22697"/>
                  </a:cubicBezTo>
                  <a:cubicBezTo>
                    <a:pt x="25265" y="22471"/>
                    <a:pt x="25170" y="22268"/>
                    <a:pt x="25051" y="22066"/>
                  </a:cubicBezTo>
                  <a:cubicBezTo>
                    <a:pt x="25182" y="21983"/>
                    <a:pt x="25277" y="21876"/>
                    <a:pt x="25337" y="21745"/>
                  </a:cubicBezTo>
                  <a:cubicBezTo>
                    <a:pt x="25491" y="21399"/>
                    <a:pt x="25348" y="21030"/>
                    <a:pt x="25206" y="20673"/>
                  </a:cubicBezTo>
                  <a:cubicBezTo>
                    <a:pt x="25146" y="20518"/>
                    <a:pt x="25087" y="20363"/>
                    <a:pt x="25051" y="20221"/>
                  </a:cubicBezTo>
                  <a:cubicBezTo>
                    <a:pt x="24813" y="19054"/>
                    <a:pt x="24836" y="18042"/>
                    <a:pt x="25039" y="17030"/>
                  </a:cubicBezTo>
                  <a:cubicBezTo>
                    <a:pt x="26473" y="16264"/>
                    <a:pt x="27858" y="15948"/>
                    <a:pt x="29247" y="15948"/>
                  </a:cubicBezTo>
                  <a:close/>
                  <a:moveTo>
                    <a:pt x="43891" y="0"/>
                  </a:moveTo>
                  <a:cubicBezTo>
                    <a:pt x="41378" y="0"/>
                    <a:pt x="37328" y="5936"/>
                    <a:pt x="34929" y="5936"/>
                  </a:cubicBezTo>
                  <a:cubicBezTo>
                    <a:pt x="34836" y="5936"/>
                    <a:pt x="34746" y="5928"/>
                    <a:pt x="34659" y="5909"/>
                  </a:cubicBezTo>
                  <a:cubicBezTo>
                    <a:pt x="31849" y="5323"/>
                    <a:pt x="30657" y="1803"/>
                    <a:pt x="28081" y="1803"/>
                  </a:cubicBezTo>
                  <a:cubicBezTo>
                    <a:pt x="27307" y="1803"/>
                    <a:pt x="26407" y="2121"/>
                    <a:pt x="25301" y="2933"/>
                  </a:cubicBezTo>
                  <a:cubicBezTo>
                    <a:pt x="22003" y="5362"/>
                    <a:pt x="24634" y="8838"/>
                    <a:pt x="22717" y="11350"/>
                  </a:cubicBezTo>
                  <a:cubicBezTo>
                    <a:pt x="22123" y="12135"/>
                    <a:pt x="21244" y="12435"/>
                    <a:pt x="20190" y="12435"/>
                  </a:cubicBezTo>
                  <a:cubicBezTo>
                    <a:pt x="16754" y="12435"/>
                    <a:pt x="11464" y="9245"/>
                    <a:pt x="8169" y="9245"/>
                  </a:cubicBezTo>
                  <a:cubicBezTo>
                    <a:pt x="7874" y="9245"/>
                    <a:pt x="7595" y="9271"/>
                    <a:pt x="7334" y="9326"/>
                  </a:cubicBezTo>
                  <a:cubicBezTo>
                    <a:pt x="250" y="10850"/>
                    <a:pt x="0" y="20733"/>
                    <a:pt x="4489" y="24912"/>
                  </a:cubicBezTo>
                  <a:cubicBezTo>
                    <a:pt x="6646" y="26915"/>
                    <a:pt x="8569" y="27712"/>
                    <a:pt x="10339" y="27712"/>
                  </a:cubicBezTo>
                  <a:cubicBezTo>
                    <a:pt x="13493" y="27712"/>
                    <a:pt x="16167" y="25184"/>
                    <a:pt x="18836" y="22447"/>
                  </a:cubicBezTo>
                  <a:cubicBezTo>
                    <a:pt x="19157" y="22983"/>
                    <a:pt x="19455" y="23638"/>
                    <a:pt x="19753" y="24281"/>
                  </a:cubicBezTo>
                  <a:cubicBezTo>
                    <a:pt x="20515" y="25924"/>
                    <a:pt x="21288" y="27626"/>
                    <a:pt x="22550" y="27852"/>
                  </a:cubicBezTo>
                  <a:cubicBezTo>
                    <a:pt x="22658" y="27876"/>
                    <a:pt x="22753" y="27888"/>
                    <a:pt x="22860" y="27888"/>
                  </a:cubicBezTo>
                  <a:cubicBezTo>
                    <a:pt x="23455" y="27888"/>
                    <a:pt x="24086" y="27555"/>
                    <a:pt x="24777" y="26900"/>
                  </a:cubicBezTo>
                  <a:cubicBezTo>
                    <a:pt x="25444" y="26995"/>
                    <a:pt x="26134" y="27031"/>
                    <a:pt x="26837" y="27067"/>
                  </a:cubicBezTo>
                  <a:cubicBezTo>
                    <a:pt x="27051" y="27079"/>
                    <a:pt x="27289" y="27079"/>
                    <a:pt x="27515" y="27102"/>
                  </a:cubicBezTo>
                  <a:cubicBezTo>
                    <a:pt x="31218" y="27305"/>
                    <a:pt x="31492" y="28019"/>
                    <a:pt x="31861" y="30900"/>
                  </a:cubicBezTo>
                  <a:cubicBezTo>
                    <a:pt x="32075" y="32615"/>
                    <a:pt x="31861" y="34508"/>
                    <a:pt x="31861" y="36246"/>
                  </a:cubicBezTo>
                  <a:cubicBezTo>
                    <a:pt x="31861" y="39294"/>
                    <a:pt x="31861" y="42342"/>
                    <a:pt x="31861" y="45390"/>
                  </a:cubicBezTo>
                  <a:cubicBezTo>
                    <a:pt x="31861" y="45628"/>
                    <a:pt x="31921" y="45926"/>
                    <a:pt x="32147" y="45938"/>
                  </a:cubicBezTo>
                  <a:cubicBezTo>
                    <a:pt x="32151" y="45938"/>
                    <a:pt x="32156" y="45938"/>
                    <a:pt x="32160" y="45938"/>
                  </a:cubicBezTo>
                  <a:cubicBezTo>
                    <a:pt x="32400" y="45938"/>
                    <a:pt x="32480" y="45612"/>
                    <a:pt x="32480" y="45378"/>
                  </a:cubicBezTo>
                  <a:lnTo>
                    <a:pt x="32528" y="34913"/>
                  </a:lnTo>
                  <a:cubicBezTo>
                    <a:pt x="32528" y="33163"/>
                    <a:pt x="32552" y="31424"/>
                    <a:pt x="32552" y="29674"/>
                  </a:cubicBezTo>
                  <a:cubicBezTo>
                    <a:pt x="32540" y="28293"/>
                    <a:pt x="32611" y="27114"/>
                    <a:pt x="33338" y="25888"/>
                  </a:cubicBezTo>
                  <a:cubicBezTo>
                    <a:pt x="33540" y="26174"/>
                    <a:pt x="33838" y="26400"/>
                    <a:pt x="34231" y="26412"/>
                  </a:cubicBezTo>
                  <a:cubicBezTo>
                    <a:pt x="34516" y="26412"/>
                    <a:pt x="34766" y="26269"/>
                    <a:pt x="34981" y="26138"/>
                  </a:cubicBezTo>
                  <a:cubicBezTo>
                    <a:pt x="36481" y="25162"/>
                    <a:pt x="37148" y="23507"/>
                    <a:pt x="37755" y="21733"/>
                  </a:cubicBezTo>
                  <a:cubicBezTo>
                    <a:pt x="38100" y="20733"/>
                    <a:pt x="38576" y="19792"/>
                    <a:pt x="39148" y="18935"/>
                  </a:cubicBezTo>
                  <a:cubicBezTo>
                    <a:pt x="40787" y="19529"/>
                    <a:pt x="42460" y="19818"/>
                    <a:pt x="44102" y="19818"/>
                  </a:cubicBezTo>
                  <a:cubicBezTo>
                    <a:pt x="48414" y="19818"/>
                    <a:pt x="52519" y="17826"/>
                    <a:pt x="55269" y="14137"/>
                  </a:cubicBezTo>
                  <a:cubicBezTo>
                    <a:pt x="60282" y="7445"/>
                    <a:pt x="55004" y="1447"/>
                    <a:pt x="48361" y="1447"/>
                  </a:cubicBezTo>
                  <a:cubicBezTo>
                    <a:pt x="47463" y="1447"/>
                    <a:pt x="46539" y="1557"/>
                    <a:pt x="45613" y="1790"/>
                  </a:cubicBezTo>
                  <a:cubicBezTo>
                    <a:pt x="45220" y="500"/>
                    <a:pt x="44620" y="0"/>
                    <a:pt x="43891" y="0"/>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40" name="Google Shape;740;p42"/>
            <p:cNvGrpSpPr/>
            <p:nvPr/>
          </p:nvGrpSpPr>
          <p:grpSpPr>
            <a:xfrm rot="1398551" flipH="1">
              <a:off x="7356543" y="3857054"/>
              <a:ext cx="1522160" cy="1254196"/>
              <a:chOff x="698956" y="6526827"/>
              <a:chExt cx="1522132" cy="1254173"/>
            </a:xfrm>
          </p:grpSpPr>
          <p:grpSp>
            <p:nvGrpSpPr>
              <p:cNvPr id="741" name="Google Shape;741;p42"/>
              <p:cNvGrpSpPr/>
              <p:nvPr/>
            </p:nvGrpSpPr>
            <p:grpSpPr>
              <a:xfrm>
                <a:off x="970014" y="6599642"/>
                <a:ext cx="1251074" cy="1089966"/>
                <a:chOff x="2227541" y="6011760"/>
                <a:chExt cx="2864180" cy="2495343"/>
              </a:xfrm>
            </p:grpSpPr>
            <p:sp>
              <p:nvSpPr>
                <p:cNvPr id="742" name="Google Shape;742;p42"/>
                <p:cNvSpPr/>
                <p:nvPr/>
              </p:nvSpPr>
              <p:spPr>
                <a:xfrm rot="-1131582">
                  <a:off x="2772277" y="6293752"/>
                  <a:ext cx="2064072" cy="1922827"/>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43" name="Google Shape;743;p42"/>
                <p:cNvGrpSpPr/>
                <p:nvPr/>
              </p:nvGrpSpPr>
              <p:grpSpPr>
                <a:xfrm>
                  <a:off x="2227541" y="6635267"/>
                  <a:ext cx="2250382" cy="1871835"/>
                  <a:chOff x="2227541" y="6635267"/>
                  <a:chExt cx="2250382" cy="1871835"/>
                </a:xfrm>
              </p:grpSpPr>
              <p:sp>
                <p:nvSpPr>
                  <p:cNvPr id="744" name="Google Shape;744;p42"/>
                  <p:cNvSpPr/>
                  <p:nvPr/>
                </p:nvSpPr>
                <p:spPr>
                  <a:xfrm rot="-1131582">
                    <a:off x="2389104" y="6911337"/>
                    <a:ext cx="1927256" cy="1319697"/>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5" name="Google Shape;745;p42"/>
                  <p:cNvSpPr/>
                  <p:nvPr/>
                </p:nvSpPr>
                <p:spPr>
                  <a:xfrm rot="-1131582">
                    <a:off x="3441562" y="7628158"/>
                    <a:ext cx="485043" cy="66058"/>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6" name="Google Shape;746;p42"/>
                  <p:cNvSpPr/>
                  <p:nvPr/>
                </p:nvSpPr>
                <p:spPr>
                  <a:xfrm rot="-1131582">
                    <a:off x="3621630" y="6827655"/>
                    <a:ext cx="184071" cy="404239"/>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747" name="Google Shape;747;p42"/>
              <p:cNvGrpSpPr/>
              <p:nvPr/>
            </p:nvGrpSpPr>
            <p:grpSpPr>
              <a:xfrm>
                <a:off x="698956" y="6526827"/>
                <a:ext cx="761443" cy="1254173"/>
                <a:chOff x="1668617" y="5683195"/>
                <a:chExt cx="1743230" cy="2871275"/>
              </a:xfrm>
            </p:grpSpPr>
            <p:sp>
              <p:nvSpPr>
                <p:cNvPr id="748" name="Google Shape;748;p42"/>
                <p:cNvSpPr/>
                <p:nvPr/>
              </p:nvSpPr>
              <p:spPr>
                <a:xfrm>
                  <a:off x="1668617" y="5683195"/>
                  <a:ext cx="1729969" cy="2242458"/>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rgbClr val="75D9C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49" name="Google Shape;749;p42"/>
                <p:cNvGrpSpPr/>
                <p:nvPr/>
              </p:nvGrpSpPr>
              <p:grpSpPr>
                <a:xfrm>
                  <a:off x="2252110" y="6027996"/>
                  <a:ext cx="1159737" cy="2526474"/>
                  <a:chOff x="2252110" y="6027996"/>
                  <a:chExt cx="1159737" cy="2526474"/>
                </a:xfrm>
              </p:grpSpPr>
              <p:sp>
                <p:nvSpPr>
                  <p:cNvPr id="750" name="Google Shape;750;p42"/>
                  <p:cNvSpPr/>
                  <p:nvPr/>
                </p:nvSpPr>
                <p:spPr>
                  <a:xfrm>
                    <a:off x="2252110" y="6027996"/>
                    <a:ext cx="1159737" cy="2526474"/>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1" name="Google Shape;751;p42"/>
                  <p:cNvSpPr/>
                  <p:nvPr/>
                </p:nvSpPr>
                <p:spPr>
                  <a:xfrm>
                    <a:off x="3112839" y="6709262"/>
                    <a:ext cx="58980" cy="663304"/>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 name="Google Shape;752;p42"/>
                  <p:cNvSpPr/>
                  <p:nvPr/>
                </p:nvSpPr>
                <p:spPr>
                  <a:xfrm>
                    <a:off x="2447432" y="6696496"/>
                    <a:ext cx="526393" cy="233669"/>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 name="Google Shape;753;p42"/>
                  <p:cNvSpPr/>
                  <p:nvPr/>
                </p:nvSpPr>
                <p:spPr>
                  <a:xfrm>
                    <a:off x="2600004" y="6126931"/>
                    <a:ext cx="57644" cy="287652"/>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sp>
          <p:nvSpPr>
            <p:cNvPr id="754" name="Google Shape;754;p42"/>
            <p:cNvSpPr/>
            <p:nvPr/>
          </p:nvSpPr>
          <p:spPr>
            <a:xfrm flipH="1">
              <a:off x="6505301" y="4462217"/>
              <a:ext cx="2637197" cy="681282"/>
            </a:xfrm>
            <a:custGeom>
              <a:avLst/>
              <a:gdLst/>
              <a:ahLst/>
              <a:cxnLst/>
              <a:rect l="l" t="t" r="r" b="b"/>
              <a:pathLst>
                <a:path w="59984" h="15496" extrusionOk="0">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rgbClr val="A0EB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757" name="Google Shape;757;p42"/>
          <p:cNvSpPr txBox="1"/>
          <p:nvPr/>
        </p:nvSpPr>
        <p:spPr>
          <a:xfrm>
            <a:off x="2139100" y="3397761"/>
            <a:ext cx="1504000" cy="51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Oswald"/>
                <a:ea typeface="Oswald"/>
                <a:cs typeface="Oswald"/>
                <a:sym typeface="Oswald"/>
              </a:rPr>
              <a:t>JUPITER</a:t>
            </a:r>
            <a:endParaRPr sz="1867" kern="0">
              <a:solidFill>
                <a:srgbClr val="FFFFFF"/>
              </a:solidFill>
              <a:latin typeface="Oswald"/>
              <a:ea typeface="Oswald"/>
              <a:cs typeface="Oswald"/>
              <a:sym typeface="Oswald"/>
            </a:endParaRPr>
          </a:p>
        </p:txBody>
      </p:sp>
      <p:pic>
        <p:nvPicPr>
          <p:cNvPr id="4" name="صورة 3">
            <a:extLst>
              <a:ext uri="{FF2B5EF4-FFF2-40B4-BE49-F238E27FC236}">
                <a16:creationId xmlns:a16="http://schemas.microsoft.com/office/drawing/2014/main" id="{5B18BB15-40DA-0997-52EC-14A8FF608EFF}"/>
              </a:ext>
            </a:extLst>
          </p:cNvPr>
          <p:cNvPicPr>
            <a:picLocks noChangeAspect="1"/>
          </p:cNvPicPr>
          <p:nvPr/>
        </p:nvPicPr>
        <p:blipFill>
          <a:blip r:embed="rId4"/>
          <a:stretch>
            <a:fillRect/>
          </a:stretch>
        </p:blipFill>
        <p:spPr>
          <a:xfrm>
            <a:off x="167851" y="1064003"/>
            <a:ext cx="6796461" cy="4014868"/>
          </a:xfrm>
          <a:prstGeom prst="rect">
            <a:avLst/>
          </a:prstGeom>
        </p:spPr>
      </p:pic>
      <p:sp>
        <p:nvSpPr>
          <p:cNvPr id="21" name="Thought Bubble: Cloud 4">
            <a:extLst>
              <a:ext uri="{FF2B5EF4-FFF2-40B4-BE49-F238E27FC236}">
                <a16:creationId xmlns:a16="http://schemas.microsoft.com/office/drawing/2014/main" id="{D0E9620A-547D-8CB7-82A8-77F6063C4C13}"/>
              </a:ext>
            </a:extLst>
          </p:cNvPr>
          <p:cNvSpPr/>
          <p:nvPr/>
        </p:nvSpPr>
        <p:spPr>
          <a:xfrm>
            <a:off x="8914245" y="421170"/>
            <a:ext cx="3049854" cy="2504909"/>
          </a:xfrm>
          <a:prstGeom prst="cloudCallout">
            <a:avLst>
              <a:gd name="adj1" fmla="val -19902"/>
              <a:gd name="adj2" fmla="val 93803"/>
            </a:avLst>
          </a:prstGeom>
          <a:solidFill>
            <a:schemeClr val="accent2">
              <a:lumMod val="40000"/>
              <a:lumOff val="6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BH"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من خلال </a:t>
            </a:r>
            <a:r>
              <a:rPr lang="ar-BH" sz="2400" b="1" dirty="0">
                <a:solidFill>
                  <a:prstClr val="black"/>
                </a:solidFill>
                <a:latin typeface="Calibri" panose="020F0502020204030204"/>
                <a:cs typeface="Arial" panose="020B0604020202020204" pitchFamily="34" charset="0"/>
              </a:rPr>
              <a:t>المفهوم العام </a:t>
            </a:r>
            <a:r>
              <a:rPr kumimoji="0" lang="ar-BH"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للاستدامة ... استنتج مفهوم البيئة المستدامة </a:t>
            </a:r>
            <a:r>
              <a:rPr kumimoji="0" lang="ar-BH" sz="2400" b="1" i="0" u="none" strike="noStrike" kern="1200" cap="none" spc="0" normalizeH="0" noProof="0" dirty="0">
                <a:ln>
                  <a:noFill/>
                </a:ln>
                <a:solidFill>
                  <a:prstClr val="black"/>
                </a:solidFill>
                <a:effectLst/>
                <a:uLnTx/>
                <a:uFillTx/>
                <a:latin typeface="Calibri" panose="020F0502020204030204"/>
                <a:ea typeface="+mn-ea"/>
                <a:cs typeface="Arial" panose="020B0604020202020204" pitchFamily="34" charset="0"/>
              </a:rPr>
              <a:t>؟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3" name="Google Shape;509;p36">
            <a:extLst>
              <a:ext uri="{FF2B5EF4-FFF2-40B4-BE49-F238E27FC236}">
                <a16:creationId xmlns:a16="http://schemas.microsoft.com/office/drawing/2014/main" id="{7AC65856-DCCB-CEB4-098A-ED1EFBD49462}"/>
              </a:ext>
            </a:extLst>
          </p:cNvPr>
          <p:cNvGrpSpPr/>
          <p:nvPr/>
        </p:nvGrpSpPr>
        <p:grpSpPr>
          <a:xfrm>
            <a:off x="-121923" y="5073785"/>
            <a:ext cx="2640679" cy="2052453"/>
            <a:chOff x="1736800" y="621675"/>
            <a:chExt cx="4451775" cy="4448225"/>
          </a:xfrm>
        </p:grpSpPr>
        <p:sp>
          <p:nvSpPr>
            <p:cNvPr id="24" name="Google Shape;510;p36">
              <a:extLst>
                <a:ext uri="{FF2B5EF4-FFF2-40B4-BE49-F238E27FC236}">
                  <a16:creationId xmlns:a16="http://schemas.microsoft.com/office/drawing/2014/main" id="{5EC91ADC-21C2-390A-FB6A-BC1D2EC28DD5}"/>
                </a:ext>
              </a:extLst>
            </p:cNvPr>
            <p:cNvSpPr/>
            <p:nvPr/>
          </p:nvSpPr>
          <p:spPr>
            <a:xfrm>
              <a:off x="2950350" y="621675"/>
              <a:ext cx="3168575" cy="3683275"/>
            </a:xfrm>
            <a:custGeom>
              <a:avLst/>
              <a:gdLst/>
              <a:ahLst/>
              <a:cxnLst/>
              <a:rect l="l" t="t" r="r" b="b"/>
              <a:pathLst>
                <a:path w="126743" h="147331" extrusionOk="0">
                  <a:moveTo>
                    <a:pt x="30909" y="1"/>
                  </a:moveTo>
                  <a:cubicBezTo>
                    <a:pt x="27620" y="1"/>
                    <a:pt x="24316" y="644"/>
                    <a:pt x="21289" y="1809"/>
                  </a:cubicBezTo>
                  <a:cubicBezTo>
                    <a:pt x="4585" y="8250"/>
                    <a:pt x="1894" y="30443"/>
                    <a:pt x="798" y="45838"/>
                  </a:cubicBezTo>
                  <a:cubicBezTo>
                    <a:pt x="1" y="56970"/>
                    <a:pt x="1763" y="68353"/>
                    <a:pt x="4573" y="79104"/>
                  </a:cubicBezTo>
                  <a:cubicBezTo>
                    <a:pt x="7252" y="89391"/>
                    <a:pt x="10919" y="99821"/>
                    <a:pt x="16872" y="108703"/>
                  </a:cubicBezTo>
                  <a:cubicBezTo>
                    <a:pt x="24516" y="120121"/>
                    <a:pt x="36208" y="129717"/>
                    <a:pt x="48257" y="136075"/>
                  </a:cubicBezTo>
                  <a:cubicBezTo>
                    <a:pt x="59206" y="141857"/>
                    <a:pt x="71298" y="147331"/>
                    <a:pt x="83763" y="147331"/>
                  </a:cubicBezTo>
                  <a:cubicBezTo>
                    <a:pt x="86980" y="147331"/>
                    <a:pt x="90223" y="146966"/>
                    <a:pt x="93477" y="146148"/>
                  </a:cubicBezTo>
                  <a:cubicBezTo>
                    <a:pt x="118670" y="139814"/>
                    <a:pt x="126743" y="111060"/>
                    <a:pt x="120778" y="88522"/>
                  </a:cubicBezTo>
                  <a:cubicBezTo>
                    <a:pt x="114622" y="65245"/>
                    <a:pt x="94334" y="48767"/>
                    <a:pt x="73177" y="39278"/>
                  </a:cubicBezTo>
                  <a:cubicBezTo>
                    <a:pt x="67581" y="36765"/>
                    <a:pt x="60175" y="33920"/>
                    <a:pt x="55924" y="29312"/>
                  </a:cubicBezTo>
                  <a:cubicBezTo>
                    <a:pt x="52436" y="25526"/>
                    <a:pt x="52436" y="20359"/>
                    <a:pt x="51233" y="15632"/>
                  </a:cubicBezTo>
                  <a:cubicBezTo>
                    <a:pt x="49995" y="10774"/>
                    <a:pt x="47340" y="6547"/>
                    <a:pt x="43185" y="3642"/>
                  </a:cubicBezTo>
                  <a:cubicBezTo>
                    <a:pt x="39567" y="1122"/>
                    <a:pt x="35251" y="1"/>
                    <a:pt x="30909" y="1"/>
                  </a:cubicBezTo>
                  <a:close/>
                </a:path>
              </a:pathLst>
            </a:custGeom>
            <a:solidFill>
              <a:srgbClr val="3FB3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11;p36">
              <a:extLst>
                <a:ext uri="{FF2B5EF4-FFF2-40B4-BE49-F238E27FC236}">
                  <a16:creationId xmlns:a16="http://schemas.microsoft.com/office/drawing/2014/main" id="{5A93BD33-8306-3312-05B8-7AC5DE942673}"/>
                </a:ext>
              </a:extLst>
            </p:cNvPr>
            <p:cNvSpPr/>
            <p:nvPr/>
          </p:nvSpPr>
          <p:spPr>
            <a:xfrm>
              <a:off x="1743950" y="2590925"/>
              <a:ext cx="3777575" cy="2478975"/>
            </a:xfrm>
            <a:custGeom>
              <a:avLst/>
              <a:gdLst/>
              <a:ahLst/>
              <a:cxnLst/>
              <a:rect l="l" t="t" r="r" b="b"/>
              <a:pathLst>
                <a:path w="151103" h="99159" extrusionOk="0">
                  <a:moveTo>
                    <a:pt x="80976" y="0"/>
                  </a:moveTo>
                  <a:cubicBezTo>
                    <a:pt x="80204" y="0"/>
                    <a:pt x="79434" y="12"/>
                    <a:pt x="78665" y="36"/>
                  </a:cubicBezTo>
                  <a:cubicBezTo>
                    <a:pt x="73998" y="179"/>
                    <a:pt x="69664" y="929"/>
                    <a:pt x="65295" y="1727"/>
                  </a:cubicBezTo>
                  <a:cubicBezTo>
                    <a:pt x="60520" y="2156"/>
                    <a:pt x="55722" y="2560"/>
                    <a:pt x="50912" y="2894"/>
                  </a:cubicBezTo>
                  <a:cubicBezTo>
                    <a:pt x="47459" y="3132"/>
                    <a:pt x="44006" y="3394"/>
                    <a:pt x="40613" y="3799"/>
                  </a:cubicBezTo>
                  <a:cubicBezTo>
                    <a:pt x="39833" y="3747"/>
                    <a:pt x="39057" y="3709"/>
                    <a:pt x="38304" y="3709"/>
                  </a:cubicBezTo>
                  <a:cubicBezTo>
                    <a:pt x="36286" y="3709"/>
                    <a:pt x="34441" y="3980"/>
                    <a:pt x="33183" y="4977"/>
                  </a:cubicBezTo>
                  <a:cubicBezTo>
                    <a:pt x="32433" y="5132"/>
                    <a:pt x="31695" y="5299"/>
                    <a:pt x="30957" y="5477"/>
                  </a:cubicBezTo>
                  <a:cubicBezTo>
                    <a:pt x="16300" y="9013"/>
                    <a:pt x="6763" y="18491"/>
                    <a:pt x="3406" y="29647"/>
                  </a:cubicBezTo>
                  <a:cubicBezTo>
                    <a:pt x="1" y="40994"/>
                    <a:pt x="3084" y="54281"/>
                    <a:pt x="9514" y="65723"/>
                  </a:cubicBezTo>
                  <a:cubicBezTo>
                    <a:pt x="15038" y="75545"/>
                    <a:pt x="24087" y="84308"/>
                    <a:pt x="36303" y="90226"/>
                  </a:cubicBezTo>
                  <a:cubicBezTo>
                    <a:pt x="49235" y="96492"/>
                    <a:pt x="65296" y="99158"/>
                    <a:pt x="79683" y="99158"/>
                  </a:cubicBezTo>
                  <a:cubicBezTo>
                    <a:pt x="80303" y="99158"/>
                    <a:pt x="80921" y="99153"/>
                    <a:pt x="81535" y="99144"/>
                  </a:cubicBezTo>
                  <a:cubicBezTo>
                    <a:pt x="97203" y="98894"/>
                    <a:pt x="111693" y="94834"/>
                    <a:pt x="123826" y="88571"/>
                  </a:cubicBezTo>
                  <a:cubicBezTo>
                    <a:pt x="135780" y="82415"/>
                    <a:pt x="144757" y="73474"/>
                    <a:pt x="148031" y="62472"/>
                  </a:cubicBezTo>
                  <a:cubicBezTo>
                    <a:pt x="151103" y="52126"/>
                    <a:pt x="148198" y="40232"/>
                    <a:pt x="142185" y="29826"/>
                  </a:cubicBezTo>
                  <a:cubicBezTo>
                    <a:pt x="138304" y="23099"/>
                    <a:pt x="132541" y="16872"/>
                    <a:pt x="124993" y="11954"/>
                  </a:cubicBezTo>
                  <a:cubicBezTo>
                    <a:pt x="116206" y="6227"/>
                    <a:pt x="105562" y="3084"/>
                    <a:pt x="94786" y="1215"/>
                  </a:cubicBezTo>
                  <a:cubicBezTo>
                    <a:pt x="90180" y="420"/>
                    <a:pt x="85557" y="0"/>
                    <a:pt x="80976" y="0"/>
                  </a:cubicBezTo>
                  <a:close/>
                </a:path>
              </a:pathLst>
            </a:custGeom>
            <a:solidFill>
              <a:srgbClr val="FFFFFF">
                <a:alpha val="44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12;p36">
              <a:extLst>
                <a:ext uri="{FF2B5EF4-FFF2-40B4-BE49-F238E27FC236}">
                  <a16:creationId xmlns:a16="http://schemas.microsoft.com/office/drawing/2014/main" id="{FCF8A499-A7F9-053B-68D1-38C869974DBA}"/>
                </a:ext>
              </a:extLst>
            </p:cNvPr>
            <p:cNvSpPr/>
            <p:nvPr/>
          </p:nvSpPr>
          <p:spPr>
            <a:xfrm>
              <a:off x="4102875" y="1393400"/>
              <a:ext cx="2085700" cy="1942975"/>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rgbClr val="5AD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13;p36">
              <a:extLst>
                <a:ext uri="{FF2B5EF4-FFF2-40B4-BE49-F238E27FC236}">
                  <a16:creationId xmlns:a16="http://schemas.microsoft.com/office/drawing/2014/main" id="{D3006D22-D08F-6F3F-6742-E5472599F455}"/>
                </a:ext>
              </a:extLst>
            </p:cNvPr>
            <p:cNvSpPr/>
            <p:nvPr/>
          </p:nvSpPr>
          <p:spPr>
            <a:xfrm>
              <a:off x="3636950" y="1852825"/>
              <a:ext cx="1947450" cy="1333525"/>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14;p36">
              <a:extLst>
                <a:ext uri="{FF2B5EF4-FFF2-40B4-BE49-F238E27FC236}">
                  <a16:creationId xmlns:a16="http://schemas.microsoft.com/office/drawing/2014/main" id="{9DCBC4B6-736D-5E5E-C825-64394F0A5936}"/>
                </a:ext>
              </a:extLst>
            </p:cNvPr>
            <p:cNvSpPr/>
            <p:nvPr/>
          </p:nvSpPr>
          <p:spPr>
            <a:xfrm>
              <a:off x="4653100" y="2680525"/>
              <a:ext cx="490125" cy="66750"/>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15;p36">
              <a:extLst>
                <a:ext uri="{FF2B5EF4-FFF2-40B4-BE49-F238E27FC236}">
                  <a16:creationId xmlns:a16="http://schemas.microsoft.com/office/drawing/2014/main" id="{FA5B96C5-3F2B-431F-8D17-302AC2E108C5}"/>
                </a:ext>
              </a:extLst>
            </p:cNvPr>
            <p:cNvSpPr/>
            <p:nvPr/>
          </p:nvSpPr>
          <p:spPr>
            <a:xfrm>
              <a:off x="5039700" y="1915525"/>
              <a:ext cx="186000" cy="408475"/>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16;p36">
              <a:extLst>
                <a:ext uri="{FF2B5EF4-FFF2-40B4-BE49-F238E27FC236}">
                  <a16:creationId xmlns:a16="http://schemas.microsoft.com/office/drawing/2014/main" id="{998AB62D-B0A3-2726-2CED-56109D916244}"/>
                </a:ext>
              </a:extLst>
            </p:cNvPr>
            <p:cNvSpPr/>
            <p:nvPr/>
          </p:nvSpPr>
          <p:spPr>
            <a:xfrm>
              <a:off x="1955000" y="777275"/>
              <a:ext cx="1748150" cy="2266025"/>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rgbClr val="75D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17;p36">
              <a:extLst>
                <a:ext uri="{FF2B5EF4-FFF2-40B4-BE49-F238E27FC236}">
                  <a16:creationId xmlns:a16="http://schemas.microsoft.com/office/drawing/2014/main" id="{3CACF798-EAA3-388B-4195-691C81D32583}"/>
                </a:ext>
              </a:extLst>
            </p:cNvPr>
            <p:cNvSpPr/>
            <p:nvPr/>
          </p:nvSpPr>
          <p:spPr>
            <a:xfrm>
              <a:off x="2544625" y="1125700"/>
              <a:ext cx="1171925" cy="2553025"/>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18;p36">
              <a:extLst>
                <a:ext uri="{FF2B5EF4-FFF2-40B4-BE49-F238E27FC236}">
                  <a16:creationId xmlns:a16="http://schemas.microsoft.com/office/drawing/2014/main" id="{69BEB62B-548A-F0D6-D43F-655C69F74ADD}"/>
                </a:ext>
              </a:extLst>
            </p:cNvPr>
            <p:cNvSpPr/>
            <p:nvPr/>
          </p:nvSpPr>
          <p:spPr>
            <a:xfrm>
              <a:off x="3414400" y="1814125"/>
              <a:ext cx="59600" cy="670275"/>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19;p36">
              <a:extLst>
                <a:ext uri="{FF2B5EF4-FFF2-40B4-BE49-F238E27FC236}">
                  <a16:creationId xmlns:a16="http://schemas.microsoft.com/office/drawing/2014/main" id="{97BCEB2E-5E3A-520B-E1D1-797C98AF604D}"/>
                </a:ext>
              </a:extLst>
            </p:cNvPr>
            <p:cNvSpPr/>
            <p:nvPr/>
          </p:nvSpPr>
          <p:spPr>
            <a:xfrm>
              <a:off x="2742000" y="1801225"/>
              <a:ext cx="531925" cy="236125"/>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20;p36">
              <a:extLst>
                <a:ext uri="{FF2B5EF4-FFF2-40B4-BE49-F238E27FC236}">
                  <a16:creationId xmlns:a16="http://schemas.microsoft.com/office/drawing/2014/main" id="{F3D863BD-1A95-C155-4629-C629AA127D9A}"/>
                </a:ext>
              </a:extLst>
            </p:cNvPr>
            <p:cNvSpPr/>
            <p:nvPr/>
          </p:nvSpPr>
          <p:spPr>
            <a:xfrm>
              <a:off x="2896175" y="1225675"/>
              <a:ext cx="58250" cy="290675"/>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1;p36">
              <a:extLst>
                <a:ext uri="{FF2B5EF4-FFF2-40B4-BE49-F238E27FC236}">
                  <a16:creationId xmlns:a16="http://schemas.microsoft.com/office/drawing/2014/main" id="{67F849E3-B830-4E8A-58BB-073B7AA9C4F0}"/>
                </a:ext>
              </a:extLst>
            </p:cNvPr>
            <p:cNvSpPr/>
            <p:nvPr/>
          </p:nvSpPr>
          <p:spPr>
            <a:xfrm>
              <a:off x="1736800" y="1865100"/>
              <a:ext cx="1752800" cy="1023700"/>
            </a:xfrm>
            <a:custGeom>
              <a:avLst/>
              <a:gdLst/>
              <a:ahLst/>
              <a:cxnLst/>
              <a:rect l="l" t="t" r="r" b="b"/>
              <a:pathLst>
                <a:path w="70112" h="40948" extrusionOk="0">
                  <a:moveTo>
                    <a:pt x="18049" y="1"/>
                  </a:moveTo>
                  <a:cubicBezTo>
                    <a:pt x="11492" y="1"/>
                    <a:pt x="4224" y="1919"/>
                    <a:pt x="1442" y="7055"/>
                  </a:cubicBezTo>
                  <a:cubicBezTo>
                    <a:pt x="418" y="8960"/>
                    <a:pt x="1" y="11293"/>
                    <a:pt x="453" y="14127"/>
                  </a:cubicBezTo>
                  <a:cubicBezTo>
                    <a:pt x="1489" y="20604"/>
                    <a:pt x="6788" y="25307"/>
                    <a:pt x="11872" y="28926"/>
                  </a:cubicBezTo>
                  <a:cubicBezTo>
                    <a:pt x="18587" y="33689"/>
                    <a:pt x="27528" y="34260"/>
                    <a:pt x="35482" y="34796"/>
                  </a:cubicBezTo>
                  <a:cubicBezTo>
                    <a:pt x="41363" y="35201"/>
                    <a:pt x="47281" y="35356"/>
                    <a:pt x="53139" y="36141"/>
                  </a:cubicBezTo>
                  <a:cubicBezTo>
                    <a:pt x="57306" y="36689"/>
                    <a:pt x="61604" y="37523"/>
                    <a:pt x="65414" y="39380"/>
                  </a:cubicBezTo>
                  <a:cubicBezTo>
                    <a:pt x="66259" y="39809"/>
                    <a:pt x="67081" y="40261"/>
                    <a:pt x="67890" y="40773"/>
                  </a:cubicBezTo>
                  <a:cubicBezTo>
                    <a:pt x="68085" y="40895"/>
                    <a:pt x="68284" y="40948"/>
                    <a:pt x="68475" y="40948"/>
                  </a:cubicBezTo>
                  <a:cubicBezTo>
                    <a:pt x="69387" y="40948"/>
                    <a:pt x="70111" y="39750"/>
                    <a:pt x="69176" y="39130"/>
                  </a:cubicBezTo>
                  <a:cubicBezTo>
                    <a:pt x="69081" y="39070"/>
                    <a:pt x="68986" y="39011"/>
                    <a:pt x="68891" y="38951"/>
                  </a:cubicBezTo>
                  <a:cubicBezTo>
                    <a:pt x="68867" y="38892"/>
                    <a:pt x="68843" y="38832"/>
                    <a:pt x="68807" y="38785"/>
                  </a:cubicBezTo>
                  <a:cubicBezTo>
                    <a:pt x="65390" y="32903"/>
                    <a:pt x="61342" y="27319"/>
                    <a:pt x="56770" y="22211"/>
                  </a:cubicBezTo>
                  <a:cubicBezTo>
                    <a:pt x="56449" y="21806"/>
                    <a:pt x="56115" y="21402"/>
                    <a:pt x="55770" y="20997"/>
                  </a:cubicBezTo>
                  <a:cubicBezTo>
                    <a:pt x="51638" y="16115"/>
                    <a:pt x="46828" y="11638"/>
                    <a:pt x="41470" y="8126"/>
                  </a:cubicBezTo>
                  <a:cubicBezTo>
                    <a:pt x="36303" y="4733"/>
                    <a:pt x="30612" y="2006"/>
                    <a:pt x="24552" y="673"/>
                  </a:cubicBezTo>
                  <a:cubicBezTo>
                    <a:pt x="22631" y="244"/>
                    <a:pt x="20385" y="1"/>
                    <a:pt x="18049" y="1"/>
                  </a:cubicBezTo>
                  <a:close/>
                </a:path>
              </a:pathLst>
            </a:custGeom>
            <a:solidFill>
              <a:srgbClr val="5AD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2;p36">
              <a:extLst>
                <a:ext uri="{FF2B5EF4-FFF2-40B4-BE49-F238E27FC236}">
                  <a16:creationId xmlns:a16="http://schemas.microsoft.com/office/drawing/2014/main" id="{76327365-6EC9-BB72-7871-8D5FBB7F41FB}"/>
                </a:ext>
              </a:extLst>
            </p:cNvPr>
            <p:cNvSpPr/>
            <p:nvPr/>
          </p:nvSpPr>
          <p:spPr>
            <a:xfrm>
              <a:off x="2112150" y="2219350"/>
              <a:ext cx="1607200" cy="1043925"/>
            </a:xfrm>
            <a:custGeom>
              <a:avLst/>
              <a:gdLst/>
              <a:ahLst/>
              <a:cxnLst/>
              <a:rect l="l" t="t" r="r" b="b"/>
              <a:pathLst>
                <a:path w="64288" h="41757" extrusionOk="0">
                  <a:moveTo>
                    <a:pt x="487" y="0"/>
                  </a:moveTo>
                  <a:cubicBezTo>
                    <a:pt x="23" y="0"/>
                    <a:pt x="1" y="382"/>
                    <a:pt x="644" y="600"/>
                  </a:cubicBezTo>
                  <a:cubicBezTo>
                    <a:pt x="644" y="600"/>
                    <a:pt x="2049" y="1064"/>
                    <a:pt x="4382" y="1826"/>
                  </a:cubicBezTo>
                  <a:cubicBezTo>
                    <a:pt x="6704" y="2600"/>
                    <a:pt x="9966" y="3695"/>
                    <a:pt x="13633" y="5017"/>
                  </a:cubicBezTo>
                  <a:cubicBezTo>
                    <a:pt x="17301" y="6339"/>
                    <a:pt x="21384" y="7910"/>
                    <a:pt x="25373" y="9625"/>
                  </a:cubicBezTo>
                  <a:cubicBezTo>
                    <a:pt x="29362" y="11339"/>
                    <a:pt x="33255" y="13220"/>
                    <a:pt x="36577" y="15030"/>
                  </a:cubicBezTo>
                  <a:cubicBezTo>
                    <a:pt x="38244" y="15935"/>
                    <a:pt x="39994" y="16947"/>
                    <a:pt x="41768" y="18054"/>
                  </a:cubicBezTo>
                  <a:cubicBezTo>
                    <a:pt x="43542" y="19150"/>
                    <a:pt x="45352" y="20340"/>
                    <a:pt x="47102" y="21614"/>
                  </a:cubicBezTo>
                  <a:cubicBezTo>
                    <a:pt x="48852" y="22888"/>
                    <a:pt x="50555" y="24234"/>
                    <a:pt x="52150" y="25615"/>
                  </a:cubicBezTo>
                  <a:cubicBezTo>
                    <a:pt x="52555" y="25972"/>
                    <a:pt x="52948" y="26317"/>
                    <a:pt x="53341" y="26663"/>
                  </a:cubicBezTo>
                  <a:cubicBezTo>
                    <a:pt x="53722" y="27008"/>
                    <a:pt x="54091" y="27365"/>
                    <a:pt x="54472" y="27710"/>
                  </a:cubicBezTo>
                  <a:cubicBezTo>
                    <a:pt x="54662" y="27877"/>
                    <a:pt x="54841" y="28056"/>
                    <a:pt x="55008" y="28234"/>
                  </a:cubicBezTo>
                  <a:cubicBezTo>
                    <a:pt x="55186" y="28425"/>
                    <a:pt x="55365" y="28591"/>
                    <a:pt x="55532" y="28782"/>
                  </a:cubicBezTo>
                  <a:cubicBezTo>
                    <a:pt x="55889" y="29139"/>
                    <a:pt x="56222" y="29496"/>
                    <a:pt x="56555" y="29853"/>
                  </a:cubicBezTo>
                  <a:cubicBezTo>
                    <a:pt x="57877" y="31270"/>
                    <a:pt x="59032" y="32675"/>
                    <a:pt x="59996" y="33997"/>
                  </a:cubicBezTo>
                  <a:cubicBezTo>
                    <a:pt x="60961" y="35318"/>
                    <a:pt x="61723" y="36557"/>
                    <a:pt x="62259" y="37640"/>
                  </a:cubicBezTo>
                  <a:cubicBezTo>
                    <a:pt x="62806" y="38724"/>
                    <a:pt x="63163" y="39617"/>
                    <a:pt x="63366" y="40248"/>
                  </a:cubicBezTo>
                  <a:cubicBezTo>
                    <a:pt x="63413" y="40414"/>
                    <a:pt x="63461" y="40545"/>
                    <a:pt x="63509" y="40676"/>
                  </a:cubicBezTo>
                  <a:cubicBezTo>
                    <a:pt x="63521" y="40736"/>
                    <a:pt x="63544" y="40783"/>
                    <a:pt x="63556" y="40843"/>
                  </a:cubicBezTo>
                  <a:cubicBezTo>
                    <a:pt x="63568" y="40890"/>
                    <a:pt x="63580" y="40938"/>
                    <a:pt x="63592" y="40986"/>
                  </a:cubicBezTo>
                  <a:cubicBezTo>
                    <a:pt x="63640" y="41152"/>
                    <a:pt x="63663" y="41236"/>
                    <a:pt x="63663" y="41236"/>
                  </a:cubicBezTo>
                  <a:cubicBezTo>
                    <a:pt x="63763" y="41585"/>
                    <a:pt x="63920" y="41756"/>
                    <a:pt x="64045" y="41756"/>
                  </a:cubicBezTo>
                  <a:cubicBezTo>
                    <a:pt x="64187" y="41756"/>
                    <a:pt x="64287" y="41532"/>
                    <a:pt x="64211" y="41093"/>
                  </a:cubicBezTo>
                  <a:cubicBezTo>
                    <a:pt x="64211" y="41093"/>
                    <a:pt x="64187" y="41010"/>
                    <a:pt x="64152" y="40831"/>
                  </a:cubicBezTo>
                  <a:cubicBezTo>
                    <a:pt x="64140" y="40783"/>
                    <a:pt x="64128" y="40736"/>
                    <a:pt x="64116" y="40688"/>
                  </a:cubicBezTo>
                  <a:cubicBezTo>
                    <a:pt x="64104" y="40629"/>
                    <a:pt x="64080" y="40569"/>
                    <a:pt x="64068" y="40509"/>
                  </a:cubicBezTo>
                  <a:cubicBezTo>
                    <a:pt x="64033" y="40379"/>
                    <a:pt x="63985" y="40236"/>
                    <a:pt x="63937" y="40069"/>
                  </a:cubicBezTo>
                  <a:cubicBezTo>
                    <a:pt x="63735" y="39414"/>
                    <a:pt x="63390" y="38474"/>
                    <a:pt x="62854" y="37354"/>
                  </a:cubicBezTo>
                  <a:cubicBezTo>
                    <a:pt x="62306" y="36223"/>
                    <a:pt x="61556" y="34937"/>
                    <a:pt x="60604" y="33568"/>
                  </a:cubicBezTo>
                  <a:cubicBezTo>
                    <a:pt x="59639" y="32199"/>
                    <a:pt x="58484" y="30746"/>
                    <a:pt x="57175" y="29282"/>
                  </a:cubicBezTo>
                  <a:cubicBezTo>
                    <a:pt x="56841" y="28913"/>
                    <a:pt x="56508" y="28556"/>
                    <a:pt x="56163" y="28187"/>
                  </a:cubicBezTo>
                  <a:cubicBezTo>
                    <a:pt x="55996" y="27996"/>
                    <a:pt x="55805" y="27817"/>
                    <a:pt x="55639" y="27627"/>
                  </a:cubicBezTo>
                  <a:cubicBezTo>
                    <a:pt x="55460" y="27436"/>
                    <a:pt x="55281" y="27258"/>
                    <a:pt x="55091" y="27079"/>
                  </a:cubicBezTo>
                  <a:cubicBezTo>
                    <a:pt x="54710" y="26722"/>
                    <a:pt x="54341" y="26353"/>
                    <a:pt x="53948" y="25984"/>
                  </a:cubicBezTo>
                  <a:cubicBezTo>
                    <a:pt x="53567" y="25639"/>
                    <a:pt x="53174" y="25281"/>
                    <a:pt x="52769" y="24912"/>
                  </a:cubicBezTo>
                  <a:cubicBezTo>
                    <a:pt x="51174" y="23495"/>
                    <a:pt x="49459" y="22102"/>
                    <a:pt x="47709" y="20793"/>
                  </a:cubicBezTo>
                  <a:cubicBezTo>
                    <a:pt x="45947" y="19483"/>
                    <a:pt x="44137" y="18257"/>
                    <a:pt x="42339" y="17126"/>
                  </a:cubicBezTo>
                  <a:cubicBezTo>
                    <a:pt x="40553" y="16006"/>
                    <a:pt x="38791" y="14971"/>
                    <a:pt x="37101" y="14066"/>
                  </a:cubicBezTo>
                  <a:cubicBezTo>
                    <a:pt x="33743" y="12220"/>
                    <a:pt x="29802" y="10363"/>
                    <a:pt x="25778" y="8684"/>
                  </a:cubicBezTo>
                  <a:cubicBezTo>
                    <a:pt x="21742" y="7005"/>
                    <a:pt x="17610" y="5481"/>
                    <a:pt x="13907" y="4231"/>
                  </a:cubicBezTo>
                  <a:cubicBezTo>
                    <a:pt x="10204" y="2957"/>
                    <a:pt x="6930" y="1933"/>
                    <a:pt x="4585" y="1207"/>
                  </a:cubicBezTo>
                  <a:cubicBezTo>
                    <a:pt x="2239" y="493"/>
                    <a:pt x="822" y="52"/>
                    <a:pt x="822" y="52"/>
                  </a:cubicBezTo>
                  <a:cubicBezTo>
                    <a:pt x="693" y="16"/>
                    <a:pt x="581" y="0"/>
                    <a:pt x="487"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23;p36">
              <a:extLst>
                <a:ext uri="{FF2B5EF4-FFF2-40B4-BE49-F238E27FC236}">
                  <a16:creationId xmlns:a16="http://schemas.microsoft.com/office/drawing/2014/main" id="{654364B1-60F9-E188-7066-2D2F8FBFCEA0}"/>
                </a:ext>
              </a:extLst>
            </p:cNvPr>
            <p:cNvSpPr/>
            <p:nvPr/>
          </p:nvSpPr>
          <p:spPr>
            <a:xfrm>
              <a:off x="2695475" y="2245500"/>
              <a:ext cx="328950" cy="329525"/>
            </a:xfrm>
            <a:custGeom>
              <a:avLst/>
              <a:gdLst/>
              <a:ahLst/>
              <a:cxnLst/>
              <a:rect l="l" t="t" r="r" b="b"/>
              <a:pathLst>
                <a:path w="13158" h="13181" extrusionOk="0">
                  <a:moveTo>
                    <a:pt x="362" y="1"/>
                  </a:moveTo>
                  <a:cubicBezTo>
                    <a:pt x="191" y="1"/>
                    <a:pt x="1" y="385"/>
                    <a:pt x="123" y="518"/>
                  </a:cubicBezTo>
                  <a:cubicBezTo>
                    <a:pt x="123" y="518"/>
                    <a:pt x="409" y="697"/>
                    <a:pt x="873" y="994"/>
                  </a:cubicBezTo>
                  <a:cubicBezTo>
                    <a:pt x="1087" y="1161"/>
                    <a:pt x="1349" y="1364"/>
                    <a:pt x="1647" y="1590"/>
                  </a:cubicBezTo>
                  <a:cubicBezTo>
                    <a:pt x="1790" y="1709"/>
                    <a:pt x="1933" y="1840"/>
                    <a:pt x="2100" y="1971"/>
                  </a:cubicBezTo>
                  <a:cubicBezTo>
                    <a:pt x="2242" y="2114"/>
                    <a:pt x="2409" y="2245"/>
                    <a:pt x="2576" y="2399"/>
                  </a:cubicBezTo>
                  <a:cubicBezTo>
                    <a:pt x="3874" y="3602"/>
                    <a:pt x="5302" y="5293"/>
                    <a:pt x="6433" y="6638"/>
                  </a:cubicBezTo>
                  <a:cubicBezTo>
                    <a:pt x="7564" y="7972"/>
                    <a:pt x="9041" y="9674"/>
                    <a:pt x="10303" y="10984"/>
                  </a:cubicBezTo>
                  <a:cubicBezTo>
                    <a:pt x="10636" y="11305"/>
                    <a:pt x="10934" y="11603"/>
                    <a:pt x="11208" y="11877"/>
                  </a:cubicBezTo>
                  <a:cubicBezTo>
                    <a:pt x="11494" y="12139"/>
                    <a:pt x="11744" y="12365"/>
                    <a:pt x="11958" y="12567"/>
                  </a:cubicBezTo>
                  <a:cubicBezTo>
                    <a:pt x="12398" y="12936"/>
                    <a:pt x="12660" y="13163"/>
                    <a:pt x="12660" y="13163"/>
                  </a:cubicBezTo>
                  <a:cubicBezTo>
                    <a:pt x="12678" y="13175"/>
                    <a:pt x="12699" y="13180"/>
                    <a:pt x="12721" y="13180"/>
                  </a:cubicBezTo>
                  <a:cubicBezTo>
                    <a:pt x="12891" y="13180"/>
                    <a:pt x="13157" y="12850"/>
                    <a:pt x="13041" y="12734"/>
                  </a:cubicBezTo>
                  <a:cubicBezTo>
                    <a:pt x="13041" y="12734"/>
                    <a:pt x="12803" y="12496"/>
                    <a:pt x="12410" y="12091"/>
                  </a:cubicBezTo>
                  <a:cubicBezTo>
                    <a:pt x="12220" y="11889"/>
                    <a:pt x="11994" y="11639"/>
                    <a:pt x="11744" y="11365"/>
                  </a:cubicBezTo>
                  <a:cubicBezTo>
                    <a:pt x="11494" y="11079"/>
                    <a:pt x="11220" y="10758"/>
                    <a:pt x="10934" y="10412"/>
                  </a:cubicBezTo>
                  <a:cubicBezTo>
                    <a:pt x="9779" y="9043"/>
                    <a:pt x="8422" y="7269"/>
                    <a:pt x="7279" y="5924"/>
                  </a:cubicBezTo>
                  <a:cubicBezTo>
                    <a:pt x="6136" y="4566"/>
                    <a:pt x="4564" y="2923"/>
                    <a:pt x="3123" y="1768"/>
                  </a:cubicBezTo>
                  <a:cubicBezTo>
                    <a:pt x="2945" y="1614"/>
                    <a:pt x="2754" y="1495"/>
                    <a:pt x="2588" y="1364"/>
                  </a:cubicBezTo>
                  <a:cubicBezTo>
                    <a:pt x="2409" y="1233"/>
                    <a:pt x="2254" y="1114"/>
                    <a:pt x="2088" y="994"/>
                  </a:cubicBezTo>
                  <a:cubicBezTo>
                    <a:pt x="1766" y="792"/>
                    <a:pt x="1468" y="602"/>
                    <a:pt x="1218" y="447"/>
                  </a:cubicBezTo>
                  <a:cubicBezTo>
                    <a:pt x="706" y="173"/>
                    <a:pt x="397" y="6"/>
                    <a:pt x="397" y="6"/>
                  </a:cubicBezTo>
                  <a:cubicBezTo>
                    <a:pt x="385" y="2"/>
                    <a:pt x="374" y="1"/>
                    <a:pt x="362" y="1"/>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24;p36">
              <a:extLst>
                <a:ext uri="{FF2B5EF4-FFF2-40B4-BE49-F238E27FC236}">
                  <a16:creationId xmlns:a16="http://schemas.microsoft.com/office/drawing/2014/main" id="{4C83B370-BC08-CC84-6D5A-49284012ED25}"/>
                </a:ext>
              </a:extLst>
            </p:cNvPr>
            <p:cNvSpPr/>
            <p:nvPr/>
          </p:nvSpPr>
          <p:spPr>
            <a:xfrm>
              <a:off x="2179125" y="2402975"/>
              <a:ext cx="489325" cy="87375"/>
            </a:xfrm>
            <a:custGeom>
              <a:avLst/>
              <a:gdLst/>
              <a:ahLst/>
              <a:cxnLst/>
              <a:rect l="l" t="t" r="r" b="b"/>
              <a:pathLst>
                <a:path w="19573" h="3495" extrusionOk="0">
                  <a:moveTo>
                    <a:pt x="14883" y="0"/>
                  </a:moveTo>
                  <a:cubicBezTo>
                    <a:pt x="14840" y="0"/>
                    <a:pt x="14796" y="2"/>
                    <a:pt x="14753" y="6"/>
                  </a:cubicBezTo>
                  <a:cubicBezTo>
                    <a:pt x="14622" y="6"/>
                    <a:pt x="14491" y="18"/>
                    <a:pt x="14348" y="18"/>
                  </a:cubicBezTo>
                  <a:cubicBezTo>
                    <a:pt x="14086" y="29"/>
                    <a:pt x="13812" y="41"/>
                    <a:pt x="13538" y="53"/>
                  </a:cubicBezTo>
                  <a:cubicBezTo>
                    <a:pt x="13264" y="77"/>
                    <a:pt x="12990" y="101"/>
                    <a:pt x="12717" y="125"/>
                  </a:cubicBezTo>
                  <a:cubicBezTo>
                    <a:pt x="12169" y="172"/>
                    <a:pt x="11621" y="256"/>
                    <a:pt x="11097" y="315"/>
                  </a:cubicBezTo>
                  <a:cubicBezTo>
                    <a:pt x="10573" y="387"/>
                    <a:pt x="10061" y="470"/>
                    <a:pt x="9597" y="553"/>
                  </a:cubicBezTo>
                  <a:cubicBezTo>
                    <a:pt x="7716" y="899"/>
                    <a:pt x="5358" y="1518"/>
                    <a:pt x="3477" y="2042"/>
                  </a:cubicBezTo>
                  <a:cubicBezTo>
                    <a:pt x="2537" y="2292"/>
                    <a:pt x="1715" y="2518"/>
                    <a:pt x="1132" y="2685"/>
                  </a:cubicBezTo>
                  <a:cubicBezTo>
                    <a:pt x="536" y="2839"/>
                    <a:pt x="179" y="2935"/>
                    <a:pt x="179" y="2935"/>
                  </a:cubicBezTo>
                  <a:cubicBezTo>
                    <a:pt x="1" y="3018"/>
                    <a:pt x="96" y="3482"/>
                    <a:pt x="298" y="3494"/>
                  </a:cubicBezTo>
                  <a:cubicBezTo>
                    <a:pt x="298" y="3494"/>
                    <a:pt x="667" y="3435"/>
                    <a:pt x="1275" y="3327"/>
                  </a:cubicBezTo>
                  <a:cubicBezTo>
                    <a:pt x="1870" y="3208"/>
                    <a:pt x="2715" y="3042"/>
                    <a:pt x="3668" y="2851"/>
                  </a:cubicBezTo>
                  <a:cubicBezTo>
                    <a:pt x="5585" y="2470"/>
                    <a:pt x="7942" y="1982"/>
                    <a:pt x="9800" y="1649"/>
                  </a:cubicBezTo>
                  <a:cubicBezTo>
                    <a:pt x="11645" y="1292"/>
                    <a:pt x="14002" y="922"/>
                    <a:pt x="15919" y="839"/>
                  </a:cubicBezTo>
                  <a:cubicBezTo>
                    <a:pt x="16038" y="833"/>
                    <a:pt x="16154" y="833"/>
                    <a:pt x="16269" y="833"/>
                  </a:cubicBezTo>
                  <a:cubicBezTo>
                    <a:pt x="16384" y="833"/>
                    <a:pt x="16497" y="833"/>
                    <a:pt x="16610" y="827"/>
                  </a:cubicBezTo>
                  <a:lnTo>
                    <a:pt x="17253" y="827"/>
                  </a:lnTo>
                  <a:cubicBezTo>
                    <a:pt x="17646" y="851"/>
                    <a:pt x="18015" y="875"/>
                    <a:pt x="18312" y="887"/>
                  </a:cubicBezTo>
                  <a:cubicBezTo>
                    <a:pt x="18896" y="970"/>
                    <a:pt x="19253" y="1018"/>
                    <a:pt x="19253" y="1018"/>
                  </a:cubicBezTo>
                  <a:cubicBezTo>
                    <a:pt x="19255" y="1018"/>
                    <a:pt x="19257" y="1018"/>
                    <a:pt x="19259" y="1018"/>
                  </a:cubicBezTo>
                  <a:cubicBezTo>
                    <a:pt x="19446" y="1018"/>
                    <a:pt x="19572" y="505"/>
                    <a:pt x="19372" y="458"/>
                  </a:cubicBezTo>
                  <a:cubicBezTo>
                    <a:pt x="19372" y="458"/>
                    <a:pt x="19015" y="375"/>
                    <a:pt x="18396" y="244"/>
                  </a:cubicBezTo>
                  <a:cubicBezTo>
                    <a:pt x="18086" y="196"/>
                    <a:pt x="17717" y="149"/>
                    <a:pt x="17300" y="89"/>
                  </a:cubicBezTo>
                  <a:cubicBezTo>
                    <a:pt x="17086" y="77"/>
                    <a:pt x="16860" y="65"/>
                    <a:pt x="16634" y="41"/>
                  </a:cubicBezTo>
                  <a:cubicBezTo>
                    <a:pt x="16407" y="29"/>
                    <a:pt x="16157" y="6"/>
                    <a:pt x="15919" y="6"/>
                  </a:cubicBezTo>
                  <a:lnTo>
                    <a:pt x="15145" y="6"/>
                  </a:lnTo>
                  <a:cubicBezTo>
                    <a:pt x="15058" y="6"/>
                    <a:pt x="14971" y="0"/>
                    <a:pt x="14883"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25;p36">
              <a:extLst>
                <a:ext uri="{FF2B5EF4-FFF2-40B4-BE49-F238E27FC236}">
                  <a16:creationId xmlns:a16="http://schemas.microsoft.com/office/drawing/2014/main" id="{A295B7D4-F308-B7B6-3957-789A33598FA7}"/>
                </a:ext>
              </a:extLst>
            </p:cNvPr>
            <p:cNvSpPr/>
            <p:nvPr/>
          </p:nvSpPr>
          <p:spPr>
            <a:xfrm>
              <a:off x="2525000" y="1956025"/>
              <a:ext cx="2631025" cy="2630700"/>
            </a:xfrm>
            <a:custGeom>
              <a:avLst/>
              <a:gdLst/>
              <a:ahLst/>
              <a:cxnLst/>
              <a:rect l="l" t="t" r="r" b="b"/>
              <a:pathLst>
                <a:path w="105241" h="105228" extrusionOk="0">
                  <a:moveTo>
                    <a:pt x="52614" y="1"/>
                  </a:moveTo>
                  <a:cubicBezTo>
                    <a:pt x="23563" y="1"/>
                    <a:pt x="1" y="23551"/>
                    <a:pt x="1" y="52614"/>
                  </a:cubicBezTo>
                  <a:cubicBezTo>
                    <a:pt x="1" y="81677"/>
                    <a:pt x="23563" y="105228"/>
                    <a:pt x="52614" y="105228"/>
                  </a:cubicBezTo>
                  <a:cubicBezTo>
                    <a:pt x="81678" y="105228"/>
                    <a:pt x="105240" y="81677"/>
                    <a:pt x="105240" y="52614"/>
                  </a:cubicBezTo>
                  <a:cubicBezTo>
                    <a:pt x="105240" y="23551"/>
                    <a:pt x="81678" y="1"/>
                    <a:pt x="52614" y="1"/>
                  </a:cubicBezTo>
                  <a:close/>
                </a:path>
              </a:pathLst>
            </a:custGeom>
            <a:solidFill>
              <a:srgbClr val="043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26;p36">
              <a:extLst>
                <a:ext uri="{FF2B5EF4-FFF2-40B4-BE49-F238E27FC236}">
                  <a16:creationId xmlns:a16="http://schemas.microsoft.com/office/drawing/2014/main" id="{36E7D8DA-316D-2D05-47AB-39C188F65867}"/>
                </a:ext>
              </a:extLst>
            </p:cNvPr>
            <p:cNvSpPr/>
            <p:nvPr/>
          </p:nvSpPr>
          <p:spPr>
            <a:xfrm>
              <a:off x="4178175" y="4397625"/>
              <a:ext cx="88750" cy="32875"/>
            </a:xfrm>
            <a:custGeom>
              <a:avLst/>
              <a:gdLst/>
              <a:ahLst/>
              <a:cxnLst/>
              <a:rect l="l" t="t" r="r" b="b"/>
              <a:pathLst>
                <a:path w="3550" h="1315" extrusionOk="0">
                  <a:moveTo>
                    <a:pt x="1702" y="1"/>
                  </a:moveTo>
                  <a:cubicBezTo>
                    <a:pt x="1127" y="1"/>
                    <a:pt x="621" y="113"/>
                    <a:pt x="251" y="694"/>
                  </a:cubicBezTo>
                  <a:cubicBezTo>
                    <a:pt x="0" y="1204"/>
                    <a:pt x="466" y="1315"/>
                    <a:pt x="914" y="1315"/>
                  </a:cubicBezTo>
                  <a:cubicBezTo>
                    <a:pt x="1104" y="1315"/>
                    <a:pt x="1290" y="1295"/>
                    <a:pt x="1418" y="1277"/>
                  </a:cubicBezTo>
                  <a:cubicBezTo>
                    <a:pt x="1763" y="1230"/>
                    <a:pt x="3549" y="920"/>
                    <a:pt x="3442" y="301"/>
                  </a:cubicBezTo>
                  <a:cubicBezTo>
                    <a:pt x="3393" y="56"/>
                    <a:pt x="3004" y="24"/>
                    <a:pt x="2687" y="24"/>
                  </a:cubicBezTo>
                  <a:cubicBezTo>
                    <a:pt x="2572" y="24"/>
                    <a:pt x="2466" y="28"/>
                    <a:pt x="2390" y="28"/>
                  </a:cubicBezTo>
                  <a:cubicBezTo>
                    <a:pt x="2369" y="28"/>
                    <a:pt x="2351" y="28"/>
                    <a:pt x="2335" y="27"/>
                  </a:cubicBezTo>
                  <a:cubicBezTo>
                    <a:pt x="2117" y="15"/>
                    <a:pt x="1905" y="1"/>
                    <a:pt x="1702" y="1"/>
                  </a:cubicBezTo>
                  <a:close/>
                </a:path>
              </a:pathLst>
            </a:custGeom>
            <a:solidFill>
              <a:srgbClr val="9FE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27;p36">
              <a:extLst>
                <a:ext uri="{FF2B5EF4-FFF2-40B4-BE49-F238E27FC236}">
                  <a16:creationId xmlns:a16="http://schemas.microsoft.com/office/drawing/2014/main" id="{AB71CB19-C20A-9FED-7DF7-1B31DBA6FFF5}"/>
                </a:ext>
              </a:extLst>
            </p:cNvPr>
            <p:cNvSpPr/>
            <p:nvPr/>
          </p:nvSpPr>
          <p:spPr>
            <a:xfrm>
              <a:off x="3759975" y="2855825"/>
              <a:ext cx="289350" cy="91800"/>
            </a:xfrm>
            <a:custGeom>
              <a:avLst/>
              <a:gdLst/>
              <a:ahLst/>
              <a:cxnLst/>
              <a:rect l="l" t="t" r="r" b="b"/>
              <a:pathLst>
                <a:path w="11574" h="3672" extrusionOk="0">
                  <a:moveTo>
                    <a:pt x="3129" y="1"/>
                  </a:moveTo>
                  <a:cubicBezTo>
                    <a:pt x="2199" y="1"/>
                    <a:pt x="1385" y="597"/>
                    <a:pt x="453" y="715"/>
                  </a:cubicBezTo>
                  <a:cubicBezTo>
                    <a:pt x="440" y="712"/>
                    <a:pt x="429" y="711"/>
                    <a:pt x="417" y="711"/>
                  </a:cubicBezTo>
                  <a:cubicBezTo>
                    <a:pt x="386" y="711"/>
                    <a:pt x="357" y="722"/>
                    <a:pt x="322" y="739"/>
                  </a:cubicBezTo>
                  <a:cubicBezTo>
                    <a:pt x="179" y="858"/>
                    <a:pt x="156" y="870"/>
                    <a:pt x="60" y="1049"/>
                  </a:cubicBezTo>
                  <a:cubicBezTo>
                    <a:pt x="1" y="1156"/>
                    <a:pt x="60" y="1275"/>
                    <a:pt x="179" y="1323"/>
                  </a:cubicBezTo>
                  <a:cubicBezTo>
                    <a:pt x="409" y="1413"/>
                    <a:pt x="616" y="1449"/>
                    <a:pt x="810" y="1449"/>
                  </a:cubicBezTo>
                  <a:cubicBezTo>
                    <a:pt x="1551" y="1449"/>
                    <a:pt x="2099" y="929"/>
                    <a:pt x="2944" y="929"/>
                  </a:cubicBezTo>
                  <a:cubicBezTo>
                    <a:pt x="2959" y="929"/>
                    <a:pt x="2974" y="929"/>
                    <a:pt x="2989" y="930"/>
                  </a:cubicBezTo>
                  <a:cubicBezTo>
                    <a:pt x="3882" y="954"/>
                    <a:pt x="4299" y="1680"/>
                    <a:pt x="5073" y="1870"/>
                  </a:cubicBezTo>
                  <a:cubicBezTo>
                    <a:pt x="5799" y="2061"/>
                    <a:pt x="6180" y="1989"/>
                    <a:pt x="6835" y="2478"/>
                  </a:cubicBezTo>
                  <a:cubicBezTo>
                    <a:pt x="7085" y="2668"/>
                    <a:pt x="8097" y="2894"/>
                    <a:pt x="7526" y="3347"/>
                  </a:cubicBezTo>
                  <a:cubicBezTo>
                    <a:pt x="7395" y="3454"/>
                    <a:pt x="7514" y="3668"/>
                    <a:pt x="7656" y="3668"/>
                  </a:cubicBezTo>
                  <a:cubicBezTo>
                    <a:pt x="7787" y="3670"/>
                    <a:pt x="7930" y="3671"/>
                    <a:pt x="8083" y="3671"/>
                  </a:cubicBezTo>
                  <a:cubicBezTo>
                    <a:pt x="9172" y="3671"/>
                    <a:pt x="10737" y="3597"/>
                    <a:pt x="11478" y="2918"/>
                  </a:cubicBezTo>
                  <a:cubicBezTo>
                    <a:pt x="11574" y="2823"/>
                    <a:pt x="11538" y="2680"/>
                    <a:pt x="11443" y="2620"/>
                  </a:cubicBezTo>
                  <a:cubicBezTo>
                    <a:pt x="10109" y="1704"/>
                    <a:pt x="8002" y="1608"/>
                    <a:pt x="6442" y="1120"/>
                  </a:cubicBezTo>
                  <a:cubicBezTo>
                    <a:pt x="5454" y="811"/>
                    <a:pt x="4216" y="25"/>
                    <a:pt x="3156" y="1"/>
                  </a:cubicBezTo>
                  <a:cubicBezTo>
                    <a:pt x="3147" y="1"/>
                    <a:pt x="3138" y="1"/>
                    <a:pt x="3129" y="1"/>
                  </a:cubicBezTo>
                  <a:close/>
                </a:path>
              </a:pathLst>
            </a:custGeom>
            <a:solidFill>
              <a:srgbClr val="9FE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28;p36">
              <a:extLst>
                <a:ext uri="{FF2B5EF4-FFF2-40B4-BE49-F238E27FC236}">
                  <a16:creationId xmlns:a16="http://schemas.microsoft.com/office/drawing/2014/main" id="{9C4B7971-2827-ED73-7A47-51146AB8CD89}"/>
                </a:ext>
              </a:extLst>
            </p:cNvPr>
            <p:cNvSpPr/>
            <p:nvPr/>
          </p:nvSpPr>
          <p:spPr>
            <a:xfrm>
              <a:off x="3922500" y="2967700"/>
              <a:ext cx="77800" cy="27925"/>
            </a:xfrm>
            <a:custGeom>
              <a:avLst/>
              <a:gdLst/>
              <a:ahLst/>
              <a:cxnLst/>
              <a:rect l="l" t="t" r="r" b="b"/>
              <a:pathLst>
                <a:path w="3112" h="1117" extrusionOk="0">
                  <a:moveTo>
                    <a:pt x="337" y="0"/>
                  </a:moveTo>
                  <a:cubicBezTo>
                    <a:pt x="283" y="0"/>
                    <a:pt x="230" y="15"/>
                    <a:pt x="179" y="50"/>
                  </a:cubicBezTo>
                  <a:cubicBezTo>
                    <a:pt x="1" y="181"/>
                    <a:pt x="1" y="491"/>
                    <a:pt x="108" y="658"/>
                  </a:cubicBezTo>
                  <a:cubicBezTo>
                    <a:pt x="251" y="884"/>
                    <a:pt x="560" y="920"/>
                    <a:pt x="798" y="943"/>
                  </a:cubicBezTo>
                  <a:cubicBezTo>
                    <a:pt x="1203" y="979"/>
                    <a:pt x="1560" y="955"/>
                    <a:pt x="1965" y="1074"/>
                  </a:cubicBezTo>
                  <a:cubicBezTo>
                    <a:pt x="2048" y="1100"/>
                    <a:pt x="2176" y="1117"/>
                    <a:pt x="2312" y="1117"/>
                  </a:cubicBezTo>
                  <a:cubicBezTo>
                    <a:pt x="2680" y="1117"/>
                    <a:pt x="3111" y="992"/>
                    <a:pt x="2894" y="574"/>
                  </a:cubicBezTo>
                  <a:cubicBezTo>
                    <a:pt x="2751" y="312"/>
                    <a:pt x="2358" y="158"/>
                    <a:pt x="2084" y="98"/>
                  </a:cubicBezTo>
                  <a:cubicBezTo>
                    <a:pt x="2031" y="88"/>
                    <a:pt x="1979" y="83"/>
                    <a:pt x="1928" y="83"/>
                  </a:cubicBezTo>
                  <a:cubicBezTo>
                    <a:pt x="1607" y="83"/>
                    <a:pt x="1327" y="261"/>
                    <a:pt x="1025" y="261"/>
                  </a:cubicBezTo>
                  <a:cubicBezTo>
                    <a:pt x="989" y="261"/>
                    <a:pt x="954" y="258"/>
                    <a:pt x="917" y="253"/>
                  </a:cubicBezTo>
                  <a:cubicBezTo>
                    <a:pt x="749" y="197"/>
                    <a:pt x="536" y="0"/>
                    <a:pt x="337" y="0"/>
                  </a:cubicBezTo>
                  <a:close/>
                </a:path>
              </a:pathLst>
            </a:custGeom>
            <a:solidFill>
              <a:srgbClr val="9FE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29;p36">
              <a:extLst>
                <a:ext uri="{FF2B5EF4-FFF2-40B4-BE49-F238E27FC236}">
                  <a16:creationId xmlns:a16="http://schemas.microsoft.com/office/drawing/2014/main" id="{58CD0675-4065-1D72-F97A-DA854E5D4DD2}"/>
                </a:ext>
              </a:extLst>
            </p:cNvPr>
            <p:cNvSpPr/>
            <p:nvPr/>
          </p:nvSpPr>
          <p:spPr>
            <a:xfrm>
              <a:off x="4042750" y="2932100"/>
              <a:ext cx="156725" cy="70025"/>
            </a:xfrm>
            <a:custGeom>
              <a:avLst/>
              <a:gdLst/>
              <a:ahLst/>
              <a:cxnLst/>
              <a:rect l="l" t="t" r="r" b="b"/>
              <a:pathLst>
                <a:path w="6269" h="2801" extrusionOk="0">
                  <a:moveTo>
                    <a:pt x="1479" y="1"/>
                  </a:moveTo>
                  <a:cubicBezTo>
                    <a:pt x="1168" y="1"/>
                    <a:pt x="881" y="65"/>
                    <a:pt x="656" y="236"/>
                  </a:cubicBezTo>
                  <a:cubicBezTo>
                    <a:pt x="644" y="248"/>
                    <a:pt x="632" y="260"/>
                    <a:pt x="620" y="272"/>
                  </a:cubicBezTo>
                  <a:cubicBezTo>
                    <a:pt x="572" y="331"/>
                    <a:pt x="536" y="415"/>
                    <a:pt x="584" y="498"/>
                  </a:cubicBezTo>
                  <a:cubicBezTo>
                    <a:pt x="763" y="820"/>
                    <a:pt x="2037" y="1177"/>
                    <a:pt x="2013" y="1462"/>
                  </a:cubicBezTo>
                  <a:cubicBezTo>
                    <a:pt x="2013" y="1441"/>
                    <a:pt x="1814" y="1427"/>
                    <a:pt x="1543" y="1427"/>
                  </a:cubicBezTo>
                  <a:cubicBezTo>
                    <a:pt x="1059" y="1427"/>
                    <a:pt x="346" y="1471"/>
                    <a:pt x="132" y="1593"/>
                  </a:cubicBezTo>
                  <a:cubicBezTo>
                    <a:pt x="25" y="1641"/>
                    <a:pt x="1" y="1808"/>
                    <a:pt x="84" y="1891"/>
                  </a:cubicBezTo>
                  <a:cubicBezTo>
                    <a:pt x="358" y="2129"/>
                    <a:pt x="739" y="2153"/>
                    <a:pt x="1084" y="2189"/>
                  </a:cubicBezTo>
                  <a:cubicBezTo>
                    <a:pt x="1117" y="2191"/>
                    <a:pt x="1150" y="2192"/>
                    <a:pt x="1185" y="2192"/>
                  </a:cubicBezTo>
                  <a:cubicBezTo>
                    <a:pt x="1376" y="2192"/>
                    <a:pt x="1598" y="2160"/>
                    <a:pt x="1803" y="2160"/>
                  </a:cubicBezTo>
                  <a:cubicBezTo>
                    <a:pt x="1917" y="2160"/>
                    <a:pt x="2025" y="2170"/>
                    <a:pt x="2120" y="2201"/>
                  </a:cubicBezTo>
                  <a:cubicBezTo>
                    <a:pt x="2239" y="2236"/>
                    <a:pt x="2620" y="2713"/>
                    <a:pt x="2787" y="2748"/>
                  </a:cubicBezTo>
                  <a:cubicBezTo>
                    <a:pt x="2924" y="2783"/>
                    <a:pt x="2968" y="2801"/>
                    <a:pt x="3008" y="2801"/>
                  </a:cubicBezTo>
                  <a:cubicBezTo>
                    <a:pt x="3052" y="2801"/>
                    <a:pt x="3091" y="2780"/>
                    <a:pt x="3239" y="2736"/>
                  </a:cubicBezTo>
                  <a:cubicBezTo>
                    <a:pt x="3891" y="2553"/>
                    <a:pt x="2687" y="2151"/>
                    <a:pt x="4035" y="2151"/>
                  </a:cubicBezTo>
                  <a:cubicBezTo>
                    <a:pt x="4091" y="2151"/>
                    <a:pt x="4151" y="2152"/>
                    <a:pt x="4216" y="2153"/>
                  </a:cubicBezTo>
                  <a:cubicBezTo>
                    <a:pt x="4404" y="2153"/>
                    <a:pt x="4531" y="2298"/>
                    <a:pt x="4712" y="2298"/>
                  </a:cubicBezTo>
                  <a:cubicBezTo>
                    <a:pt x="4725" y="2298"/>
                    <a:pt x="4738" y="2298"/>
                    <a:pt x="4751" y="2296"/>
                  </a:cubicBezTo>
                  <a:cubicBezTo>
                    <a:pt x="4823" y="2296"/>
                    <a:pt x="4918" y="2248"/>
                    <a:pt x="4930" y="2165"/>
                  </a:cubicBezTo>
                  <a:cubicBezTo>
                    <a:pt x="4988" y="1789"/>
                    <a:pt x="5359" y="1686"/>
                    <a:pt x="5719" y="1686"/>
                  </a:cubicBezTo>
                  <a:cubicBezTo>
                    <a:pt x="5803" y="1686"/>
                    <a:pt x="5887" y="1692"/>
                    <a:pt x="5966" y="1701"/>
                  </a:cubicBezTo>
                  <a:cubicBezTo>
                    <a:pt x="5977" y="1702"/>
                    <a:pt x="5989" y="1703"/>
                    <a:pt x="6000" y="1703"/>
                  </a:cubicBezTo>
                  <a:cubicBezTo>
                    <a:pt x="6142" y="1703"/>
                    <a:pt x="6268" y="1570"/>
                    <a:pt x="6180" y="1427"/>
                  </a:cubicBezTo>
                  <a:cubicBezTo>
                    <a:pt x="5668" y="570"/>
                    <a:pt x="4335" y="736"/>
                    <a:pt x="3537" y="498"/>
                  </a:cubicBezTo>
                  <a:cubicBezTo>
                    <a:pt x="3016" y="333"/>
                    <a:pt x="2185" y="1"/>
                    <a:pt x="1479" y="1"/>
                  </a:cubicBezTo>
                  <a:close/>
                </a:path>
              </a:pathLst>
            </a:custGeom>
            <a:solidFill>
              <a:srgbClr val="9FE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30;p36">
              <a:extLst>
                <a:ext uri="{FF2B5EF4-FFF2-40B4-BE49-F238E27FC236}">
                  <a16:creationId xmlns:a16="http://schemas.microsoft.com/office/drawing/2014/main" id="{2A3197CE-7514-732E-1431-CFFD7A7132E3}"/>
                </a:ext>
              </a:extLst>
            </p:cNvPr>
            <p:cNvSpPr/>
            <p:nvPr/>
          </p:nvSpPr>
          <p:spPr>
            <a:xfrm>
              <a:off x="4212125" y="2968325"/>
              <a:ext cx="65725" cy="32225"/>
            </a:xfrm>
            <a:custGeom>
              <a:avLst/>
              <a:gdLst/>
              <a:ahLst/>
              <a:cxnLst/>
              <a:rect l="l" t="t" r="r" b="b"/>
              <a:pathLst>
                <a:path w="2629" h="1289" extrusionOk="0">
                  <a:moveTo>
                    <a:pt x="1267" y="1"/>
                  </a:moveTo>
                  <a:cubicBezTo>
                    <a:pt x="1051" y="1"/>
                    <a:pt x="840" y="31"/>
                    <a:pt x="667" y="85"/>
                  </a:cubicBezTo>
                  <a:cubicBezTo>
                    <a:pt x="298" y="204"/>
                    <a:pt x="0" y="549"/>
                    <a:pt x="477" y="775"/>
                  </a:cubicBezTo>
                  <a:cubicBezTo>
                    <a:pt x="786" y="918"/>
                    <a:pt x="1143" y="1002"/>
                    <a:pt x="1477" y="1109"/>
                  </a:cubicBezTo>
                  <a:cubicBezTo>
                    <a:pt x="1679" y="1180"/>
                    <a:pt x="1905" y="1276"/>
                    <a:pt x="2132" y="1287"/>
                  </a:cubicBezTo>
                  <a:cubicBezTo>
                    <a:pt x="2142" y="1288"/>
                    <a:pt x="2151" y="1288"/>
                    <a:pt x="2161" y="1288"/>
                  </a:cubicBezTo>
                  <a:cubicBezTo>
                    <a:pt x="2629" y="1288"/>
                    <a:pt x="2556" y="722"/>
                    <a:pt x="2370" y="418"/>
                  </a:cubicBezTo>
                  <a:cubicBezTo>
                    <a:pt x="2370" y="406"/>
                    <a:pt x="2358" y="406"/>
                    <a:pt x="2358" y="394"/>
                  </a:cubicBezTo>
                  <a:cubicBezTo>
                    <a:pt x="2346" y="394"/>
                    <a:pt x="2346" y="383"/>
                    <a:pt x="2346" y="383"/>
                  </a:cubicBezTo>
                  <a:cubicBezTo>
                    <a:pt x="2105" y="110"/>
                    <a:pt x="1675" y="1"/>
                    <a:pt x="1267" y="1"/>
                  </a:cubicBezTo>
                  <a:close/>
                </a:path>
              </a:pathLst>
            </a:custGeom>
            <a:solidFill>
              <a:srgbClr val="9FE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31;p36">
              <a:extLst>
                <a:ext uri="{FF2B5EF4-FFF2-40B4-BE49-F238E27FC236}">
                  <a16:creationId xmlns:a16="http://schemas.microsoft.com/office/drawing/2014/main" id="{B9128E3B-1923-5042-182F-9AB48AEABD49}"/>
                </a:ext>
              </a:extLst>
            </p:cNvPr>
            <p:cNvSpPr/>
            <p:nvPr/>
          </p:nvSpPr>
          <p:spPr>
            <a:xfrm>
              <a:off x="3918025" y="2797925"/>
              <a:ext cx="53625" cy="58200"/>
            </a:xfrm>
            <a:custGeom>
              <a:avLst/>
              <a:gdLst/>
              <a:ahLst/>
              <a:cxnLst/>
              <a:rect l="l" t="t" r="r" b="b"/>
              <a:pathLst>
                <a:path w="2145" h="2328" extrusionOk="0">
                  <a:moveTo>
                    <a:pt x="502" y="0"/>
                  </a:moveTo>
                  <a:cubicBezTo>
                    <a:pt x="471" y="0"/>
                    <a:pt x="436" y="8"/>
                    <a:pt x="406" y="31"/>
                  </a:cubicBezTo>
                  <a:cubicBezTo>
                    <a:pt x="1" y="269"/>
                    <a:pt x="191" y="1043"/>
                    <a:pt x="322" y="1388"/>
                  </a:cubicBezTo>
                  <a:cubicBezTo>
                    <a:pt x="476" y="1817"/>
                    <a:pt x="915" y="2328"/>
                    <a:pt x="1413" y="2328"/>
                  </a:cubicBezTo>
                  <a:cubicBezTo>
                    <a:pt x="1454" y="2328"/>
                    <a:pt x="1495" y="2324"/>
                    <a:pt x="1537" y="2317"/>
                  </a:cubicBezTo>
                  <a:cubicBezTo>
                    <a:pt x="2144" y="2210"/>
                    <a:pt x="1632" y="1424"/>
                    <a:pt x="1477" y="1150"/>
                  </a:cubicBezTo>
                  <a:cubicBezTo>
                    <a:pt x="1323" y="853"/>
                    <a:pt x="977" y="43"/>
                    <a:pt x="549" y="7"/>
                  </a:cubicBezTo>
                  <a:cubicBezTo>
                    <a:pt x="536" y="3"/>
                    <a:pt x="519" y="0"/>
                    <a:pt x="502" y="0"/>
                  </a:cubicBezTo>
                  <a:close/>
                </a:path>
              </a:pathLst>
            </a:custGeom>
            <a:solidFill>
              <a:srgbClr val="9FE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32;p36">
              <a:extLst>
                <a:ext uri="{FF2B5EF4-FFF2-40B4-BE49-F238E27FC236}">
                  <a16:creationId xmlns:a16="http://schemas.microsoft.com/office/drawing/2014/main" id="{7FF78D40-01A0-0DF6-DD53-B880822CCC47}"/>
                </a:ext>
              </a:extLst>
            </p:cNvPr>
            <p:cNvSpPr/>
            <p:nvPr/>
          </p:nvSpPr>
          <p:spPr>
            <a:xfrm>
              <a:off x="3800175" y="2889750"/>
              <a:ext cx="37525" cy="28300"/>
            </a:xfrm>
            <a:custGeom>
              <a:avLst/>
              <a:gdLst/>
              <a:ahLst/>
              <a:cxnLst/>
              <a:rect l="l" t="t" r="r" b="b"/>
              <a:pathLst>
                <a:path w="1501" h="1132" extrusionOk="0">
                  <a:moveTo>
                    <a:pt x="721" y="0"/>
                  </a:moveTo>
                  <a:cubicBezTo>
                    <a:pt x="418" y="0"/>
                    <a:pt x="117" y="126"/>
                    <a:pt x="12" y="382"/>
                  </a:cubicBezTo>
                  <a:cubicBezTo>
                    <a:pt x="0" y="430"/>
                    <a:pt x="0" y="454"/>
                    <a:pt x="12" y="489"/>
                  </a:cubicBezTo>
                  <a:cubicBezTo>
                    <a:pt x="12" y="811"/>
                    <a:pt x="393" y="1073"/>
                    <a:pt x="667" y="1121"/>
                  </a:cubicBezTo>
                  <a:cubicBezTo>
                    <a:pt x="707" y="1128"/>
                    <a:pt x="750" y="1131"/>
                    <a:pt x="793" y="1131"/>
                  </a:cubicBezTo>
                  <a:cubicBezTo>
                    <a:pt x="1113" y="1131"/>
                    <a:pt x="1500" y="942"/>
                    <a:pt x="1500" y="597"/>
                  </a:cubicBezTo>
                  <a:cubicBezTo>
                    <a:pt x="1500" y="203"/>
                    <a:pt x="1108" y="0"/>
                    <a:pt x="721" y="0"/>
                  </a:cubicBezTo>
                  <a:close/>
                </a:path>
              </a:pathLst>
            </a:custGeom>
            <a:solidFill>
              <a:srgbClr val="9FE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33;p36">
              <a:extLst>
                <a:ext uri="{FF2B5EF4-FFF2-40B4-BE49-F238E27FC236}">
                  <a16:creationId xmlns:a16="http://schemas.microsoft.com/office/drawing/2014/main" id="{28EE5FE6-FE50-AA91-93E1-BA431016DDFC}"/>
                </a:ext>
              </a:extLst>
            </p:cNvPr>
            <p:cNvSpPr/>
            <p:nvPr/>
          </p:nvSpPr>
          <p:spPr>
            <a:xfrm>
              <a:off x="4054075" y="2895650"/>
              <a:ext cx="42875" cy="32800"/>
            </a:xfrm>
            <a:custGeom>
              <a:avLst/>
              <a:gdLst/>
              <a:ahLst/>
              <a:cxnLst/>
              <a:rect l="l" t="t" r="r" b="b"/>
              <a:pathLst>
                <a:path w="1715" h="1312" extrusionOk="0">
                  <a:moveTo>
                    <a:pt x="797" y="1"/>
                  </a:moveTo>
                  <a:cubicBezTo>
                    <a:pt x="716" y="1"/>
                    <a:pt x="636" y="13"/>
                    <a:pt x="560" y="39"/>
                  </a:cubicBezTo>
                  <a:cubicBezTo>
                    <a:pt x="560" y="39"/>
                    <a:pt x="548" y="51"/>
                    <a:pt x="548" y="51"/>
                  </a:cubicBezTo>
                  <a:lnTo>
                    <a:pt x="512" y="51"/>
                  </a:lnTo>
                  <a:cubicBezTo>
                    <a:pt x="179" y="230"/>
                    <a:pt x="0" y="646"/>
                    <a:pt x="238" y="980"/>
                  </a:cubicBezTo>
                  <a:cubicBezTo>
                    <a:pt x="388" y="1191"/>
                    <a:pt x="649" y="1311"/>
                    <a:pt x="904" y="1311"/>
                  </a:cubicBezTo>
                  <a:cubicBezTo>
                    <a:pt x="994" y="1311"/>
                    <a:pt x="1083" y="1296"/>
                    <a:pt x="1167" y="1266"/>
                  </a:cubicBezTo>
                  <a:cubicBezTo>
                    <a:pt x="1512" y="1135"/>
                    <a:pt x="1715" y="742"/>
                    <a:pt x="1524" y="396"/>
                  </a:cubicBezTo>
                  <a:cubicBezTo>
                    <a:pt x="1376" y="155"/>
                    <a:pt x="1082" y="1"/>
                    <a:pt x="797" y="1"/>
                  </a:cubicBezTo>
                  <a:close/>
                </a:path>
              </a:pathLst>
            </a:custGeom>
            <a:solidFill>
              <a:srgbClr val="9FE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34;p36">
              <a:extLst>
                <a:ext uri="{FF2B5EF4-FFF2-40B4-BE49-F238E27FC236}">
                  <a16:creationId xmlns:a16="http://schemas.microsoft.com/office/drawing/2014/main" id="{C022DA1C-B61E-7B85-4C14-A7A95D55CD71}"/>
                </a:ext>
              </a:extLst>
            </p:cNvPr>
            <p:cNvSpPr/>
            <p:nvPr/>
          </p:nvSpPr>
          <p:spPr>
            <a:xfrm>
              <a:off x="3014650" y="1963250"/>
              <a:ext cx="1907400" cy="2504750"/>
            </a:xfrm>
            <a:custGeom>
              <a:avLst/>
              <a:gdLst/>
              <a:ahLst/>
              <a:cxnLst/>
              <a:rect l="l" t="t" r="r" b="b"/>
              <a:pathLst>
                <a:path w="76296" h="100190" extrusionOk="0">
                  <a:moveTo>
                    <a:pt x="35267" y="1963"/>
                  </a:moveTo>
                  <a:cubicBezTo>
                    <a:pt x="35411" y="1963"/>
                    <a:pt x="35575" y="1983"/>
                    <a:pt x="35791" y="2033"/>
                  </a:cubicBezTo>
                  <a:cubicBezTo>
                    <a:pt x="35606" y="2008"/>
                    <a:pt x="35431" y="1996"/>
                    <a:pt x="35255" y="1996"/>
                  </a:cubicBezTo>
                  <a:cubicBezTo>
                    <a:pt x="35103" y="1996"/>
                    <a:pt x="34951" y="2005"/>
                    <a:pt x="34791" y="2021"/>
                  </a:cubicBezTo>
                  <a:cubicBezTo>
                    <a:pt x="34886" y="1997"/>
                    <a:pt x="34981" y="1974"/>
                    <a:pt x="35088" y="1974"/>
                  </a:cubicBezTo>
                  <a:cubicBezTo>
                    <a:pt x="35146" y="1966"/>
                    <a:pt x="35205" y="1963"/>
                    <a:pt x="35267" y="1963"/>
                  </a:cubicBezTo>
                  <a:close/>
                  <a:moveTo>
                    <a:pt x="20348" y="1628"/>
                  </a:moveTo>
                  <a:cubicBezTo>
                    <a:pt x="19622" y="1771"/>
                    <a:pt x="18884" y="1938"/>
                    <a:pt x="18181" y="2117"/>
                  </a:cubicBezTo>
                  <a:cubicBezTo>
                    <a:pt x="18884" y="1926"/>
                    <a:pt x="19610" y="1759"/>
                    <a:pt x="20348" y="1628"/>
                  </a:cubicBezTo>
                  <a:close/>
                  <a:moveTo>
                    <a:pt x="42875" y="4486"/>
                  </a:moveTo>
                  <a:lnTo>
                    <a:pt x="42875" y="4486"/>
                  </a:lnTo>
                  <a:cubicBezTo>
                    <a:pt x="43030" y="4593"/>
                    <a:pt x="43173" y="4712"/>
                    <a:pt x="43280" y="4855"/>
                  </a:cubicBezTo>
                  <a:cubicBezTo>
                    <a:pt x="43065" y="4676"/>
                    <a:pt x="43054" y="4629"/>
                    <a:pt x="42875" y="4486"/>
                  </a:cubicBezTo>
                  <a:close/>
                  <a:moveTo>
                    <a:pt x="15872" y="4236"/>
                  </a:moveTo>
                  <a:cubicBezTo>
                    <a:pt x="15860" y="4283"/>
                    <a:pt x="15872" y="4331"/>
                    <a:pt x="15895" y="4379"/>
                  </a:cubicBezTo>
                  <a:cubicBezTo>
                    <a:pt x="16055" y="4720"/>
                    <a:pt x="16185" y="4819"/>
                    <a:pt x="16320" y="4819"/>
                  </a:cubicBezTo>
                  <a:cubicBezTo>
                    <a:pt x="16507" y="4819"/>
                    <a:pt x="16705" y="4632"/>
                    <a:pt x="17007" y="4632"/>
                  </a:cubicBezTo>
                  <a:cubicBezTo>
                    <a:pt x="17075" y="4632"/>
                    <a:pt x="17149" y="4641"/>
                    <a:pt x="17229" y="4664"/>
                  </a:cubicBezTo>
                  <a:cubicBezTo>
                    <a:pt x="17372" y="4712"/>
                    <a:pt x="17419" y="4843"/>
                    <a:pt x="17515" y="4986"/>
                  </a:cubicBezTo>
                  <a:cubicBezTo>
                    <a:pt x="16748" y="4865"/>
                    <a:pt x="15969" y="4778"/>
                    <a:pt x="15177" y="4778"/>
                  </a:cubicBezTo>
                  <a:cubicBezTo>
                    <a:pt x="14640" y="4778"/>
                    <a:pt x="14098" y="4818"/>
                    <a:pt x="13550" y="4915"/>
                  </a:cubicBezTo>
                  <a:cubicBezTo>
                    <a:pt x="13193" y="4974"/>
                    <a:pt x="12943" y="5081"/>
                    <a:pt x="12597" y="5176"/>
                  </a:cubicBezTo>
                  <a:cubicBezTo>
                    <a:pt x="12323" y="5248"/>
                    <a:pt x="12026" y="5260"/>
                    <a:pt x="11728" y="5284"/>
                  </a:cubicBezTo>
                  <a:cubicBezTo>
                    <a:pt x="11835" y="5272"/>
                    <a:pt x="11931" y="5260"/>
                    <a:pt x="12038" y="5236"/>
                  </a:cubicBezTo>
                  <a:cubicBezTo>
                    <a:pt x="13205" y="4986"/>
                    <a:pt x="14395" y="4700"/>
                    <a:pt x="15514" y="4343"/>
                  </a:cubicBezTo>
                  <a:cubicBezTo>
                    <a:pt x="15550" y="4343"/>
                    <a:pt x="15693" y="4295"/>
                    <a:pt x="15872" y="4236"/>
                  </a:cubicBezTo>
                  <a:close/>
                  <a:moveTo>
                    <a:pt x="14645" y="6069"/>
                  </a:moveTo>
                  <a:cubicBezTo>
                    <a:pt x="14752" y="6069"/>
                    <a:pt x="14860" y="6081"/>
                    <a:pt x="14967" y="6081"/>
                  </a:cubicBezTo>
                  <a:cubicBezTo>
                    <a:pt x="15050" y="6093"/>
                    <a:pt x="15121" y="6105"/>
                    <a:pt x="15205" y="6117"/>
                  </a:cubicBezTo>
                  <a:cubicBezTo>
                    <a:pt x="15324" y="6141"/>
                    <a:pt x="15348" y="6153"/>
                    <a:pt x="15276" y="6153"/>
                  </a:cubicBezTo>
                  <a:cubicBezTo>
                    <a:pt x="15169" y="6308"/>
                    <a:pt x="14740" y="6450"/>
                    <a:pt x="14550" y="6522"/>
                  </a:cubicBezTo>
                  <a:cubicBezTo>
                    <a:pt x="14401" y="6583"/>
                    <a:pt x="14141" y="6709"/>
                    <a:pt x="13930" y="6709"/>
                  </a:cubicBezTo>
                  <a:cubicBezTo>
                    <a:pt x="13854" y="6709"/>
                    <a:pt x="13785" y="6693"/>
                    <a:pt x="13728" y="6653"/>
                  </a:cubicBezTo>
                  <a:cubicBezTo>
                    <a:pt x="13312" y="6355"/>
                    <a:pt x="13597" y="6248"/>
                    <a:pt x="13788" y="6188"/>
                  </a:cubicBezTo>
                  <a:cubicBezTo>
                    <a:pt x="14062" y="6093"/>
                    <a:pt x="14359" y="6069"/>
                    <a:pt x="14645" y="6069"/>
                  </a:cubicBezTo>
                  <a:close/>
                  <a:moveTo>
                    <a:pt x="17995" y="7090"/>
                  </a:moveTo>
                  <a:cubicBezTo>
                    <a:pt x="18097" y="7090"/>
                    <a:pt x="18200" y="7099"/>
                    <a:pt x="18300" y="7117"/>
                  </a:cubicBezTo>
                  <a:cubicBezTo>
                    <a:pt x="18396" y="7141"/>
                    <a:pt x="18539" y="7153"/>
                    <a:pt x="18550" y="7272"/>
                  </a:cubicBezTo>
                  <a:cubicBezTo>
                    <a:pt x="18550" y="7367"/>
                    <a:pt x="18241" y="7546"/>
                    <a:pt x="18181" y="7570"/>
                  </a:cubicBezTo>
                  <a:cubicBezTo>
                    <a:pt x="17999" y="7670"/>
                    <a:pt x="17769" y="7749"/>
                    <a:pt x="17554" y="7749"/>
                  </a:cubicBezTo>
                  <a:cubicBezTo>
                    <a:pt x="17487" y="7749"/>
                    <a:pt x="17422" y="7741"/>
                    <a:pt x="17360" y="7724"/>
                  </a:cubicBezTo>
                  <a:cubicBezTo>
                    <a:pt x="17193" y="7689"/>
                    <a:pt x="16979" y="7582"/>
                    <a:pt x="17074" y="7403"/>
                  </a:cubicBezTo>
                  <a:cubicBezTo>
                    <a:pt x="17110" y="7331"/>
                    <a:pt x="17241" y="7284"/>
                    <a:pt x="17312" y="7248"/>
                  </a:cubicBezTo>
                  <a:cubicBezTo>
                    <a:pt x="17520" y="7140"/>
                    <a:pt x="17757" y="7090"/>
                    <a:pt x="17995" y="7090"/>
                  </a:cubicBezTo>
                  <a:close/>
                  <a:moveTo>
                    <a:pt x="54186" y="7879"/>
                  </a:moveTo>
                  <a:cubicBezTo>
                    <a:pt x="54186" y="7915"/>
                    <a:pt x="54186" y="7963"/>
                    <a:pt x="54186" y="8010"/>
                  </a:cubicBezTo>
                  <a:cubicBezTo>
                    <a:pt x="54186" y="8010"/>
                    <a:pt x="54174" y="7998"/>
                    <a:pt x="54174" y="7998"/>
                  </a:cubicBezTo>
                  <a:cubicBezTo>
                    <a:pt x="54162" y="7974"/>
                    <a:pt x="54150" y="7951"/>
                    <a:pt x="54138" y="7927"/>
                  </a:cubicBezTo>
                  <a:cubicBezTo>
                    <a:pt x="54162" y="7915"/>
                    <a:pt x="54174" y="7903"/>
                    <a:pt x="54186" y="7879"/>
                  </a:cubicBezTo>
                  <a:close/>
                  <a:moveTo>
                    <a:pt x="14696" y="8031"/>
                  </a:moveTo>
                  <a:cubicBezTo>
                    <a:pt x="14788" y="8031"/>
                    <a:pt x="14907" y="8057"/>
                    <a:pt x="14967" y="8117"/>
                  </a:cubicBezTo>
                  <a:cubicBezTo>
                    <a:pt x="15145" y="8272"/>
                    <a:pt x="14883" y="8415"/>
                    <a:pt x="14729" y="8439"/>
                  </a:cubicBezTo>
                  <a:cubicBezTo>
                    <a:pt x="14586" y="8427"/>
                    <a:pt x="14300" y="8332"/>
                    <a:pt x="14407" y="8153"/>
                  </a:cubicBezTo>
                  <a:cubicBezTo>
                    <a:pt x="14455" y="8082"/>
                    <a:pt x="14562" y="8046"/>
                    <a:pt x="14645" y="8034"/>
                  </a:cubicBezTo>
                  <a:cubicBezTo>
                    <a:pt x="14661" y="8032"/>
                    <a:pt x="14678" y="8031"/>
                    <a:pt x="14696" y="8031"/>
                  </a:cubicBezTo>
                  <a:close/>
                  <a:moveTo>
                    <a:pt x="21338" y="11827"/>
                  </a:moveTo>
                  <a:cubicBezTo>
                    <a:pt x="21591" y="11827"/>
                    <a:pt x="21895" y="12320"/>
                    <a:pt x="21956" y="12570"/>
                  </a:cubicBezTo>
                  <a:cubicBezTo>
                    <a:pt x="21979" y="12665"/>
                    <a:pt x="22015" y="12773"/>
                    <a:pt x="21991" y="12868"/>
                  </a:cubicBezTo>
                  <a:cubicBezTo>
                    <a:pt x="21961" y="12983"/>
                    <a:pt x="21890" y="13021"/>
                    <a:pt x="21806" y="13021"/>
                  </a:cubicBezTo>
                  <a:cubicBezTo>
                    <a:pt x="21726" y="13021"/>
                    <a:pt x="21632" y="12986"/>
                    <a:pt x="21551" y="12951"/>
                  </a:cubicBezTo>
                  <a:cubicBezTo>
                    <a:pt x="21229" y="12796"/>
                    <a:pt x="20991" y="12451"/>
                    <a:pt x="21086" y="12082"/>
                  </a:cubicBezTo>
                  <a:cubicBezTo>
                    <a:pt x="21152" y="11898"/>
                    <a:pt x="21241" y="11827"/>
                    <a:pt x="21338" y="11827"/>
                  </a:cubicBezTo>
                  <a:close/>
                  <a:moveTo>
                    <a:pt x="32862" y="12892"/>
                  </a:moveTo>
                  <a:lnTo>
                    <a:pt x="32862" y="12892"/>
                  </a:lnTo>
                  <a:cubicBezTo>
                    <a:pt x="32921" y="12963"/>
                    <a:pt x="32981" y="13023"/>
                    <a:pt x="33028" y="13082"/>
                  </a:cubicBezTo>
                  <a:cubicBezTo>
                    <a:pt x="33005" y="13070"/>
                    <a:pt x="32981" y="13058"/>
                    <a:pt x="32969" y="13046"/>
                  </a:cubicBezTo>
                  <a:cubicBezTo>
                    <a:pt x="32921" y="12999"/>
                    <a:pt x="32897" y="12963"/>
                    <a:pt x="32862" y="12892"/>
                  </a:cubicBezTo>
                  <a:close/>
                  <a:moveTo>
                    <a:pt x="28815" y="15080"/>
                  </a:moveTo>
                  <a:cubicBezTo>
                    <a:pt x="28943" y="15080"/>
                    <a:pt x="29073" y="15092"/>
                    <a:pt x="29207" y="15118"/>
                  </a:cubicBezTo>
                  <a:cubicBezTo>
                    <a:pt x="29659" y="15202"/>
                    <a:pt x="31469" y="15844"/>
                    <a:pt x="30135" y="16142"/>
                  </a:cubicBezTo>
                  <a:cubicBezTo>
                    <a:pt x="30077" y="16156"/>
                    <a:pt x="30013" y="16161"/>
                    <a:pt x="29945" y="16161"/>
                  </a:cubicBezTo>
                  <a:cubicBezTo>
                    <a:pt x="29668" y="16161"/>
                    <a:pt x="29331" y="16070"/>
                    <a:pt x="29066" y="16070"/>
                  </a:cubicBezTo>
                  <a:cubicBezTo>
                    <a:pt x="29053" y="16070"/>
                    <a:pt x="29040" y="16070"/>
                    <a:pt x="29028" y="16071"/>
                  </a:cubicBezTo>
                  <a:cubicBezTo>
                    <a:pt x="28103" y="16105"/>
                    <a:pt x="27188" y="16299"/>
                    <a:pt x="26274" y="16299"/>
                  </a:cubicBezTo>
                  <a:cubicBezTo>
                    <a:pt x="26224" y="16299"/>
                    <a:pt x="26173" y="16298"/>
                    <a:pt x="26123" y="16297"/>
                  </a:cubicBezTo>
                  <a:cubicBezTo>
                    <a:pt x="25985" y="16297"/>
                    <a:pt x="25769" y="16307"/>
                    <a:pt x="25577" y="16307"/>
                  </a:cubicBezTo>
                  <a:cubicBezTo>
                    <a:pt x="25208" y="16307"/>
                    <a:pt x="24931" y="16270"/>
                    <a:pt x="25480" y="16059"/>
                  </a:cubicBezTo>
                  <a:cubicBezTo>
                    <a:pt x="25873" y="15916"/>
                    <a:pt x="26290" y="15785"/>
                    <a:pt x="26694" y="15678"/>
                  </a:cubicBezTo>
                  <a:cubicBezTo>
                    <a:pt x="27424" y="15465"/>
                    <a:pt x="28084" y="15080"/>
                    <a:pt x="28815" y="15080"/>
                  </a:cubicBezTo>
                  <a:close/>
                  <a:moveTo>
                    <a:pt x="31750" y="18591"/>
                  </a:moveTo>
                  <a:lnTo>
                    <a:pt x="31750" y="18591"/>
                  </a:lnTo>
                  <a:cubicBezTo>
                    <a:pt x="31751" y="18592"/>
                    <a:pt x="31753" y="18593"/>
                    <a:pt x="31754" y="18595"/>
                  </a:cubicBezTo>
                  <a:cubicBezTo>
                    <a:pt x="31753" y="18594"/>
                    <a:pt x="31751" y="18592"/>
                    <a:pt x="31750" y="18591"/>
                  </a:cubicBezTo>
                  <a:close/>
                  <a:moveTo>
                    <a:pt x="37403" y="18124"/>
                  </a:moveTo>
                  <a:cubicBezTo>
                    <a:pt x="37414" y="18124"/>
                    <a:pt x="37424" y="18126"/>
                    <a:pt x="37434" y="18130"/>
                  </a:cubicBezTo>
                  <a:cubicBezTo>
                    <a:pt x="37529" y="18178"/>
                    <a:pt x="37529" y="18476"/>
                    <a:pt x="37481" y="18547"/>
                  </a:cubicBezTo>
                  <a:cubicBezTo>
                    <a:pt x="37420" y="18670"/>
                    <a:pt x="37303" y="18704"/>
                    <a:pt x="37174" y="18704"/>
                  </a:cubicBezTo>
                  <a:cubicBezTo>
                    <a:pt x="37027" y="18704"/>
                    <a:pt x="36863" y="18661"/>
                    <a:pt x="36743" y="18654"/>
                  </a:cubicBezTo>
                  <a:cubicBezTo>
                    <a:pt x="36720" y="18654"/>
                    <a:pt x="36697" y="18653"/>
                    <a:pt x="36674" y="18653"/>
                  </a:cubicBezTo>
                  <a:cubicBezTo>
                    <a:pt x="36448" y="18653"/>
                    <a:pt x="36229" y="18685"/>
                    <a:pt x="36010" y="18685"/>
                  </a:cubicBezTo>
                  <a:cubicBezTo>
                    <a:pt x="35886" y="18685"/>
                    <a:pt x="35762" y="18675"/>
                    <a:pt x="35636" y="18642"/>
                  </a:cubicBezTo>
                  <a:cubicBezTo>
                    <a:pt x="35564" y="18619"/>
                    <a:pt x="35505" y="18595"/>
                    <a:pt x="35445" y="18571"/>
                  </a:cubicBezTo>
                  <a:cubicBezTo>
                    <a:pt x="35648" y="18547"/>
                    <a:pt x="35862" y="18523"/>
                    <a:pt x="36065" y="18500"/>
                  </a:cubicBezTo>
                  <a:cubicBezTo>
                    <a:pt x="36457" y="18416"/>
                    <a:pt x="36874" y="18190"/>
                    <a:pt x="37267" y="18154"/>
                  </a:cubicBezTo>
                  <a:cubicBezTo>
                    <a:pt x="37305" y="18154"/>
                    <a:pt x="37359" y="18124"/>
                    <a:pt x="37403" y="18124"/>
                  </a:cubicBezTo>
                  <a:close/>
                  <a:moveTo>
                    <a:pt x="33379" y="16848"/>
                  </a:moveTo>
                  <a:cubicBezTo>
                    <a:pt x="33609" y="16848"/>
                    <a:pt x="33780" y="16998"/>
                    <a:pt x="33886" y="17297"/>
                  </a:cubicBezTo>
                  <a:cubicBezTo>
                    <a:pt x="34347" y="17615"/>
                    <a:pt x="34429" y="17774"/>
                    <a:pt x="34116" y="17774"/>
                  </a:cubicBezTo>
                  <a:cubicBezTo>
                    <a:pt x="34065" y="17774"/>
                    <a:pt x="34004" y="17770"/>
                    <a:pt x="33933" y="17761"/>
                  </a:cubicBezTo>
                  <a:cubicBezTo>
                    <a:pt x="33850" y="17821"/>
                    <a:pt x="33695" y="17797"/>
                    <a:pt x="33612" y="17845"/>
                  </a:cubicBezTo>
                  <a:cubicBezTo>
                    <a:pt x="33350" y="17988"/>
                    <a:pt x="33326" y="18107"/>
                    <a:pt x="33195" y="18369"/>
                  </a:cubicBezTo>
                  <a:cubicBezTo>
                    <a:pt x="33004" y="18735"/>
                    <a:pt x="32924" y="18861"/>
                    <a:pt x="32878" y="18861"/>
                  </a:cubicBezTo>
                  <a:cubicBezTo>
                    <a:pt x="32782" y="18861"/>
                    <a:pt x="32843" y="18290"/>
                    <a:pt x="32350" y="18226"/>
                  </a:cubicBezTo>
                  <a:cubicBezTo>
                    <a:pt x="32350" y="18226"/>
                    <a:pt x="31730" y="18436"/>
                    <a:pt x="31736" y="18562"/>
                  </a:cubicBezTo>
                  <a:lnTo>
                    <a:pt x="31736" y="18562"/>
                  </a:lnTo>
                  <a:cubicBezTo>
                    <a:pt x="31694" y="18404"/>
                    <a:pt x="31865" y="17804"/>
                    <a:pt x="31778" y="17630"/>
                  </a:cubicBezTo>
                  <a:cubicBezTo>
                    <a:pt x="31631" y="17305"/>
                    <a:pt x="31226" y="17183"/>
                    <a:pt x="30847" y="17183"/>
                  </a:cubicBezTo>
                  <a:cubicBezTo>
                    <a:pt x="30795" y="17183"/>
                    <a:pt x="30744" y="17186"/>
                    <a:pt x="30695" y="17190"/>
                  </a:cubicBezTo>
                  <a:cubicBezTo>
                    <a:pt x="31493" y="17071"/>
                    <a:pt x="32302" y="16987"/>
                    <a:pt x="33112" y="16904"/>
                  </a:cubicBezTo>
                  <a:cubicBezTo>
                    <a:pt x="33208" y="16867"/>
                    <a:pt x="33297" y="16848"/>
                    <a:pt x="33379" y="16848"/>
                  </a:cubicBezTo>
                  <a:close/>
                  <a:moveTo>
                    <a:pt x="30457" y="17214"/>
                  </a:moveTo>
                  <a:cubicBezTo>
                    <a:pt x="30421" y="17226"/>
                    <a:pt x="30385" y="17237"/>
                    <a:pt x="30350" y="17249"/>
                  </a:cubicBezTo>
                  <a:cubicBezTo>
                    <a:pt x="29849" y="17392"/>
                    <a:pt x="29302" y="18011"/>
                    <a:pt x="29242" y="18535"/>
                  </a:cubicBezTo>
                  <a:cubicBezTo>
                    <a:pt x="29195" y="19000"/>
                    <a:pt x="29457" y="19011"/>
                    <a:pt x="29528" y="19381"/>
                  </a:cubicBezTo>
                  <a:cubicBezTo>
                    <a:pt x="29599" y="19726"/>
                    <a:pt x="29814" y="19476"/>
                    <a:pt x="29361" y="19845"/>
                  </a:cubicBezTo>
                  <a:cubicBezTo>
                    <a:pt x="29254" y="19916"/>
                    <a:pt x="29159" y="20000"/>
                    <a:pt x="29064" y="20071"/>
                  </a:cubicBezTo>
                  <a:cubicBezTo>
                    <a:pt x="28768" y="19740"/>
                    <a:pt x="28461" y="19410"/>
                    <a:pt x="28154" y="19079"/>
                  </a:cubicBezTo>
                  <a:lnTo>
                    <a:pt x="28154" y="19079"/>
                  </a:lnTo>
                  <a:cubicBezTo>
                    <a:pt x="28203" y="19039"/>
                    <a:pt x="28375" y="17640"/>
                    <a:pt x="28351" y="17640"/>
                  </a:cubicBezTo>
                  <a:lnTo>
                    <a:pt x="28351" y="17640"/>
                  </a:lnTo>
                  <a:cubicBezTo>
                    <a:pt x="28351" y="17640"/>
                    <a:pt x="28351" y="17640"/>
                    <a:pt x="28350" y="17641"/>
                  </a:cubicBezTo>
                  <a:lnTo>
                    <a:pt x="28350" y="17641"/>
                  </a:lnTo>
                  <a:cubicBezTo>
                    <a:pt x="28532" y="17345"/>
                    <a:pt x="29636" y="17345"/>
                    <a:pt x="29921" y="17297"/>
                  </a:cubicBezTo>
                  <a:cubicBezTo>
                    <a:pt x="30100" y="17261"/>
                    <a:pt x="30278" y="17249"/>
                    <a:pt x="30457" y="17214"/>
                  </a:cubicBezTo>
                  <a:close/>
                  <a:moveTo>
                    <a:pt x="35826" y="19535"/>
                  </a:moveTo>
                  <a:cubicBezTo>
                    <a:pt x="35600" y="19773"/>
                    <a:pt x="35064" y="20000"/>
                    <a:pt x="34874" y="20095"/>
                  </a:cubicBezTo>
                  <a:cubicBezTo>
                    <a:pt x="34421" y="20297"/>
                    <a:pt x="33933" y="20428"/>
                    <a:pt x="33445" y="20524"/>
                  </a:cubicBezTo>
                  <a:cubicBezTo>
                    <a:pt x="33153" y="20574"/>
                    <a:pt x="32853" y="20624"/>
                    <a:pt x="32551" y="20624"/>
                  </a:cubicBezTo>
                  <a:cubicBezTo>
                    <a:pt x="32496" y="20624"/>
                    <a:pt x="32441" y="20623"/>
                    <a:pt x="32386" y="20619"/>
                  </a:cubicBezTo>
                  <a:cubicBezTo>
                    <a:pt x="31862" y="20571"/>
                    <a:pt x="31624" y="20250"/>
                    <a:pt x="32386" y="20107"/>
                  </a:cubicBezTo>
                  <a:cubicBezTo>
                    <a:pt x="32647" y="20047"/>
                    <a:pt x="32897" y="20059"/>
                    <a:pt x="33159" y="19964"/>
                  </a:cubicBezTo>
                  <a:cubicBezTo>
                    <a:pt x="33481" y="19845"/>
                    <a:pt x="33719" y="19654"/>
                    <a:pt x="34076" y="19619"/>
                  </a:cubicBezTo>
                  <a:cubicBezTo>
                    <a:pt x="34150" y="19614"/>
                    <a:pt x="34224" y="19612"/>
                    <a:pt x="34300" y="19612"/>
                  </a:cubicBezTo>
                  <a:cubicBezTo>
                    <a:pt x="34551" y="19612"/>
                    <a:pt x="34814" y="19633"/>
                    <a:pt x="35068" y="19633"/>
                  </a:cubicBezTo>
                  <a:cubicBezTo>
                    <a:pt x="35111" y="19633"/>
                    <a:pt x="35153" y="19632"/>
                    <a:pt x="35195" y="19631"/>
                  </a:cubicBezTo>
                  <a:cubicBezTo>
                    <a:pt x="35267" y="19619"/>
                    <a:pt x="35612" y="19559"/>
                    <a:pt x="35826" y="19535"/>
                  </a:cubicBezTo>
                  <a:close/>
                  <a:moveTo>
                    <a:pt x="3465" y="30465"/>
                  </a:moveTo>
                  <a:cubicBezTo>
                    <a:pt x="3477" y="30465"/>
                    <a:pt x="3477" y="30477"/>
                    <a:pt x="3477" y="30477"/>
                  </a:cubicBezTo>
                  <a:cubicBezTo>
                    <a:pt x="3489" y="30489"/>
                    <a:pt x="3489" y="30501"/>
                    <a:pt x="3489" y="30513"/>
                  </a:cubicBezTo>
                  <a:cubicBezTo>
                    <a:pt x="3489" y="30501"/>
                    <a:pt x="3477" y="30477"/>
                    <a:pt x="3465" y="30465"/>
                  </a:cubicBezTo>
                  <a:close/>
                  <a:moveTo>
                    <a:pt x="3489" y="31037"/>
                  </a:moveTo>
                  <a:cubicBezTo>
                    <a:pt x="3489" y="31180"/>
                    <a:pt x="3501" y="31215"/>
                    <a:pt x="3465" y="31299"/>
                  </a:cubicBezTo>
                  <a:cubicBezTo>
                    <a:pt x="3453" y="31323"/>
                    <a:pt x="3441" y="31358"/>
                    <a:pt x="3418" y="31394"/>
                  </a:cubicBezTo>
                  <a:cubicBezTo>
                    <a:pt x="3441" y="31263"/>
                    <a:pt x="3465" y="31144"/>
                    <a:pt x="3489" y="31037"/>
                  </a:cubicBezTo>
                  <a:close/>
                  <a:moveTo>
                    <a:pt x="19384" y="42298"/>
                  </a:moveTo>
                  <a:cubicBezTo>
                    <a:pt x="19474" y="42298"/>
                    <a:pt x="19564" y="42316"/>
                    <a:pt x="19658" y="42360"/>
                  </a:cubicBezTo>
                  <a:cubicBezTo>
                    <a:pt x="19717" y="42383"/>
                    <a:pt x="19753" y="42419"/>
                    <a:pt x="19789" y="42455"/>
                  </a:cubicBezTo>
                  <a:cubicBezTo>
                    <a:pt x="19598" y="42383"/>
                    <a:pt x="19384" y="42348"/>
                    <a:pt x="19134" y="42336"/>
                  </a:cubicBezTo>
                  <a:cubicBezTo>
                    <a:pt x="19219" y="42313"/>
                    <a:pt x="19302" y="42298"/>
                    <a:pt x="19384" y="42298"/>
                  </a:cubicBezTo>
                  <a:close/>
                  <a:moveTo>
                    <a:pt x="42934" y="47241"/>
                  </a:moveTo>
                  <a:cubicBezTo>
                    <a:pt x="42911" y="47253"/>
                    <a:pt x="42875" y="47265"/>
                    <a:pt x="42839" y="47289"/>
                  </a:cubicBezTo>
                  <a:cubicBezTo>
                    <a:pt x="42744" y="47336"/>
                    <a:pt x="42482" y="47467"/>
                    <a:pt x="42137" y="47551"/>
                  </a:cubicBezTo>
                  <a:cubicBezTo>
                    <a:pt x="42399" y="47420"/>
                    <a:pt x="42673" y="47313"/>
                    <a:pt x="42934" y="47241"/>
                  </a:cubicBezTo>
                  <a:close/>
                  <a:moveTo>
                    <a:pt x="35148" y="61493"/>
                  </a:moveTo>
                  <a:lnTo>
                    <a:pt x="35148" y="61493"/>
                  </a:lnTo>
                  <a:cubicBezTo>
                    <a:pt x="35183" y="61541"/>
                    <a:pt x="35219" y="61576"/>
                    <a:pt x="35243" y="61636"/>
                  </a:cubicBezTo>
                  <a:cubicBezTo>
                    <a:pt x="35243" y="61660"/>
                    <a:pt x="35243" y="61683"/>
                    <a:pt x="35255" y="61707"/>
                  </a:cubicBezTo>
                  <a:cubicBezTo>
                    <a:pt x="35219" y="61648"/>
                    <a:pt x="35195" y="61588"/>
                    <a:pt x="35148" y="61493"/>
                  </a:cubicBezTo>
                  <a:close/>
                  <a:moveTo>
                    <a:pt x="38381" y="72400"/>
                  </a:moveTo>
                  <a:cubicBezTo>
                    <a:pt x="38412" y="72400"/>
                    <a:pt x="38465" y="72406"/>
                    <a:pt x="38529" y="72411"/>
                  </a:cubicBezTo>
                  <a:cubicBezTo>
                    <a:pt x="38493" y="72435"/>
                    <a:pt x="38470" y="72459"/>
                    <a:pt x="38458" y="72482"/>
                  </a:cubicBezTo>
                  <a:cubicBezTo>
                    <a:pt x="38340" y="72416"/>
                    <a:pt x="38331" y="72400"/>
                    <a:pt x="38381" y="72400"/>
                  </a:cubicBezTo>
                  <a:close/>
                  <a:moveTo>
                    <a:pt x="44887" y="81079"/>
                  </a:moveTo>
                  <a:lnTo>
                    <a:pt x="44887" y="81079"/>
                  </a:lnTo>
                  <a:cubicBezTo>
                    <a:pt x="44851" y="81305"/>
                    <a:pt x="44804" y="81495"/>
                    <a:pt x="44732" y="81650"/>
                  </a:cubicBezTo>
                  <a:cubicBezTo>
                    <a:pt x="44649" y="81888"/>
                    <a:pt x="44506" y="82186"/>
                    <a:pt x="44327" y="82507"/>
                  </a:cubicBezTo>
                  <a:cubicBezTo>
                    <a:pt x="44554" y="82019"/>
                    <a:pt x="44744" y="81555"/>
                    <a:pt x="44887" y="81079"/>
                  </a:cubicBezTo>
                  <a:close/>
                  <a:moveTo>
                    <a:pt x="33517" y="1"/>
                  </a:moveTo>
                  <a:cubicBezTo>
                    <a:pt x="29804" y="1"/>
                    <a:pt x="26111" y="398"/>
                    <a:pt x="22444" y="1033"/>
                  </a:cubicBezTo>
                  <a:cubicBezTo>
                    <a:pt x="20420" y="1390"/>
                    <a:pt x="18372" y="1783"/>
                    <a:pt x="16407" y="2426"/>
                  </a:cubicBezTo>
                  <a:cubicBezTo>
                    <a:pt x="14693" y="2986"/>
                    <a:pt x="13562" y="4236"/>
                    <a:pt x="11931" y="4867"/>
                  </a:cubicBezTo>
                  <a:cubicBezTo>
                    <a:pt x="11728" y="4903"/>
                    <a:pt x="11454" y="4879"/>
                    <a:pt x="11264" y="4950"/>
                  </a:cubicBezTo>
                  <a:cubicBezTo>
                    <a:pt x="11109" y="5010"/>
                    <a:pt x="11061" y="5284"/>
                    <a:pt x="11264" y="5307"/>
                  </a:cubicBezTo>
                  <a:cubicBezTo>
                    <a:pt x="11002" y="5331"/>
                    <a:pt x="10752" y="5343"/>
                    <a:pt x="10538" y="5403"/>
                  </a:cubicBezTo>
                  <a:cubicBezTo>
                    <a:pt x="10049" y="5546"/>
                    <a:pt x="9668" y="5831"/>
                    <a:pt x="9216" y="6069"/>
                  </a:cubicBezTo>
                  <a:cubicBezTo>
                    <a:pt x="7001" y="7248"/>
                    <a:pt x="4977" y="8153"/>
                    <a:pt x="3049" y="9760"/>
                  </a:cubicBezTo>
                  <a:cubicBezTo>
                    <a:pt x="2965" y="9832"/>
                    <a:pt x="2977" y="9963"/>
                    <a:pt x="3049" y="10034"/>
                  </a:cubicBezTo>
                  <a:cubicBezTo>
                    <a:pt x="3370" y="10379"/>
                    <a:pt x="3799" y="10153"/>
                    <a:pt x="4096" y="10475"/>
                  </a:cubicBezTo>
                  <a:cubicBezTo>
                    <a:pt x="4811" y="11237"/>
                    <a:pt x="4180" y="11999"/>
                    <a:pt x="3989" y="12844"/>
                  </a:cubicBezTo>
                  <a:cubicBezTo>
                    <a:pt x="3775" y="13749"/>
                    <a:pt x="3965" y="14249"/>
                    <a:pt x="2929" y="14725"/>
                  </a:cubicBezTo>
                  <a:cubicBezTo>
                    <a:pt x="2858" y="14761"/>
                    <a:pt x="2810" y="14868"/>
                    <a:pt x="2834" y="14940"/>
                  </a:cubicBezTo>
                  <a:cubicBezTo>
                    <a:pt x="3013" y="15428"/>
                    <a:pt x="3513" y="15928"/>
                    <a:pt x="4013" y="15987"/>
                  </a:cubicBezTo>
                  <a:lnTo>
                    <a:pt x="4001" y="15987"/>
                  </a:lnTo>
                  <a:cubicBezTo>
                    <a:pt x="3775" y="16035"/>
                    <a:pt x="3846" y="16344"/>
                    <a:pt x="4049" y="16356"/>
                  </a:cubicBezTo>
                  <a:cubicBezTo>
                    <a:pt x="4501" y="16404"/>
                    <a:pt x="3775" y="16571"/>
                    <a:pt x="3430" y="16892"/>
                  </a:cubicBezTo>
                  <a:cubicBezTo>
                    <a:pt x="2989" y="17285"/>
                    <a:pt x="2584" y="17845"/>
                    <a:pt x="2275" y="18357"/>
                  </a:cubicBezTo>
                  <a:cubicBezTo>
                    <a:pt x="1751" y="19226"/>
                    <a:pt x="917" y="20297"/>
                    <a:pt x="489" y="21238"/>
                  </a:cubicBezTo>
                  <a:cubicBezTo>
                    <a:pt x="1" y="22286"/>
                    <a:pt x="120" y="22833"/>
                    <a:pt x="322" y="23964"/>
                  </a:cubicBezTo>
                  <a:cubicBezTo>
                    <a:pt x="620" y="25655"/>
                    <a:pt x="1870" y="26929"/>
                    <a:pt x="2191" y="28548"/>
                  </a:cubicBezTo>
                  <a:cubicBezTo>
                    <a:pt x="2334" y="29263"/>
                    <a:pt x="2251" y="29668"/>
                    <a:pt x="2525" y="30310"/>
                  </a:cubicBezTo>
                  <a:cubicBezTo>
                    <a:pt x="2584" y="30465"/>
                    <a:pt x="2929" y="30334"/>
                    <a:pt x="3037" y="30561"/>
                  </a:cubicBezTo>
                  <a:cubicBezTo>
                    <a:pt x="3251" y="31001"/>
                    <a:pt x="3084" y="31370"/>
                    <a:pt x="2620" y="31751"/>
                  </a:cubicBezTo>
                  <a:cubicBezTo>
                    <a:pt x="2537" y="31823"/>
                    <a:pt x="2548" y="31954"/>
                    <a:pt x="2620" y="32013"/>
                  </a:cubicBezTo>
                  <a:cubicBezTo>
                    <a:pt x="2918" y="32335"/>
                    <a:pt x="3501" y="32549"/>
                    <a:pt x="3739" y="32835"/>
                  </a:cubicBezTo>
                  <a:cubicBezTo>
                    <a:pt x="4275" y="33478"/>
                    <a:pt x="4001" y="33799"/>
                    <a:pt x="4001" y="34478"/>
                  </a:cubicBezTo>
                  <a:cubicBezTo>
                    <a:pt x="4001" y="34537"/>
                    <a:pt x="4037" y="34609"/>
                    <a:pt x="4096" y="34632"/>
                  </a:cubicBezTo>
                  <a:cubicBezTo>
                    <a:pt x="4644" y="34954"/>
                    <a:pt x="4763" y="35692"/>
                    <a:pt x="4918" y="36252"/>
                  </a:cubicBezTo>
                  <a:cubicBezTo>
                    <a:pt x="4942" y="36311"/>
                    <a:pt x="4989" y="36359"/>
                    <a:pt x="5061" y="36383"/>
                  </a:cubicBezTo>
                  <a:cubicBezTo>
                    <a:pt x="5213" y="36422"/>
                    <a:pt x="5348" y="36442"/>
                    <a:pt x="5473" y="36442"/>
                  </a:cubicBezTo>
                  <a:cubicBezTo>
                    <a:pt x="5767" y="36442"/>
                    <a:pt x="6006" y="36331"/>
                    <a:pt x="6299" y="36097"/>
                  </a:cubicBezTo>
                  <a:cubicBezTo>
                    <a:pt x="6347" y="36049"/>
                    <a:pt x="6358" y="35966"/>
                    <a:pt x="6347" y="35906"/>
                  </a:cubicBezTo>
                  <a:cubicBezTo>
                    <a:pt x="6251" y="35537"/>
                    <a:pt x="6037" y="35240"/>
                    <a:pt x="5942" y="34871"/>
                  </a:cubicBezTo>
                  <a:cubicBezTo>
                    <a:pt x="5918" y="34811"/>
                    <a:pt x="5870" y="34752"/>
                    <a:pt x="5799" y="34740"/>
                  </a:cubicBezTo>
                  <a:cubicBezTo>
                    <a:pt x="5501" y="34668"/>
                    <a:pt x="5263" y="33918"/>
                    <a:pt x="5084" y="33287"/>
                  </a:cubicBezTo>
                  <a:cubicBezTo>
                    <a:pt x="5096" y="33263"/>
                    <a:pt x="5108" y="33228"/>
                    <a:pt x="5108" y="33192"/>
                  </a:cubicBezTo>
                  <a:cubicBezTo>
                    <a:pt x="5108" y="33144"/>
                    <a:pt x="5084" y="33097"/>
                    <a:pt x="5013" y="33013"/>
                  </a:cubicBezTo>
                  <a:cubicBezTo>
                    <a:pt x="4965" y="32811"/>
                    <a:pt x="4906" y="32632"/>
                    <a:pt x="4870" y="32513"/>
                  </a:cubicBezTo>
                  <a:cubicBezTo>
                    <a:pt x="4715" y="32096"/>
                    <a:pt x="4358" y="31334"/>
                    <a:pt x="4465" y="30930"/>
                  </a:cubicBezTo>
                  <a:cubicBezTo>
                    <a:pt x="4489" y="30858"/>
                    <a:pt x="4465" y="30787"/>
                    <a:pt x="4418" y="30739"/>
                  </a:cubicBezTo>
                  <a:cubicBezTo>
                    <a:pt x="3933" y="30272"/>
                    <a:pt x="3405" y="28617"/>
                    <a:pt x="3771" y="28617"/>
                  </a:cubicBezTo>
                  <a:cubicBezTo>
                    <a:pt x="3882" y="28617"/>
                    <a:pt x="4073" y="28766"/>
                    <a:pt x="4370" y="29144"/>
                  </a:cubicBezTo>
                  <a:cubicBezTo>
                    <a:pt x="4775" y="29656"/>
                    <a:pt x="4418" y="30275"/>
                    <a:pt x="4573" y="30715"/>
                  </a:cubicBezTo>
                  <a:cubicBezTo>
                    <a:pt x="4751" y="31192"/>
                    <a:pt x="5180" y="31942"/>
                    <a:pt x="5477" y="32263"/>
                  </a:cubicBezTo>
                  <a:cubicBezTo>
                    <a:pt x="5775" y="32596"/>
                    <a:pt x="6751" y="32704"/>
                    <a:pt x="6156" y="33168"/>
                  </a:cubicBezTo>
                  <a:cubicBezTo>
                    <a:pt x="6085" y="33228"/>
                    <a:pt x="6097" y="33335"/>
                    <a:pt x="6132" y="33406"/>
                  </a:cubicBezTo>
                  <a:cubicBezTo>
                    <a:pt x="6680" y="34442"/>
                    <a:pt x="7966" y="35061"/>
                    <a:pt x="8537" y="36240"/>
                  </a:cubicBezTo>
                  <a:cubicBezTo>
                    <a:pt x="9014" y="37204"/>
                    <a:pt x="8633" y="38288"/>
                    <a:pt x="9049" y="39157"/>
                  </a:cubicBezTo>
                  <a:cubicBezTo>
                    <a:pt x="9371" y="39788"/>
                    <a:pt x="10502" y="40562"/>
                    <a:pt x="11145" y="40907"/>
                  </a:cubicBezTo>
                  <a:cubicBezTo>
                    <a:pt x="12264" y="41526"/>
                    <a:pt x="13681" y="42181"/>
                    <a:pt x="14907" y="42633"/>
                  </a:cubicBezTo>
                  <a:cubicBezTo>
                    <a:pt x="15512" y="42862"/>
                    <a:pt x="16016" y="42935"/>
                    <a:pt x="16500" y="42935"/>
                  </a:cubicBezTo>
                  <a:cubicBezTo>
                    <a:pt x="16796" y="42935"/>
                    <a:pt x="17085" y="42908"/>
                    <a:pt x="17384" y="42872"/>
                  </a:cubicBezTo>
                  <a:lnTo>
                    <a:pt x="17467" y="42872"/>
                  </a:lnTo>
                  <a:cubicBezTo>
                    <a:pt x="17527" y="42860"/>
                    <a:pt x="17574" y="42848"/>
                    <a:pt x="17634" y="42836"/>
                  </a:cubicBezTo>
                  <a:cubicBezTo>
                    <a:pt x="17967" y="42800"/>
                    <a:pt x="18312" y="42753"/>
                    <a:pt x="18693" y="42717"/>
                  </a:cubicBezTo>
                  <a:cubicBezTo>
                    <a:pt x="18710" y="42716"/>
                    <a:pt x="18727" y="42715"/>
                    <a:pt x="18745" y="42715"/>
                  </a:cubicBezTo>
                  <a:cubicBezTo>
                    <a:pt x="19112" y="42715"/>
                    <a:pt x="19750" y="42946"/>
                    <a:pt x="20432" y="43264"/>
                  </a:cubicBezTo>
                  <a:cubicBezTo>
                    <a:pt x="20682" y="43455"/>
                    <a:pt x="20872" y="43515"/>
                    <a:pt x="21217" y="43634"/>
                  </a:cubicBezTo>
                  <a:cubicBezTo>
                    <a:pt x="22039" y="44050"/>
                    <a:pt x="22837" y="44503"/>
                    <a:pt x="23206" y="44717"/>
                  </a:cubicBezTo>
                  <a:cubicBezTo>
                    <a:pt x="23563" y="44919"/>
                    <a:pt x="23956" y="45098"/>
                    <a:pt x="24349" y="45253"/>
                  </a:cubicBezTo>
                  <a:cubicBezTo>
                    <a:pt x="24515" y="45372"/>
                    <a:pt x="24694" y="45455"/>
                    <a:pt x="24968" y="45515"/>
                  </a:cubicBezTo>
                  <a:cubicBezTo>
                    <a:pt x="25016" y="45539"/>
                    <a:pt x="25075" y="45550"/>
                    <a:pt x="25123" y="45562"/>
                  </a:cubicBezTo>
                  <a:cubicBezTo>
                    <a:pt x="26718" y="46170"/>
                    <a:pt x="28242" y="46777"/>
                    <a:pt x="28456" y="48825"/>
                  </a:cubicBezTo>
                  <a:cubicBezTo>
                    <a:pt x="28468" y="48920"/>
                    <a:pt x="28516" y="48979"/>
                    <a:pt x="28599" y="49015"/>
                  </a:cubicBezTo>
                  <a:cubicBezTo>
                    <a:pt x="29480" y="49337"/>
                    <a:pt x="29492" y="49337"/>
                    <a:pt x="30314" y="49991"/>
                  </a:cubicBezTo>
                  <a:cubicBezTo>
                    <a:pt x="30469" y="50099"/>
                    <a:pt x="30397" y="50253"/>
                    <a:pt x="30552" y="50337"/>
                  </a:cubicBezTo>
                  <a:cubicBezTo>
                    <a:pt x="31445" y="50801"/>
                    <a:pt x="32528" y="50432"/>
                    <a:pt x="33195" y="51396"/>
                  </a:cubicBezTo>
                  <a:cubicBezTo>
                    <a:pt x="33234" y="51451"/>
                    <a:pt x="33294" y="51486"/>
                    <a:pt x="33358" y="51486"/>
                  </a:cubicBezTo>
                  <a:cubicBezTo>
                    <a:pt x="33391" y="51486"/>
                    <a:pt x="33425" y="51476"/>
                    <a:pt x="33457" y="51456"/>
                  </a:cubicBezTo>
                  <a:cubicBezTo>
                    <a:pt x="33694" y="51315"/>
                    <a:pt x="33806" y="51263"/>
                    <a:pt x="33852" y="51263"/>
                  </a:cubicBezTo>
                  <a:cubicBezTo>
                    <a:pt x="33974" y="51263"/>
                    <a:pt x="33642" y="51617"/>
                    <a:pt x="33910" y="51635"/>
                  </a:cubicBezTo>
                  <a:cubicBezTo>
                    <a:pt x="34209" y="51656"/>
                    <a:pt x="34396" y="51763"/>
                    <a:pt x="34611" y="51763"/>
                  </a:cubicBezTo>
                  <a:cubicBezTo>
                    <a:pt x="34747" y="51763"/>
                    <a:pt x="34895" y="51721"/>
                    <a:pt x="35088" y="51587"/>
                  </a:cubicBezTo>
                  <a:cubicBezTo>
                    <a:pt x="35172" y="51527"/>
                    <a:pt x="35207" y="51420"/>
                    <a:pt x="35148" y="51325"/>
                  </a:cubicBezTo>
                  <a:cubicBezTo>
                    <a:pt x="34969" y="50992"/>
                    <a:pt x="34624" y="50777"/>
                    <a:pt x="34981" y="50420"/>
                  </a:cubicBezTo>
                  <a:cubicBezTo>
                    <a:pt x="35123" y="50276"/>
                    <a:pt x="35276" y="50216"/>
                    <a:pt x="35434" y="50216"/>
                  </a:cubicBezTo>
                  <a:cubicBezTo>
                    <a:pt x="36005" y="50216"/>
                    <a:pt x="36634" y="50997"/>
                    <a:pt x="36969" y="51361"/>
                  </a:cubicBezTo>
                  <a:cubicBezTo>
                    <a:pt x="37743" y="52194"/>
                    <a:pt x="37886" y="53349"/>
                    <a:pt x="37862" y="54480"/>
                  </a:cubicBezTo>
                  <a:cubicBezTo>
                    <a:pt x="37850" y="55349"/>
                    <a:pt x="37505" y="55552"/>
                    <a:pt x="37017" y="56135"/>
                  </a:cubicBezTo>
                  <a:cubicBezTo>
                    <a:pt x="36184" y="57147"/>
                    <a:pt x="33576" y="58838"/>
                    <a:pt x="33921" y="60588"/>
                  </a:cubicBezTo>
                  <a:cubicBezTo>
                    <a:pt x="33981" y="60910"/>
                    <a:pt x="34433" y="61255"/>
                    <a:pt x="34457" y="61398"/>
                  </a:cubicBezTo>
                  <a:cubicBezTo>
                    <a:pt x="34648" y="62600"/>
                    <a:pt x="33838" y="61898"/>
                    <a:pt x="33564" y="62624"/>
                  </a:cubicBezTo>
                  <a:cubicBezTo>
                    <a:pt x="33171" y="63612"/>
                    <a:pt x="33433" y="64565"/>
                    <a:pt x="34017" y="65267"/>
                  </a:cubicBezTo>
                  <a:cubicBezTo>
                    <a:pt x="34517" y="65886"/>
                    <a:pt x="35326" y="66339"/>
                    <a:pt x="35862" y="67041"/>
                  </a:cubicBezTo>
                  <a:cubicBezTo>
                    <a:pt x="36338" y="67660"/>
                    <a:pt x="36803" y="68291"/>
                    <a:pt x="37255" y="68934"/>
                  </a:cubicBezTo>
                  <a:cubicBezTo>
                    <a:pt x="37684" y="69542"/>
                    <a:pt x="38493" y="70458"/>
                    <a:pt x="38601" y="71196"/>
                  </a:cubicBezTo>
                  <a:cubicBezTo>
                    <a:pt x="38636" y="71542"/>
                    <a:pt x="38136" y="72363"/>
                    <a:pt x="38208" y="72578"/>
                  </a:cubicBezTo>
                  <a:cubicBezTo>
                    <a:pt x="38577" y="73637"/>
                    <a:pt x="40625" y="73923"/>
                    <a:pt x="41518" y="74280"/>
                  </a:cubicBezTo>
                  <a:cubicBezTo>
                    <a:pt x="42565" y="74697"/>
                    <a:pt x="44351" y="75245"/>
                    <a:pt x="44816" y="76459"/>
                  </a:cubicBezTo>
                  <a:cubicBezTo>
                    <a:pt x="45054" y="77102"/>
                    <a:pt x="44887" y="78090"/>
                    <a:pt x="44863" y="78757"/>
                  </a:cubicBezTo>
                  <a:cubicBezTo>
                    <a:pt x="44804" y="80305"/>
                    <a:pt x="44673" y="81543"/>
                    <a:pt x="43887" y="82912"/>
                  </a:cubicBezTo>
                  <a:cubicBezTo>
                    <a:pt x="43280" y="83984"/>
                    <a:pt x="42708" y="84805"/>
                    <a:pt x="42506" y="86032"/>
                  </a:cubicBezTo>
                  <a:cubicBezTo>
                    <a:pt x="42399" y="86758"/>
                    <a:pt x="42601" y="87722"/>
                    <a:pt x="42149" y="88365"/>
                  </a:cubicBezTo>
                  <a:cubicBezTo>
                    <a:pt x="41815" y="88853"/>
                    <a:pt x="41089" y="89068"/>
                    <a:pt x="40708" y="89556"/>
                  </a:cubicBezTo>
                  <a:cubicBezTo>
                    <a:pt x="40208" y="90223"/>
                    <a:pt x="40184" y="90889"/>
                    <a:pt x="40006" y="91699"/>
                  </a:cubicBezTo>
                  <a:cubicBezTo>
                    <a:pt x="39779" y="92675"/>
                    <a:pt x="38743" y="93783"/>
                    <a:pt x="38732" y="94735"/>
                  </a:cubicBezTo>
                  <a:cubicBezTo>
                    <a:pt x="38732" y="94771"/>
                    <a:pt x="38755" y="94807"/>
                    <a:pt x="38767" y="94842"/>
                  </a:cubicBezTo>
                  <a:cubicBezTo>
                    <a:pt x="38743" y="94842"/>
                    <a:pt x="38720" y="94854"/>
                    <a:pt x="38696" y="94878"/>
                  </a:cubicBezTo>
                  <a:cubicBezTo>
                    <a:pt x="38684" y="94878"/>
                    <a:pt x="38684" y="94890"/>
                    <a:pt x="38672" y="94890"/>
                  </a:cubicBezTo>
                  <a:cubicBezTo>
                    <a:pt x="38672" y="94902"/>
                    <a:pt x="38660" y="94902"/>
                    <a:pt x="38660" y="94902"/>
                  </a:cubicBezTo>
                  <a:cubicBezTo>
                    <a:pt x="38660" y="94902"/>
                    <a:pt x="38648" y="94914"/>
                    <a:pt x="38648" y="94914"/>
                  </a:cubicBezTo>
                  <a:cubicBezTo>
                    <a:pt x="38648" y="94926"/>
                    <a:pt x="38636" y="94926"/>
                    <a:pt x="38636" y="94937"/>
                  </a:cubicBezTo>
                  <a:cubicBezTo>
                    <a:pt x="38422" y="95140"/>
                    <a:pt x="38362" y="95485"/>
                    <a:pt x="38112" y="95676"/>
                  </a:cubicBezTo>
                  <a:cubicBezTo>
                    <a:pt x="37850" y="95866"/>
                    <a:pt x="37505" y="95926"/>
                    <a:pt x="37255" y="96152"/>
                  </a:cubicBezTo>
                  <a:cubicBezTo>
                    <a:pt x="37100" y="96283"/>
                    <a:pt x="37029" y="96450"/>
                    <a:pt x="37208" y="96604"/>
                  </a:cubicBezTo>
                  <a:cubicBezTo>
                    <a:pt x="37286" y="96667"/>
                    <a:pt x="37384" y="96691"/>
                    <a:pt x="37487" y="96691"/>
                  </a:cubicBezTo>
                  <a:cubicBezTo>
                    <a:pt x="37620" y="96691"/>
                    <a:pt x="37760" y="96651"/>
                    <a:pt x="37874" y="96604"/>
                  </a:cubicBezTo>
                  <a:cubicBezTo>
                    <a:pt x="38124" y="96509"/>
                    <a:pt x="38362" y="96354"/>
                    <a:pt x="38589" y="96200"/>
                  </a:cubicBezTo>
                  <a:lnTo>
                    <a:pt x="38589" y="96200"/>
                  </a:lnTo>
                  <a:cubicBezTo>
                    <a:pt x="38291" y="96628"/>
                    <a:pt x="38017" y="97069"/>
                    <a:pt x="37862" y="97545"/>
                  </a:cubicBezTo>
                  <a:cubicBezTo>
                    <a:pt x="37197" y="99641"/>
                    <a:pt x="39375" y="100189"/>
                    <a:pt x="41433" y="100189"/>
                  </a:cubicBezTo>
                  <a:cubicBezTo>
                    <a:pt x="42544" y="100189"/>
                    <a:pt x="43621" y="100029"/>
                    <a:pt x="44197" y="99867"/>
                  </a:cubicBezTo>
                  <a:cubicBezTo>
                    <a:pt x="44395" y="99808"/>
                    <a:pt x="44364" y="99497"/>
                    <a:pt x="44160" y="99497"/>
                  </a:cubicBezTo>
                  <a:cubicBezTo>
                    <a:pt x="44157" y="99497"/>
                    <a:pt x="44153" y="99497"/>
                    <a:pt x="44149" y="99498"/>
                  </a:cubicBezTo>
                  <a:cubicBezTo>
                    <a:pt x="43944" y="99504"/>
                    <a:pt x="43812" y="99520"/>
                    <a:pt x="43717" y="99520"/>
                  </a:cubicBezTo>
                  <a:cubicBezTo>
                    <a:pt x="43472" y="99520"/>
                    <a:pt x="43484" y="99413"/>
                    <a:pt x="43149" y="98759"/>
                  </a:cubicBezTo>
                  <a:cubicBezTo>
                    <a:pt x="42788" y="98072"/>
                    <a:pt x="42657" y="97961"/>
                    <a:pt x="42680" y="97961"/>
                  </a:cubicBezTo>
                  <a:cubicBezTo>
                    <a:pt x="42692" y="97961"/>
                    <a:pt x="42739" y="97987"/>
                    <a:pt x="42814" y="97987"/>
                  </a:cubicBezTo>
                  <a:cubicBezTo>
                    <a:pt x="42912" y="97987"/>
                    <a:pt x="43058" y="97942"/>
                    <a:pt x="43232" y="97735"/>
                  </a:cubicBezTo>
                  <a:cubicBezTo>
                    <a:pt x="43839" y="97021"/>
                    <a:pt x="44947" y="96890"/>
                    <a:pt x="45721" y="96438"/>
                  </a:cubicBezTo>
                  <a:cubicBezTo>
                    <a:pt x="45840" y="96354"/>
                    <a:pt x="45840" y="96116"/>
                    <a:pt x="45673" y="96092"/>
                  </a:cubicBezTo>
                  <a:cubicBezTo>
                    <a:pt x="45435" y="96057"/>
                    <a:pt x="45149" y="96033"/>
                    <a:pt x="44982" y="95842"/>
                  </a:cubicBezTo>
                  <a:cubicBezTo>
                    <a:pt x="44911" y="95759"/>
                    <a:pt x="44851" y="95699"/>
                    <a:pt x="44792" y="95652"/>
                  </a:cubicBezTo>
                  <a:cubicBezTo>
                    <a:pt x="44899" y="95652"/>
                    <a:pt x="45042" y="95628"/>
                    <a:pt x="45220" y="95497"/>
                  </a:cubicBezTo>
                  <a:cubicBezTo>
                    <a:pt x="45649" y="95188"/>
                    <a:pt x="46054" y="95104"/>
                    <a:pt x="46399" y="94664"/>
                  </a:cubicBezTo>
                  <a:cubicBezTo>
                    <a:pt x="47054" y="93783"/>
                    <a:pt x="46649" y="93140"/>
                    <a:pt x="47947" y="92806"/>
                  </a:cubicBezTo>
                  <a:cubicBezTo>
                    <a:pt x="47999" y="92792"/>
                    <a:pt x="48057" y="92787"/>
                    <a:pt x="48119" y="92787"/>
                  </a:cubicBezTo>
                  <a:cubicBezTo>
                    <a:pt x="48290" y="92787"/>
                    <a:pt x="48490" y="92826"/>
                    <a:pt x="48682" y="92826"/>
                  </a:cubicBezTo>
                  <a:cubicBezTo>
                    <a:pt x="48769" y="92826"/>
                    <a:pt x="48855" y="92818"/>
                    <a:pt x="48935" y="92794"/>
                  </a:cubicBezTo>
                  <a:cubicBezTo>
                    <a:pt x="49411" y="92675"/>
                    <a:pt x="49590" y="91580"/>
                    <a:pt x="50566" y="91294"/>
                  </a:cubicBezTo>
                  <a:cubicBezTo>
                    <a:pt x="50649" y="91274"/>
                    <a:pt x="50734" y="91267"/>
                    <a:pt x="50822" y="91267"/>
                  </a:cubicBezTo>
                  <a:cubicBezTo>
                    <a:pt x="50994" y="91267"/>
                    <a:pt x="51174" y="91293"/>
                    <a:pt x="51352" y="91293"/>
                  </a:cubicBezTo>
                  <a:cubicBezTo>
                    <a:pt x="51453" y="91293"/>
                    <a:pt x="51553" y="91284"/>
                    <a:pt x="51650" y="91258"/>
                  </a:cubicBezTo>
                  <a:cubicBezTo>
                    <a:pt x="52507" y="91032"/>
                    <a:pt x="54138" y="90139"/>
                    <a:pt x="54567" y="89353"/>
                  </a:cubicBezTo>
                  <a:cubicBezTo>
                    <a:pt x="54603" y="89282"/>
                    <a:pt x="54603" y="89187"/>
                    <a:pt x="54543" y="89127"/>
                  </a:cubicBezTo>
                  <a:lnTo>
                    <a:pt x="54543" y="89127"/>
                  </a:lnTo>
                  <a:cubicBezTo>
                    <a:pt x="54552" y="89137"/>
                    <a:pt x="54561" y="89141"/>
                    <a:pt x="54568" y="89141"/>
                  </a:cubicBezTo>
                  <a:cubicBezTo>
                    <a:pt x="54687" y="89141"/>
                    <a:pt x="54600" y="88064"/>
                    <a:pt x="54376" y="87818"/>
                  </a:cubicBezTo>
                  <a:lnTo>
                    <a:pt x="54376" y="87818"/>
                  </a:lnTo>
                  <a:cubicBezTo>
                    <a:pt x="54750" y="87825"/>
                    <a:pt x="55534" y="87922"/>
                    <a:pt x="56218" y="87922"/>
                  </a:cubicBezTo>
                  <a:cubicBezTo>
                    <a:pt x="56622" y="87922"/>
                    <a:pt x="56992" y="87888"/>
                    <a:pt x="57222" y="87782"/>
                  </a:cubicBezTo>
                  <a:cubicBezTo>
                    <a:pt x="58103" y="87377"/>
                    <a:pt x="58436" y="86603"/>
                    <a:pt x="58948" y="85853"/>
                  </a:cubicBezTo>
                  <a:cubicBezTo>
                    <a:pt x="59567" y="84912"/>
                    <a:pt x="60091" y="84710"/>
                    <a:pt x="60961" y="84079"/>
                  </a:cubicBezTo>
                  <a:cubicBezTo>
                    <a:pt x="61842" y="83436"/>
                    <a:pt x="62246" y="82912"/>
                    <a:pt x="62556" y="82341"/>
                  </a:cubicBezTo>
                  <a:cubicBezTo>
                    <a:pt x="62556" y="82341"/>
                    <a:pt x="62556" y="82341"/>
                    <a:pt x="62568" y="82329"/>
                  </a:cubicBezTo>
                  <a:cubicBezTo>
                    <a:pt x="62699" y="82138"/>
                    <a:pt x="62770" y="81984"/>
                    <a:pt x="62830" y="81793"/>
                  </a:cubicBezTo>
                  <a:cubicBezTo>
                    <a:pt x="63032" y="81341"/>
                    <a:pt x="63247" y="80841"/>
                    <a:pt x="63628" y="80221"/>
                  </a:cubicBezTo>
                  <a:cubicBezTo>
                    <a:pt x="64854" y="78209"/>
                    <a:pt x="67759" y="78733"/>
                    <a:pt x="69164" y="76864"/>
                  </a:cubicBezTo>
                  <a:cubicBezTo>
                    <a:pt x="69557" y="76328"/>
                    <a:pt x="69771" y="75638"/>
                    <a:pt x="70116" y="75066"/>
                  </a:cubicBezTo>
                  <a:cubicBezTo>
                    <a:pt x="70700" y="74114"/>
                    <a:pt x="71569" y="73268"/>
                    <a:pt x="71998" y="72220"/>
                  </a:cubicBezTo>
                  <a:cubicBezTo>
                    <a:pt x="72450" y="71089"/>
                    <a:pt x="72319" y="69970"/>
                    <a:pt x="72962" y="68887"/>
                  </a:cubicBezTo>
                  <a:cubicBezTo>
                    <a:pt x="73462" y="68041"/>
                    <a:pt x="73962" y="67196"/>
                    <a:pt x="74438" y="66315"/>
                  </a:cubicBezTo>
                  <a:cubicBezTo>
                    <a:pt x="75486" y="64386"/>
                    <a:pt x="76296" y="63957"/>
                    <a:pt x="75820" y="61695"/>
                  </a:cubicBezTo>
                  <a:cubicBezTo>
                    <a:pt x="75820" y="61671"/>
                    <a:pt x="75820" y="61660"/>
                    <a:pt x="75820" y="61648"/>
                  </a:cubicBezTo>
                  <a:cubicBezTo>
                    <a:pt x="75820" y="61648"/>
                    <a:pt x="75820" y="61648"/>
                    <a:pt x="75808" y="61636"/>
                  </a:cubicBezTo>
                  <a:cubicBezTo>
                    <a:pt x="75808" y="61636"/>
                    <a:pt x="75808" y="61624"/>
                    <a:pt x="75808" y="61624"/>
                  </a:cubicBezTo>
                  <a:cubicBezTo>
                    <a:pt x="75796" y="61612"/>
                    <a:pt x="75796" y="61600"/>
                    <a:pt x="75796" y="61600"/>
                  </a:cubicBezTo>
                  <a:cubicBezTo>
                    <a:pt x="75796" y="61600"/>
                    <a:pt x="75796" y="61588"/>
                    <a:pt x="75796" y="61588"/>
                  </a:cubicBezTo>
                  <a:cubicBezTo>
                    <a:pt x="75784" y="61576"/>
                    <a:pt x="75772" y="61564"/>
                    <a:pt x="75772" y="61552"/>
                  </a:cubicBezTo>
                  <a:cubicBezTo>
                    <a:pt x="75598" y="61302"/>
                    <a:pt x="75555" y="61258"/>
                    <a:pt x="75524" y="61258"/>
                  </a:cubicBezTo>
                  <a:cubicBezTo>
                    <a:pt x="75508" y="61258"/>
                    <a:pt x="75494" y="61271"/>
                    <a:pt x="75465" y="61271"/>
                  </a:cubicBezTo>
                  <a:cubicBezTo>
                    <a:pt x="75430" y="61271"/>
                    <a:pt x="75373" y="61253"/>
                    <a:pt x="75260" y="61171"/>
                  </a:cubicBezTo>
                  <a:cubicBezTo>
                    <a:pt x="74796" y="61124"/>
                    <a:pt x="74379" y="60921"/>
                    <a:pt x="74022" y="60564"/>
                  </a:cubicBezTo>
                  <a:cubicBezTo>
                    <a:pt x="73819" y="60314"/>
                    <a:pt x="73629" y="60064"/>
                    <a:pt x="73426" y="59814"/>
                  </a:cubicBezTo>
                  <a:cubicBezTo>
                    <a:pt x="73380" y="59791"/>
                    <a:pt x="73099" y="59611"/>
                    <a:pt x="73114" y="59611"/>
                  </a:cubicBezTo>
                  <a:cubicBezTo>
                    <a:pt x="73115" y="59611"/>
                    <a:pt x="73116" y="59611"/>
                    <a:pt x="73117" y="59612"/>
                  </a:cubicBezTo>
                  <a:cubicBezTo>
                    <a:pt x="72909" y="59528"/>
                    <a:pt x="72694" y="59499"/>
                    <a:pt x="72476" y="59499"/>
                  </a:cubicBezTo>
                  <a:cubicBezTo>
                    <a:pt x="71985" y="59499"/>
                    <a:pt x="71480" y="59647"/>
                    <a:pt x="71009" y="59647"/>
                  </a:cubicBezTo>
                  <a:cubicBezTo>
                    <a:pt x="70988" y="59563"/>
                    <a:pt x="70921" y="59489"/>
                    <a:pt x="70824" y="59489"/>
                  </a:cubicBezTo>
                  <a:cubicBezTo>
                    <a:pt x="70811" y="59489"/>
                    <a:pt x="70797" y="59490"/>
                    <a:pt x="70783" y="59493"/>
                  </a:cubicBezTo>
                  <a:cubicBezTo>
                    <a:pt x="70712" y="59505"/>
                    <a:pt x="70628" y="59528"/>
                    <a:pt x="70545" y="59576"/>
                  </a:cubicBezTo>
                  <a:cubicBezTo>
                    <a:pt x="70414" y="59540"/>
                    <a:pt x="70271" y="59469"/>
                    <a:pt x="70152" y="59362"/>
                  </a:cubicBezTo>
                  <a:cubicBezTo>
                    <a:pt x="69509" y="58826"/>
                    <a:pt x="70152" y="58362"/>
                    <a:pt x="68997" y="58195"/>
                  </a:cubicBezTo>
                  <a:cubicBezTo>
                    <a:pt x="68923" y="58183"/>
                    <a:pt x="68850" y="58178"/>
                    <a:pt x="68778" y="58178"/>
                  </a:cubicBezTo>
                  <a:cubicBezTo>
                    <a:pt x="68409" y="58178"/>
                    <a:pt x="68062" y="58317"/>
                    <a:pt x="67723" y="58457"/>
                  </a:cubicBezTo>
                  <a:cubicBezTo>
                    <a:pt x="67735" y="58433"/>
                    <a:pt x="67735" y="58421"/>
                    <a:pt x="67735" y="58409"/>
                  </a:cubicBezTo>
                  <a:cubicBezTo>
                    <a:pt x="67725" y="58293"/>
                    <a:pt x="67639" y="58215"/>
                    <a:pt x="67537" y="58215"/>
                  </a:cubicBezTo>
                  <a:cubicBezTo>
                    <a:pt x="67524" y="58215"/>
                    <a:pt x="67511" y="58216"/>
                    <a:pt x="67497" y="58219"/>
                  </a:cubicBezTo>
                  <a:cubicBezTo>
                    <a:pt x="67318" y="58254"/>
                    <a:pt x="67068" y="58576"/>
                    <a:pt x="67021" y="58790"/>
                  </a:cubicBezTo>
                  <a:cubicBezTo>
                    <a:pt x="66825" y="58910"/>
                    <a:pt x="66610" y="59019"/>
                    <a:pt x="66501" y="59019"/>
                  </a:cubicBezTo>
                  <a:cubicBezTo>
                    <a:pt x="66491" y="59019"/>
                    <a:pt x="66481" y="59018"/>
                    <a:pt x="66473" y="59016"/>
                  </a:cubicBezTo>
                  <a:cubicBezTo>
                    <a:pt x="66616" y="58981"/>
                    <a:pt x="66842" y="58004"/>
                    <a:pt x="66842" y="57992"/>
                  </a:cubicBezTo>
                  <a:cubicBezTo>
                    <a:pt x="66854" y="57885"/>
                    <a:pt x="66818" y="57802"/>
                    <a:pt x="66711" y="57766"/>
                  </a:cubicBezTo>
                  <a:cubicBezTo>
                    <a:pt x="66557" y="57711"/>
                    <a:pt x="66267" y="57696"/>
                    <a:pt x="65945" y="57696"/>
                  </a:cubicBezTo>
                  <a:cubicBezTo>
                    <a:pt x="65545" y="57696"/>
                    <a:pt x="65096" y="57720"/>
                    <a:pt x="64798" y="57720"/>
                  </a:cubicBezTo>
                  <a:cubicBezTo>
                    <a:pt x="64763" y="57720"/>
                    <a:pt x="64730" y="57719"/>
                    <a:pt x="64699" y="57719"/>
                  </a:cubicBezTo>
                  <a:cubicBezTo>
                    <a:pt x="64651" y="57683"/>
                    <a:pt x="64616" y="57635"/>
                    <a:pt x="64568" y="57600"/>
                  </a:cubicBezTo>
                  <a:cubicBezTo>
                    <a:pt x="64771" y="57457"/>
                    <a:pt x="65199" y="57111"/>
                    <a:pt x="65247" y="57016"/>
                  </a:cubicBezTo>
                  <a:cubicBezTo>
                    <a:pt x="65592" y="56254"/>
                    <a:pt x="65128" y="54897"/>
                    <a:pt x="64616" y="54075"/>
                  </a:cubicBezTo>
                  <a:cubicBezTo>
                    <a:pt x="64604" y="54016"/>
                    <a:pt x="64580" y="53980"/>
                    <a:pt x="64556" y="53944"/>
                  </a:cubicBezTo>
                  <a:cubicBezTo>
                    <a:pt x="64532" y="53909"/>
                    <a:pt x="64497" y="53885"/>
                    <a:pt x="64473" y="53861"/>
                  </a:cubicBezTo>
                  <a:cubicBezTo>
                    <a:pt x="64390" y="53742"/>
                    <a:pt x="64318" y="53647"/>
                    <a:pt x="64235" y="53575"/>
                  </a:cubicBezTo>
                  <a:cubicBezTo>
                    <a:pt x="63608" y="52937"/>
                    <a:pt x="62419" y="52170"/>
                    <a:pt x="61470" y="52170"/>
                  </a:cubicBezTo>
                  <a:cubicBezTo>
                    <a:pt x="61463" y="52170"/>
                    <a:pt x="61456" y="52170"/>
                    <a:pt x="61449" y="52170"/>
                  </a:cubicBezTo>
                  <a:cubicBezTo>
                    <a:pt x="61496" y="52170"/>
                    <a:pt x="60175" y="52337"/>
                    <a:pt x="60472" y="52349"/>
                  </a:cubicBezTo>
                  <a:cubicBezTo>
                    <a:pt x="60188" y="52480"/>
                    <a:pt x="59894" y="52541"/>
                    <a:pt x="59572" y="52541"/>
                  </a:cubicBezTo>
                  <a:cubicBezTo>
                    <a:pt x="59543" y="52541"/>
                    <a:pt x="59514" y="52540"/>
                    <a:pt x="59484" y="52539"/>
                  </a:cubicBezTo>
                  <a:cubicBezTo>
                    <a:pt x="58901" y="52289"/>
                    <a:pt x="58520" y="51861"/>
                    <a:pt x="58353" y="51277"/>
                  </a:cubicBezTo>
                  <a:cubicBezTo>
                    <a:pt x="57674" y="50456"/>
                    <a:pt x="57412" y="50182"/>
                    <a:pt x="56436" y="49801"/>
                  </a:cubicBezTo>
                  <a:cubicBezTo>
                    <a:pt x="56115" y="49670"/>
                    <a:pt x="55924" y="49658"/>
                    <a:pt x="55817" y="49658"/>
                  </a:cubicBezTo>
                  <a:cubicBezTo>
                    <a:pt x="55912" y="49634"/>
                    <a:pt x="56055" y="49563"/>
                    <a:pt x="56269" y="49360"/>
                  </a:cubicBezTo>
                  <a:cubicBezTo>
                    <a:pt x="56317" y="49301"/>
                    <a:pt x="56341" y="49194"/>
                    <a:pt x="56293" y="49134"/>
                  </a:cubicBezTo>
                  <a:cubicBezTo>
                    <a:pt x="55610" y="48197"/>
                    <a:pt x="54743" y="47781"/>
                    <a:pt x="53843" y="47781"/>
                  </a:cubicBezTo>
                  <a:cubicBezTo>
                    <a:pt x="53771" y="47781"/>
                    <a:pt x="53699" y="47784"/>
                    <a:pt x="53626" y="47789"/>
                  </a:cubicBezTo>
                  <a:cubicBezTo>
                    <a:pt x="53579" y="47783"/>
                    <a:pt x="53531" y="47780"/>
                    <a:pt x="53485" y="47780"/>
                  </a:cubicBezTo>
                  <a:cubicBezTo>
                    <a:pt x="53439" y="47780"/>
                    <a:pt x="53394" y="47783"/>
                    <a:pt x="53352" y="47789"/>
                  </a:cubicBezTo>
                  <a:cubicBezTo>
                    <a:pt x="53269" y="47813"/>
                    <a:pt x="53210" y="47825"/>
                    <a:pt x="53162" y="47860"/>
                  </a:cubicBezTo>
                  <a:cubicBezTo>
                    <a:pt x="52876" y="47932"/>
                    <a:pt x="52590" y="48027"/>
                    <a:pt x="52317" y="48170"/>
                  </a:cubicBezTo>
                  <a:cubicBezTo>
                    <a:pt x="51813" y="48422"/>
                    <a:pt x="51497" y="48515"/>
                    <a:pt x="51266" y="48515"/>
                  </a:cubicBezTo>
                  <a:cubicBezTo>
                    <a:pt x="50764" y="48515"/>
                    <a:pt x="50654" y="48080"/>
                    <a:pt x="49864" y="47884"/>
                  </a:cubicBezTo>
                  <a:cubicBezTo>
                    <a:pt x="49829" y="47875"/>
                    <a:pt x="49789" y="47871"/>
                    <a:pt x="49745" y="47871"/>
                  </a:cubicBezTo>
                  <a:cubicBezTo>
                    <a:pt x="49353" y="47871"/>
                    <a:pt x="48605" y="48183"/>
                    <a:pt x="48130" y="48183"/>
                  </a:cubicBezTo>
                  <a:cubicBezTo>
                    <a:pt x="47801" y="48183"/>
                    <a:pt x="47603" y="48034"/>
                    <a:pt x="47745" y="47527"/>
                  </a:cubicBezTo>
                  <a:cubicBezTo>
                    <a:pt x="47768" y="47455"/>
                    <a:pt x="47733" y="47348"/>
                    <a:pt x="47661" y="47313"/>
                  </a:cubicBezTo>
                  <a:cubicBezTo>
                    <a:pt x="47543" y="47255"/>
                    <a:pt x="47418" y="47238"/>
                    <a:pt x="47295" y="47238"/>
                  </a:cubicBezTo>
                  <a:cubicBezTo>
                    <a:pt x="47120" y="47238"/>
                    <a:pt x="46948" y="47273"/>
                    <a:pt x="46803" y="47273"/>
                  </a:cubicBezTo>
                  <a:cubicBezTo>
                    <a:pt x="46733" y="47273"/>
                    <a:pt x="46669" y="47265"/>
                    <a:pt x="46613" y="47241"/>
                  </a:cubicBezTo>
                  <a:cubicBezTo>
                    <a:pt x="46256" y="47086"/>
                    <a:pt x="46185" y="46801"/>
                    <a:pt x="45816" y="46455"/>
                  </a:cubicBezTo>
                  <a:cubicBezTo>
                    <a:pt x="45782" y="46425"/>
                    <a:pt x="45735" y="46410"/>
                    <a:pt x="45688" y="46410"/>
                  </a:cubicBezTo>
                  <a:cubicBezTo>
                    <a:pt x="45588" y="46410"/>
                    <a:pt x="45486" y="46477"/>
                    <a:pt x="45494" y="46598"/>
                  </a:cubicBezTo>
                  <a:cubicBezTo>
                    <a:pt x="45518" y="46801"/>
                    <a:pt x="44494" y="47920"/>
                    <a:pt x="44220" y="48241"/>
                  </a:cubicBezTo>
                  <a:cubicBezTo>
                    <a:pt x="44220" y="48241"/>
                    <a:pt x="44208" y="48253"/>
                    <a:pt x="44208" y="48253"/>
                  </a:cubicBezTo>
                  <a:cubicBezTo>
                    <a:pt x="44208" y="48241"/>
                    <a:pt x="44220" y="48229"/>
                    <a:pt x="44220" y="48229"/>
                  </a:cubicBezTo>
                  <a:cubicBezTo>
                    <a:pt x="44292" y="47646"/>
                    <a:pt x="44423" y="47146"/>
                    <a:pt x="44780" y="46622"/>
                  </a:cubicBezTo>
                  <a:cubicBezTo>
                    <a:pt x="44863" y="46503"/>
                    <a:pt x="44744" y="46348"/>
                    <a:pt x="44613" y="46336"/>
                  </a:cubicBezTo>
                  <a:cubicBezTo>
                    <a:pt x="44583" y="46334"/>
                    <a:pt x="44554" y="46333"/>
                    <a:pt x="44525" y="46333"/>
                  </a:cubicBezTo>
                  <a:cubicBezTo>
                    <a:pt x="43826" y="46333"/>
                    <a:pt x="43373" y="46871"/>
                    <a:pt x="42744" y="47122"/>
                  </a:cubicBezTo>
                  <a:cubicBezTo>
                    <a:pt x="42030" y="47408"/>
                    <a:pt x="40637" y="47134"/>
                    <a:pt x="40077" y="47825"/>
                  </a:cubicBezTo>
                  <a:cubicBezTo>
                    <a:pt x="39803" y="48170"/>
                    <a:pt x="39934" y="48563"/>
                    <a:pt x="39767" y="48837"/>
                  </a:cubicBezTo>
                  <a:cubicBezTo>
                    <a:pt x="39458" y="49313"/>
                    <a:pt x="39458" y="49110"/>
                    <a:pt x="39005" y="49444"/>
                  </a:cubicBezTo>
                  <a:cubicBezTo>
                    <a:pt x="38863" y="49634"/>
                    <a:pt x="38755" y="49825"/>
                    <a:pt x="38672" y="50051"/>
                  </a:cubicBezTo>
                  <a:cubicBezTo>
                    <a:pt x="38578" y="50060"/>
                    <a:pt x="38486" y="50065"/>
                    <a:pt x="38397" y="50065"/>
                  </a:cubicBezTo>
                  <a:cubicBezTo>
                    <a:pt x="37803" y="50065"/>
                    <a:pt x="37333" y="49857"/>
                    <a:pt x="36981" y="49432"/>
                  </a:cubicBezTo>
                  <a:cubicBezTo>
                    <a:pt x="36553" y="49265"/>
                    <a:pt x="36280" y="49024"/>
                    <a:pt x="35801" y="49024"/>
                  </a:cubicBezTo>
                  <a:cubicBezTo>
                    <a:pt x="35735" y="49024"/>
                    <a:pt x="35664" y="49029"/>
                    <a:pt x="35588" y="49039"/>
                  </a:cubicBezTo>
                  <a:cubicBezTo>
                    <a:pt x="34585" y="49169"/>
                    <a:pt x="34229" y="49638"/>
                    <a:pt x="33547" y="49638"/>
                  </a:cubicBezTo>
                  <a:cubicBezTo>
                    <a:pt x="33290" y="49638"/>
                    <a:pt x="32988" y="49572"/>
                    <a:pt x="32588" y="49396"/>
                  </a:cubicBezTo>
                  <a:cubicBezTo>
                    <a:pt x="30481" y="48456"/>
                    <a:pt x="30683" y="46920"/>
                    <a:pt x="31350" y="45193"/>
                  </a:cubicBezTo>
                  <a:cubicBezTo>
                    <a:pt x="31481" y="44860"/>
                    <a:pt x="31743" y="44384"/>
                    <a:pt x="31576" y="44015"/>
                  </a:cubicBezTo>
                  <a:cubicBezTo>
                    <a:pt x="31552" y="43955"/>
                    <a:pt x="31469" y="43919"/>
                    <a:pt x="31409" y="43919"/>
                  </a:cubicBezTo>
                  <a:cubicBezTo>
                    <a:pt x="31372" y="43922"/>
                    <a:pt x="31337" y="43924"/>
                    <a:pt x="31304" y="43924"/>
                  </a:cubicBezTo>
                  <a:cubicBezTo>
                    <a:pt x="30534" y="43924"/>
                    <a:pt x="31001" y="43143"/>
                    <a:pt x="30635" y="42812"/>
                  </a:cubicBezTo>
                  <a:cubicBezTo>
                    <a:pt x="30338" y="42548"/>
                    <a:pt x="29943" y="42465"/>
                    <a:pt x="29520" y="42465"/>
                  </a:cubicBezTo>
                  <a:cubicBezTo>
                    <a:pt x="28876" y="42465"/>
                    <a:pt x="28167" y="42657"/>
                    <a:pt x="27635" y="42693"/>
                  </a:cubicBezTo>
                  <a:cubicBezTo>
                    <a:pt x="27341" y="42712"/>
                    <a:pt x="26709" y="42780"/>
                    <a:pt x="26165" y="42780"/>
                  </a:cubicBezTo>
                  <a:cubicBezTo>
                    <a:pt x="25672" y="42780"/>
                    <a:pt x="25252" y="42724"/>
                    <a:pt x="25218" y="42526"/>
                  </a:cubicBezTo>
                  <a:cubicBezTo>
                    <a:pt x="25158" y="42145"/>
                    <a:pt x="25670" y="41717"/>
                    <a:pt x="25837" y="41383"/>
                  </a:cubicBezTo>
                  <a:cubicBezTo>
                    <a:pt x="26230" y="40609"/>
                    <a:pt x="26528" y="39871"/>
                    <a:pt x="27004" y="39157"/>
                  </a:cubicBezTo>
                  <a:cubicBezTo>
                    <a:pt x="27397" y="38585"/>
                    <a:pt x="27706" y="38264"/>
                    <a:pt x="27790" y="37585"/>
                  </a:cubicBezTo>
                  <a:cubicBezTo>
                    <a:pt x="27790" y="37502"/>
                    <a:pt x="27718" y="37407"/>
                    <a:pt x="27647" y="37395"/>
                  </a:cubicBezTo>
                  <a:cubicBezTo>
                    <a:pt x="27412" y="37363"/>
                    <a:pt x="27114" y="37344"/>
                    <a:pt x="26787" y="37344"/>
                  </a:cubicBezTo>
                  <a:cubicBezTo>
                    <a:pt x="25755" y="37344"/>
                    <a:pt x="24428" y="37534"/>
                    <a:pt x="23813" y="38121"/>
                  </a:cubicBezTo>
                  <a:cubicBezTo>
                    <a:pt x="23670" y="38252"/>
                    <a:pt x="23563" y="38442"/>
                    <a:pt x="23432" y="38562"/>
                  </a:cubicBezTo>
                  <a:cubicBezTo>
                    <a:pt x="23396" y="38800"/>
                    <a:pt x="23361" y="39050"/>
                    <a:pt x="23313" y="39288"/>
                  </a:cubicBezTo>
                  <a:cubicBezTo>
                    <a:pt x="22813" y="39946"/>
                    <a:pt x="22247" y="40272"/>
                    <a:pt x="21617" y="40272"/>
                  </a:cubicBezTo>
                  <a:cubicBezTo>
                    <a:pt x="21437" y="40272"/>
                    <a:pt x="21253" y="40245"/>
                    <a:pt x="21063" y="40193"/>
                  </a:cubicBezTo>
                  <a:cubicBezTo>
                    <a:pt x="20989" y="40196"/>
                    <a:pt x="20914" y="40198"/>
                    <a:pt x="20840" y="40198"/>
                  </a:cubicBezTo>
                  <a:cubicBezTo>
                    <a:pt x="19698" y="40198"/>
                    <a:pt x="18554" y="39768"/>
                    <a:pt x="17872" y="38907"/>
                  </a:cubicBezTo>
                  <a:cubicBezTo>
                    <a:pt x="17312" y="38192"/>
                    <a:pt x="16753" y="37633"/>
                    <a:pt x="16800" y="36668"/>
                  </a:cubicBezTo>
                  <a:cubicBezTo>
                    <a:pt x="16836" y="36109"/>
                    <a:pt x="17038" y="34549"/>
                    <a:pt x="17193" y="34228"/>
                  </a:cubicBezTo>
                  <a:cubicBezTo>
                    <a:pt x="17300" y="33990"/>
                    <a:pt x="17669" y="33775"/>
                    <a:pt x="17824" y="33513"/>
                  </a:cubicBezTo>
                  <a:cubicBezTo>
                    <a:pt x="17884" y="33418"/>
                    <a:pt x="17657" y="33216"/>
                    <a:pt x="17693" y="33132"/>
                  </a:cubicBezTo>
                  <a:cubicBezTo>
                    <a:pt x="18408" y="31430"/>
                    <a:pt x="17884" y="31704"/>
                    <a:pt x="18860" y="30930"/>
                  </a:cubicBezTo>
                  <a:cubicBezTo>
                    <a:pt x="19564" y="30371"/>
                    <a:pt x="20261" y="30200"/>
                    <a:pt x="20954" y="30200"/>
                  </a:cubicBezTo>
                  <a:cubicBezTo>
                    <a:pt x="22050" y="30200"/>
                    <a:pt x="23136" y="30628"/>
                    <a:pt x="24223" y="30628"/>
                  </a:cubicBezTo>
                  <a:cubicBezTo>
                    <a:pt x="24586" y="30628"/>
                    <a:pt x="24949" y="30581"/>
                    <a:pt x="25313" y="30453"/>
                  </a:cubicBezTo>
                  <a:cubicBezTo>
                    <a:pt x="25670" y="30334"/>
                    <a:pt x="25980" y="29751"/>
                    <a:pt x="26409" y="29549"/>
                  </a:cubicBezTo>
                  <a:cubicBezTo>
                    <a:pt x="26793" y="29373"/>
                    <a:pt x="27099" y="29304"/>
                    <a:pt x="27377" y="29304"/>
                  </a:cubicBezTo>
                  <a:cubicBezTo>
                    <a:pt x="27874" y="29304"/>
                    <a:pt x="28282" y="29526"/>
                    <a:pt x="28885" y="29763"/>
                  </a:cubicBezTo>
                  <a:cubicBezTo>
                    <a:pt x="29254" y="29906"/>
                    <a:pt x="29468" y="30049"/>
                    <a:pt x="29861" y="30120"/>
                  </a:cubicBezTo>
                  <a:cubicBezTo>
                    <a:pt x="29930" y="30133"/>
                    <a:pt x="29998" y="30138"/>
                    <a:pt x="30067" y="30138"/>
                  </a:cubicBezTo>
                  <a:cubicBezTo>
                    <a:pt x="30352" y="30138"/>
                    <a:pt x="30642" y="30050"/>
                    <a:pt x="30938" y="30050"/>
                  </a:cubicBezTo>
                  <a:cubicBezTo>
                    <a:pt x="31171" y="30050"/>
                    <a:pt x="31407" y="30105"/>
                    <a:pt x="31647" y="30299"/>
                  </a:cubicBezTo>
                  <a:cubicBezTo>
                    <a:pt x="32028" y="30608"/>
                    <a:pt x="32243" y="30834"/>
                    <a:pt x="32374" y="31025"/>
                  </a:cubicBezTo>
                  <a:cubicBezTo>
                    <a:pt x="32374" y="31025"/>
                    <a:pt x="32374" y="31025"/>
                    <a:pt x="32374" y="31037"/>
                  </a:cubicBezTo>
                  <a:cubicBezTo>
                    <a:pt x="32433" y="31215"/>
                    <a:pt x="32409" y="31263"/>
                    <a:pt x="32457" y="31632"/>
                  </a:cubicBezTo>
                  <a:cubicBezTo>
                    <a:pt x="32338" y="31870"/>
                    <a:pt x="32124" y="32061"/>
                    <a:pt x="32362" y="32489"/>
                  </a:cubicBezTo>
                  <a:cubicBezTo>
                    <a:pt x="32790" y="33228"/>
                    <a:pt x="33362" y="33990"/>
                    <a:pt x="34267" y="34251"/>
                  </a:cubicBezTo>
                  <a:cubicBezTo>
                    <a:pt x="34281" y="34256"/>
                    <a:pt x="34296" y="34258"/>
                    <a:pt x="34311" y="34258"/>
                  </a:cubicBezTo>
                  <a:cubicBezTo>
                    <a:pt x="34378" y="34258"/>
                    <a:pt x="34442" y="34215"/>
                    <a:pt x="34481" y="34156"/>
                  </a:cubicBezTo>
                  <a:cubicBezTo>
                    <a:pt x="35326" y="32966"/>
                    <a:pt x="34850" y="32049"/>
                    <a:pt x="34314" y="30822"/>
                  </a:cubicBezTo>
                  <a:cubicBezTo>
                    <a:pt x="33695" y="29453"/>
                    <a:pt x="33683" y="28120"/>
                    <a:pt x="34910" y="27036"/>
                  </a:cubicBezTo>
                  <a:cubicBezTo>
                    <a:pt x="35767" y="26286"/>
                    <a:pt x="36874" y="26203"/>
                    <a:pt x="37743" y="25536"/>
                  </a:cubicBezTo>
                  <a:cubicBezTo>
                    <a:pt x="38374" y="25060"/>
                    <a:pt x="38696" y="24655"/>
                    <a:pt x="38529" y="23881"/>
                  </a:cubicBezTo>
                  <a:cubicBezTo>
                    <a:pt x="38505" y="23786"/>
                    <a:pt x="38315" y="23703"/>
                    <a:pt x="38303" y="23655"/>
                  </a:cubicBezTo>
                  <a:cubicBezTo>
                    <a:pt x="38112" y="23214"/>
                    <a:pt x="37922" y="22774"/>
                    <a:pt x="37720" y="22333"/>
                  </a:cubicBezTo>
                  <a:lnTo>
                    <a:pt x="37720" y="22333"/>
                  </a:lnTo>
                  <a:cubicBezTo>
                    <a:pt x="37791" y="22452"/>
                    <a:pt x="37850" y="22571"/>
                    <a:pt x="37910" y="22691"/>
                  </a:cubicBezTo>
                  <a:cubicBezTo>
                    <a:pt x="37992" y="22726"/>
                    <a:pt x="38063" y="23131"/>
                    <a:pt x="38202" y="23131"/>
                  </a:cubicBezTo>
                  <a:cubicBezTo>
                    <a:pt x="38204" y="23131"/>
                    <a:pt x="38206" y="23131"/>
                    <a:pt x="38208" y="23131"/>
                  </a:cubicBezTo>
                  <a:cubicBezTo>
                    <a:pt x="38215" y="23131"/>
                    <a:pt x="38222" y="23131"/>
                    <a:pt x="38228" y="23131"/>
                  </a:cubicBezTo>
                  <a:cubicBezTo>
                    <a:pt x="38444" y="23131"/>
                    <a:pt x="38633" y="23228"/>
                    <a:pt x="38803" y="23228"/>
                  </a:cubicBezTo>
                  <a:cubicBezTo>
                    <a:pt x="38945" y="23228"/>
                    <a:pt x="39074" y="23161"/>
                    <a:pt x="39196" y="22917"/>
                  </a:cubicBezTo>
                  <a:cubicBezTo>
                    <a:pt x="39279" y="22762"/>
                    <a:pt x="39101" y="22631"/>
                    <a:pt x="39101" y="22476"/>
                  </a:cubicBezTo>
                  <a:cubicBezTo>
                    <a:pt x="39113" y="22405"/>
                    <a:pt x="38553" y="21821"/>
                    <a:pt x="38589" y="21762"/>
                  </a:cubicBezTo>
                  <a:lnTo>
                    <a:pt x="38589" y="21762"/>
                  </a:lnTo>
                  <a:cubicBezTo>
                    <a:pt x="38577" y="21786"/>
                    <a:pt x="38886" y="22071"/>
                    <a:pt x="38874" y="22083"/>
                  </a:cubicBezTo>
                  <a:cubicBezTo>
                    <a:pt x="38898" y="22059"/>
                    <a:pt x="39029" y="22000"/>
                    <a:pt x="39184" y="21940"/>
                  </a:cubicBezTo>
                  <a:cubicBezTo>
                    <a:pt x="39255" y="21917"/>
                    <a:pt x="39327" y="21893"/>
                    <a:pt x="39386" y="21845"/>
                  </a:cubicBezTo>
                  <a:cubicBezTo>
                    <a:pt x="39529" y="21774"/>
                    <a:pt x="39660" y="21702"/>
                    <a:pt x="39732" y="21643"/>
                  </a:cubicBezTo>
                  <a:cubicBezTo>
                    <a:pt x="40756" y="20702"/>
                    <a:pt x="40910" y="20405"/>
                    <a:pt x="42232" y="20309"/>
                  </a:cubicBezTo>
                  <a:cubicBezTo>
                    <a:pt x="42294" y="20306"/>
                    <a:pt x="42357" y="20305"/>
                    <a:pt x="42419" y="20305"/>
                  </a:cubicBezTo>
                  <a:cubicBezTo>
                    <a:pt x="42703" y="20305"/>
                    <a:pt x="42986" y="20331"/>
                    <a:pt x="43269" y="20331"/>
                  </a:cubicBezTo>
                  <a:cubicBezTo>
                    <a:pt x="43400" y="20331"/>
                    <a:pt x="43530" y="20326"/>
                    <a:pt x="43661" y="20309"/>
                  </a:cubicBezTo>
                  <a:cubicBezTo>
                    <a:pt x="43816" y="20297"/>
                    <a:pt x="43935" y="20107"/>
                    <a:pt x="43792" y="19988"/>
                  </a:cubicBezTo>
                  <a:cubicBezTo>
                    <a:pt x="42041" y="18428"/>
                    <a:pt x="44732" y="17976"/>
                    <a:pt x="46304" y="17630"/>
                  </a:cubicBezTo>
                  <a:lnTo>
                    <a:pt x="46304" y="17630"/>
                  </a:lnTo>
                  <a:cubicBezTo>
                    <a:pt x="45899" y="17749"/>
                    <a:pt x="45566" y="17940"/>
                    <a:pt x="45768" y="18452"/>
                  </a:cubicBezTo>
                  <a:cubicBezTo>
                    <a:pt x="45909" y="18811"/>
                    <a:pt x="46078" y="18938"/>
                    <a:pt x="46256" y="18938"/>
                  </a:cubicBezTo>
                  <a:cubicBezTo>
                    <a:pt x="46632" y="18938"/>
                    <a:pt x="47052" y="18367"/>
                    <a:pt x="47352" y="18214"/>
                  </a:cubicBezTo>
                  <a:cubicBezTo>
                    <a:pt x="48423" y="17642"/>
                    <a:pt x="50150" y="18095"/>
                    <a:pt x="51174" y="17261"/>
                  </a:cubicBezTo>
                  <a:cubicBezTo>
                    <a:pt x="51233" y="17214"/>
                    <a:pt x="51233" y="17106"/>
                    <a:pt x="51197" y="17035"/>
                  </a:cubicBezTo>
                  <a:cubicBezTo>
                    <a:pt x="50912" y="16443"/>
                    <a:pt x="50588" y="16257"/>
                    <a:pt x="50246" y="16257"/>
                  </a:cubicBezTo>
                  <a:cubicBezTo>
                    <a:pt x="50017" y="16257"/>
                    <a:pt x="49781" y="16340"/>
                    <a:pt x="49542" y="16440"/>
                  </a:cubicBezTo>
                  <a:cubicBezTo>
                    <a:pt x="49531" y="16452"/>
                    <a:pt x="49519" y="16452"/>
                    <a:pt x="49495" y="16464"/>
                  </a:cubicBezTo>
                  <a:cubicBezTo>
                    <a:pt x="49223" y="16594"/>
                    <a:pt x="48939" y="16735"/>
                    <a:pt x="48679" y="16784"/>
                  </a:cubicBezTo>
                  <a:lnTo>
                    <a:pt x="48679" y="16784"/>
                  </a:lnTo>
                  <a:cubicBezTo>
                    <a:pt x="48680" y="16784"/>
                    <a:pt x="48678" y="16783"/>
                    <a:pt x="48675" y="16783"/>
                  </a:cubicBezTo>
                  <a:cubicBezTo>
                    <a:pt x="48614" y="16783"/>
                    <a:pt x="47933" y="16833"/>
                    <a:pt x="47911" y="16833"/>
                  </a:cubicBezTo>
                  <a:cubicBezTo>
                    <a:pt x="47387" y="16749"/>
                    <a:pt x="47078" y="16690"/>
                    <a:pt x="46911" y="16642"/>
                  </a:cubicBezTo>
                  <a:cubicBezTo>
                    <a:pt x="46899" y="16618"/>
                    <a:pt x="46899" y="16606"/>
                    <a:pt x="46887" y="16583"/>
                  </a:cubicBezTo>
                  <a:cubicBezTo>
                    <a:pt x="46875" y="16559"/>
                    <a:pt x="46864" y="16535"/>
                    <a:pt x="46852" y="16511"/>
                  </a:cubicBezTo>
                  <a:cubicBezTo>
                    <a:pt x="47114" y="16440"/>
                    <a:pt x="47626" y="16356"/>
                    <a:pt x="46744" y="15987"/>
                  </a:cubicBezTo>
                  <a:cubicBezTo>
                    <a:pt x="45887" y="15630"/>
                    <a:pt x="44887" y="15737"/>
                    <a:pt x="46768" y="15416"/>
                  </a:cubicBezTo>
                  <a:cubicBezTo>
                    <a:pt x="46875" y="15404"/>
                    <a:pt x="46923" y="15273"/>
                    <a:pt x="46899" y="15190"/>
                  </a:cubicBezTo>
                  <a:cubicBezTo>
                    <a:pt x="46769" y="14644"/>
                    <a:pt x="46324" y="14499"/>
                    <a:pt x="45815" y="14499"/>
                  </a:cubicBezTo>
                  <a:cubicBezTo>
                    <a:pt x="45391" y="14499"/>
                    <a:pt x="44922" y="14600"/>
                    <a:pt x="44554" y="14654"/>
                  </a:cubicBezTo>
                  <a:cubicBezTo>
                    <a:pt x="44054" y="14713"/>
                    <a:pt x="43589" y="14773"/>
                    <a:pt x="43173" y="15035"/>
                  </a:cubicBezTo>
                  <a:cubicBezTo>
                    <a:pt x="43042" y="15106"/>
                    <a:pt x="42970" y="15261"/>
                    <a:pt x="42851" y="15332"/>
                  </a:cubicBezTo>
                  <a:cubicBezTo>
                    <a:pt x="42540" y="15562"/>
                    <a:pt x="41969" y="15926"/>
                    <a:pt x="41820" y="15926"/>
                  </a:cubicBezTo>
                  <a:cubicBezTo>
                    <a:pt x="41729" y="15926"/>
                    <a:pt x="41792" y="15793"/>
                    <a:pt x="42161" y="15416"/>
                  </a:cubicBezTo>
                  <a:cubicBezTo>
                    <a:pt x="42992" y="14574"/>
                    <a:pt x="43872" y="14371"/>
                    <a:pt x="44783" y="14371"/>
                  </a:cubicBezTo>
                  <a:cubicBezTo>
                    <a:pt x="45629" y="14371"/>
                    <a:pt x="46501" y="14545"/>
                    <a:pt x="47385" y="14545"/>
                  </a:cubicBezTo>
                  <a:cubicBezTo>
                    <a:pt x="47596" y="14545"/>
                    <a:pt x="47807" y="14535"/>
                    <a:pt x="48018" y="14511"/>
                  </a:cubicBezTo>
                  <a:cubicBezTo>
                    <a:pt x="48649" y="14440"/>
                    <a:pt x="48459" y="14368"/>
                    <a:pt x="49042" y="14166"/>
                  </a:cubicBezTo>
                  <a:cubicBezTo>
                    <a:pt x="49650" y="13963"/>
                    <a:pt x="50543" y="13808"/>
                    <a:pt x="51126" y="13487"/>
                  </a:cubicBezTo>
                  <a:cubicBezTo>
                    <a:pt x="51185" y="13451"/>
                    <a:pt x="51221" y="13392"/>
                    <a:pt x="51221" y="13320"/>
                  </a:cubicBezTo>
                  <a:cubicBezTo>
                    <a:pt x="51174" y="11892"/>
                    <a:pt x="49185" y="11522"/>
                    <a:pt x="48054" y="11177"/>
                  </a:cubicBezTo>
                  <a:cubicBezTo>
                    <a:pt x="46161" y="10606"/>
                    <a:pt x="45840" y="9629"/>
                    <a:pt x="44363" y="8558"/>
                  </a:cubicBezTo>
                  <a:cubicBezTo>
                    <a:pt x="43963" y="8262"/>
                    <a:pt x="43810" y="8144"/>
                    <a:pt x="43511" y="8144"/>
                  </a:cubicBezTo>
                  <a:cubicBezTo>
                    <a:pt x="43401" y="8144"/>
                    <a:pt x="43271" y="8160"/>
                    <a:pt x="43101" y="8189"/>
                  </a:cubicBezTo>
                  <a:cubicBezTo>
                    <a:pt x="42327" y="8332"/>
                    <a:pt x="42958" y="9463"/>
                    <a:pt x="41708" y="9534"/>
                  </a:cubicBezTo>
                  <a:cubicBezTo>
                    <a:pt x="41565" y="9534"/>
                    <a:pt x="39255" y="7891"/>
                    <a:pt x="39029" y="7796"/>
                  </a:cubicBezTo>
                  <a:cubicBezTo>
                    <a:pt x="38283" y="7467"/>
                    <a:pt x="37033" y="7026"/>
                    <a:pt x="36045" y="7026"/>
                  </a:cubicBezTo>
                  <a:cubicBezTo>
                    <a:pt x="35710" y="7026"/>
                    <a:pt x="35404" y="7077"/>
                    <a:pt x="35160" y="7201"/>
                  </a:cubicBezTo>
                  <a:cubicBezTo>
                    <a:pt x="35088" y="7236"/>
                    <a:pt x="35053" y="7331"/>
                    <a:pt x="35076" y="7415"/>
                  </a:cubicBezTo>
                  <a:cubicBezTo>
                    <a:pt x="35255" y="8010"/>
                    <a:pt x="35588" y="8641"/>
                    <a:pt x="34850" y="8927"/>
                  </a:cubicBezTo>
                  <a:cubicBezTo>
                    <a:pt x="34791" y="8951"/>
                    <a:pt x="34731" y="8986"/>
                    <a:pt x="34719" y="9058"/>
                  </a:cubicBezTo>
                  <a:cubicBezTo>
                    <a:pt x="34707" y="9153"/>
                    <a:pt x="34695" y="9260"/>
                    <a:pt x="34683" y="9356"/>
                  </a:cubicBezTo>
                  <a:cubicBezTo>
                    <a:pt x="34660" y="9451"/>
                    <a:pt x="34695" y="9570"/>
                    <a:pt x="34814" y="9582"/>
                  </a:cubicBezTo>
                  <a:cubicBezTo>
                    <a:pt x="35481" y="9713"/>
                    <a:pt x="35374" y="10760"/>
                    <a:pt x="34707" y="10891"/>
                  </a:cubicBezTo>
                  <a:cubicBezTo>
                    <a:pt x="34648" y="10891"/>
                    <a:pt x="34588" y="10963"/>
                    <a:pt x="34576" y="11022"/>
                  </a:cubicBezTo>
                  <a:cubicBezTo>
                    <a:pt x="34576" y="11022"/>
                    <a:pt x="34576" y="11022"/>
                    <a:pt x="34576" y="11022"/>
                  </a:cubicBezTo>
                  <a:lnTo>
                    <a:pt x="34576" y="11022"/>
                  </a:lnTo>
                  <a:cubicBezTo>
                    <a:pt x="34574" y="11022"/>
                    <a:pt x="34470" y="12108"/>
                    <a:pt x="34576" y="12273"/>
                  </a:cubicBezTo>
                  <a:cubicBezTo>
                    <a:pt x="34074" y="12719"/>
                    <a:pt x="33680" y="12944"/>
                    <a:pt x="33395" y="12944"/>
                  </a:cubicBezTo>
                  <a:cubicBezTo>
                    <a:pt x="33186" y="12944"/>
                    <a:pt x="33036" y="12824"/>
                    <a:pt x="32945" y="12582"/>
                  </a:cubicBezTo>
                  <a:cubicBezTo>
                    <a:pt x="32707" y="12213"/>
                    <a:pt x="32588" y="11820"/>
                    <a:pt x="32588" y="11403"/>
                  </a:cubicBezTo>
                  <a:cubicBezTo>
                    <a:pt x="32362" y="11034"/>
                    <a:pt x="32445" y="10999"/>
                    <a:pt x="31981" y="10713"/>
                  </a:cubicBezTo>
                  <a:cubicBezTo>
                    <a:pt x="30945" y="10082"/>
                    <a:pt x="29171" y="10201"/>
                    <a:pt x="27980" y="9915"/>
                  </a:cubicBezTo>
                  <a:cubicBezTo>
                    <a:pt x="27402" y="9773"/>
                    <a:pt x="26343" y="9889"/>
                    <a:pt x="25850" y="9694"/>
                  </a:cubicBezTo>
                  <a:lnTo>
                    <a:pt x="25850" y="9694"/>
                  </a:lnTo>
                  <a:cubicBezTo>
                    <a:pt x="25863" y="9699"/>
                    <a:pt x="25874" y="9701"/>
                    <a:pt x="25883" y="9701"/>
                  </a:cubicBezTo>
                  <a:cubicBezTo>
                    <a:pt x="26069" y="9701"/>
                    <a:pt x="25271" y="8654"/>
                    <a:pt x="25041" y="8654"/>
                  </a:cubicBezTo>
                  <a:cubicBezTo>
                    <a:pt x="25005" y="8654"/>
                    <a:pt x="24983" y="8679"/>
                    <a:pt x="24980" y="8736"/>
                  </a:cubicBezTo>
                  <a:cubicBezTo>
                    <a:pt x="24992" y="8474"/>
                    <a:pt x="25123" y="8260"/>
                    <a:pt x="25313" y="8082"/>
                  </a:cubicBezTo>
                  <a:cubicBezTo>
                    <a:pt x="25337" y="8058"/>
                    <a:pt x="25373" y="8034"/>
                    <a:pt x="25408" y="7998"/>
                  </a:cubicBezTo>
                  <a:cubicBezTo>
                    <a:pt x="26361" y="7260"/>
                    <a:pt x="28659" y="7212"/>
                    <a:pt x="29361" y="6986"/>
                  </a:cubicBezTo>
                  <a:cubicBezTo>
                    <a:pt x="29373" y="6963"/>
                    <a:pt x="30108" y="6628"/>
                    <a:pt x="30027" y="6617"/>
                  </a:cubicBezTo>
                  <a:lnTo>
                    <a:pt x="30040" y="6617"/>
                  </a:lnTo>
                  <a:cubicBezTo>
                    <a:pt x="30076" y="6879"/>
                    <a:pt x="30147" y="7153"/>
                    <a:pt x="30171" y="7248"/>
                  </a:cubicBezTo>
                  <a:cubicBezTo>
                    <a:pt x="30201" y="7329"/>
                    <a:pt x="30275" y="7384"/>
                    <a:pt x="30362" y="7384"/>
                  </a:cubicBezTo>
                  <a:cubicBezTo>
                    <a:pt x="30377" y="7384"/>
                    <a:pt x="30393" y="7383"/>
                    <a:pt x="30409" y="7379"/>
                  </a:cubicBezTo>
                  <a:cubicBezTo>
                    <a:pt x="30683" y="7319"/>
                    <a:pt x="30997" y="7304"/>
                    <a:pt x="31321" y="7304"/>
                  </a:cubicBezTo>
                  <a:cubicBezTo>
                    <a:pt x="31651" y="7304"/>
                    <a:pt x="31991" y="7320"/>
                    <a:pt x="32311" y="7320"/>
                  </a:cubicBezTo>
                  <a:cubicBezTo>
                    <a:pt x="32675" y="7320"/>
                    <a:pt x="33013" y="7299"/>
                    <a:pt x="33278" y="7212"/>
                  </a:cubicBezTo>
                  <a:cubicBezTo>
                    <a:pt x="33409" y="7177"/>
                    <a:pt x="33862" y="7093"/>
                    <a:pt x="33898" y="6867"/>
                  </a:cubicBezTo>
                  <a:cubicBezTo>
                    <a:pt x="33945" y="6581"/>
                    <a:pt x="33957" y="6581"/>
                    <a:pt x="33886" y="6474"/>
                  </a:cubicBezTo>
                  <a:lnTo>
                    <a:pt x="33886" y="6474"/>
                  </a:lnTo>
                  <a:cubicBezTo>
                    <a:pt x="34433" y="6569"/>
                    <a:pt x="35053" y="6605"/>
                    <a:pt x="35481" y="6641"/>
                  </a:cubicBezTo>
                  <a:cubicBezTo>
                    <a:pt x="35556" y="6647"/>
                    <a:pt x="35629" y="6650"/>
                    <a:pt x="35702" y="6650"/>
                  </a:cubicBezTo>
                  <a:cubicBezTo>
                    <a:pt x="36046" y="6650"/>
                    <a:pt x="36367" y="6591"/>
                    <a:pt x="36701" y="6591"/>
                  </a:cubicBezTo>
                  <a:cubicBezTo>
                    <a:pt x="36966" y="6591"/>
                    <a:pt x="37239" y="6628"/>
                    <a:pt x="37541" y="6760"/>
                  </a:cubicBezTo>
                  <a:cubicBezTo>
                    <a:pt x="37874" y="6903"/>
                    <a:pt x="38101" y="7129"/>
                    <a:pt x="38434" y="7272"/>
                  </a:cubicBezTo>
                  <a:cubicBezTo>
                    <a:pt x="39218" y="7609"/>
                    <a:pt x="40672" y="8128"/>
                    <a:pt x="41813" y="8128"/>
                  </a:cubicBezTo>
                  <a:cubicBezTo>
                    <a:pt x="42162" y="8128"/>
                    <a:pt x="42482" y="8080"/>
                    <a:pt x="42744" y="7963"/>
                  </a:cubicBezTo>
                  <a:cubicBezTo>
                    <a:pt x="42875" y="7915"/>
                    <a:pt x="42851" y="7760"/>
                    <a:pt x="42792" y="7665"/>
                  </a:cubicBezTo>
                  <a:cubicBezTo>
                    <a:pt x="42673" y="7522"/>
                    <a:pt x="42280" y="7320"/>
                    <a:pt x="41911" y="7165"/>
                  </a:cubicBezTo>
                  <a:lnTo>
                    <a:pt x="41911" y="7165"/>
                  </a:lnTo>
                  <a:cubicBezTo>
                    <a:pt x="42244" y="7188"/>
                    <a:pt x="42613" y="7206"/>
                    <a:pt x="42869" y="7206"/>
                  </a:cubicBezTo>
                  <a:cubicBezTo>
                    <a:pt x="43006" y="7206"/>
                    <a:pt x="43111" y="7201"/>
                    <a:pt x="43161" y="7189"/>
                  </a:cubicBezTo>
                  <a:cubicBezTo>
                    <a:pt x="44137" y="6962"/>
                    <a:pt x="44839" y="6355"/>
                    <a:pt x="44363" y="5367"/>
                  </a:cubicBezTo>
                  <a:cubicBezTo>
                    <a:pt x="43923" y="4486"/>
                    <a:pt x="41815" y="3605"/>
                    <a:pt x="40898" y="3438"/>
                  </a:cubicBezTo>
                  <a:cubicBezTo>
                    <a:pt x="40369" y="3343"/>
                    <a:pt x="39830" y="3319"/>
                    <a:pt x="39290" y="3319"/>
                  </a:cubicBezTo>
                  <a:cubicBezTo>
                    <a:pt x="38749" y="3319"/>
                    <a:pt x="38208" y="3343"/>
                    <a:pt x="37672" y="3343"/>
                  </a:cubicBezTo>
                  <a:cubicBezTo>
                    <a:pt x="36565" y="3343"/>
                    <a:pt x="35755" y="3105"/>
                    <a:pt x="34719" y="2879"/>
                  </a:cubicBezTo>
                  <a:cubicBezTo>
                    <a:pt x="34422" y="2816"/>
                    <a:pt x="34121" y="2792"/>
                    <a:pt x="33818" y="2792"/>
                  </a:cubicBezTo>
                  <a:cubicBezTo>
                    <a:pt x="33428" y="2792"/>
                    <a:pt x="33036" y="2832"/>
                    <a:pt x="32647" y="2879"/>
                  </a:cubicBezTo>
                  <a:cubicBezTo>
                    <a:pt x="32969" y="2807"/>
                    <a:pt x="33290" y="2724"/>
                    <a:pt x="33612" y="2652"/>
                  </a:cubicBezTo>
                  <a:cubicBezTo>
                    <a:pt x="34103" y="2537"/>
                    <a:pt x="34555" y="2493"/>
                    <a:pt x="34989" y="2493"/>
                  </a:cubicBezTo>
                  <a:cubicBezTo>
                    <a:pt x="36039" y="2493"/>
                    <a:pt x="36984" y="2754"/>
                    <a:pt x="38112" y="2914"/>
                  </a:cubicBezTo>
                  <a:cubicBezTo>
                    <a:pt x="39327" y="3081"/>
                    <a:pt x="40506" y="2879"/>
                    <a:pt x="41696" y="3248"/>
                  </a:cubicBezTo>
                  <a:cubicBezTo>
                    <a:pt x="42315" y="3438"/>
                    <a:pt x="42875" y="3819"/>
                    <a:pt x="43458" y="4045"/>
                  </a:cubicBezTo>
                  <a:cubicBezTo>
                    <a:pt x="43756" y="4153"/>
                    <a:pt x="44935" y="4212"/>
                    <a:pt x="45078" y="4295"/>
                  </a:cubicBezTo>
                  <a:cubicBezTo>
                    <a:pt x="45089" y="4307"/>
                    <a:pt x="45101" y="4307"/>
                    <a:pt x="45113" y="4307"/>
                  </a:cubicBezTo>
                  <a:cubicBezTo>
                    <a:pt x="45066" y="4355"/>
                    <a:pt x="45006" y="4450"/>
                    <a:pt x="44911" y="4617"/>
                  </a:cubicBezTo>
                  <a:cubicBezTo>
                    <a:pt x="44875" y="4664"/>
                    <a:pt x="44875" y="4748"/>
                    <a:pt x="44911" y="4807"/>
                  </a:cubicBezTo>
                  <a:cubicBezTo>
                    <a:pt x="45268" y="5343"/>
                    <a:pt x="45566" y="5141"/>
                    <a:pt x="46137" y="5307"/>
                  </a:cubicBezTo>
                  <a:cubicBezTo>
                    <a:pt x="46292" y="5367"/>
                    <a:pt x="46399" y="5379"/>
                    <a:pt x="46483" y="5391"/>
                  </a:cubicBezTo>
                  <a:cubicBezTo>
                    <a:pt x="46506" y="5415"/>
                    <a:pt x="46530" y="5438"/>
                    <a:pt x="46554" y="5462"/>
                  </a:cubicBezTo>
                  <a:cubicBezTo>
                    <a:pt x="46483" y="5593"/>
                    <a:pt x="46459" y="5748"/>
                    <a:pt x="46530" y="5855"/>
                  </a:cubicBezTo>
                  <a:cubicBezTo>
                    <a:pt x="46562" y="5908"/>
                    <a:pt x="46613" y="5952"/>
                    <a:pt x="46675" y="5952"/>
                  </a:cubicBezTo>
                  <a:cubicBezTo>
                    <a:pt x="46682" y="5952"/>
                    <a:pt x="46689" y="5952"/>
                    <a:pt x="46697" y="5950"/>
                  </a:cubicBezTo>
                  <a:cubicBezTo>
                    <a:pt x="46733" y="5950"/>
                    <a:pt x="46756" y="5938"/>
                    <a:pt x="46792" y="5927"/>
                  </a:cubicBezTo>
                  <a:cubicBezTo>
                    <a:pt x="46816" y="6069"/>
                    <a:pt x="46852" y="6212"/>
                    <a:pt x="46935" y="6296"/>
                  </a:cubicBezTo>
                  <a:cubicBezTo>
                    <a:pt x="47316" y="6712"/>
                    <a:pt x="48566" y="7177"/>
                    <a:pt x="48935" y="7391"/>
                  </a:cubicBezTo>
                  <a:cubicBezTo>
                    <a:pt x="49471" y="7712"/>
                    <a:pt x="49995" y="7855"/>
                    <a:pt x="50578" y="8070"/>
                  </a:cubicBezTo>
                  <a:cubicBezTo>
                    <a:pt x="51174" y="8296"/>
                    <a:pt x="51626" y="8665"/>
                    <a:pt x="52221" y="8808"/>
                  </a:cubicBezTo>
                  <a:cubicBezTo>
                    <a:pt x="52235" y="8811"/>
                    <a:pt x="52249" y="8812"/>
                    <a:pt x="52264" y="8812"/>
                  </a:cubicBezTo>
                  <a:cubicBezTo>
                    <a:pt x="52415" y="8812"/>
                    <a:pt x="52618" y="8673"/>
                    <a:pt x="52719" y="8673"/>
                  </a:cubicBezTo>
                  <a:cubicBezTo>
                    <a:pt x="52729" y="8673"/>
                    <a:pt x="52737" y="8674"/>
                    <a:pt x="52745" y="8677"/>
                  </a:cubicBezTo>
                  <a:cubicBezTo>
                    <a:pt x="53233" y="8867"/>
                    <a:pt x="53864" y="9570"/>
                    <a:pt x="54376" y="9582"/>
                  </a:cubicBezTo>
                  <a:cubicBezTo>
                    <a:pt x="54407" y="9583"/>
                    <a:pt x="54437" y="9583"/>
                    <a:pt x="54465" y="9583"/>
                  </a:cubicBezTo>
                  <a:cubicBezTo>
                    <a:pt x="56007" y="9583"/>
                    <a:pt x="54384" y="8024"/>
                    <a:pt x="54174" y="7474"/>
                  </a:cubicBezTo>
                  <a:cubicBezTo>
                    <a:pt x="54174" y="7462"/>
                    <a:pt x="54174" y="7439"/>
                    <a:pt x="54162" y="7415"/>
                  </a:cubicBezTo>
                  <a:cubicBezTo>
                    <a:pt x="54139" y="7323"/>
                    <a:pt x="54067" y="7281"/>
                    <a:pt x="53994" y="7281"/>
                  </a:cubicBezTo>
                  <a:cubicBezTo>
                    <a:pt x="53952" y="7281"/>
                    <a:pt x="53910" y="7294"/>
                    <a:pt x="53876" y="7320"/>
                  </a:cubicBezTo>
                  <a:cubicBezTo>
                    <a:pt x="53876" y="7262"/>
                    <a:pt x="53876" y="7222"/>
                    <a:pt x="53872" y="7222"/>
                  </a:cubicBezTo>
                  <a:cubicBezTo>
                    <a:pt x="53871" y="7222"/>
                    <a:pt x="53868" y="7230"/>
                    <a:pt x="53864" y="7248"/>
                  </a:cubicBezTo>
                  <a:cubicBezTo>
                    <a:pt x="53897" y="7054"/>
                    <a:pt x="53870" y="6996"/>
                    <a:pt x="53839" y="6996"/>
                  </a:cubicBezTo>
                  <a:cubicBezTo>
                    <a:pt x="53835" y="6996"/>
                    <a:pt x="53832" y="6997"/>
                    <a:pt x="53829" y="6998"/>
                  </a:cubicBezTo>
                  <a:cubicBezTo>
                    <a:pt x="53852" y="6962"/>
                    <a:pt x="53876" y="6927"/>
                    <a:pt x="53924" y="6867"/>
                  </a:cubicBezTo>
                  <a:lnTo>
                    <a:pt x="53924" y="6867"/>
                  </a:lnTo>
                  <a:cubicBezTo>
                    <a:pt x="53918" y="6875"/>
                    <a:pt x="53923" y="6878"/>
                    <a:pt x="53936" y="6878"/>
                  </a:cubicBezTo>
                  <a:cubicBezTo>
                    <a:pt x="54027" y="6878"/>
                    <a:pt x="54515" y="6718"/>
                    <a:pt x="54567" y="6677"/>
                  </a:cubicBezTo>
                  <a:cubicBezTo>
                    <a:pt x="54674" y="6617"/>
                    <a:pt x="54674" y="6331"/>
                    <a:pt x="54710" y="6296"/>
                  </a:cubicBezTo>
                  <a:lnTo>
                    <a:pt x="54710" y="6296"/>
                  </a:lnTo>
                  <a:cubicBezTo>
                    <a:pt x="54666" y="6322"/>
                    <a:pt x="54637" y="6334"/>
                    <a:pt x="54620" y="6334"/>
                  </a:cubicBezTo>
                  <a:cubicBezTo>
                    <a:pt x="54553" y="6334"/>
                    <a:pt x="54665" y="6159"/>
                    <a:pt x="54769" y="6046"/>
                  </a:cubicBezTo>
                  <a:cubicBezTo>
                    <a:pt x="54805" y="6046"/>
                    <a:pt x="54853" y="6058"/>
                    <a:pt x="54888" y="6058"/>
                  </a:cubicBezTo>
                  <a:cubicBezTo>
                    <a:pt x="54865" y="6105"/>
                    <a:pt x="54841" y="6153"/>
                    <a:pt x="54805" y="6236"/>
                  </a:cubicBezTo>
                  <a:cubicBezTo>
                    <a:pt x="54803" y="6238"/>
                    <a:pt x="54807" y="6239"/>
                    <a:pt x="54814" y="6239"/>
                  </a:cubicBezTo>
                  <a:cubicBezTo>
                    <a:pt x="54857" y="6239"/>
                    <a:pt x="55044" y="6211"/>
                    <a:pt x="55126" y="6200"/>
                  </a:cubicBezTo>
                  <a:cubicBezTo>
                    <a:pt x="55234" y="6177"/>
                    <a:pt x="55281" y="6058"/>
                    <a:pt x="55257" y="5962"/>
                  </a:cubicBezTo>
                  <a:cubicBezTo>
                    <a:pt x="55019" y="4819"/>
                    <a:pt x="53186" y="4212"/>
                    <a:pt x="52209" y="3926"/>
                  </a:cubicBezTo>
                  <a:cubicBezTo>
                    <a:pt x="50757" y="3498"/>
                    <a:pt x="49423" y="3069"/>
                    <a:pt x="48030" y="2486"/>
                  </a:cubicBezTo>
                  <a:cubicBezTo>
                    <a:pt x="44089" y="843"/>
                    <a:pt x="39589" y="200"/>
                    <a:pt x="35326" y="33"/>
                  </a:cubicBezTo>
                  <a:cubicBezTo>
                    <a:pt x="34723" y="11"/>
                    <a:pt x="34119" y="1"/>
                    <a:pt x="33517" y="1"/>
                  </a:cubicBezTo>
                  <a:close/>
                </a:path>
              </a:pathLst>
            </a:custGeom>
            <a:solidFill>
              <a:srgbClr val="9FE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35;p36">
              <a:extLst>
                <a:ext uri="{FF2B5EF4-FFF2-40B4-BE49-F238E27FC236}">
                  <a16:creationId xmlns:a16="http://schemas.microsoft.com/office/drawing/2014/main" id="{B0DC9370-CA26-E24D-1BBD-F9C135480AA6}"/>
                </a:ext>
              </a:extLst>
            </p:cNvPr>
            <p:cNvSpPr/>
            <p:nvPr/>
          </p:nvSpPr>
          <p:spPr>
            <a:xfrm>
              <a:off x="4392800" y="2117950"/>
              <a:ext cx="625" cy="325"/>
            </a:xfrm>
            <a:custGeom>
              <a:avLst/>
              <a:gdLst/>
              <a:ahLst/>
              <a:cxnLst/>
              <a:rect l="l" t="t" r="r" b="b"/>
              <a:pathLst>
                <a:path w="25" h="13" extrusionOk="0">
                  <a:moveTo>
                    <a:pt x="24" y="0"/>
                  </a:moveTo>
                  <a:cubicBezTo>
                    <a:pt x="12" y="0"/>
                    <a:pt x="12" y="0"/>
                    <a:pt x="0" y="12"/>
                  </a:cubicBezTo>
                  <a:cubicBezTo>
                    <a:pt x="12" y="12"/>
                    <a:pt x="12" y="0"/>
                    <a:pt x="24" y="0"/>
                  </a:cubicBezTo>
                  <a:close/>
                </a:path>
              </a:pathLst>
            </a:custGeom>
            <a:solidFill>
              <a:srgbClr val="9FE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36;p36">
              <a:extLst>
                <a:ext uri="{FF2B5EF4-FFF2-40B4-BE49-F238E27FC236}">
                  <a16:creationId xmlns:a16="http://schemas.microsoft.com/office/drawing/2014/main" id="{5029619D-6751-58B7-3FF5-1321D6F75870}"/>
                </a:ext>
              </a:extLst>
            </p:cNvPr>
            <p:cNvSpPr/>
            <p:nvPr/>
          </p:nvSpPr>
          <p:spPr>
            <a:xfrm>
              <a:off x="3768900" y="2144450"/>
              <a:ext cx="275" cy="800"/>
            </a:xfrm>
            <a:custGeom>
              <a:avLst/>
              <a:gdLst/>
              <a:ahLst/>
              <a:cxnLst/>
              <a:rect l="l" t="t" r="r" b="b"/>
              <a:pathLst>
                <a:path w="11" h="32" extrusionOk="0">
                  <a:moveTo>
                    <a:pt x="1" y="0"/>
                  </a:moveTo>
                  <a:cubicBezTo>
                    <a:pt x="6" y="22"/>
                    <a:pt x="9" y="32"/>
                    <a:pt x="10" y="32"/>
                  </a:cubicBezTo>
                  <a:cubicBezTo>
                    <a:pt x="10" y="32"/>
                    <a:pt x="7" y="19"/>
                    <a:pt x="1" y="0"/>
                  </a:cubicBezTo>
                  <a:close/>
                </a:path>
              </a:pathLst>
            </a:custGeom>
            <a:solidFill>
              <a:srgbClr val="9FE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37;p36">
              <a:extLst>
                <a:ext uri="{FF2B5EF4-FFF2-40B4-BE49-F238E27FC236}">
                  <a16:creationId xmlns:a16="http://schemas.microsoft.com/office/drawing/2014/main" id="{996C2C11-85A1-E952-EF49-C45F2B76FB2C}"/>
                </a:ext>
              </a:extLst>
            </p:cNvPr>
            <p:cNvSpPr/>
            <p:nvPr/>
          </p:nvSpPr>
          <p:spPr>
            <a:xfrm>
              <a:off x="4255275" y="2306125"/>
              <a:ext cx="146475" cy="86025"/>
            </a:xfrm>
            <a:custGeom>
              <a:avLst/>
              <a:gdLst/>
              <a:ahLst/>
              <a:cxnLst/>
              <a:rect l="l" t="t" r="r" b="b"/>
              <a:pathLst>
                <a:path w="5859" h="3441" extrusionOk="0">
                  <a:moveTo>
                    <a:pt x="1519" y="1"/>
                  </a:moveTo>
                  <a:cubicBezTo>
                    <a:pt x="1477" y="1"/>
                    <a:pt x="1429" y="46"/>
                    <a:pt x="1394" y="46"/>
                  </a:cubicBezTo>
                  <a:lnTo>
                    <a:pt x="1382" y="46"/>
                  </a:lnTo>
                  <a:cubicBezTo>
                    <a:pt x="548" y="665"/>
                    <a:pt x="1" y="1987"/>
                    <a:pt x="906" y="2368"/>
                  </a:cubicBezTo>
                  <a:cubicBezTo>
                    <a:pt x="1035" y="2424"/>
                    <a:pt x="1197" y="2438"/>
                    <a:pt x="1361" y="2438"/>
                  </a:cubicBezTo>
                  <a:cubicBezTo>
                    <a:pt x="1514" y="2438"/>
                    <a:pt x="1668" y="2426"/>
                    <a:pt x="1799" y="2426"/>
                  </a:cubicBezTo>
                  <a:cubicBezTo>
                    <a:pt x="1824" y="2426"/>
                    <a:pt x="1847" y="2426"/>
                    <a:pt x="1870" y="2427"/>
                  </a:cubicBezTo>
                  <a:cubicBezTo>
                    <a:pt x="2573" y="2463"/>
                    <a:pt x="3013" y="2427"/>
                    <a:pt x="3573" y="2856"/>
                  </a:cubicBezTo>
                  <a:cubicBezTo>
                    <a:pt x="4028" y="3197"/>
                    <a:pt x="4755" y="3441"/>
                    <a:pt x="5338" y="3441"/>
                  </a:cubicBezTo>
                  <a:cubicBezTo>
                    <a:pt x="5365" y="3441"/>
                    <a:pt x="5392" y="3440"/>
                    <a:pt x="5418" y="3439"/>
                  </a:cubicBezTo>
                  <a:cubicBezTo>
                    <a:pt x="5692" y="3439"/>
                    <a:pt x="5823" y="3391"/>
                    <a:pt x="5835" y="3070"/>
                  </a:cubicBezTo>
                  <a:cubicBezTo>
                    <a:pt x="5859" y="2439"/>
                    <a:pt x="5311" y="2379"/>
                    <a:pt x="4894" y="2332"/>
                  </a:cubicBezTo>
                  <a:cubicBezTo>
                    <a:pt x="3977" y="2201"/>
                    <a:pt x="4227" y="1225"/>
                    <a:pt x="3501" y="808"/>
                  </a:cubicBezTo>
                  <a:cubicBezTo>
                    <a:pt x="3180" y="641"/>
                    <a:pt x="2834" y="689"/>
                    <a:pt x="2489" y="629"/>
                  </a:cubicBezTo>
                  <a:cubicBezTo>
                    <a:pt x="1977" y="534"/>
                    <a:pt x="1870" y="355"/>
                    <a:pt x="1560" y="22"/>
                  </a:cubicBezTo>
                  <a:cubicBezTo>
                    <a:pt x="1548" y="6"/>
                    <a:pt x="1534" y="1"/>
                    <a:pt x="1519" y="1"/>
                  </a:cubicBezTo>
                  <a:close/>
                </a:path>
              </a:pathLst>
            </a:custGeom>
            <a:solidFill>
              <a:srgbClr val="9FE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38;p36">
              <a:extLst>
                <a:ext uri="{FF2B5EF4-FFF2-40B4-BE49-F238E27FC236}">
                  <a16:creationId xmlns:a16="http://schemas.microsoft.com/office/drawing/2014/main" id="{FED9E581-5B88-288B-B4C4-82F023366496}"/>
                </a:ext>
              </a:extLst>
            </p:cNvPr>
            <p:cNvSpPr/>
            <p:nvPr/>
          </p:nvSpPr>
          <p:spPr>
            <a:xfrm>
              <a:off x="3556975" y="3417150"/>
              <a:ext cx="57775" cy="54400"/>
            </a:xfrm>
            <a:custGeom>
              <a:avLst/>
              <a:gdLst/>
              <a:ahLst/>
              <a:cxnLst/>
              <a:rect l="l" t="t" r="r" b="b"/>
              <a:pathLst>
                <a:path w="2311" h="2176" extrusionOk="0">
                  <a:moveTo>
                    <a:pt x="655" y="0"/>
                  </a:moveTo>
                  <a:cubicBezTo>
                    <a:pt x="455" y="0"/>
                    <a:pt x="267" y="54"/>
                    <a:pt x="120" y="194"/>
                  </a:cubicBezTo>
                  <a:cubicBezTo>
                    <a:pt x="84" y="206"/>
                    <a:pt x="60" y="229"/>
                    <a:pt x="36" y="277"/>
                  </a:cubicBezTo>
                  <a:cubicBezTo>
                    <a:pt x="13" y="313"/>
                    <a:pt x="1" y="360"/>
                    <a:pt x="1" y="396"/>
                  </a:cubicBezTo>
                  <a:cubicBezTo>
                    <a:pt x="1" y="503"/>
                    <a:pt x="36" y="610"/>
                    <a:pt x="60" y="718"/>
                  </a:cubicBezTo>
                  <a:cubicBezTo>
                    <a:pt x="132" y="1051"/>
                    <a:pt x="215" y="1396"/>
                    <a:pt x="346" y="1706"/>
                  </a:cubicBezTo>
                  <a:cubicBezTo>
                    <a:pt x="445" y="1936"/>
                    <a:pt x="593" y="2176"/>
                    <a:pt x="858" y="2176"/>
                  </a:cubicBezTo>
                  <a:cubicBezTo>
                    <a:pt x="881" y="2176"/>
                    <a:pt x="905" y="2174"/>
                    <a:pt x="929" y="2170"/>
                  </a:cubicBezTo>
                  <a:cubicBezTo>
                    <a:pt x="1191" y="2122"/>
                    <a:pt x="1418" y="1872"/>
                    <a:pt x="1560" y="1658"/>
                  </a:cubicBezTo>
                  <a:cubicBezTo>
                    <a:pt x="1703" y="1444"/>
                    <a:pt x="1715" y="1360"/>
                    <a:pt x="1989" y="1230"/>
                  </a:cubicBezTo>
                  <a:cubicBezTo>
                    <a:pt x="2096" y="1170"/>
                    <a:pt x="2191" y="1134"/>
                    <a:pt x="2227" y="1003"/>
                  </a:cubicBezTo>
                  <a:cubicBezTo>
                    <a:pt x="2311" y="729"/>
                    <a:pt x="1965" y="527"/>
                    <a:pt x="1787" y="396"/>
                  </a:cubicBezTo>
                  <a:cubicBezTo>
                    <a:pt x="1501" y="214"/>
                    <a:pt x="1053" y="0"/>
                    <a:pt x="655" y="0"/>
                  </a:cubicBezTo>
                  <a:close/>
                </a:path>
              </a:pathLst>
            </a:custGeom>
            <a:solidFill>
              <a:srgbClr val="9FE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9;p36">
              <a:extLst>
                <a:ext uri="{FF2B5EF4-FFF2-40B4-BE49-F238E27FC236}">
                  <a16:creationId xmlns:a16="http://schemas.microsoft.com/office/drawing/2014/main" id="{2A33686F-F627-2747-D56C-EBB68E9C5089}"/>
                </a:ext>
              </a:extLst>
            </p:cNvPr>
            <p:cNvSpPr/>
            <p:nvPr/>
          </p:nvSpPr>
          <p:spPr>
            <a:xfrm>
              <a:off x="4824700" y="2422200"/>
              <a:ext cx="321800" cy="831450"/>
            </a:xfrm>
            <a:custGeom>
              <a:avLst/>
              <a:gdLst/>
              <a:ahLst/>
              <a:cxnLst/>
              <a:rect l="l" t="t" r="r" b="b"/>
              <a:pathLst>
                <a:path w="12872" h="33258" extrusionOk="0">
                  <a:moveTo>
                    <a:pt x="10156" y="25264"/>
                  </a:moveTo>
                  <a:lnTo>
                    <a:pt x="10156" y="25264"/>
                  </a:lnTo>
                  <a:cubicBezTo>
                    <a:pt x="10192" y="25407"/>
                    <a:pt x="10240" y="25561"/>
                    <a:pt x="10287" y="25752"/>
                  </a:cubicBezTo>
                  <a:cubicBezTo>
                    <a:pt x="10371" y="26109"/>
                    <a:pt x="10430" y="26395"/>
                    <a:pt x="10478" y="26657"/>
                  </a:cubicBezTo>
                  <a:cubicBezTo>
                    <a:pt x="10371" y="26192"/>
                    <a:pt x="10264" y="25728"/>
                    <a:pt x="10156" y="25264"/>
                  </a:cubicBezTo>
                  <a:close/>
                  <a:moveTo>
                    <a:pt x="209" y="1"/>
                  </a:moveTo>
                  <a:cubicBezTo>
                    <a:pt x="154" y="1"/>
                    <a:pt x="105" y="33"/>
                    <a:pt x="72" y="82"/>
                  </a:cubicBezTo>
                  <a:cubicBezTo>
                    <a:pt x="24" y="118"/>
                    <a:pt x="0" y="177"/>
                    <a:pt x="24" y="249"/>
                  </a:cubicBezTo>
                  <a:cubicBezTo>
                    <a:pt x="774" y="4071"/>
                    <a:pt x="4227" y="6333"/>
                    <a:pt x="5668" y="9917"/>
                  </a:cubicBezTo>
                  <a:cubicBezTo>
                    <a:pt x="6906" y="13012"/>
                    <a:pt x="7478" y="16394"/>
                    <a:pt x="8430" y="19572"/>
                  </a:cubicBezTo>
                  <a:cubicBezTo>
                    <a:pt x="9371" y="22740"/>
                    <a:pt x="10014" y="25919"/>
                    <a:pt x="10609" y="29145"/>
                  </a:cubicBezTo>
                  <a:cubicBezTo>
                    <a:pt x="10760" y="30006"/>
                    <a:pt x="11219" y="33258"/>
                    <a:pt x="12586" y="33258"/>
                  </a:cubicBezTo>
                  <a:cubicBezTo>
                    <a:pt x="12617" y="33258"/>
                    <a:pt x="12648" y="33256"/>
                    <a:pt x="12681" y="33253"/>
                  </a:cubicBezTo>
                  <a:cubicBezTo>
                    <a:pt x="12788" y="33241"/>
                    <a:pt x="12871" y="33181"/>
                    <a:pt x="12871" y="33062"/>
                  </a:cubicBezTo>
                  <a:cubicBezTo>
                    <a:pt x="12538" y="20918"/>
                    <a:pt x="8180" y="9405"/>
                    <a:pt x="370" y="94"/>
                  </a:cubicBezTo>
                  <a:cubicBezTo>
                    <a:pt x="346" y="58"/>
                    <a:pt x="322" y="34"/>
                    <a:pt x="286" y="22"/>
                  </a:cubicBezTo>
                  <a:cubicBezTo>
                    <a:pt x="260" y="8"/>
                    <a:pt x="234" y="1"/>
                    <a:pt x="209" y="1"/>
                  </a:cubicBezTo>
                  <a:close/>
                </a:path>
              </a:pathLst>
            </a:custGeom>
            <a:solidFill>
              <a:srgbClr val="9FE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0;p36">
              <a:extLst>
                <a:ext uri="{FF2B5EF4-FFF2-40B4-BE49-F238E27FC236}">
                  <a16:creationId xmlns:a16="http://schemas.microsoft.com/office/drawing/2014/main" id="{1D483700-16EE-5553-6430-A4D4DA287989}"/>
                </a:ext>
              </a:extLst>
            </p:cNvPr>
            <p:cNvSpPr/>
            <p:nvPr/>
          </p:nvSpPr>
          <p:spPr>
            <a:xfrm>
              <a:off x="4433875" y="2133725"/>
              <a:ext cx="96475" cy="62525"/>
            </a:xfrm>
            <a:custGeom>
              <a:avLst/>
              <a:gdLst/>
              <a:ahLst/>
              <a:cxnLst/>
              <a:rect l="l" t="t" r="r" b="b"/>
              <a:pathLst>
                <a:path w="3859" h="2501" extrusionOk="0">
                  <a:moveTo>
                    <a:pt x="1896" y="5"/>
                  </a:moveTo>
                  <a:cubicBezTo>
                    <a:pt x="1878" y="5"/>
                    <a:pt x="1861" y="7"/>
                    <a:pt x="1846" y="12"/>
                  </a:cubicBezTo>
                  <a:lnTo>
                    <a:pt x="1834" y="12"/>
                  </a:lnTo>
                  <a:cubicBezTo>
                    <a:pt x="1620" y="48"/>
                    <a:pt x="1" y="1"/>
                    <a:pt x="310" y="620"/>
                  </a:cubicBezTo>
                  <a:cubicBezTo>
                    <a:pt x="441" y="858"/>
                    <a:pt x="917" y="989"/>
                    <a:pt x="1132" y="1132"/>
                  </a:cubicBezTo>
                  <a:cubicBezTo>
                    <a:pt x="1608" y="1441"/>
                    <a:pt x="1929" y="1917"/>
                    <a:pt x="2394" y="2227"/>
                  </a:cubicBezTo>
                  <a:cubicBezTo>
                    <a:pt x="2624" y="2370"/>
                    <a:pt x="2919" y="2500"/>
                    <a:pt x="3175" y="2500"/>
                  </a:cubicBezTo>
                  <a:cubicBezTo>
                    <a:pt x="3410" y="2500"/>
                    <a:pt x="3612" y="2391"/>
                    <a:pt x="3703" y="2084"/>
                  </a:cubicBezTo>
                  <a:cubicBezTo>
                    <a:pt x="3787" y="1798"/>
                    <a:pt x="3858" y="1298"/>
                    <a:pt x="3691" y="1048"/>
                  </a:cubicBezTo>
                  <a:cubicBezTo>
                    <a:pt x="3560" y="858"/>
                    <a:pt x="3120" y="703"/>
                    <a:pt x="2929" y="584"/>
                  </a:cubicBezTo>
                  <a:cubicBezTo>
                    <a:pt x="2608" y="393"/>
                    <a:pt x="2298" y="215"/>
                    <a:pt x="1977" y="24"/>
                  </a:cubicBezTo>
                  <a:cubicBezTo>
                    <a:pt x="1949" y="10"/>
                    <a:pt x="1921" y="5"/>
                    <a:pt x="1896" y="5"/>
                  </a:cubicBezTo>
                  <a:close/>
                </a:path>
              </a:pathLst>
            </a:custGeom>
            <a:solidFill>
              <a:srgbClr val="9FE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41;p36">
              <a:extLst>
                <a:ext uri="{FF2B5EF4-FFF2-40B4-BE49-F238E27FC236}">
                  <a16:creationId xmlns:a16="http://schemas.microsoft.com/office/drawing/2014/main" id="{85946B42-3ACA-8129-A84E-94E00EE9242F}"/>
                </a:ext>
              </a:extLst>
            </p:cNvPr>
            <p:cNvSpPr/>
            <p:nvPr/>
          </p:nvSpPr>
          <p:spPr>
            <a:xfrm>
              <a:off x="3614125" y="4495475"/>
              <a:ext cx="588200" cy="91450"/>
            </a:xfrm>
            <a:custGeom>
              <a:avLst/>
              <a:gdLst/>
              <a:ahLst/>
              <a:cxnLst/>
              <a:rect l="l" t="t" r="r" b="b"/>
              <a:pathLst>
                <a:path w="23528" h="3658" extrusionOk="0">
                  <a:moveTo>
                    <a:pt x="22412" y="0"/>
                  </a:moveTo>
                  <a:cubicBezTo>
                    <a:pt x="21555" y="0"/>
                    <a:pt x="20563" y="308"/>
                    <a:pt x="19932" y="483"/>
                  </a:cubicBezTo>
                  <a:cubicBezTo>
                    <a:pt x="18408" y="1042"/>
                    <a:pt x="16919" y="1733"/>
                    <a:pt x="15407" y="2316"/>
                  </a:cubicBezTo>
                  <a:cubicBezTo>
                    <a:pt x="14586" y="2638"/>
                    <a:pt x="13550" y="2840"/>
                    <a:pt x="12502" y="2995"/>
                  </a:cubicBezTo>
                  <a:cubicBezTo>
                    <a:pt x="12312" y="3007"/>
                    <a:pt x="12121" y="3031"/>
                    <a:pt x="11895" y="3066"/>
                  </a:cubicBezTo>
                  <a:lnTo>
                    <a:pt x="11883" y="3066"/>
                  </a:lnTo>
                  <a:cubicBezTo>
                    <a:pt x="11193" y="3150"/>
                    <a:pt x="10526" y="3209"/>
                    <a:pt x="9931" y="3245"/>
                  </a:cubicBezTo>
                  <a:cubicBezTo>
                    <a:pt x="9883" y="3257"/>
                    <a:pt x="9847" y="3269"/>
                    <a:pt x="9811" y="3304"/>
                  </a:cubicBezTo>
                  <a:cubicBezTo>
                    <a:pt x="9788" y="3269"/>
                    <a:pt x="9752" y="3257"/>
                    <a:pt x="9692" y="3245"/>
                  </a:cubicBezTo>
                  <a:cubicBezTo>
                    <a:pt x="6736" y="3132"/>
                    <a:pt x="3727" y="2549"/>
                    <a:pt x="765" y="2549"/>
                  </a:cubicBezTo>
                  <a:cubicBezTo>
                    <a:pt x="601" y="2549"/>
                    <a:pt x="438" y="2551"/>
                    <a:pt x="275" y="2554"/>
                  </a:cubicBezTo>
                  <a:cubicBezTo>
                    <a:pt x="72" y="2566"/>
                    <a:pt x="1" y="2900"/>
                    <a:pt x="227" y="2935"/>
                  </a:cubicBezTo>
                  <a:cubicBezTo>
                    <a:pt x="429" y="2959"/>
                    <a:pt x="632" y="2983"/>
                    <a:pt x="834" y="3019"/>
                  </a:cubicBezTo>
                  <a:cubicBezTo>
                    <a:pt x="965" y="3054"/>
                    <a:pt x="1168" y="3078"/>
                    <a:pt x="1394" y="3090"/>
                  </a:cubicBezTo>
                  <a:cubicBezTo>
                    <a:pt x="3858" y="3435"/>
                    <a:pt x="6347" y="3626"/>
                    <a:pt x="8847" y="3638"/>
                  </a:cubicBezTo>
                  <a:cubicBezTo>
                    <a:pt x="9133" y="3638"/>
                    <a:pt x="9407" y="3638"/>
                    <a:pt x="9692" y="3626"/>
                  </a:cubicBezTo>
                  <a:cubicBezTo>
                    <a:pt x="9740" y="3626"/>
                    <a:pt x="9788" y="3614"/>
                    <a:pt x="9811" y="3590"/>
                  </a:cubicBezTo>
                  <a:cubicBezTo>
                    <a:pt x="9847" y="3614"/>
                    <a:pt x="9883" y="3626"/>
                    <a:pt x="9931" y="3626"/>
                  </a:cubicBezTo>
                  <a:cubicBezTo>
                    <a:pt x="10145" y="3626"/>
                    <a:pt x="10359" y="3614"/>
                    <a:pt x="10573" y="3614"/>
                  </a:cubicBezTo>
                  <a:cubicBezTo>
                    <a:pt x="10683" y="3644"/>
                    <a:pt x="10812" y="3657"/>
                    <a:pt x="10955" y="3657"/>
                  </a:cubicBezTo>
                  <a:cubicBezTo>
                    <a:pt x="11153" y="3657"/>
                    <a:pt x="11379" y="3632"/>
                    <a:pt x="11621" y="3590"/>
                  </a:cubicBezTo>
                  <a:cubicBezTo>
                    <a:pt x="13764" y="3543"/>
                    <a:pt x="16110" y="3447"/>
                    <a:pt x="17967" y="2709"/>
                  </a:cubicBezTo>
                  <a:cubicBezTo>
                    <a:pt x="19444" y="2114"/>
                    <a:pt x="20884" y="1447"/>
                    <a:pt x="22408" y="923"/>
                  </a:cubicBezTo>
                  <a:cubicBezTo>
                    <a:pt x="22742" y="804"/>
                    <a:pt x="23182" y="768"/>
                    <a:pt x="23444" y="506"/>
                  </a:cubicBezTo>
                  <a:cubicBezTo>
                    <a:pt x="23527" y="423"/>
                    <a:pt x="23516" y="268"/>
                    <a:pt x="23408" y="209"/>
                  </a:cubicBezTo>
                  <a:cubicBezTo>
                    <a:pt x="23128" y="58"/>
                    <a:pt x="22782" y="0"/>
                    <a:pt x="22412" y="0"/>
                  </a:cubicBezTo>
                  <a:close/>
                </a:path>
              </a:pathLst>
            </a:custGeom>
            <a:solidFill>
              <a:srgbClr val="9FE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42;p36">
              <a:extLst>
                <a:ext uri="{FF2B5EF4-FFF2-40B4-BE49-F238E27FC236}">
                  <a16:creationId xmlns:a16="http://schemas.microsoft.com/office/drawing/2014/main" id="{6E844921-30C2-3C97-BAF4-CEF7AAB5D898}"/>
                </a:ext>
              </a:extLst>
            </p:cNvPr>
            <p:cNvSpPr/>
            <p:nvPr/>
          </p:nvSpPr>
          <p:spPr>
            <a:xfrm>
              <a:off x="2669675" y="2505800"/>
              <a:ext cx="2486350" cy="2080925"/>
            </a:xfrm>
            <a:custGeom>
              <a:avLst/>
              <a:gdLst/>
              <a:ahLst/>
              <a:cxnLst/>
              <a:rect l="l" t="t" r="r" b="b"/>
              <a:pathLst>
                <a:path w="99454" h="83237" extrusionOk="0">
                  <a:moveTo>
                    <a:pt x="89619" y="0"/>
                  </a:moveTo>
                  <a:cubicBezTo>
                    <a:pt x="80891" y="32445"/>
                    <a:pt x="51257" y="56341"/>
                    <a:pt x="16050" y="56341"/>
                  </a:cubicBezTo>
                  <a:cubicBezTo>
                    <a:pt x="10537" y="56341"/>
                    <a:pt x="5179" y="55745"/>
                    <a:pt x="0" y="54638"/>
                  </a:cubicBezTo>
                  <a:lnTo>
                    <a:pt x="0" y="54638"/>
                  </a:lnTo>
                  <a:cubicBezTo>
                    <a:pt x="8727" y="71616"/>
                    <a:pt x="26420" y="83237"/>
                    <a:pt x="46827" y="83237"/>
                  </a:cubicBezTo>
                  <a:cubicBezTo>
                    <a:pt x="75891" y="83237"/>
                    <a:pt x="99453" y="59686"/>
                    <a:pt x="99453" y="30623"/>
                  </a:cubicBezTo>
                  <a:cubicBezTo>
                    <a:pt x="99453" y="19193"/>
                    <a:pt x="95810" y="8620"/>
                    <a:pt x="89619" y="0"/>
                  </a:cubicBezTo>
                  <a:close/>
                </a:path>
              </a:pathLst>
            </a:custGeom>
            <a:solidFill>
              <a:srgbClr val="043A5B">
                <a:alpha val="34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سهم: منحني لليسار 56">
            <a:extLst>
              <a:ext uri="{FF2B5EF4-FFF2-40B4-BE49-F238E27FC236}">
                <a16:creationId xmlns:a16="http://schemas.microsoft.com/office/drawing/2014/main" id="{35259B1D-14E3-0170-4A7E-B41BEDF0E1FF}"/>
              </a:ext>
            </a:extLst>
          </p:cNvPr>
          <p:cNvSpPr/>
          <p:nvPr/>
        </p:nvSpPr>
        <p:spPr>
          <a:xfrm>
            <a:off x="7153713" y="5039394"/>
            <a:ext cx="701019" cy="1551044"/>
          </a:xfrm>
          <a:prstGeom prst="curvedLeftArrow">
            <a:avLst>
              <a:gd name="adj1" fmla="val 25000"/>
              <a:gd name="adj2" fmla="val 50000"/>
              <a:gd name="adj3" fmla="val 20866"/>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تغذية راجعة </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انفجار: 14 نقطة 1">
            <a:extLst>
              <a:ext uri="{FF2B5EF4-FFF2-40B4-BE49-F238E27FC236}">
                <a16:creationId xmlns:a16="http://schemas.microsoft.com/office/drawing/2014/main" id="{6AAEC38A-28A4-E91D-1392-FE9061864DC1}"/>
              </a:ext>
            </a:extLst>
          </p:cNvPr>
          <p:cNvSpPr/>
          <p:nvPr/>
        </p:nvSpPr>
        <p:spPr>
          <a:xfrm>
            <a:off x="4550974" y="1880577"/>
            <a:ext cx="2585259" cy="128016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2800" b="1" dirty="0">
                <a:solidFill>
                  <a:schemeClr val="accent6">
                    <a:lumMod val="50000"/>
                  </a:schemeClr>
                </a:solidFill>
              </a:rPr>
              <a:t>اثرائي</a:t>
            </a:r>
            <a:r>
              <a:rPr lang="ar-BH" dirty="0"/>
              <a:t> </a:t>
            </a:r>
            <a:endParaRPr lang="en-US" dirty="0"/>
          </a:p>
        </p:txBody>
      </p:sp>
      <p:pic>
        <p:nvPicPr>
          <p:cNvPr id="5" name="btnInknoeActivity">
            <a:extLst>
              <a:ext uri="{FF2B5EF4-FFF2-40B4-BE49-F238E27FC236}">
                <a16:creationId xmlns:a16="http://schemas.microsoft.com/office/drawing/2014/main" id="{0E01781D-AEA2-F5AE-8C20-BE3678571532}"/>
              </a:ext>
            </a:extLst>
          </p:cNvPr>
          <p:cNvPicPr>
            <a:picLocks noChangeAspect="1"/>
          </p:cNvPicPr>
          <p:nvPr>
            <p:custDataLst>
              <p:tags r:id="rId1"/>
            </p:custDataLst>
          </p:nvPr>
        </p:nvPicPr>
        <p:blipFill>
          <a:blip r:embed="rId5" r:link="rId6" cstate="print">
            <a:extLst>
              <a:ext uri="{28A0092B-C50C-407E-A947-70E740481C1C}">
                <a14:useLocalDpi xmlns:a14="http://schemas.microsoft.com/office/drawing/2010/main" val="0"/>
              </a:ext>
            </a:extLst>
          </a:blip>
          <a:stretch>
            <a:fillRect/>
          </a:stretch>
        </p:blipFill>
        <p:spPr>
          <a:xfrm>
            <a:off x="345617" y="210231"/>
            <a:ext cx="2639520" cy="679637"/>
          </a:xfrm>
          <a:prstGeom prst="rect">
            <a:avLst/>
          </a:prstGeom>
        </p:spPr>
      </p:pic>
      <p:pic>
        <p:nvPicPr>
          <p:cNvPr id="7" name="صورة 6">
            <a:extLst>
              <a:ext uri="{FF2B5EF4-FFF2-40B4-BE49-F238E27FC236}">
                <a16:creationId xmlns:a16="http://schemas.microsoft.com/office/drawing/2014/main" id="{2B56B23D-85A4-1D00-C371-384C60864CFD}"/>
              </a:ext>
            </a:extLst>
          </p:cNvPr>
          <p:cNvPicPr>
            <a:picLocks noChangeAspect="1"/>
          </p:cNvPicPr>
          <p:nvPr/>
        </p:nvPicPr>
        <p:blipFill>
          <a:blip r:embed="rId7"/>
          <a:stretch>
            <a:fillRect/>
          </a:stretch>
        </p:blipFill>
        <p:spPr>
          <a:xfrm>
            <a:off x="7156893" y="2061556"/>
            <a:ext cx="1845791" cy="2184071"/>
          </a:xfrm>
          <a:prstGeom prst="rect">
            <a:avLst/>
          </a:prstGeom>
        </p:spPr>
      </p:pic>
    </p:spTree>
    <p:extLst>
      <p:ext uri="{BB962C8B-B14F-4D97-AF65-F5344CB8AC3E}">
        <p14:creationId xmlns:p14="http://schemas.microsoft.com/office/powerpoint/2010/main" val="233031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2.08333E-7 -1.48148E-6 L 2.08333E-7 -0.07222 " pathEditMode="relative" rAng="0" ptsTypes="AA">
                                      <p:cBhvr>
                                        <p:cTn id="6" dur="250" accel="50000" decel="50000" autoRev="1" fill="hold">
                                          <p:stCondLst>
                                            <p:cond delay="0"/>
                                          </p:stCondLst>
                                        </p:cTn>
                                        <p:tgtEl>
                                          <p:spTgt spid="21"/>
                                        </p:tgtEl>
                                        <p:attrNameLst>
                                          <p:attrName>ppt_x</p:attrName>
                                          <p:attrName>ppt_y</p:attrName>
                                        </p:attrNameLst>
                                      </p:cBhvr>
                                      <p:rCtr x="0" y="-3611"/>
                                    </p:animMotion>
                                    <p:animRot by="1500000">
                                      <p:cBhvr>
                                        <p:cTn id="7" dur="125" fill="hold">
                                          <p:stCondLst>
                                            <p:cond delay="0"/>
                                          </p:stCondLst>
                                        </p:cTn>
                                        <p:tgtEl>
                                          <p:spTgt spid="21"/>
                                        </p:tgtEl>
                                        <p:attrNameLst>
                                          <p:attrName>r</p:attrName>
                                        </p:attrNameLst>
                                      </p:cBhvr>
                                    </p:animRot>
                                    <p:animRot by="-1500000">
                                      <p:cBhvr>
                                        <p:cTn id="8" dur="125" fill="hold">
                                          <p:stCondLst>
                                            <p:cond delay="125"/>
                                          </p:stCondLst>
                                        </p:cTn>
                                        <p:tgtEl>
                                          <p:spTgt spid="21"/>
                                        </p:tgtEl>
                                        <p:attrNameLst>
                                          <p:attrName>r</p:attrName>
                                        </p:attrNameLst>
                                      </p:cBhvr>
                                    </p:animRot>
                                    <p:animRot by="-1500000">
                                      <p:cBhvr>
                                        <p:cTn id="9" dur="125" fill="hold">
                                          <p:stCondLst>
                                            <p:cond delay="250"/>
                                          </p:stCondLst>
                                        </p:cTn>
                                        <p:tgtEl>
                                          <p:spTgt spid="21"/>
                                        </p:tgtEl>
                                        <p:attrNameLst>
                                          <p:attrName>r</p:attrName>
                                        </p:attrNameLst>
                                      </p:cBhvr>
                                    </p:animRot>
                                    <p:animRot by="1500000">
                                      <p:cBhvr>
                                        <p:cTn id="10" dur="125" fill="hold">
                                          <p:stCondLst>
                                            <p:cond delay="375"/>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B70B665-1F67-9195-520D-F0617B7BF2FF}"/>
              </a:ext>
            </a:extLst>
          </p:cNvPr>
          <p:cNvPicPr>
            <a:picLocks noChangeAspect="1"/>
          </p:cNvPicPr>
          <p:nvPr/>
        </p:nvPicPr>
        <p:blipFill>
          <a:blip r:embed="rId2"/>
          <a:stretch>
            <a:fillRect/>
          </a:stretch>
        </p:blipFill>
        <p:spPr>
          <a:xfrm>
            <a:off x="213583" y="0"/>
            <a:ext cx="11983421" cy="6735144"/>
          </a:xfrm>
          <a:prstGeom prst="rect">
            <a:avLst/>
          </a:prstGeom>
        </p:spPr>
      </p:pic>
    </p:spTree>
    <p:extLst>
      <p:ext uri="{BB962C8B-B14F-4D97-AF65-F5344CB8AC3E}">
        <p14:creationId xmlns:p14="http://schemas.microsoft.com/office/powerpoint/2010/main" val="140170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grpSp>
        <p:nvGrpSpPr>
          <p:cNvPr id="738" name="Google Shape;738;p42"/>
          <p:cNvGrpSpPr/>
          <p:nvPr/>
        </p:nvGrpSpPr>
        <p:grpSpPr>
          <a:xfrm>
            <a:off x="8673721" y="4454000"/>
            <a:ext cx="3516276" cy="2694296"/>
            <a:chOff x="6505290" y="3340500"/>
            <a:chExt cx="2637207" cy="2020722"/>
          </a:xfrm>
        </p:grpSpPr>
        <p:sp>
          <p:nvSpPr>
            <p:cNvPr id="739" name="Google Shape;739;p42"/>
            <p:cNvSpPr/>
            <p:nvPr/>
          </p:nvSpPr>
          <p:spPr>
            <a:xfrm flipH="1">
              <a:off x="6505290" y="3340500"/>
              <a:ext cx="1894211" cy="1361173"/>
            </a:xfrm>
            <a:custGeom>
              <a:avLst/>
              <a:gdLst/>
              <a:ahLst/>
              <a:cxnLst/>
              <a:rect l="l" t="t" r="r" b="b"/>
              <a:pathLst>
                <a:path w="60282" h="45939" extrusionOk="0">
                  <a:moveTo>
                    <a:pt x="32528" y="16423"/>
                  </a:moveTo>
                  <a:cubicBezTo>
                    <a:pt x="32933" y="16542"/>
                    <a:pt x="33349" y="16661"/>
                    <a:pt x="33754" y="16804"/>
                  </a:cubicBezTo>
                  <a:cubicBezTo>
                    <a:pt x="33850" y="17327"/>
                    <a:pt x="33909" y="17863"/>
                    <a:pt x="33850" y="18399"/>
                  </a:cubicBezTo>
                  <a:cubicBezTo>
                    <a:pt x="33802" y="18804"/>
                    <a:pt x="33671" y="19185"/>
                    <a:pt x="33540" y="19566"/>
                  </a:cubicBezTo>
                  <a:cubicBezTo>
                    <a:pt x="32766" y="19554"/>
                    <a:pt x="32504" y="19220"/>
                    <a:pt x="32468" y="18280"/>
                  </a:cubicBezTo>
                  <a:cubicBezTo>
                    <a:pt x="32445" y="17863"/>
                    <a:pt x="32468" y="17435"/>
                    <a:pt x="32492" y="17030"/>
                  </a:cubicBezTo>
                  <a:cubicBezTo>
                    <a:pt x="32504" y="16827"/>
                    <a:pt x="32516" y="16625"/>
                    <a:pt x="32528" y="16423"/>
                  </a:cubicBezTo>
                  <a:close/>
                  <a:moveTo>
                    <a:pt x="24467" y="17351"/>
                  </a:moveTo>
                  <a:lnTo>
                    <a:pt x="24467" y="17351"/>
                  </a:lnTo>
                  <a:cubicBezTo>
                    <a:pt x="24336" y="18292"/>
                    <a:pt x="24336" y="19244"/>
                    <a:pt x="24551" y="20328"/>
                  </a:cubicBezTo>
                  <a:cubicBezTo>
                    <a:pt x="24598" y="20506"/>
                    <a:pt x="24670" y="20697"/>
                    <a:pt x="24729" y="20864"/>
                  </a:cubicBezTo>
                  <a:cubicBezTo>
                    <a:pt x="24836" y="21125"/>
                    <a:pt x="24944" y="21387"/>
                    <a:pt x="24872" y="21530"/>
                  </a:cubicBezTo>
                  <a:cubicBezTo>
                    <a:pt x="24860" y="21566"/>
                    <a:pt x="24813" y="21614"/>
                    <a:pt x="24765" y="21649"/>
                  </a:cubicBezTo>
                  <a:cubicBezTo>
                    <a:pt x="24658" y="21506"/>
                    <a:pt x="24551" y="21375"/>
                    <a:pt x="24444" y="21233"/>
                  </a:cubicBezTo>
                  <a:cubicBezTo>
                    <a:pt x="24182" y="20911"/>
                    <a:pt x="23932" y="20613"/>
                    <a:pt x="23777" y="20268"/>
                  </a:cubicBezTo>
                  <a:cubicBezTo>
                    <a:pt x="23479" y="19637"/>
                    <a:pt x="23384" y="18839"/>
                    <a:pt x="23420" y="18066"/>
                  </a:cubicBezTo>
                  <a:cubicBezTo>
                    <a:pt x="23777" y="17792"/>
                    <a:pt x="24122" y="17565"/>
                    <a:pt x="24467" y="17351"/>
                  </a:cubicBezTo>
                  <a:close/>
                  <a:moveTo>
                    <a:pt x="34302" y="16994"/>
                  </a:moveTo>
                  <a:cubicBezTo>
                    <a:pt x="34897" y="17208"/>
                    <a:pt x="35504" y="17458"/>
                    <a:pt x="36124" y="17708"/>
                  </a:cubicBezTo>
                  <a:cubicBezTo>
                    <a:pt x="36064" y="19006"/>
                    <a:pt x="35957" y="20304"/>
                    <a:pt x="35647" y="21483"/>
                  </a:cubicBezTo>
                  <a:cubicBezTo>
                    <a:pt x="35540" y="21887"/>
                    <a:pt x="35397" y="22221"/>
                    <a:pt x="35254" y="22507"/>
                  </a:cubicBezTo>
                  <a:cubicBezTo>
                    <a:pt x="34564" y="22471"/>
                    <a:pt x="34111" y="22316"/>
                    <a:pt x="33885" y="22018"/>
                  </a:cubicBezTo>
                  <a:cubicBezTo>
                    <a:pt x="33647" y="21733"/>
                    <a:pt x="33599" y="21268"/>
                    <a:pt x="33742" y="20613"/>
                  </a:cubicBezTo>
                  <a:cubicBezTo>
                    <a:pt x="33802" y="20340"/>
                    <a:pt x="33897" y="20078"/>
                    <a:pt x="34004" y="19792"/>
                  </a:cubicBezTo>
                  <a:cubicBezTo>
                    <a:pt x="34147" y="19363"/>
                    <a:pt x="34302" y="18935"/>
                    <a:pt x="34361" y="18458"/>
                  </a:cubicBezTo>
                  <a:cubicBezTo>
                    <a:pt x="34409" y="17958"/>
                    <a:pt x="34373" y="17470"/>
                    <a:pt x="34302" y="16994"/>
                  </a:cubicBezTo>
                  <a:close/>
                  <a:moveTo>
                    <a:pt x="30218" y="15994"/>
                  </a:moveTo>
                  <a:cubicBezTo>
                    <a:pt x="30813" y="16042"/>
                    <a:pt x="31409" y="16149"/>
                    <a:pt x="32016" y="16292"/>
                  </a:cubicBezTo>
                  <a:cubicBezTo>
                    <a:pt x="32016" y="16530"/>
                    <a:pt x="32004" y="16756"/>
                    <a:pt x="31980" y="16994"/>
                  </a:cubicBezTo>
                  <a:cubicBezTo>
                    <a:pt x="31956" y="17423"/>
                    <a:pt x="31933" y="17851"/>
                    <a:pt x="31956" y="18304"/>
                  </a:cubicBezTo>
                  <a:cubicBezTo>
                    <a:pt x="31980" y="19089"/>
                    <a:pt x="32195" y="19959"/>
                    <a:pt x="33361" y="20066"/>
                  </a:cubicBezTo>
                  <a:cubicBezTo>
                    <a:pt x="33314" y="20209"/>
                    <a:pt x="33278" y="20363"/>
                    <a:pt x="33242" y="20506"/>
                  </a:cubicBezTo>
                  <a:cubicBezTo>
                    <a:pt x="33064" y="21328"/>
                    <a:pt x="33147" y="21923"/>
                    <a:pt x="33480" y="22340"/>
                  </a:cubicBezTo>
                  <a:cubicBezTo>
                    <a:pt x="33778" y="22709"/>
                    <a:pt x="34254" y="22923"/>
                    <a:pt x="34945" y="22995"/>
                  </a:cubicBezTo>
                  <a:cubicBezTo>
                    <a:pt x="34742" y="23292"/>
                    <a:pt x="34504" y="23542"/>
                    <a:pt x="34254" y="23816"/>
                  </a:cubicBezTo>
                  <a:cubicBezTo>
                    <a:pt x="33933" y="24162"/>
                    <a:pt x="33611" y="24519"/>
                    <a:pt x="33278" y="25007"/>
                  </a:cubicBezTo>
                  <a:cubicBezTo>
                    <a:pt x="33266" y="25031"/>
                    <a:pt x="33254" y="25055"/>
                    <a:pt x="33242" y="25078"/>
                  </a:cubicBezTo>
                  <a:cubicBezTo>
                    <a:pt x="33228" y="25076"/>
                    <a:pt x="33215" y="25075"/>
                    <a:pt x="33201" y="25075"/>
                  </a:cubicBezTo>
                  <a:cubicBezTo>
                    <a:pt x="33132" y="25075"/>
                    <a:pt x="33066" y="25100"/>
                    <a:pt x="33016" y="25150"/>
                  </a:cubicBezTo>
                  <a:cubicBezTo>
                    <a:pt x="32854" y="25320"/>
                    <a:pt x="32650" y="25405"/>
                    <a:pt x="32399" y="25405"/>
                  </a:cubicBezTo>
                  <a:cubicBezTo>
                    <a:pt x="32299" y="25405"/>
                    <a:pt x="32191" y="25391"/>
                    <a:pt x="32075" y="25364"/>
                  </a:cubicBezTo>
                  <a:cubicBezTo>
                    <a:pt x="31206" y="25174"/>
                    <a:pt x="30290" y="24304"/>
                    <a:pt x="30111" y="23709"/>
                  </a:cubicBezTo>
                  <a:cubicBezTo>
                    <a:pt x="29897" y="23054"/>
                    <a:pt x="30040" y="22364"/>
                    <a:pt x="30194" y="21626"/>
                  </a:cubicBezTo>
                  <a:cubicBezTo>
                    <a:pt x="30278" y="21245"/>
                    <a:pt x="30361" y="20840"/>
                    <a:pt x="30397" y="20435"/>
                  </a:cubicBezTo>
                  <a:cubicBezTo>
                    <a:pt x="30480" y="19232"/>
                    <a:pt x="30516" y="17458"/>
                    <a:pt x="30218" y="15994"/>
                  </a:cubicBezTo>
                  <a:close/>
                  <a:moveTo>
                    <a:pt x="22908" y="18470"/>
                  </a:moveTo>
                  <a:cubicBezTo>
                    <a:pt x="22920" y="19209"/>
                    <a:pt x="23051" y="19923"/>
                    <a:pt x="23312" y="20483"/>
                  </a:cubicBezTo>
                  <a:cubicBezTo>
                    <a:pt x="23491" y="20887"/>
                    <a:pt x="23777" y="21233"/>
                    <a:pt x="24051" y="21566"/>
                  </a:cubicBezTo>
                  <a:cubicBezTo>
                    <a:pt x="24170" y="21697"/>
                    <a:pt x="24277" y="21840"/>
                    <a:pt x="24372" y="21983"/>
                  </a:cubicBezTo>
                  <a:cubicBezTo>
                    <a:pt x="24372" y="22018"/>
                    <a:pt x="24372" y="22054"/>
                    <a:pt x="24384" y="22090"/>
                  </a:cubicBezTo>
                  <a:cubicBezTo>
                    <a:pt x="24420" y="22161"/>
                    <a:pt x="24479" y="22209"/>
                    <a:pt x="24551" y="22233"/>
                  </a:cubicBezTo>
                  <a:cubicBezTo>
                    <a:pt x="24670" y="22423"/>
                    <a:pt x="24777" y="22614"/>
                    <a:pt x="24836" y="22840"/>
                  </a:cubicBezTo>
                  <a:cubicBezTo>
                    <a:pt x="24967" y="23316"/>
                    <a:pt x="24884" y="23792"/>
                    <a:pt x="24586" y="24245"/>
                  </a:cubicBezTo>
                  <a:cubicBezTo>
                    <a:pt x="24182" y="24876"/>
                    <a:pt x="23384" y="25388"/>
                    <a:pt x="22574" y="25555"/>
                  </a:cubicBezTo>
                  <a:cubicBezTo>
                    <a:pt x="22336" y="25388"/>
                    <a:pt x="22110" y="25209"/>
                    <a:pt x="21884" y="24995"/>
                  </a:cubicBezTo>
                  <a:cubicBezTo>
                    <a:pt x="21407" y="24554"/>
                    <a:pt x="20776" y="22745"/>
                    <a:pt x="20360" y="20887"/>
                  </a:cubicBezTo>
                  <a:cubicBezTo>
                    <a:pt x="21015" y="20221"/>
                    <a:pt x="21681" y="19554"/>
                    <a:pt x="22360" y="18947"/>
                  </a:cubicBezTo>
                  <a:cubicBezTo>
                    <a:pt x="22539" y="18780"/>
                    <a:pt x="22717" y="18625"/>
                    <a:pt x="22908" y="18470"/>
                  </a:cubicBezTo>
                  <a:close/>
                  <a:moveTo>
                    <a:pt x="36636" y="17911"/>
                  </a:moveTo>
                  <a:cubicBezTo>
                    <a:pt x="37231" y="18161"/>
                    <a:pt x="37850" y="18423"/>
                    <a:pt x="38469" y="18685"/>
                  </a:cubicBezTo>
                  <a:cubicBezTo>
                    <a:pt x="38529" y="18708"/>
                    <a:pt x="38588" y="18720"/>
                    <a:pt x="38648" y="18744"/>
                  </a:cubicBezTo>
                  <a:cubicBezTo>
                    <a:pt x="38088" y="19613"/>
                    <a:pt x="37624" y="20566"/>
                    <a:pt x="37279" y="21566"/>
                  </a:cubicBezTo>
                  <a:cubicBezTo>
                    <a:pt x="36695" y="23245"/>
                    <a:pt x="36064" y="24828"/>
                    <a:pt x="34695" y="25709"/>
                  </a:cubicBezTo>
                  <a:cubicBezTo>
                    <a:pt x="34559" y="25800"/>
                    <a:pt x="34413" y="25901"/>
                    <a:pt x="34246" y="25901"/>
                  </a:cubicBezTo>
                  <a:cubicBezTo>
                    <a:pt x="34237" y="25901"/>
                    <a:pt x="34228" y="25900"/>
                    <a:pt x="34219" y="25900"/>
                  </a:cubicBezTo>
                  <a:cubicBezTo>
                    <a:pt x="33969" y="25900"/>
                    <a:pt x="33766" y="25650"/>
                    <a:pt x="33635" y="25400"/>
                  </a:cubicBezTo>
                  <a:cubicBezTo>
                    <a:pt x="33659" y="25364"/>
                    <a:pt x="33683" y="25328"/>
                    <a:pt x="33707" y="25305"/>
                  </a:cubicBezTo>
                  <a:cubicBezTo>
                    <a:pt x="34016" y="24840"/>
                    <a:pt x="34326" y="24495"/>
                    <a:pt x="34635" y="24162"/>
                  </a:cubicBezTo>
                  <a:cubicBezTo>
                    <a:pt x="34957" y="23816"/>
                    <a:pt x="35266" y="23459"/>
                    <a:pt x="35540" y="23019"/>
                  </a:cubicBezTo>
                  <a:lnTo>
                    <a:pt x="35635" y="23019"/>
                  </a:lnTo>
                  <a:cubicBezTo>
                    <a:pt x="35778" y="23019"/>
                    <a:pt x="35885" y="22899"/>
                    <a:pt x="35885" y="22769"/>
                  </a:cubicBezTo>
                  <a:cubicBezTo>
                    <a:pt x="35885" y="22685"/>
                    <a:pt x="35850" y="22614"/>
                    <a:pt x="35790" y="22566"/>
                  </a:cubicBezTo>
                  <a:cubicBezTo>
                    <a:pt x="35921" y="22292"/>
                    <a:pt x="36040" y="21983"/>
                    <a:pt x="36136" y="21614"/>
                  </a:cubicBezTo>
                  <a:cubicBezTo>
                    <a:pt x="36445" y="20447"/>
                    <a:pt x="36564" y="19185"/>
                    <a:pt x="36636" y="17911"/>
                  </a:cubicBezTo>
                  <a:close/>
                  <a:moveTo>
                    <a:pt x="19919" y="21328"/>
                  </a:moveTo>
                  <a:cubicBezTo>
                    <a:pt x="20360" y="23161"/>
                    <a:pt x="21003" y="24864"/>
                    <a:pt x="21527" y="25364"/>
                  </a:cubicBezTo>
                  <a:cubicBezTo>
                    <a:pt x="21753" y="25578"/>
                    <a:pt x="21991" y="25769"/>
                    <a:pt x="22217" y="25924"/>
                  </a:cubicBezTo>
                  <a:cubicBezTo>
                    <a:pt x="22253" y="26031"/>
                    <a:pt x="22348" y="26090"/>
                    <a:pt x="22455" y="26090"/>
                  </a:cubicBezTo>
                  <a:lnTo>
                    <a:pt x="22467" y="26090"/>
                  </a:lnTo>
                  <a:cubicBezTo>
                    <a:pt x="23015" y="26424"/>
                    <a:pt x="23574" y="26638"/>
                    <a:pt x="24146" y="26769"/>
                  </a:cubicBezTo>
                  <a:cubicBezTo>
                    <a:pt x="23671" y="27173"/>
                    <a:pt x="23248" y="27371"/>
                    <a:pt x="22854" y="27371"/>
                  </a:cubicBezTo>
                  <a:cubicBezTo>
                    <a:pt x="22784" y="27371"/>
                    <a:pt x="22714" y="27365"/>
                    <a:pt x="22646" y="27352"/>
                  </a:cubicBezTo>
                  <a:cubicBezTo>
                    <a:pt x="21646" y="27162"/>
                    <a:pt x="20919" y="25590"/>
                    <a:pt x="20217" y="24066"/>
                  </a:cubicBezTo>
                  <a:cubicBezTo>
                    <a:pt x="19883" y="23340"/>
                    <a:pt x="19562" y="22638"/>
                    <a:pt x="19217" y="22066"/>
                  </a:cubicBezTo>
                  <a:cubicBezTo>
                    <a:pt x="19443" y="21828"/>
                    <a:pt x="19681" y="21578"/>
                    <a:pt x="19919" y="21328"/>
                  </a:cubicBezTo>
                  <a:close/>
                  <a:moveTo>
                    <a:pt x="29247" y="15948"/>
                  </a:moveTo>
                  <a:cubicBezTo>
                    <a:pt x="29392" y="15948"/>
                    <a:pt x="29537" y="15951"/>
                    <a:pt x="29682" y="15958"/>
                  </a:cubicBezTo>
                  <a:cubicBezTo>
                    <a:pt x="30028" y="17554"/>
                    <a:pt x="29932" y="19601"/>
                    <a:pt x="29885" y="20399"/>
                  </a:cubicBezTo>
                  <a:cubicBezTo>
                    <a:pt x="29861" y="20768"/>
                    <a:pt x="29778" y="21137"/>
                    <a:pt x="29694" y="21518"/>
                  </a:cubicBezTo>
                  <a:cubicBezTo>
                    <a:pt x="29539" y="22292"/>
                    <a:pt x="29373" y="23078"/>
                    <a:pt x="29611" y="23864"/>
                  </a:cubicBezTo>
                  <a:cubicBezTo>
                    <a:pt x="29873" y="24685"/>
                    <a:pt x="30992" y="25638"/>
                    <a:pt x="31956" y="25864"/>
                  </a:cubicBezTo>
                  <a:cubicBezTo>
                    <a:pt x="32111" y="25900"/>
                    <a:pt x="32254" y="25924"/>
                    <a:pt x="32397" y="25924"/>
                  </a:cubicBezTo>
                  <a:cubicBezTo>
                    <a:pt x="32528" y="25924"/>
                    <a:pt x="32647" y="25900"/>
                    <a:pt x="32766" y="25864"/>
                  </a:cubicBezTo>
                  <a:lnTo>
                    <a:pt x="32766" y="25864"/>
                  </a:lnTo>
                  <a:cubicBezTo>
                    <a:pt x="32266" y="26793"/>
                    <a:pt x="32087" y="27531"/>
                    <a:pt x="32040" y="28305"/>
                  </a:cubicBezTo>
                  <a:cubicBezTo>
                    <a:pt x="31956" y="28353"/>
                    <a:pt x="31897" y="28424"/>
                    <a:pt x="31873" y="28519"/>
                  </a:cubicBezTo>
                  <a:cubicBezTo>
                    <a:pt x="31361" y="27293"/>
                    <a:pt x="30301" y="26745"/>
                    <a:pt x="27539" y="26590"/>
                  </a:cubicBezTo>
                  <a:cubicBezTo>
                    <a:pt x="27313" y="26579"/>
                    <a:pt x="27087" y="26567"/>
                    <a:pt x="26861" y="26555"/>
                  </a:cubicBezTo>
                  <a:cubicBezTo>
                    <a:pt x="25515" y="26495"/>
                    <a:pt x="24313" y="26436"/>
                    <a:pt x="23205" y="25912"/>
                  </a:cubicBezTo>
                  <a:cubicBezTo>
                    <a:pt x="23955" y="25638"/>
                    <a:pt x="24622" y="25138"/>
                    <a:pt x="25015" y="24519"/>
                  </a:cubicBezTo>
                  <a:cubicBezTo>
                    <a:pt x="25396" y="23947"/>
                    <a:pt x="25503" y="23316"/>
                    <a:pt x="25325" y="22697"/>
                  </a:cubicBezTo>
                  <a:cubicBezTo>
                    <a:pt x="25265" y="22471"/>
                    <a:pt x="25170" y="22268"/>
                    <a:pt x="25051" y="22066"/>
                  </a:cubicBezTo>
                  <a:cubicBezTo>
                    <a:pt x="25182" y="21983"/>
                    <a:pt x="25277" y="21876"/>
                    <a:pt x="25337" y="21745"/>
                  </a:cubicBezTo>
                  <a:cubicBezTo>
                    <a:pt x="25491" y="21399"/>
                    <a:pt x="25348" y="21030"/>
                    <a:pt x="25206" y="20673"/>
                  </a:cubicBezTo>
                  <a:cubicBezTo>
                    <a:pt x="25146" y="20518"/>
                    <a:pt x="25087" y="20363"/>
                    <a:pt x="25051" y="20221"/>
                  </a:cubicBezTo>
                  <a:cubicBezTo>
                    <a:pt x="24813" y="19054"/>
                    <a:pt x="24836" y="18042"/>
                    <a:pt x="25039" y="17030"/>
                  </a:cubicBezTo>
                  <a:cubicBezTo>
                    <a:pt x="26473" y="16264"/>
                    <a:pt x="27858" y="15948"/>
                    <a:pt x="29247" y="15948"/>
                  </a:cubicBezTo>
                  <a:close/>
                  <a:moveTo>
                    <a:pt x="43891" y="0"/>
                  </a:moveTo>
                  <a:cubicBezTo>
                    <a:pt x="41378" y="0"/>
                    <a:pt x="37328" y="5936"/>
                    <a:pt x="34929" y="5936"/>
                  </a:cubicBezTo>
                  <a:cubicBezTo>
                    <a:pt x="34836" y="5936"/>
                    <a:pt x="34746" y="5928"/>
                    <a:pt x="34659" y="5909"/>
                  </a:cubicBezTo>
                  <a:cubicBezTo>
                    <a:pt x="31849" y="5323"/>
                    <a:pt x="30657" y="1803"/>
                    <a:pt x="28081" y="1803"/>
                  </a:cubicBezTo>
                  <a:cubicBezTo>
                    <a:pt x="27307" y="1803"/>
                    <a:pt x="26407" y="2121"/>
                    <a:pt x="25301" y="2933"/>
                  </a:cubicBezTo>
                  <a:cubicBezTo>
                    <a:pt x="22003" y="5362"/>
                    <a:pt x="24634" y="8838"/>
                    <a:pt x="22717" y="11350"/>
                  </a:cubicBezTo>
                  <a:cubicBezTo>
                    <a:pt x="22123" y="12135"/>
                    <a:pt x="21244" y="12435"/>
                    <a:pt x="20190" y="12435"/>
                  </a:cubicBezTo>
                  <a:cubicBezTo>
                    <a:pt x="16754" y="12435"/>
                    <a:pt x="11464" y="9245"/>
                    <a:pt x="8169" y="9245"/>
                  </a:cubicBezTo>
                  <a:cubicBezTo>
                    <a:pt x="7874" y="9245"/>
                    <a:pt x="7595" y="9271"/>
                    <a:pt x="7334" y="9326"/>
                  </a:cubicBezTo>
                  <a:cubicBezTo>
                    <a:pt x="250" y="10850"/>
                    <a:pt x="0" y="20733"/>
                    <a:pt x="4489" y="24912"/>
                  </a:cubicBezTo>
                  <a:cubicBezTo>
                    <a:pt x="6646" y="26915"/>
                    <a:pt x="8569" y="27712"/>
                    <a:pt x="10339" y="27712"/>
                  </a:cubicBezTo>
                  <a:cubicBezTo>
                    <a:pt x="13493" y="27712"/>
                    <a:pt x="16167" y="25184"/>
                    <a:pt x="18836" y="22447"/>
                  </a:cubicBezTo>
                  <a:cubicBezTo>
                    <a:pt x="19157" y="22983"/>
                    <a:pt x="19455" y="23638"/>
                    <a:pt x="19753" y="24281"/>
                  </a:cubicBezTo>
                  <a:cubicBezTo>
                    <a:pt x="20515" y="25924"/>
                    <a:pt x="21288" y="27626"/>
                    <a:pt x="22550" y="27852"/>
                  </a:cubicBezTo>
                  <a:cubicBezTo>
                    <a:pt x="22658" y="27876"/>
                    <a:pt x="22753" y="27888"/>
                    <a:pt x="22860" y="27888"/>
                  </a:cubicBezTo>
                  <a:cubicBezTo>
                    <a:pt x="23455" y="27888"/>
                    <a:pt x="24086" y="27555"/>
                    <a:pt x="24777" y="26900"/>
                  </a:cubicBezTo>
                  <a:cubicBezTo>
                    <a:pt x="25444" y="26995"/>
                    <a:pt x="26134" y="27031"/>
                    <a:pt x="26837" y="27067"/>
                  </a:cubicBezTo>
                  <a:cubicBezTo>
                    <a:pt x="27051" y="27079"/>
                    <a:pt x="27289" y="27079"/>
                    <a:pt x="27515" y="27102"/>
                  </a:cubicBezTo>
                  <a:cubicBezTo>
                    <a:pt x="31218" y="27305"/>
                    <a:pt x="31492" y="28019"/>
                    <a:pt x="31861" y="30900"/>
                  </a:cubicBezTo>
                  <a:cubicBezTo>
                    <a:pt x="32075" y="32615"/>
                    <a:pt x="31861" y="34508"/>
                    <a:pt x="31861" y="36246"/>
                  </a:cubicBezTo>
                  <a:cubicBezTo>
                    <a:pt x="31861" y="39294"/>
                    <a:pt x="31861" y="42342"/>
                    <a:pt x="31861" y="45390"/>
                  </a:cubicBezTo>
                  <a:cubicBezTo>
                    <a:pt x="31861" y="45628"/>
                    <a:pt x="31921" y="45926"/>
                    <a:pt x="32147" y="45938"/>
                  </a:cubicBezTo>
                  <a:cubicBezTo>
                    <a:pt x="32151" y="45938"/>
                    <a:pt x="32156" y="45938"/>
                    <a:pt x="32160" y="45938"/>
                  </a:cubicBezTo>
                  <a:cubicBezTo>
                    <a:pt x="32400" y="45938"/>
                    <a:pt x="32480" y="45612"/>
                    <a:pt x="32480" y="45378"/>
                  </a:cubicBezTo>
                  <a:lnTo>
                    <a:pt x="32528" y="34913"/>
                  </a:lnTo>
                  <a:cubicBezTo>
                    <a:pt x="32528" y="33163"/>
                    <a:pt x="32552" y="31424"/>
                    <a:pt x="32552" y="29674"/>
                  </a:cubicBezTo>
                  <a:cubicBezTo>
                    <a:pt x="32540" y="28293"/>
                    <a:pt x="32611" y="27114"/>
                    <a:pt x="33338" y="25888"/>
                  </a:cubicBezTo>
                  <a:cubicBezTo>
                    <a:pt x="33540" y="26174"/>
                    <a:pt x="33838" y="26400"/>
                    <a:pt x="34231" y="26412"/>
                  </a:cubicBezTo>
                  <a:cubicBezTo>
                    <a:pt x="34516" y="26412"/>
                    <a:pt x="34766" y="26269"/>
                    <a:pt x="34981" y="26138"/>
                  </a:cubicBezTo>
                  <a:cubicBezTo>
                    <a:pt x="36481" y="25162"/>
                    <a:pt x="37148" y="23507"/>
                    <a:pt x="37755" y="21733"/>
                  </a:cubicBezTo>
                  <a:cubicBezTo>
                    <a:pt x="38100" y="20733"/>
                    <a:pt x="38576" y="19792"/>
                    <a:pt x="39148" y="18935"/>
                  </a:cubicBezTo>
                  <a:cubicBezTo>
                    <a:pt x="40787" y="19529"/>
                    <a:pt x="42460" y="19818"/>
                    <a:pt x="44102" y="19818"/>
                  </a:cubicBezTo>
                  <a:cubicBezTo>
                    <a:pt x="48414" y="19818"/>
                    <a:pt x="52519" y="17826"/>
                    <a:pt x="55269" y="14137"/>
                  </a:cubicBezTo>
                  <a:cubicBezTo>
                    <a:pt x="60282" y="7445"/>
                    <a:pt x="55004" y="1447"/>
                    <a:pt x="48361" y="1447"/>
                  </a:cubicBezTo>
                  <a:cubicBezTo>
                    <a:pt x="47463" y="1447"/>
                    <a:pt x="46539" y="1557"/>
                    <a:pt x="45613" y="1790"/>
                  </a:cubicBezTo>
                  <a:cubicBezTo>
                    <a:pt x="45220" y="500"/>
                    <a:pt x="44620" y="0"/>
                    <a:pt x="43891" y="0"/>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40" name="Google Shape;740;p42"/>
            <p:cNvGrpSpPr/>
            <p:nvPr/>
          </p:nvGrpSpPr>
          <p:grpSpPr>
            <a:xfrm rot="1398551" flipH="1">
              <a:off x="7356543" y="3857054"/>
              <a:ext cx="1522160" cy="1254196"/>
              <a:chOff x="698956" y="6526827"/>
              <a:chExt cx="1522132" cy="1254173"/>
            </a:xfrm>
          </p:grpSpPr>
          <p:grpSp>
            <p:nvGrpSpPr>
              <p:cNvPr id="741" name="Google Shape;741;p42"/>
              <p:cNvGrpSpPr/>
              <p:nvPr/>
            </p:nvGrpSpPr>
            <p:grpSpPr>
              <a:xfrm>
                <a:off x="970014" y="6599642"/>
                <a:ext cx="1251074" cy="1089966"/>
                <a:chOff x="2227541" y="6011760"/>
                <a:chExt cx="2864180" cy="2495343"/>
              </a:xfrm>
            </p:grpSpPr>
            <p:sp>
              <p:nvSpPr>
                <p:cNvPr id="742" name="Google Shape;742;p42"/>
                <p:cNvSpPr/>
                <p:nvPr/>
              </p:nvSpPr>
              <p:spPr>
                <a:xfrm rot="-1131582">
                  <a:off x="2772277" y="6293752"/>
                  <a:ext cx="2064072" cy="1922827"/>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43" name="Google Shape;743;p42"/>
                <p:cNvGrpSpPr/>
                <p:nvPr/>
              </p:nvGrpSpPr>
              <p:grpSpPr>
                <a:xfrm>
                  <a:off x="2227541" y="6635267"/>
                  <a:ext cx="2250382" cy="1871835"/>
                  <a:chOff x="2227541" y="6635267"/>
                  <a:chExt cx="2250382" cy="1871835"/>
                </a:xfrm>
              </p:grpSpPr>
              <p:sp>
                <p:nvSpPr>
                  <p:cNvPr id="744" name="Google Shape;744;p42"/>
                  <p:cNvSpPr/>
                  <p:nvPr/>
                </p:nvSpPr>
                <p:spPr>
                  <a:xfrm rot="-1131582">
                    <a:off x="2389104" y="6911337"/>
                    <a:ext cx="1927256" cy="1319697"/>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5" name="Google Shape;745;p42"/>
                  <p:cNvSpPr/>
                  <p:nvPr/>
                </p:nvSpPr>
                <p:spPr>
                  <a:xfrm rot="-1131582">
                    <a:off x="3441562" y="7628158"/>
                    <a:ext cx="485043" cy="66058"/>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6" name="Google Shape;746;p42"/>
                  <p:cNvSpPr/>
                  <p:nvPr/>
                </p:nvSpPr>
                <p:spPr>
                  <a:xfrm rot="-1131582">
                    <a:off x="3621630" y="6827655"/>
                    <a:ext cx="184071" cy="404239"/>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747" name="Google Shape;747;p42"/>
              <p:cNvGrpSpPr/>
              <p:nvPr/>
            </p:nvGrpSpPr>
            <p:grpSpPr>
              <a:xfrm>
                <a:off x="698956" y="6526827"/>
                <a:ext cx="761443" cy="1254173"/>
                <a:chOff x="1668617" y="5683195"/>
                <a:chExt cx="1743230" cy="2871275"/>
              </a:xfrm>
            </p:grpSpPr>
            <p:sp>
              <p:nvSpPr>
                <p:cNvPr id="748" name="Google Shape;748;p42"/>
                <p:cNvSpPr/>
                <p:nvPr/>
              </p:nvSpPr>
              <p:spPr>
                <a:xfrm>
                  <a:off x="1668617" y="5683195"/>
                  <a:ext cx="1729969" cy="2242458"/>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rgbClr val="75D9C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49" name="Google Shape;749;p42"/>
                <p:cNvGrpSpPr/>
                <p:nvPr/>
              </p:nvGrpSpPr>
              <p:grpSpPr>
                <a:xfrm>
                  <a:off x="2252110" y="6027996"/>
                  <a:ext cx="1159737" cy="2526474"/>
                  <a:chOff x="2252110" y="6027996"/>
                  <a:chExt cx="1159737" cy="2526474"/>
                </a:xfrm>
              </p:grpSpPr>
              <p:sp>
                <p:nvSpPr>
                  <p:cNvPr id="750" name="Google Shape;750;p42"/>
                  <p:cNvSpPr/>
                  <p:nvPr/>
                </p:nvSpPr>
                <p:spPr>
                  <a:xfrm>
                    <a:off x="2252110" y="6027996"/>
                    <a:ext cx="1159737" cy="2526474"/>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1" name="Google Shape;751;p42"/>
                  <p:cNvSpPr/>
                  <p:nvPr/>
                </p:nvSpPr>
                <p:spPr>
                  <a:xfrm>
                    <a:off x="3112839" y="6709262"/>
                    <a:ext cx="58980" cy="663304"/>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 name="Google Shape;752;p42"/>
                  <p:cNvSpPr/>
                  <p:nvPr/>
                </p:nvSpPr>
                <p:spPr>
                  <a:xfrm>
                    <a:off x="2447432" y="6696496"/>
                    <a:ext cx="526393" cy="233669"/>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 name="Google Shape;753;p42"/>
                  <p:cNvSpPr/>
                  <p:nvPr/>
                </p:nvSpPr>
                <p:spPr>
                  <a:xfrm>
                    <a:off x="2600004" y="6126931"/>
                    <a:ext cx="57644" cy="287652"/>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sp>
          <p:nvSpPr>
            <p:cNvPr id="754" name="Google Shape;754;p42"/>
            <p:cNvSpPr/>
            <p:nvPr/>
          </p:nvSpPr>
          <p:spPr>
            <a:xfrm flipH="1">
              <a:off x="6505301" y="4462217"/>
              <a:ext cx="2637197" cy="681282"/>
            </a:xfrm>
            <a:custGeom>
              <a:avLst/>
              <a:gdLst/>
              <a:ahLst/>
              <a:cxnLst/>
              <a:rect l="l" t="t" r="r" b="b"/>
              <a:pathLst>
                <a:path w="59984" h="15496" extrusionOk="0">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rgbClr val="A0EB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0" name="مستطيل 19">
            <a:extLst>
              <a:ext uri="{FF2B5EF4-FFF2-40B4-BE49-F238E27FC236}">
                <a16:creationId xmlns:a16="http://schemas.microsoft.com/office/drawing/2014/main" id="{CCA91315-2875-40BB-EDB1-977A8265F311}"/>
              </a:ext>
            </a:extLst>
          </p:cNvPr>
          <p:cNvSpPr/>
          <p:nvPr/>
        </p:nvSpPr>
        <p:spPr>
          <a:xfrm>
            <a:off x="4771505" y="259012"/>
            <a:ext cx="7069594" cy="823069"/>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rtl="1">
              <a:spcAft>
                <a:spcPts val="1000"/>
              </a:spcAft>
              <a:defRPr/>
            </a:pPr>
            <a:r>
              <a:rPr kumimoji="0" lang="ar-BH" sz="4400" b="0" i="0" u="none" strike="noStrike" kern="1200" cap="none" spc="0" normalizeH="0" baseline="0" noProof="0" dirty="0">
                <a:ln>
                  <a:noFill/>
                </a:ln>
                <a:solidFill>
                  <a:prstClr val="white"/>
                </a:solidFill>
                <a:effectLst/>
                <a:uLnTx/>
                <a:uFillTx/>
                <a:latin typeface="Sakkal Majalla" panose="02000000000000000000" pitchFamily="2" charset="-78"/>
                <a:ea typeface="+mn-ea"/>
                <a:cs typeface="Sultan bold" pitchFamily="2" charset="-78"/>
              </a:rPr>
              <a:t>التنمية المستدامة </a:t>
            </a:r>
            <a:r>
              <a:rPr lang="en-US" sz="3600" dirty="0">
                <a:solidFill>
                  <a:prstClr val="white"/>
                </a:solidFill>
                <a:latin typeface="Sakkal Majalla" panose="02000000000000000000" pitchFamily="2" charset="-78"/>
                <a:cs typeface="Sultan bold" pitchFamily="2" charset="-78"/>
              </a:rPr>
              <a:t>Sustainable Development</a:t>
            </a:r>
            <a:r>
              <a:rPr kumimoji="0" lang="ar-BH" sz="4400" b="0" i="0" u="none" strike="noStrike" kern="1200" cap="none" spc="0" normalizeH="0" baseline="0" noProof="0" dirty="0">
                <a:ln>
                  <a:noFill/>
                </a:ln>
                <a:solidFill>
                  <a:prstClr val="white"/>
                </a:solidFill>
                <a:effectLst/>
                <a:uLnTx/>
                <a:uFillTx/>
                <a:latin typeface="Sakkal Majalla" panose="02000000000000000000" pitchFamily="2" charset="-78"/>
                <a:ea typeface="+mn-ea"/>
                <a:cs typeface="Sultan bold" pitchFamily="2" charset="-78"/>
              </a:rPr>
              <a:t>  </a:t>
            </a:r>
          </a:p>
        </p:txBody>
      </p:sp>
      <p:sp>
        <p:nvSpPr>
          <p:cNvPr id="21" name="مربع نص 20">
            <a:extLst>
              <a:ext uri="{FF2B5EF4-FFF2-40B4-BE49-F238E27FC236}">
                <a16:creationId xmlns:a16="http://schemas.microsoft.com/office/drawing/2014/main" id="{ABF474B2-DEF3-8370-7AD3-7916FB884EFA}"/>
              </a:ext>
            </a:extLst>
          </p:cNvPr>
          <p:cNvSpPr txBox="1"/>
          <p:nvPr/>
        </p:nvSpPr>
        <p:spPr>
          <a:xfrm>
            <a:off x="2307792" y="1337141"/>
            <a:ext cx="9675609" cy="1323439"/>
          </a:xfrm>
          <a:prstGeom prst="rect">
            <a:avLst/>
          </a:prstGeom>
          <a:noFill/>
        </p:spPr>
        <p:txBody>
          <a:bodyPr wrap="square">
            <a:spAutoFit/>
          </a:bodyPr>
          <a:lstStyle/>
          <a:p>
            <a:pPr algn="r"/>
            <a:r>
              <a:rPr lang="ar-BH" b="1" i="0" dirty="0">
                <a:solidFill>
                  <a:srgbClr val="FF0000"/>
                </a:solidFill>
                <a:effectLst/>
                <a:latin typeface="Symbol" panose="05050102010706020507" pitchFamily="18" charset="2"/>
              </a:rPr>
              <a:t></a:t>
            </a:r>
            <a:r>
              <a:rPr lang="ar-BH" sz="2800" b="1" i="0" dirty="0">
                <a:solidFill>
                  <a:srgbClr val="7030A0"/>
                </a:solidFill>
                <a:effectLst/>
                <a:latin typeface="Sakkal Majalla" panose="02000000000000000000" pitchFamily="2" charset="-78"/>
                <a:cs typeface="Sakkal Majalla" panose="02000000000000000000" pitchFamily="2" charset="-78"/>
              </a:rPr>
              <a:t>التنمية المستدامة في أبسط صورها تتمثل في تلبية احتياجات الأجيال الحالية من دون المساومة على قدرة الأجيال المقبلة على الحياة والبقاء</a:t>
            </a:r>
            <a:r>
              <a:rPr lang="ar-BH" sz="2400" b="1" i="0" dirty="0">
                <a:solidFill>
                  <a:srgbClr val="7030A0"/>
                </a:solidFill>
                <a:effectLst/>
                <a:latin typeface="Sakkal Majalla" panose="02000000000000000000" pitchFamily="2" charset="-78"/>
                <a:cs typeface="Sakkal Majalla" panose="02000000000000000000" pitchFamily="2" charset="-78"/>
              </a:rPr>
              <a:t>"</a:t>
            </a:r>
          </a:p>
          <a:p>
            <a:pPr algn="r"/>
            <a:r>
              <a:rPr lang="ar-BH" sz="2400" b="1" i="0" dirty="0">
                <a:solidFill>
                  <a:srgbClr val="FF0000"/>
                </a:solidFill>
                <a:effectLst/>
                <a:highlight>
                  <a:srgbClr val="00FFFF"/>
                </a:highlight>
                <a:latin typeface="Times New Roman" panose="02020603050405020304" pitchFamily="18" charset="0"/>
              </a:rPr>
              <a:t> </a:t>
            </a:r>
            <a:r>
              <a:rPr lang="ar-BH" sz="2400" b="1" i="0" dirty="0">
                <a:solidFill>
                  <a:srgbClr val="FF0000"/>
                </a:solidFill>
                <a:effectLst/>
                <a:highlight>
                  <a:srgbClr val="00FFFF"/>
                </a:highlight>
                <a:latin typeface="Sakkal Majalla" panose="02000000000000000000" pitchFamily="2" charset="-78"/>
                <a:cs typeface="Sakkal Majalla" panose="02000000000000000000" pitchFamily="2" charset="-78"/>
              </a:rPr>
              <a:t>بالتعاون مع زملائك بين كيف يمكن تحقيق  مضمون مفهوم التنمية المستدامة</a:t>
            </a:r>
            <a:r>
              <a:rPr lang="ar-BH" sz="2400" b="1" dirty="0">
                <a:solidFill>
                  <a:srgbClr val="FF0000"/>
                </a:solidFill>
                <a:highlight>
                  <a:srgbClr val="00FFFF"/>
                </a:highlight>
              </a:rPr>
              <a:t> ؟</a:t>
            </a:r>
            <a:endParaRPr lang="en-US" b="1" dirty="0">
              <a:solidFill>
                <a:srgbClr val="FF0000"/>
              </a:solidFill>
              <a:highlight>
                <a:srgbClr val="00FFFF"/>
              </a:highlight>
            </a:endParaRPr>
          </a:p>
        </p:txBody>
      </p:sp>
      <p:sp>
        <p:nvSpPr>
          <p:cNvPr id="23" name="سهم: لليسار 22">
            <a:extLst>
              <a:ext uri="{FF2B5EF4-FFF2-40B4-BE49-F238E27FC236}">
                <a16:creationId xmlns:a16="http://schemas.microsoft.com/office/drawing/2014/main" id="{49AD0883-7F7E-7407-966C-F0CC934FBB45}"/>
              </a:ext>
            </a:extLst>
          </p:cNvPr>
          <p:cNvSpPr/>
          <p:nvPr/>
        </p:nvSpPr>
        <p:spPr>
          <a:xfrm>
            <a:off x="7493314" y="3283843"/>
            <a:ext cx="2360814" cy="1179380"/>
          </a:xfrm>
          <a:prstGeom prst="lef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b="1" dirty="0">
                <a:solidFill>
                  <a:srgbClr val="FF0000"/>
                </a:solidFill>
              </a:rPr>
              <a:t>الربط بدرس البيئة </a:t>
            </a:r>
            <a:endParaRPr lang="en-US" b="1" dirty="0">
              <a:solidFill>
                <a:srgbClr val="FF0000"/>
              </a:solidFill>
            </a:endParaRPr>
          </a:p>
        </p:txBody>
      </p:sp>
      <p:pic>
        <p:nvPicPr>
          <p:cNvPr id="24" name="صورة 23">
            <a:extLst>
              <a:ext uri="{FF2B5EF4-FFF2-40B4-BE49-F238E27FC236}">
                <a16:creationId xmlns:a16="http://schemas.microsoft.com/office/drawing/2014/main" id="{419688F4-3019-66AA-AD60-DD990411FFC7}"/>
              </a:ext>
            </a:extLst>
          </p:cNvPr>
          <p:cNvPicPr>
            <a:picLocks noChangeAspect="1"/>
          </p:cNvPicPr>
          <p:nvPr/>
        </p:nvPicPr>
        <p:blipFill>
          <a:blip r:embed="rId3">
            <a:biLevel thresh="50000"/>
          </a:blip>
          <a:stretch>
            <a:fillRect/>
          </a:stretch>
        </p:blipFill>
        <p:spPr>
          <a:xfrm>
            <a:off x="109024" y="126004"/>
            <a:ext cx="2839666" cy="843634"/>
          </a:xfrm>
          <a:prstGeom prst="rect">
            <a:avLst/>
          </a:prstGeom>
        </p:spPr>
      </p:pic>
      <p:pic>
        <p:nvPicPr>
          <p:cNvPr id="25" name="صورة 24">
            <a:extLst>
              <a:ext uri="{FF2B5EF4-FFF2-40B4-BE49-F238E27FC236}">
                <a16:creationId xmlns:a16="http://schemas.microsoft.com/office/drawing/2014/main" id="{1453A923-9E4E-84F7-ADFF-EF381CD351ED}"/>
              </a:ext>
            </a:extLst>
          </p:cNvPr>
          <p:cNvPicPr>
            <a:picLocks noChangeAspect="1"/>
          </p:cNvPicPr>
          <p:nvPr/>
        </p:nvPicPr>
        <p:blipFill>
          <a:blip r:embed="rId4"/>
          <a:stretch>
            <a:fillRect/>
          </a:stretch>
        </p:blipFill>
        <p:spPr>
          <a:xfrm>
            <a:off x="105700" y="2915640"/>
            <a:ext cx="5841619" cy="3389824"/>
          </a:xfrm>
          <a:prstGeom prst="rect">
            <a:avLst/>
          </a:prstGeom>
        </p:spPr>
      </p:pic>
      <p:pic>
        <p:nvPicPr>
          <p:cNvPr id="3" name="صورة 2">
            <a:extLst>
              <a:ext uri="{FF2B5EF4-FFF2-40B4-BE49-F238E27FC236}">
                <a16:creationId xmlns:a16="http://schemas.microsoft.com/office/drawing/2014/main" id="{D962720B-4F4C-9024-B456-5AB7AA6D2626}"/>
              </a:ext>
            </a:extLst>
          </p:cNvPr>
          <p:cNvPicPr>
            <a:picLocks noChangeAspect="1"/>
          </p:cNvPicPr>
          <p:nvPr/>
        </p:nvPicPr>
        <p:blipFill>
          <a:blip r:embed="rId5"/>
          <a:stretch>
            <a:fillRect/>
          </a:stretch>
        </p:blipFill>
        <p:spPr>
          <a:xfrm>
            <a:off x="5970764" y="4197421"/>
            <a:ext cx="1668207" cy="2085259"/>
          </a:xfrm>
          <a:prstGeom prst="rect">
            <a:avLst/>
          </a:prstGeom>
        </p:spPr>
      </p:pic>
    </p:spTree>
    <p:extLst>
      <p:ext uri="{BB962C8B-B14F-4D97-AF65-F5344CB8AC3E}">
        <p14:creationId xmlns:p14="http://schemas.microsoft.com/office/powerpoint/2010/main" val="11183224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F04A9D96-2956-CA67-5694-F3DBAF597F01}"/>
              </a:ext>
            </a:extLst>
          </p:cNvPr>
          <p:cNvSpPr txBox="1"/>
          <p:nvPr/>
        </p:nvSpPr>
        <p:spPr>
          <a:xfrm>
            <a:off x="659477" y="629039"/>
            <a:ext cx="9659389" cy="830997"/>
          </a:xfrm>
          <a:prstGeom prst="rect">
            <a:avLst/>
          </a:prstGeom>
          <a:solidFill>
            <a:schemeClr val="bg2"/>
          </a:solidFill>
        </p:spPr>
        <p:txBody>
          <a:bodyPr wrap="square">
            <a:spAutoFit/>
          </a:bodyPr>
          <a:lstStyle/>
          <a:p>
            <a:pPr algn="r"/>
            <a:r>
              <a:rPr lang="ar-BH" sz="2400" b="1" i="0" dirty="0">
                <a:solidFill>
                  <a:srgbClr val="002060"/>
                </a:solidFill>
                <a:effectLst/>
                <a:latin typeface="Sakkal Majalla" panose="02000000000000000000" pitchFamily="2" charset="-78"/>
                <a:cs typeface="Sakkal Majalla" panose="02000000000000000000" pitchFamily="2" charset="-78"/>
              </a:rPr>
              <a:t>تعد التنمية المستدامة ترجمة لتفاعل الإنسان مع البيئة لتجنب استنزاف الموارد الطبيعية أو تدهورها والمحافظة على جودة البيئة لأمد طويل</a:t>
            </a:r>
            <a:r>
              <a:rPr lang="ar-BH" sz="2400" b="1" dirty="0">
                <a:solidFill>
                  <a:srgbClr val="002060"/>
                </a:solidFill>
              </a:rPr>
              <a:t> </a:t>
            </a:r>
            <a:r>
              <a:rPr lang="ar-BH" sz="2000" b="1" dirty="0">
                <a:solidFill>
                  <a:srgbClr val="002060"/>
                </a:solidFill>
              </a:rPr>
              <a:t>مثل : </a:t>
            </a:r>
            <a:endParaRPr lang="en-US" b="1" dirty="0"/>
          </a:p>
        </p:txBody>
      </p:sp>
      <p:sp>
        <p:nvSpPr>
          <p:cNvPr id="5" name="مربع نص 4">
            <a:extLst>
              <a:ext uri="{FF2B5EF4-FFF2-40B4-BE49-F238E27FC236}">
                <a16:creationId xmlns:a16="http://schemas.microsoft.com/office/drawing/2014/main" id="{D4897793-1224-7A99-FF76-4A0CF1A9B66F}"/>
              </a:ext>
            </a:extLst>
          </p:cNvPr>
          <p:cNvSpPr txBox="1"/>
          <p:nvPr/>
        </p:nvSpPr>
        <p:spPr>
          <a:xfrm>
            <a:off x="1047403" y="1824430"/>
            <a:ext cx="10922924" cy="3877280"/>
          </a:xfrm>
          <a:prstGeom prst="rect">
            <a:avLst/>
          </a:prstGeom>
          <a:noFill/>
        </p:spPr>
        <p:txBody>
          <a:bodyPr wrap="square">
            <a:spAutoFit/>
          </a:bodyPr>
          <a:lstStyle/>
          <a:p>
            <a:pPr algn="r" rtl="1">
              <a:lnSpc>
                <a:spcPct val="107000"/>
              </a:lnSpc>
              <a:spcAft>
                <a:spcPts val="800"/>
              </a:spcAft>
            </a:pPr>
            <a:r>
              <a:rPr lang="ar-SA" sz="2000" b="1" u="sng" dirty="0">
                <a:solidFill>
                  <a:srgbClr val="FF0000"/>
                </a:solidFill>
                <a:effectLst/>
                <a:latin typeface="Calibri" panose="020F0502020204030204" pitchFamily="34" charset="0"/>
                <a:ea typeface="Calibri" panose="020F0502020204030204" pitchFamily="34" charset="0"/>
                <a:cs typeface="Arial" panose="020B0604020202020204" pitchFamily="34" charset="0"/>
              </a:rPr>
              <a:t>كيفية حماية البيئة من التلوث</a:t>
            </a:r>
            <a:r>
              <a:rPr lang="ar-BH" sz="2000" b="1" u="sng" dirty="0">
                <a:solidFill>
                  <a:srgbClr val="FF0000"/>
                </a:solidFill>
                <a:effectLst/>
                <a:latin typeface="Calibri" panose="020F0502020204030204" pitchFamily="34" charset="0"/>
                <a:ea typeface="Calibri" panose="020F0502020204030204" pitchFamily="34" charset="0"/>
                <a:cs typeface="Arial" panose="020B0604020202020204" pitchFamily="34" charset="0"/>
              </a:rPr>
              <a:t> وترشيد استخدام الموارد الطبيعية </a:t>
            </a:r>
            <a:endParaRPr lang="en-US"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ar-SA" sz="2400" b="1" dirty="0">
                <a:solidFill>
                  <a:schemeClr val="accent5"/>
                </a:solidFill>
                <a:effectLst/>
                <a:latin typeface="Calibri" panose="020F0502020204030204" pitchFamily="34" charset="0"/>
                <a:ea typeface="Calibri" panose="020F0502020204030204" pitchFamily="34" charset="0"/>
                <a:cs typeface="Arial" panose="020B0604020202020204" pitchFamily="34" charset="0"/>
              </a:rPr>
              <a:t>1-التقليل من رمي المُخلفات وإعادة تدويرها </a:t>
            </a:r>
            <a:r>
              <a:rPr lang="ar-BH" sz="2400" b="1" dirty="0">
                <a:solidFill>
                  <a:schemeClr val="accent5"/>
                </a:solidFill>
                <a:effectLst/>
                <a:latin typeface="Calibri" panose="020F0502020204030204" pitchFamily="34" charset="0"/>
                <a:ea typeface="Calibri" panose="020F0502020204030204" pitchFamily="34" charset="0"/>
                <a:cs typeface="Arial" panose="020B0604020202020204" pitchFamily="34" charset="0"/>
              </a:rPr>
              <a:t>واستخدامها </a:t>
            </a:r>
            <a:endParaRPr lang="en-US" b="1" dirty="0">
              <a:solidFill>
                <a:schemeClr val="accent5"/>
              </a:solidFill>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ar-SA" sz="2400" b="1" dirty="0">
                <a:solidFill>
                  <a:srgbClr val="00B050"/>
                </a:solidFill>
                <a:effectLst/>
                <a:latin typeface="Calibri" panose="020F0502020204030204" pitchFamily="34" charset="0"/>
                <a:ea typeface="Calibri" panose="020F0502020204030204" pitchFamily="34" charset="0"/>
                <a:cs typeface="Arial" panose="020B0604020202020204" pitchFamily="34" charset="0"/>
              </a:rPr>
              <a:t>2-التطوّع والمشاركة في تنظيف المجتمع والمسطحات المائية.</a:t>
            </a:r>
            <a:endParaRPr lang="en-US" b="1" dirty="0">
              <a:solidFill>
                <a:srgbClr val="00B050"/>
              </a:solidFill>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ar-SA" sz="2400" b="1" dirty="0">
                <a:solidFill>
                  <a:srgbClr val="333333"/>
                </a:solidFill>
                <a:effectLst/>
                <a:latin typeface="Calibri" panose="020F0502020204030204" pitchFamily="34" charset="0"/>
                <a:ea typeface="Calibri" panose="020F0502020204030204" pitchFamily="34" charset="0"/>
                <a:cs typeface="Arial" panose="020B0604020202020204" pitchFamily="34" charset="0"/>
              </a:rPr>
              <a:t>3- </a:t>
            </a:r>
            <a:r>
              <a:rPr lang="ar-SA" sz="2400" b="1"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rPr>
              <a:t>التقليل من استخدام المياه، وبالتالي التقليل من مياه الصرف الصحي التي تُسبب تلوّث المحيط. </a:t>
            </a:r>
            <a:endParaRPr lang="en-US" b="1"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ar-SA" sz="2400" b="1" dirty="0">
                <a:solidFill>
                  <a:srgbClr val="C00000"/>
                </a:solidFill>
                <a:effectLst/>
                <a:latin typeface="Calibri" panose="020F0502020204030204" pitchFamily="34" charset="0"/>
                <a:ea typeface="Calibri" panose="020F0502020204030204" pitchFamily="34" charset="0"/>
                <a:cs typeface="Arial" panose="020B0604020202020204" pitchFamily="34" charset="0"/>
              </a:rPr>
              <a:t>5-استخدام حقائب التسوق القابلة لإعادة التدوير والاستخدام، وتجنّب شراء العبوات البلاستيكية .</a:t>
            </a:r>
            <a:endParaRPr lang="en-US" b="1"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ar-SA" sz="2400" b="1" dirty="0">
                <a:solidFill>
                  <a:schemeClr val="accent5">
                    <a:lumMod val="50000"/>
                  </a:schemeClr>
                </a:solidFill>
                <a:effectLst/>
                <a:latin typeface="Calibri" panose="020F0502020204030204" pitchFamily="34" charset="0"/>
                <a:ea typeface="Calibri" panose="020F0502020204030204" pitchFamily="34" charset="0"/>
                <a:cs typeface="Arial" panose="020B0604020202020204" pitchFamily="34" charset="0"/>
              </a:rPr>
              <a:t>6-استخدام المصابيح المستدامة والموفرة للطاقة، للتقليل من انبعاث غازات الاحتباس الحراري. </a:t>
            </a:r>
            <a:endParaRPr lang="en-US" b="1" dirty="0">
              <a:solidFill>
                <a:schemeClr val="accent5">
                  <a:lumMod val="50000"/>
                </a:schemeClr>
              </a:solidFill>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ar-SA" sz="2400" b="1" dirty="0">
                <a:solidFill>
                  <a:srgbClr val="7030A0"/>
                </a:solidFill>
                <a:effectLst/>
                <a:latin typeface="Calibri" panose="020F0502020204030204" pitchFamily="34" charset="0"/>
                <a:ea typeface="Calibri" panose="020F0502020204030204" pitchFamily="34" charset="0"/>
                <a:cs typeface="Arial" panose="020B0604020202020204" pitchFamily="34" charset="0"/>
              </a:rPr>
              <a:t>7-زراعة الأشجار بكثرة، لأنّها تزوّد الهواء بالأكسجين وتُنقيه وتُحافظ على المناخ من التغير.</a:t>
            </a:r>
            <a:endParaRPr lang="en-US" b="1" dirty="0">
              <a:solidFill>
                <a:srgbClr val="7030A0"/>
              </a:solidFill>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ar-SA" sz="2400" b="1" dirty="0">
                <a:solidFill>
                  <a:srgbClr val="00B050"/>
                </a:solidFill>
                <a:effectLst/>
                <a:latin typeface="Calibri" panose="020F0502020204030204" pitchFamily="34" charset="0"/>
                <a:ea typeface="Calibri" panose="020F0502020204030204" pitchFamily="34" charset="0"/>
                <a:cs typeface="Arial" panose="020B0604020202020204" pitchFamily="34" charset="0"/>
              </a:rPr>
              <a:t>8- استخدام مواد كيميائية غير سامة في المنزل، وتجنّب وصول أي مواد كيميائية سامة إلى المجاري المائية</a:t>
            </a:r>
            <a:r>
              <a:rPr lang="en-US" sz="1800" dirty="0">
                <a:solidFill>
                  <a:srgbClr val="00B050"/>
                </a:solidFill>
                <a:effectLst/>
                <a:latin typeface="Arial" panose="020B0604020202020204" pitchFamily="34" charset="0"/>
                <a:ea typeface="Calibri" panose="020F0502020204030204" pitchFamily="34" charset="0"/>
                <a:cs typeface="Arial" panose="020B0604020202020204" pitchFamily="34" charset="0"/>
              </a:rPr>
              <a:t>.</a:t>
            </a:r>
            <a:endParaRPr lang="en-US" sz="1400" dirty="0">
              <a:solidFill>
                <a:srgbClr val="00B05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6" name="سهم: منحني لليسار 5">
            <a:extLst>
              <a:ext uri="{FF2B5EF4-FFF2-40B4-BE49-F238E27FC236}">
                <a16:creationId xmlns:a16="http://schemas.microsoft.com/office/drawing/2014/main" id="{8ED2F361-DE28-047F-B2EF-F432E18F7A0A}"/>
              </a:ext>
            </a:extLst>
          </p:cNvPr>
          <p:cNvSpPr/>
          <p:nvPr/>
        </p:nvSpPr>
        <p:spPr>
          <a:xfrm>
            <a:off x="10794087" y="273386"/>
            <a:ext cx="701019" cy="1551044"/>
          </a:xfrm>
          <a:prstGeom prst="curvedLeftArrow">
            <a:avLst>
              <a:gd name="adj1" fmla="val 25000"/>
              <a:gd name="adj2" fmla="val 50000"/>
              <a:gd name="adj3" fmla="val 20866"/>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تغذية راجعة </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555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grpSp>
        <p:nvGrpSpPr>
          <p:cNvPr id="738" name="Google Shape;738;p42"/>
          <p:cNvGrpSpPr/>
          <p:nvPr/>
        </p:nvGrpSpPr>
        <p:grpSpPr>
          <a:xfrm>
            <a:off x="8673721" y="4454000"/>
            <a:ext cx="3516276" cy="2694296"/>
            <a:chOff x="6505290" y="3340500"/>
            <a:chExt cx="2637207" cy="2020722"/>
          </a:xfrm>
        </p:grpSpPr>
        <p:sp>
          <p:nvSpPr>
            <p:cNvPr id="739" name="Google Shape;739;p42"/>
            <p:cNvSpPr/>
            <p:nvPr/>
          </p:nvSpPr>
          <p:spPr>
            <a:xfrm flipH="1">
              <a:off x="6505290" y="3340500"/>
              <a:ext cx="1894211" cy="1361173"/>
            </a:xfrm>
            <a:custGeom>
              <a:avLst/>
              <a:gdLst/>
              <a:ahLst/>
              <a:cxnLst/>
              <a:rect l="l" t="t" r="r" b="b"/>
              <a:pathLst>
                <a:path w="60282" h="45939" extrusionOk="0">
                  <a:moveTo>
                    <a:pt x="32528" y="16423"/>
                  </a:moveTo>
                  <a:cubicBezTo>
                    <a:pt x="32933" y="16542"/>
                    <a:pt x="33349" y="16661"/>
                    <a:pt x="33754" y="16804"/>
                  </a:cubicBezTo>
                  <a:cubicBezTo>
                    <a:pt x="33850" y="17327"/>
                    <a:pt x="33909" y="17863"/>
                    <a:pt x="33850" y="18399"/>
                  </a:cubicBezTo>
                  <a:cubicBezTo>
                    <a:pt x="33802" y="18804"/>
                    <a:pt x="33671" y="19185"/>
                    <a:pt x="33540" y="19566"/>
                  </a:cubicBezTo>
                  <a:cubicBezTo>
                    <a:pt x="32766" y="19554"/>
                    <a:pt x="32504" y="19220"/>
                    <a:pt x="32468" y="18280"/>
                  </a:cubicBezTo>
                  <a:cubicBezTo>
                    <a:pt x="32445" y="17863"/>
                    <a:pt x="32468" y="17435"/>
                    <a:pt x="32492" y="17030"/>
                  </a:cubicBezTo>
                  <a:cubicBezTo>
                    <a:pt x="32504" y="16827"/>
                    <a:pt x="32516" y="16625"/>
                    <a:pt x="32528" y="16423"/>
                  </a:cubicBezTo>
                  <a:close/>
                  <a:moveTo>
                    <a:pt x="24467" y="17351"/>
                  </a:moveTo>
                  <a:lnTo>
                    <a:pt x="24467" y="17351"/>
                  </a:lnTo>
                  <a:cubicBezTo>
                    <a:pt x="24336" y="18292"/>
                    <a:pt x="24336" y="19244"/>
                    <a:pt x="24551" y="20328"/>
                  </a:cubicBezTo>
                  <a:cubicBezTo>
                    <a:pt x="24598" y="20506"/>
                    <a:pt x="24670" y="20697"/>
                    <a:pt x="24729" y="20864"/>
                  </a:cubicBezTo>
                  <a:cubicBezTo>
                    <a:pt x="24836" y="21125"/>
                    <a:pt x="24944" y="21387"/>
                    <a:pt x="24872" y="21530"/>
                  </a:cubicBezTo>
                  <a:cubicBezTo>
                    <a:pt x="24860" y="21566"/>
                    <a:pt x="24813" y="21614"/>
                    <a:pt x="24765" y="21649"/>
                  </a:cubicBezTo>
                  <a:cubicBezTo>
                    <a:pt x="24658" y="21506"/>
                    <a:pt x="24551" y="21375"/>
                    <a:pt x="24444" y="21233"/>
                  </a:cubicBezTo>
                  <a:cubicBezTo>
                    <a:pt x="24182" y="20911"/>
                    <a:pt x="23932" y="20613"/>
                    <a:pt x="23777" y="20268"/>
                  </a:cubicBezTo>
                  <a:cubicBezTo>
                    <a:pt x="23479" y="19637"/>
                    <a:pt x="23384" y="18839"/>
                    <a:pt x="23420" y="18066"/>
                  </a:cubicBezTo>
                  <a:cubicBezTo>
                    <a:pt x="23777" y="17792"/>
                    <a:pt x="24122" y="17565"/>
                    <a:pt x="24467" y="17351"/>
                  </a:cubicBezTo>
                  <a:close/>
                  <a:moveTo>
                    <a:pt x="34302" y="16994"/>
                  </a:moveTo>
                  <a:cubicBezTo>
                    <a:pt x="34897" y="17208"/>
                    <a:pt x="35504" y="17458"/>
                    <a:pt x="36124" y="17708"/>
                  </a:cubicBezTo>
                  <a:cubicBezTo>
                    <a:pt x="36064" y="19006"/>
                    <a:pt x="35957" y="20304"/>
                    <a:pt x="35647" y="21483"/>
                  </a:cubicBezTo>
                  <a:cubicBezTo>
                    <a:pt x="35540" y="21887"/>
                    <a:pt x="35397" y="22221"/>
                    <a:pt x="35254" y="22507"/>
                  </a:cubicBezTo>
                  <a:cubicBezTo>
                    <a:pt x="34564" y="22471"/>
                    <a:pt x="34111" y="22316"/>
                    <a:pt x="33885" y="22018"/>
                  </a:cubicBezTo>
                  <a:cubicBezTo>
                    <a:pt x="33647" y="21733"/>
                    <a:pt x="33599" y="21268"/>
                    <a:pt x="33742" y="20613"/>
                  </a:cubicBezTo>
                  <a:cubicBezTo>
                    <a:pt x="33802" y="20340"/>
                    <a:pt x="33897" y="20078"/>
                    <a:pt x="34004" y="19792"/>
                  </a:cubicBezTo>
                  <a:cubicBezTo>
                    <a:pt x="34147" y="19363"/>
                    <a:pt x="34302" y="18935"/>
                    <a:pt x="34361" y="18458"/>
                  </a:cubicBezTo>
                  <a:cubicBezTo>
                    <a:pt x="34409" y="17958"/>
                    <a:pt x="34373" y="17470"/>
                    <a:pt x="34302" y="16994"/>
                  </a:cubicBezTo>
                  <a:close/>
                  <a:moveTo>
                    <a:pt x="30218" y="15994"/>
                  </a:moveTo>
                  <a:cubicBezTo>
                    <a:pt x="30813" y="16042"/>
                    <a:pt x="31409" y="16149"/>
                    <a:pt x="32016" y="16292"/>
                  </a:cubicBezTo>
                  <a:cubicBezTo>
                    <a:pt x="32016" y="16530"/>
                    <a:pt x="32004" y="16756"/>
                    <a:pt x="31980" y="16994"/>
                  </a:cubicBezTo>
                  <a:cubicBezTo>
                    <a:pt x="31956" y="17423"/>
                    <a:pt x="31933" y="17851"/>
                    <a:pt x="31956" y="18304"/>
                  </a:cubicBezTo>
                  <a:cubicBezTo>
                    <a:pt x="31980" y="19089"/>
                    <a:pt x="32195" y="19959"/>
                    <a:pt x="33361" y="20066"/>
                  </a:cubicBezTo>
                  <a:cubicBezTo>
                    <a:pt x="33314" y="20209"/>
                    <a:pt x="33278" y="20363"/>
                    <a:pt x="33242" y="20506"/>
                  </a:cubicBezTo>
                  <a:cubicBezTo>
                    <a:pt x="33064" y="21328"/>
                    <a:pt x="33147" y="21923"/>
                    <a:pt x="33480" y="22340"/>
                  </a:cubicBezTo>
                  <a:cubicBezTo>
                    <a:pt x="33778" y="22709"/>
                    <a:pt x="34254" y="22923"/>
                    <a:pt x="34945" y="22995"/>
                  </a:cubicBezTo>
                  <a:cubicBezTo>
                    <a:pt x="34742" y="23292"/>
                    <a:pt x="34504" y="23542"/>
                    <a:pt x="34254" y="23816"/>
                  </a:cubicBezTo>
                  <a:cubicBezTo>
                    <a:pt x="33933" y="24162"/>
                    <a:pt x="33611" y="24519"/>
                    <a:pt x="33278" y="25007"/>
                  </a:cubicBezTo>
                  <a:cubicBezTo>
                    <a:pt x="33266" y="25031"/>
                    <a:pt x="33254" y="25055"/>
                    <a:pt x="33242" y="25078"/>
                  </a:cubicBezTo>
                  <a:cubicBezTo>
                    <a:pt x="33228" y="25076"/>
                    <a:pt x="33215" y="25075"/>
                    <a:pt x="33201" y="25075"/>
                  </a:cubicBezTo>
                  <a:cubicBezTo>
                    <a:pt x="33132" y="25075"/>
                    <a:pt x="33066" y="25100"/>
                    <a:pt x="33016" y="25150"/>
                  </a:cubicBezTo>
                  <a:cubicBezTo>
                    <a:pt x="32854" y="25320"/>
                    <a:pt x="32650" y="25405"/>
                    <a:pt x="32399" y="25405"/>
                  </a:cubicBezTo>
                  <a:cubicBezTo>
                    <a:pt x="32299" y="25405"/>
                    <a:pt x="32191" y="25391"/>
                    <a:pt x="32075" y="25364"/>
                  </a:cubicBezTo>
                  <a:cubicBezTo>
                    <a:pt x="31206" y="25174"/>
                    <a:pt x="30290" y="24304"/>
                    <a:pt x="30111" y="23709"/>
                  </a:cubicBezTo>
                  <a:cubicBezTo>
                    <a:pt x="29897" y="23054"/>
                    <a:pt x="30040" y="22364"/>
                    <a:pt x="30194" y="21626"/>
                  </a:cubicBezTo>
                  <a:cubicBezTo>
                    <a:pt x="30278" y="21245"/>
                    <a:pt x="30361" y="20840"/>
                    <a:pt x="30397" y="20435"/>
                  </a:cubicBezTo>
                  <a:cubicBezTo>
                    <a:pt x="30480" y="19232"/>
                    <a:pt x="30516" y="17458"/>
                    <a:pt x="30218" y="15994"/>
                  </a:cubicBezTo>
                  <a:close/>
                  <a:moveTo>
                    <a:pt x="22908" y="18470"/>
                  </a:moveTo>
                  <a:cubicBezTo>
                    <a:pt x="22920" y="19209"/>
                    <a:pt x="23051" y="19923"/>
                    <a:pt x="23312" y="20483"/>
                  </a:cubicBezTo>
                  <a:cubicBezTo>
                    <a:pt x="23491" y="20887"/>
                    <a:pt x="23777" y="21233"/>
                    <a:pt x="24051" y="21566"/>
                  </a:cubicBezTo>
                  <a:cubicBezTo>
                    <a:pt x="24170" y="21697"/>
                    <a:pt x="24277" y="21840"/>
                    <a:pt x="24372" y="21983"/>
                  </a:cubicBezTo>
                  <a:cubicBezTo>
                    <a:pt x="24372" y="22018"/>
                    <a:pt x="24372" y="22054"/>
                    <a:pt x="24384" y="22090"/>
                  </a:cubicBezTo>
                  <a:cubicBezTo>
                    <a:pt x="24420" y="22161"/>
                    <a:pt x="24479" y="22209"/>
                    <a:pt x="24551" y="22233"/>
                  </a:cubicBezTo>
                  <a:cubicBezTo>
                    <a:pt x="24670" y="22423"/>
                    <a:pt x="24777" y="22614"/>
                    <a:pt x="24836" y="22840"/>
                  </a:cubicBezTo>
                  <a:cubicBezTo>
                    <a:pt x="24967" y="23316"/>
                    <a:pt x="24884" y="23792"/>
                    <a:pt x="24586" y="24245"/>
                  </a:cubicBezTo>
                  <a:cubicBezTo>
                    <a:pt x="24182" y="24876"/>
                    <a:pt x="23384" y="25388"/>
                    <a:pt x="22574" y="25555"/>
                  </a:cubicBezTo>
                  <a:cubicBezTo>
                    <a:pt x="22336" y="25388"/>
                    <a:pt x="22110" y="25209"/>
                    <a:pt x="21884" y="24995"/>
                  </a:cubicBezTo>
                  <a:cubicBezTo>
                    <a:pt x="21407" y="24554"/>
                    <a:pt x="20776" y="22745"/>
                    <a:pt x="20360" y="20887"/>
                  </a:cubicBezTo>
                  <a:cubicBezTo>
                    <a:pt x="21015" y="20221"/>
                    <a:pt x="21681" y="19554"/>
                    <a:pt x="22360" y="18947"/>
                  </a:cubicBezTo>
                  <a:cubicBezTo>
                    <a:pt x="22539" y="18780"/>
                    <a:pt x="22717" y="18625"/>
                    <a:pt x="22908" y="18470"/>
                  </a:cubicBezTo>
                  <a:close/>
                  <a:moveTo>
                    <a:pt x="36636" y="17911"/>
                  </a:moveTo>
                  <a:cubicBezTo>
                    <a:pt x="37231" y="18161"/>
                    <a:pt x="37850" y="18423"/>
                    <a:pt x="38469" y="18685"/>
                  </a:cubicBezTo>
                  <a:cubicBezTo>
                    <a:pt x="38529" y="18708"/>
                    <a:pt x="38588" y="18720"/>
                    <a:pt x="38648" y="18744"/>
                  </a:cubicBezTo>
                  <a:cubicBezTo>
                    <a:pt x="38088" y="19613"/>
                    <a:pt x="37624" y="20566"/>
                    <a:pt x="37279" y="21566"/>
                  </a:cubicBezTo>
                  <a:cubicBezTo>
                    <a:pt x="36695" y="23245"/>
                    <a:pt x="36064" y="24828"/>
                    <a:pt x="34695" y="25709"/>
                  </a:cubicBezTo>
                  <a:cubicBezTo>
                    <a:pt x="34559" y="25800"/>
                    <a:pt x="34413" y="25901"/>
                    <a:pt x="34246" y="25901"/>
                  </a:cubicBezTo>
                  <a:cubicBezTo>
                    <a:pt x="34237" y="25901"/>
                    <a:pt x="34228" y="25900"/>
                    <a:pt x="34219" y="25900"/>
                  </a:cubicBezTo>
                  <a:cubicBezTo>
                    <a:pt x="33969" y="25900"/>
                    <a:pt x="33766" y="25650"/>
                    <a:pt x="33635" y="25400"/>
                  </a:cubicBezTo>
                  <a:cubicBezTo>
                    <a:pt x="33659" y="25364"/>
                    <a:pt x="33683" y="25328"/>
                    <a:pt x="33707" y="25305"/>
                  </a:cubicBezTo>
                  <a:cubicBezTo>
                    <a:pt x="34016" y="24840"/>
                    <a:pt x="34326" y="24495"/>
                    <a:pt x="34635" y="24162"/>
                  </a:cubicBezTo>
                  <a:cubicBezTo>
                    <a:pt x="34957" y="23816"/>
                    <a:pt x="35266" y="23459"/>
                    <a:pt x="35540" y="23019"/>
                  </a:cubicBezTo>
                  <a:lnTo>
                    <a:pt x="35635" y="23019"/>
                  </a:lnTo>
                  <a:cubicBezTo>
                    <a:pt x="35778" y="23019"/>
                    <a:pt x="35885" y="22899"/>
                    <a:pt x="35885" y="22769"/>
                  </a:cubicBezTo>
                  <a:cubicBezTo>
                    <a:pt x="35885" y="22685"/>
                    <a:pt x="35850" y="22614"/>
                    <a:pt x="35790" y="22566"/>
                  </a:cubicBezTo>
                  <a:cubicBezTo>
                    <a:pt x="35921" y="22292"/>
                    <a:pt x="36040" y="21983"/>
                    <a:pt x="36136" y="21614"/>
                  </a:cubicBezTo>
                  <a:cubicBezTo>
                    <a:pt x="36445" y="20447"/>
                    <a:pt x="36564" y="19185"/>
                    <a:pt x="36636" y="17911"/>
                  </a:cubicBezTo>
                  <a:close/>
                  <a:moveTo>
                    <a:pt x="19919" y="21328"/>
                  </a:moveTo>
                  <a:cubicBezTo>
                    <a:pt x="20360" y="23161"/>
                    <a:pt x="21003" y="24864"/>
                    <a:pt x="21527" y="25364"/>
                  </a:cubicBezTo>
                  <a:cubicBezTo>
                    <a:pt x="21753" y="25578"/>
                    <a:pt x="21991" y="25769"/>
                    <a:pt x="22217" y="25924"/>
                  </a:cubicBezTo>
                  <a:cubicBezTo>
                    <a:pt x="22253" y="26031"/>
                    <a:pt x="22348" y="26090"/>
                    <a:pt x="22455" y="26090"/>
                  </a:cubicBezTo>
                  <a:lnTo>
                    <a:pt x="22467" y="26090"/>
                  </a:lnTo>
                  <a:cubicBezTo>
                    <a:pt x="23015" y="26424"/>
                    <a:pt x="23574" y="26638"/>
                    <a:pt x="24146" y="26769"/>
                  </a:cubicBezTo>
                  <a:cubicBezTo>
                    <a:pt x="23671" y="27173"/>
                    <a:pt x="23248" y="27371"/>
                    <a:pt x="22854" y="27371"/>
                  </a:cubicBezTo>
                  <a:cubicBezTo>
                    <a:pt x="22784" y="27371"/>
                    <a:pt x="22714" y="27365"/>
                    <a:pt x="22646" y="27352"/>
                  </a:cubicBezTo>
                  <a:cubicBezTo>
                    <a:pt x="21646" y="27162"/>
                    <a:pt x="20919" y="25590"/>
                    <a:pt x="20217" y="24066"/>
                  </a:cubicBezTo>
                  <a:cubicBezTo>
                    <a:pt x="19883" y="23340"/>
                    <a:pt x="19562" y="22638"/>
                    <a:pt x="19217" y="22066"/>
                  </a:cubicBezTo>
                  <a:cubicBezTo>
                    <a:pt x="19443" y="21828"/>
                    <a:pt x="19681" y="21578"/>
                    <a:pt x="19919" y="21328"/>
                  </a:cubicBezTo>
                  <a:close/>
                  <a:moveTo>
                    <a:pt x="29247" y="15948"/>
                  </a:moveTo>
                  <a:cubicBezTo>
                    <a:pt x="29392" y="15948"/>
                    <a:pt x="29537" y="15951"/>
                    <a:pt x="29682" y="15958"/>
                  </a:cubicBezTo>
                  <a:cubicBezTo>
                    <a:pt x="30028" y="17554"/>
                    <a:pt x="29932" y="19601"/>
                    <a:pt x="29885" y="20399"/>
                  </a:cubicBezTo>
                  <a:cubicBezTo>
                    <a:pt x="29861" y="20768"/>
                    <a:pt x="29778" y="21137"/>
                    <a:pt x="29694" y="21518"/>
                  </a:cubicBezTo>
                  <a:cubicBezTo>
                    <a:pt x="29539" y="22292"/>
                    <a:pt x="29373" y="23078"/>
                    <a:pt x="29611" y="23864"/>
                  </a:cubicBezTo>
                  <a:cubicBezTo>
                    <a:pt x="29873" y="24685"/>
                    <a:pt x="30992" y="25638"/>
                    <a:pt x="31956" y="25864"/>
                  </a:cubicBezTo>
                  <a:cubicBezTo>
                    <a:pt x="32111" y="25900"/>
                    <a:pt x="32254" y="25924"/>
                    <a:pt x="32397" y="25924"/>
                  </a:cubicBezTo>
                  <a:cubicBezTo>
                    <a:pt x="32528" y="25924"/>
                    <a:pt x="32647" y="25900"/>
                    <a:pt x="32766" y="25864"/>
                  </a:cubicBezTo>
                  <a:lnTo>
                    <a:pt x="32766" y="25864"/>
                  </a:lnTo>
                  <a:cubicBezTo>
                    <a:pt x="32266" y="26793"/>
                    <a:pt x="32087" y="27531"/>
                    <a:pt x="32040" y="28305"/>
                  </a:cubicBezTo>
                  <a:cubicBezTo>
                    <a:pt x="31956" y="28353"/>
                    <a:pt x="31897" y="28424"/>
                    <a:pt x="31873" y="28519"/>
                  </a:cubicBezTo>
                  <a:cubicBezTo>
                    <a:pt x="31361" y="27293"/>
                    <a:pt x="30301" y="26745"/>
                    <a:pt x="27539" y="26590"/>
                  </a:cubicBezTo>
                  <a:cubicBezTo>
                    <a:pt x="27313" y="26579"/>
                    <a:pt x="27087" y="26567"/>
                    <a:pt x="26861" y="26555"/>
                  </a:cubicBezTo>
                  <a:cubicBezTo>
                    <a:pt x="25515" y="26495"/>
                    <a:pt x="24313" y="26436"/>
                    <a:pt x="23205" y="25912"/>
                  </a:cubicBezTo>
                  <a:cubicBezTo>
                    <a:pt x="23955" y="25638"/>
                    <a:pt x="24622" y="25138"/>
                    <a:pt x="25015" y="24519"/>
                  </a:cubicBezTo>
                  <a:cubicBezTo>
                    <a:pt x="25396" y="23947"/>
                    <a:pt x="25503" y="23316"/>
                    <a:pt x="25325" y="22697"/>
                  </a:cubicBezTo>
                  <a:cubicBezTo>
                    <a:pt x="25265" y="22471"/>
                    <a:pt x="25170" y="22268"/>
                    <a:pt x="25051" y="22066"/>
                  </a:cubicBezTo>
                  <a:cubicBezTo>
                    <a:pt x="25182" y="21983"/>
                    <a:pt x="25277" y="21876"/>
                    <a:pt x="25337" y="21745"/>
                  </a:cubicBezTo>
                  <a:cubicBezTo>
                    <a:pt x="25491" y="21399"/>
                    <a:pt x="25348" y="21030"/>
                    <a:pt x="25206" y="20673"/>
                  </a:cubicBezTo>
                  <a:cubicBezTo>
                    <a:pt x="25146" y="20518"/>
                    <a:pt x="25087" y="20363"/>
                    <a:pt x="25051" y="20221"/>
                  </a:cubicBezTo>
                  <a:cubicBezTo>
                    <a:pt x="24813" y="19054"/>
                    <a:pt x="24836" y="18042"/>
                    <a:pt x="25039" y="17030"/>
                  </a:cubicBezTo>
                  <a:cubicBezTo>
                    <a:pt x="26473" y="16264"/>
                    <a:pt x="27858" y="15948"/>
                    <a:pt x="29247" y="15948"/>
                  </a:cubicBezTo>
                  <a:close/>
                  <a:moveTo>
                    <a:pt x="43891" y="0"/>
                  </a:moveTo>
                  <a:cubicBezTo>
                    <a:pt x="41378" y="0"/>
                    <a:pt x="37328" y="5936"/>
                    <a:pt x="34929" y="5936"/>
                  </a:cubicBezTo>
                  <a:cubicBezTo>
                    <a:pt x="34836" y="5936"/>
                    <a:pt x="34746" y="5928"/>
                    <a:pt x="34659" y="5909"/>
                  </a:cubicBezTo>
                  <a:cubicBezTo>
                    <a:pt x="31849" y="5323"/>
                    <a:pt x="30657" y="1803"/>
                    <a:pt x="28081" y="1803"/>
                  </a:cubicBezTo>
                  <a:cubicBezTo>
                    <a:pt x="27307" y="1803"/>
                    <a:pt x="26407" y="2121"/>
                    <a:pt x="25301" y="2933"/>
                  </a:cubicBezTo>
                  <a:cubicBezTo>
                    <a:pt x="22003" y="5362"/>
                    <a:pt x="24634" y="8838"/>
                    <a:pt x="22717" y="11350"/>
                  </a:cubicBezTo>
                  <a:cubicBezTo>
                    <a:pt x="22123" y="12135"/>
                    <a:pt x="21244" y="12435"/>
                    <a:pt x="20190" y="12435"/>
                  </a:cubicBezTo>
                  <a:cubicBezTo>
                    <a:pt x="16754" y="12435"/>
                    <a:pt x="11464" y="9245"/>
                    <a:pt x="8169" y="9245"/>
                  </a:cubicBezTo>
                  <a:cubicBezTo>
                    <a:pt x="7874" y="9245"/>
                    <a:pt x="7595" y="9271"/>
                    <a:pt x="7334" y="9326"/>
                  </a:cubicBezTo>
                  <a:cubicBezTo>
                    <a:pt x="250" y="10850"/>
                    <a:pt x="0" y="20733"/>
                    <a:pt x="4489" y="24912"/>
                  </a:cubicBezTo>
                  <a:cubicBezTo>
                    <a:pt x="6646" y="26915"/>
                    <a:pt x="8569" y="27712"/>
                    <a:pt x="10339" y="27712"/>
                  </a:cubicBezTo>
                  <a:cubicBezTo>
                    <a:pt x="13493" y="27712"/>
                    <a:pt x="16167" y="25184"/>
                    <a:pt x="18836" y="22447"/>
                  </a:cubicBezTo>
                  <a:cubicBezTo>
                    <a:pt x="19157" y="22983"/>
                    <a:pt x="19455" y="23638"/>
                    <a:pt x="19753" y="24281"/>
                  </a:cubicBezTo>
                  <a:cubicBezTo>
                    <a:pt x="20515" y="25924"/>
                    <a:pt x="21288" y="27626"/>
                    <a:pt x="22550" y="27852"/>
                  </a:cubicBezTo>
                  <a:cubicBezTo>
                    <a:pt x="22658" y="27876"/>
                    <a:pt x="22753" y="27888"/>
                    <a:pt x="22860" y="27888"/>
                  </a:cubicBezTo>
                  <a:cubicBezTo>
                    <a:pt x="23455" y="27888"/>
                    <a:pt x="24086" y="27555"/>
                    <a:pt x="24777" y="26900"/>
                  </a:cubicBezTo>
                  <a:cubicBezTo>
                    <a:pt x="25444" y="26995"/>
                    <a:pt x="26134" y="27031"/>
                    <a:pt x="26837" y="27067"/>
                  </a:cubicBezTo>
                  <a:cubicBezTo>
                    <a:pt x="27051" y="27079"/>
                    <a:pt x="27289" y="27079"/>
                    <a:pt x="27515" y="27102"/>
                  </a:cubicBezTo>
                  <a:cubicBezTo>
                    <a:pt x="31218" y="27305"/>
                    <a:pt x="31492" y="28019"/>
                    <a:pt x="31861" y="30900"/>
                  </a:cubicBezTo>
                  <a:cubicBezTo>
                    <a:pt x="32075" y="32615"/>
                    <a:pt x="31861" y="34508"/>
                    <a:pt x="31861" y="36246"/>
                  </a:cubicBezTo>
                  <a:cubicBezTo>
                    <a:pt x="31861" y="39294"/>
                    <a:pt x="31861" y="42342"/>
                    <a:pt x="31861" y="45390"/>
                  </a:cubicBezTo>
                  <a:cubicBezTo>
                    <a:pt x="31861" y="45628"/>
                    <a:pt x="31921" y="45926"/>
                    <a:pt x="32147" y="45938"/>
                  </a:cubicBezTo>
                  <a:cubicBezTo>
                    <a:pt x="32151" y="45938"/>
                    <a:pt x="32156" y="45938"/>
                    <a:pt x="32160" y="45938"/>
                  </a:cubicBezTo>
                  <a:cubicBezTo>
                    <a:pt x="32400" y="45938"/>
                    <a:pt x="32480" y="45612"/>
                    <a:pt x="32480" y="45378"/>
                  </a:cubicBezTo>
                  <a:lnTo>
                    <a:pt x="32528" y="34913"/>
                  </a:lnTo>
                  <a:cubicBezTo>
                    <a:pt x="32528" y="33163"/>
                    <a:pt x="32552" y="31424"/>
                    <a:pt x="32552" y="29674"/>
                  </a:cubicBezTo>
                  <a:cubicBezTo>
                    <a:pt x="32540" y="28293"/>
                    <a:pt x="32611" y="27114"/>
                    <a:pt x="33338" y="25888"/>
                  </a:cubicBezTo>
                  <a:cubicBezTo>
                    <a:pt x="33540" y="26174"/>
                    <a:pt x="33838" y="26400"/>
                    <a:pt x="34231" y="26412"/>
                  </a:cubicBezTo>
                  <a:cubicBezTo>
                    <a:pt x="34516" y="26412"/>
                    <a:pt x="34766" y="26269"/>
                    <a:pt x="34981" y="26138"/>
                  </a:cubicBezTo>
                  <a:cubicBezTo>
                    <a:pt x="36481" y="25162"/>
                    <a:pt x="37148" y="23507"/>
                    <a:pt x="37755" y="21733"/>
                  </a:cubicBezTo>
                  <a:cubicBezTo>
                    <a:pt x="38100" y="20733"/>
                    <a:pt x="38576" y="19792"/>
                    <a:pt x="39148" y="18935"/>
                  </a:cubicBezTo>
                  <a:cubicBezTo>
                    <a:pt x="40787" y="19529"/>
                    <a:pt x="42460" y="19818"/>
                    <a:pt x="44102" y="19818"/>
                  </a:cubicBezTo>
                  <a:cubicBezTo>
                    <a:pt x="48414" y="19818"/>
                    <a:pt x="52519" y="17826"/>
                    <a:pt x="55269" y="14137"/>
                  </a:cubicBezTo>
                  <a:cubicBezTo>
                    <a:pt x="60282" y="7445"/>
                    <a:pt x="55004" y="1447"/>
                    <a:pt x="48361" y="1447"/>
                  </a:cubicBezTo>
                  <a:cubicBezTo>
                    <a:pt x="47463" y="1447"/>
                    <a:pt x="46539" y="1557"/>
                    <a:pt x="45613" y="1790"/>
                  </a:cubicBezTo>
                  <a:cubicBezTo>
                    <a:pt x="45220" y="500"/>
                    <a:pt x="44620" y="0"/>
                    <a:pt x="43891" y="0"/>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40" name="Google Shape;740;p42"/>
            <p:cNvGrpSpPr/>
            <p:nvPr/>
          </p:nvGrpSpPr>
          <p:grpSpPr>
            <a:xfrm rot="1398551" flipH="1">
              <a:off x="7356543" y="3857054"/>
              <a:ext cx="1522160" cy="1254196"/>
              <a:chOff x="698956" y="6526827"/>
              <a:chExt cx="1522132" cy="1254173"/>
            </a:xfrm>
          </p:grpSpPr>
          <p:grpSp>
            <p:nvGrpSpPr>
              <p:cNvPr id="741" name="Google Shape;741;p42"/>
              <p:cNvGrpSpPr/>
              <p:nvPr/>
            </p:nvGrpSpPr>
            <p:grpSpPr>
              <a:xfrm>
                <a:off x="970014" y="6599642"/>
                <a:ext cx="1251074" cy="1089966"/>
                <a:chOff x="2227541" y="6011760"/>
                <a:chExt cx="2864180" cy="2495343"/>
              </a:xfrm>
            </p:grpSpPr>
            <p:sp>
              <p:nvSpPr>
                <p:cNvPr id="742" name="Google Shape;742;p42"/>
                <p:cNvSpPr/>
                <p:nvPr/>
              </p:nvSpPr>
              <p:spPr>
                <a:xfrm rot="-1131582">
                  <a:off x="2772277" y="6293752"/>
                  <a:ext cx="2064072" cy="1922827"/>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43" name="Google Shape;743;p42"/>
                <p:cNvGrpSpPr/>
                <p:nvPr/>
              </p:nvGrpSpPr>
              <p:grpSpPr>
                <a:xfrm>
                  <a:off x="2227541" y="6635267"/>
                  <a:ext cx="2250382" cy="1871835"/>
                  <a:chOff x="2227541" y="6635267"/>
                  <a:chExt cx="2250382" cy="1871835"/>
                </a:xfrm>
              </p:grpSpPr>
              <p:sp>
                <p:nvSpPr>
                  <p:cNvPr id="744" name="Google Shape;744;p42"/>
                  <p:cNvSpPr/>
                  <p:nvPr/>
                </p:nvSpPr>
                <p:spPr>
                  <a:xfrm rot="-1131582">
                    <a:off x="2389104" y="6911337"/>
                    <a:ext cx="1927256" cy="1319697"/>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5" name="Google Shape;745;p42"/>
                  <p:cNvSpPr/>
                  <p:nvPr/>
                </p:nvSpPr>
                <p:spPr>
                  <a:xfrm rot="-1131582">
                    <a:off x="3441562" y="7628158"/>
                    <a:ext cx="485043" cy="66058"/>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6" name="Google Shape;746;p42"/>
                  <p:cNvSpPr/>
                  <p:nvPr/>
                </p:nvSpPr>
                <p:spPr>
                  <a:xfrm rot="-1131582">
                    <a:off x="3621630" y="6827655"/>
                    <a:ext cx="184071" cy="404239"/>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747" name="Google Shape;747;p42"/>
              <p:cNvGrpSpPr/>
              <p:nvPr/>
            </p:nvGrpSpPr>
            <p:grpSpPr>
              <a:xfrm>
                <a:off x="698956" y="6526827"/>
                <a:ext cx="761443" cy="1254173"/>
                <a:chOff x="1668617" y="5683195"/>
                <a:chExt cx="1743230" cy="2871275"/>
              </a:xfrm>
            </p:grpSpPr>
            <p:sp>
              <p:nvSpPr>
                <p:cNvPr id="748" name="Google Shape;748;p42"/>
                <p:cNvSpPr/>
                <p:nvPr/>
              </p:nvSpPr>
              <p:spPr>
                <a:xfrm>
                  <a:off x="1668617" y="5683195"/>
                  <a:ext cx="1729969" cy="2242458"/>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rgbClr val="75D9C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49" name="Google Shape;749;p42"/>
                <p:cNvGrpSpPr/>
                <p:nvPr/>
              </p:nvGrpSpPr>
              <p:grpSpPr>
                <a:xfrm>
                  <a:off x="2252110" y="6027996"/>
                  <a:ext cx="1159737" cy="2526474"/>
                  <a:chOff x="2252110" y="6027996"/>
                  <a:chExt cx="1159737" cy="2526474"/>
                </a:xfrm>
              </p:grpSpPr>
              <p:sp>
                <p:nvSpPr>
                  <p:cNvPr id="750" name="Google Shape;750;p42"/>
                  <p:cNvSpPr/>
                  <p:nvPr/>
                </p:nvSpPr>
                <p:spPr>
                  <a:xfrm>
                    <a:off x="2252110" y="6027996"/>
                    <a:ext cx="1159737" cy="2526474"/>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1" name="Google Shape;751;p42"/>
                  <p:cNvSpPr/>
                  <p:nvPr/>
                </p:nvSpPr>
                <p:spPr>
                  <a:xfrm>
                    <a:off x="3112839" y="6709262"/>
                    <a:ext cx="58980" cy="663304"/>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 name="Google Shape;752;p42"/>
                  <p:cNvSpPr/>
                  <p:nvPr/>
                </p:nvSpPr>
                <p:spPr>
                  <a:xfrm>
                    <a:off x="2447432" y="6696496"/>
                    <a:ext cx="526393" cy="233669"/>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 name="Google Shape;753;p42"/>
                  <p:cNvSpPr/>
                  <p:nvPr/>
                </p:nvSpPr>
                <p:spPr>
                  <a:xfrm>
                    <a:off x="2600004" y="6126931"/>
                    <a:ext cx="57644" cy="287652"/>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sp>
          <p:nvSpPr>
            <p:cNvPr id="754" name="Google Shape;754;p42"/>
            <p:cNvSpPr/>
            <p:nvPr/>
          </p:nvSpPr>
          <p:spPr>
            <a:xfrm flipH="1">
              <a:off x="6505301" y="4462217"/>
              <a:ext cx="2637197" cy="681282"/>
            </a:xfrm>
            <a:custGeom>
              <a:avLst/>
              <a:gdLst/>
              <a:ahLst/>
              <a:cxnLst/>
              <a:rect l="l" t="t" r="r" b="b"/>
              <a:pathLst>
                <a:path w="59984" h="15496" extrusionOk="0">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rgbClr val="A0EB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0" name="Google Shape;536;p37">
            <a:extLst>
              <a:ext uri="{FF2B5EF4-FFF2-40B4-BE49-F238E27FC236}">
                <a16:creationId xmlns:a16="http://schemas.microsoft.com/office/drawing/2014/main" id="{D8121384-0C8D-BDE3-E7FA-17D4FF88EAED}"/>
              </a:ext>
            </a:extLst>
          </p:cNvPr>
          <p:cNvGrpSpPr/>
          <p:nvPr/>
        </p:nvGrpSpPr>
        <p:grpSpPr>
          <a:xfrm>
            <a:off x="7252303" y="1353864"/>
            <a:ext cx="616789" cy="833812"/>
            <a:chOff x="590250" y="244200"/>
            <a:chExt cx="407975" cy="532175"/>
          </a:xfrm>
        </p:grpSpPr>
        <p:sp>
          <p:nvSpPr>
            <p:cNvPr id="21" name="Google Shape;537;p37">
              <a:extLst>
                <a:ext uri="{FF2B5EF4-FFF2-40B4-BE49-F238E27FC236}">
                  <a16:creationId xmlns:a16="http://schemas.microsoft.com/office/drawing/2014/main" id="{AC785DAF-C251-7855-921C-3722FA5D4EFD}"/>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38;p37">
              <a:extLst>
                <a:ext uri="{FF2B5EF4-FFF2-40B4-BE49-F238E27FC236}">
                  <a16:creationId xmlns:a16="http://schemas.microsoft.com/office/drawing/2014/main" id="{D125FE13-82A9-D960-7F94-720214960DB6}"/>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39;p37">
              <a:extLst>
                <a:ext uri="{FF2B5EF4-FFF2-40B4-BE49-F238E27FC236}">
                  <a16:creationId xmlns:a16="http://schemas.microsoft.com/office/drawing/2014/main" id="{CC73929D-1B04-F2BF-668D-A855F0184C1A}"/>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40;p37">
              <a:extLst>
                <a:ext uri="{FF2B5EF4-FFF2-40B4-BE49-F238E27FC236}">
                  <a16:creationId xmlns:a16="http://schemas.microsoft.com/office/drawing/2014/main" id="{9DBFA181-15DF-828D-5DBA-01F6CEB52810}"/>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41;p37">
              <a:extLst>
                <a:ext uri="{FF2B5EF4-FFF2-40B4-BE49-F238E27FC236}">
                  <a16:creationId xmlns:a16="http://schemas.microsoft.com/office/drawing/2014/main" id="{4F20A13A-7871-2C33-EF47-745E1887FA43}"/>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42;p37">
              <a:extLst>
                <a:ext uri="{FF2B5EF4-FFF2-40B4-BE49-F238E27FC236}">
                  <a16:creationId xmlns:a16="http://schemas.microsoft.com/office/drawing/2014/main" id="{205378BC-6897-C7F0-2319-3759E4C4792D}"/>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43;p37">
              <a:extLst>
                <a:ext uri="{FF2B5EF4-FFF2-40B4-BE49-F238E27FC236}">
                  <a16:creationId xmlns:a16="http://schemas.microsoft.com/office/drawing/2014/main" id="{AE0E0755-635B-569B-1D54-D60D0DFD9A5B}"/>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44;p37">
              <a:extLst>
                <a:ext uri="{FF2B5EF4-FFF2-40B4-BE49-F238E27FC236}">
                  <a16:creationId xmlns:a16="http://schemas.microsoft.com/office/drawing/2014/main" id="{49055557-B501-F1D3-66D5-70B3107DA63B}"/>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45;p37">
              <a:extLst>
                <a:ext uri="{FF2B5EF4-FFF2-40B4-BE49-F238E27FC236}">
                  <a16:creationId xmlns:a16="http://schemas.microsoft.com/office/drawing/2014/main" id="{21D0760D-BB3B-9D04-69F6-F3C4C01433D0}"/>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46;p37">
              <a:extLst>
                <a:ext uri="{FF2B5EF4-FFF2-40B4-BE49-F238E27FC236}">
                  <a16:creationId xmlns:a16="http://schemas.microsoft.com/office/drawing/2014/main" id="{E4A52182-AB74-4541-2F9B-4E337E0DC0FA}"/>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47;p37">
              <a:extLst>
                <a:ext uri="{FF2B5EF4-FFF2-40B4-BE49-F238E27FC236}">
                  <a16:creationId xmlns:a16="http://schemas.microsoft.com/office/drawing/2014/main" id="{1162942D-3283-F95C-B081-AD16779EA7B7}"/>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48;p37">
              <a:extLst>
                <a:ext uri="{FF2B5EF4-FFF2-40B4-BE49-F238E27FC236}">
                  <a16:creationId xmlns:a16="http://schemas.microsoft.com/office/drawing/2014/main" id="{207178A7-72D1-B278-9098-13D6C8D2A1EF}"/>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49;p37">
              <a:extLst>
                <a:ext uri="{FF2B5EF4-FFF2-40B4-BE49-F238E27FC236}">
                  <a16:creationId xmlns:a16="http://schemas.microsoft.com/office/drawing/2014/main" id="{DE889E32-6B74-7E35-28C0-5FC3A776B7BD}"/>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50;p37">
              <a:extLst>
                <a:ext uri="{FF2B5EF4-FFF2-40B4-BE49-F238E27FC236}">
                  <a16:creationId xmlns:a16="http://schemas.microsoft.com/office/drawing/2014/main" id="{D6ED5A93-A3B6-602A-448A-E2EFC51D4EEC}"/>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9" name="صورة 38">
            <a:extLst>
              <a:ext uri="{FF2B5EF4-FFF2-40B4-BE49-F238E27FC236}">
                <a16:creationId xmlns:a16="http://schemas.microsoft.com/office/drawing/2014/main" id="{D5AF3839-C90A-04C4-6CC4-D007540F01F4}"/>
              </a:ext>
            </a:extLst>
          </p:cNvPr>
          <p:cNvPicPr>
            <a:picLocks noChangeAspect="1"/>
          </p:cNvPicPr>
          <p:nvPr/>
        </p:nvPicPr>
        <p:blipFill>
          <a:blip r:embed="rId3"/>
          <a:stretch>
            <a:fillRect/>
          </a:stretch>
        </p:blipFill>
        <p:spPr>
          <a:xfrm>
            <a:off x="1383790" y="184153"/>
            <a:ext cx="5438974" cy="5287718"/>
          </a:xfrm>
          <a:prstGeom prst="rect">
            <a:avLst/>
          </a:prstGeom>
        </p:spPr>
      </p:pic>
      <p:sp>
        <p:nvSpPr>
          <p:cNvPr id="40" name="مخطط انسيابي: معالجة متعاقبة 39">
            <a:extLst>
              <a:ext uri="{FF2B5EF4-FFF2-40B4-BE49-F238E27FC236}">
                <a16:creationId xmlns:a16="http://schemas.microsoft.com/office/drawing/2014/main" id="{19D8263A-2700-FE44-A9DB-9432C3C3EFBF}"/>
              </a:ext>
            </a:extLst>
          </p:cNvPr>
          <p:cNvSpPr/>
          <p:nvPr/>
        </p:nvSpPr>
        <p:spPr>
          <a:xfrm>
            <a:off x="2843014" y="5658607"/>
            <a:ext cx="2224661" cy="819422"/>
          </a:xfrm>
          <a:prstGeom prst="flowChartAlternateProcess">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BH" sz="2800" b="1" i="0" u="none" strike="noStrike" kern="0" cap="none" spc="0" normalizeH="0" baseline="0" noProof="0" dirty="0">
                <a:ln>
                  <a:noFill/>
                </a:ln>
                <a:solidFill>
                  <a:prstClr val="black"/>
                </a:solidFill>
                <a:effectLst/>
                <a:highlight>
                  <a:srgbClr val="FFFF00"/>
                </a:highlight>
                <a:uLnTx/>
                <a:uFillTx/>
                <a:latin typeface="Calibri" panose="020F0502020204030204"/>
                <a:ea typeface="+mn-ea"/>
                <a:cs typeface="Arial" panose="020B0604020202020204" pitchFamily="34" charset="0"/>
              </a:rPr>
              <a:t>البيئة المستدامة </a:t>
            </a:r>
            <a:endParaRPr kumimoji="0" lang="en-US" sz="1600" b="1" i="0" u="none" strike="noStrike" kern="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41" name="مربع نص 40">
            <a:extLst>
              <a:ext uri="{FF2B5EF4-FFF2-40B4-BE49-F238E27FC236}">
                <a16:creationId xmlns:a16="http://schemas.microsoft.com/office/drawing/2014/main" id="{C8C37581-AAA5-6BBA-29F3-E5E9099139DC}"/>
              </a:ext>
            </a:extLst>
          </p:cNvPr>
          <p:cNvSpPr txBox="1"/>
          <p:nvPr/>
        </p:nvSpPr>
        <p:spPr>
          <a:xfrm>
            <a:off x="3541222" y="2262128"/>
            <a:ext cx="1664622" cy="1785104"/>
          </a:xfrm>
          <a:prstGeom prst="rect">
            <a:avLst/>
          </a:prstGeom>
          <a:solidFill>
            <a:schemeClr val="accent3">
              <a:lumMod val="40000"/>
              <a:lumOff val="60000"/>
            </a:schemeClr>
          </a:solidFill>
        </p:spPr>
        <p:txBody>
          <a:bodyPr wrap="square">
            <a:spAutoFit/>
          </a:bodyPr>
          <a:lstStyle/>
          <a:p>
            <a:pPr algn="r"/>
            <a:r>
              <a:rPr lang="ar-BH" sz="1800" b="1" dirty="0">
                <a:solidFill>
                  <a:srgbClr val="000000"/>
                </a:solidFill>
                <a:effectLst/>
                <a:ea typeface="Calibri" panose="020F0502020204030204" pitchFamily="34" charset="0"/>
                <a:cs typeface="Sakkal Majalla" panose="02000000000000000000" pitchFamily="2" charset="-78"/>
              </a:rPr>
              <a:t>لدي القدرة على تلبية احتياجات الحاضر من دون المساس بقدرة الأجيال القادمة على تلبية احتياجاتهم الخاصة..؟ </a:t>
            </a:r>
            <a:r>
              <a:rPr lang="ar-BH" sz="2000" b="1" dirty="0">
                <a:solidFill>
                  <a:srgbClr val="FF0000"/>
                </a:solidFill>
                <a:effectLst/>
                <a:ea typeface="Calibri" panose="020F0502020204030204" pitchFamily="34" charset="0"/>
                <a:cs typeface="Sakkal Majalla" panose="02000000000000000000" pitchFamily="2" charset="-78"/>
              </a:rPr>
              <a:t>فمن أنا ؟</a:t>
            </a:r>
            <a:endParaRPr lang="en-US" b="1" dirty="0">
              <a:solidFill>
                <a:srgbClr val="FF0000"/>
              </a:solidFill>
            </a:endParaRPr>
          </a:p>
        </p:txBody>
      </p:sp>
    </p:spTree>
    <p:extLst>
      <p:ext uri="{BB962C8B-B14F-4D97-AF65-F5344CB8AC3E}">
        <p14:creationId xmlns:p14="http://schemas.microsoft.com/office/powerpoint/2010/main" val="64529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71860A-456A-441F-B8CC-D3AB4173B90D}"/>
              </a:ext>
            </a:extLst>
          </p:cNvPr>
          <p:cNvSpPr/>
          <p:nvPr/>
        </p:nvSpPr>
        <p:spPr>
          <a:xfrm>
            <a:off x="5029200" y="1665140"/>
            <a:ext cx="3636746" cy="830997"/>
          </a:xfrm>
          <a:prstGeom prst="rect">
            <a:avLst/>
          </a:prstGeom>
          <a:solidFill>
            <a:schemeClr val="accent6">
              <a:lumMod val="75000"/>
            </a:schemeClr>
          </a:solidFill>
        </p:spPr>
        <p:txBody>
          <a:bodyPr wrap="square" rtlCol="1">
            <a:spAutoFit/>
          </a:bodyPr>
          <a:lstStyle/>
          <a:p>
            <a:pPr marL="0" marR="0" lvl="0" indent="0" algn="ctr" defTabSz="685800" rtl="1" eaLnBrk="1" fontAlgn="auto" latinLnBrk="0" hangingPunct="1">
              <a:lnSpc>
                <a:spcPct val="100000"/>
              </a:lnSpc>
              <a:spcBef>
                <a:spcPts val="0"/>
              </a:spcBef>
              <a:spcAft>
                <a:spcPts val="0"/>
              </a:spcAft>
              <a:buClr>
                <a:srgbClr val="000000"/>
              </a:buClr>
              <a:buSzTx/>
              <a:buFontTx/>
              <a:buNone/>
              <a:tabLst/>
              <a:defRPr/>
            </a:pPr>
            <a:r>
              <a:rPr kumimoji="0" lang="ar-BH" sz="4800" b="0" i="0" u="none" strike="noStrike" kern="0" cap="none" spc="0" normalizeH="0" baseline="0" noProof="0" dirty="0">
                <a:ln>
                  <a:noFill/>
                </a:ln>
                <a:solidFill>
                  <a:schemeClr val="bg1"/>
                </a:solidFill>
                <a:effectLst/>
                <a:uLnTx/>
                <a:uFillTx/>
                <a:latin typeface="LH Lamar Pro" panose="01000000000000000000" pitchFamily="50" charset="-78"/>
                <a:ea typeface="+mn-ea"/>
                <a:cs typeface="LH Lamar Pro" panose="01000000000000000000" pitchFamily="50" charset="-78"/>
                <a:sym typeface="Arial"/>
              </a:rPr>
              <a:t>وضع الاستعداد</a:t>
            </a:r>
            <a:endParaRPr kumimoji="0" lang="en-GB" sz="4800" b="0" i="0" u="none" strike="noStrike" kern="0" cap="none" spc="0" normalizeH="0" baseline="0" noProof="0" dirty="0">
              <a:ln>
                <a:noFill/>
              </a:ln>
              <a:solidFill>
                <a:schemeClr val="bg1"/>
              </a:solidFill>
              <a:effectLst/>
              <a:uLnTx/>
              <a:uFillTx/>
              <a:latin typeface="LH Lamar Pro" panose="01000000000000000000" pitchFamily="50" charset="-78"/>
              <a:ea typeface="+mn-ea"/>
              <a:cs typeface="LH Lamar Pro" panose="01000000000000000000" pitchFamily="50" charset="-78"/>
              <a:sym typeface="Arial"/>
            </a:endParaRPr>
          </a:p>
        </p:txBody>
      </p:sp>
      <p:grpSp>
        <p:nvGrpSpPr>
          <p:cNvPr id="4" name="Group 56">
            <a:extLst>
              <a:ext uri="{FF2B5EF4-FFF2-40B4-BE49-F238E27FC236}">
                <a16:creationId xmlns:a16="http://schemas.microsoft.com/office/drawing/2014/main" id="{B3AAC6A5-A554-4ED7-94E3-002DDDD80A98}"/>
              </a:ext>
            </a:extLst>
          </p:cNvPr>
          <p:cNvGrpSpPr/>
          <p:nvPr/>
        </p:nvGrpSpPr>
        <p:grpSpPr>
          <a:xfrm>
            <a:off x="9705089" y="3574934"/>
            <a:ext cx="1591996" cy="1203254"/>
            <a:chOff x="-1" y="-17090"/>
            <a:chExt cx="1585200" cy="822542"/>
          </a:xfrm>
          <a:solidFill>
            <a:srgbClr val="92D050"/>
          </a:solidFill>
        </p:grpSpPr>
        <p:sp>
          <p:nvSpPr>
            <p:cNvPr id="5" name="Shape 54">
              <a:extLst>
                <a:ext uri="{FF2B5EF4-FFF2-40B4-BE49-F238E27FC236}">
                  <a16:creationId xmlns:a16="http://schemas.microsoft.com/office/drawing/2014/main" id="{DEA4890F-77BF-4DAC-9E99-E664D941F00F}"/>
                </a:ext>
              </a:extLst>
            </p:cNvPr>
            <p:cNvSpPr/>
            <p:nvPr/>
          </p:nvSpPr>
          <p:spPr>
            <a:xfrm>
              <a:off x="-1" y="-1"/>
              <a:ext cx="1585200" cy="657251"/>
            </a:xfrm>
            <a:prstGeom prst="rect">
              <a:avLst/>
            </a:prstGeom>
            <a:grpFill/>
            <a:ln w="12700" cap="flat">
              <a:noFill/>
              <a:miter lim="400000"/>
            </a:ln>
            <a:effectLst/>
          </p:spPr>
          <p:txBody>
            <a:bodyPr wrap="square" lIns="45719" tIns="45719" rIns="45719" bIns="45719" numCol="1" anchor="t">
              <a:noAutofit/>
            </a:bodyPr>
            <a:lstStyle/>
            <a:p>
              <a:pPr marL="0" marR="0" lvl="0" indent="0" algn="ctr" defTabSz="914331" rtl="1" eaLnBrk="1" fontAlgn="auto" latinLnBrk="0" hangingPunct="1">
                <a:lnSpc>
                  <a:spcPct val="100000"/>
                </a:lnSpc>
                <a:spcBef>
                  <a:spcPts val="0"/>
                </a:spcBef>
                <a:spcAft>
                  <a:spcPts val="0"/>
                </a:spcAft>
                <a:buClr>
                  <a:srgbClr val="000000"/>
                </a:buClr>
                <a:buSzTx/>
                <a:buFontTx/>
                <a:buNone/>
                <a:tabLst/>
                <a:defRPr sz="2800">
                  <a:solidFill>
                    <a:srgbClr val="FFFFFF"/>
                  </a:solidFill>
                  <a:latin typeface="Headliner Medium"/>
                  <a:ea typeface="Headliner Medium"/>
                  <a:cs typeface="Headliner Medium"/>
                  <a:sym typeface="Headliner Medium"/>
                </a:defRPr>
              </a:pPr>
              <a:endParaRPr kumimoji="0" sz="3600" b="0" i="0" u="none" strike="noStrike" kern="0" cap="none" spc="0" normalizeH="0" baseline="0" noProof="0" dirty="0">
                <a:ln>
                  <a:solidFill>
                    <a:srgbClr val="1594B5">
                      <a:shade val="50000"/>
                      <a:alpha val="0"/>
                    </a:srgbClr>
                  </a:solidFill>
                </a:ln>
                <a:solidFill>
                  <a:srgbClr val="FFFFFF"/>
                </a:solidFill>
                <a:effectLst/>
                <a:uLnTx/>
                <a:uFillTx/>
                <a:latin typeface="STC Regular" panose="01000500000000020006" pitchFamily="2" charset="-78"/>
                <a:ea typeface="Headliner Medium"/>
                <a:cs typeface="STV" pitchFamily="2" charset="-78"/>
                <a:sym typeface="Headliner Medium"/>
              </a:endParaRPr>
            </a:p>
          </p:txBody>
        </p:sp>
        <p:sp>
          <p:nvSpPr>
            <p:cNvPr id="6" name="Shape 55">
              <a:extLst>
                <a:ext uri="{FF2B5EF4-FFF2-40B4-BE49-F238E27FC236}">
                  <a16:creationId xmlns:a16="http://schemas.microsoft.com/office/drawing/2014/main" id="{E3F1798C-E602-4A36-BD65-F39099D61131}"/>
                </a:ext>
              </a:extLst>
            </p:cNvPr>
            <p:cNvSpPr/>
            <p:nvPr/>
          </p:nvSpPr>
          <p:spPr>
            <a:xfrm>
              <a:off x="-1" y="-17090"/>
              <a:ext cx="1585200" cy="822542"/>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Autofit/>
            </a:bodyPr>
            <a:lstStyle>
              <a:lvl1pPr defTabSz="914400">
                <a:defRPr sz="3200">
                  <a:solidFill>
                    <a:srgbClr val="FFFFFF"/>
                  </a:solidFill>
                  <a:latin typeface="STC-Regular"/>
                  <a:ea typeface="STC-Regular"/>
                  <a:cs typeface="STC-Regular"/>
                  <a:sym typeface="STC-Regular"/>
                </a:defRPr>
              </a:lvl1pPr>
            </a:lstStyle>
            <a:p>
              <a:pPr marL="0" marR="0" lvl="0" indent="0" algn="ctr" defTabSz="685800" rtl="1" eaLnBrk="1" fontAlgn="auto" latinLnBrk="0" hangingPunct="1">
                <a:lnSpc>
                  <a:spcPct val="100000"/>
                </a:lnSpc>
                <a:spcBef>
                  <a:spcPts val="0"/>
                </a:spcBef>
                <a:spcAft>
                  <a:spcPts val="0"/>
                </a:spcAft>
                <a:buClr>
                  <a:srgbClr val="000000"/>
                </a:buClr>
                <a:buSzTx/>
                <a:buFontTx/>
                <a:buNone/>
                <a:tabLst/>
                <a:defRPr sz="1800">
                  <a:solidFill>
                    <a:srgbClr val="000000"/>
                  </a:solidFill>
                </a:defRPr>
              </a:pPr>
              <a:r>
                <a:rPr kumimoji="0" sz="3600" b="1" i="0" u="none" strike="noStrike" kern="0" cap="none" spc="0" normalizeH="0" baseline="0" noProof="0" dirty="0">
                  <a:ln>
                    <a:solidFill>
                      <a:srgbClr val="1594B5">
                        <a:shade val="50000"/>
                        <a:alpha val="0"/>
                      </a:srgbClr>
                    </a:solidFill>
                  </a:ln>
                  <a:solidFill>
                    <a:prstClr val="white"/>
                  </a:solidFill>
                  <a:effectLst/>
                  <a:uLnTx/>
                  <a:uFillTx/>
                  <a:latin typeface="LH Lamar Pro" panose="01000000000000000000" pitchFamily="50" charset="-78"/>
                  <a:cs typeface="LH Lamar Pro" panose="01000000000000000000" pitchFamily="50" charset="-78"/>
                  <a:sym typeface="STC-Regular"/>
                </a:rPr>
                <a:t>جلسة</a:t>
              </a:r>
            </a:p>
          </p:txBody>
        </p:sp>
      </p:grpSp>
      <p:grpSp>
        <p:nvGrpSpPr>
          <p:cNvPr id="7" name="Group 59">
            <a:extLst>
              <a:ext uri="{FF2B5EF4-FFF2-40B4-BE49-F238E27FC236}">
                <a16:creationId xmlns:a16="http://schemas.microsoft.com/office/drawing/2014/main" id="{19188B03-83AC-4CAD-A575-F41D288390EC}"/>
              </a:ext>
            </a:extLst>
          </p:cNvPr>
          <p:cNvGrpSpPr/>
          <p:nvPr/>
        </p:nvGrpSpPr>
        <p:grpSpPr>
          <a:xfrm>
            <a:off x="7924001" y="4169417"/>
            <a:ext cx="1649149" cy="1103877"/>
            <a:chOff x="-56910" y="-82646"/>
            <a:chExt cx="1642109" cy="822542"/>
          </a:xfrm>
          <a:solidFill>
            <a:schemeClr val="accent1">
              <a:lumMod val="20000"/>
              <a:lumOff val="80000"/>
            </a:schemeClr>
          </a:solidFill>
        </p:grpSpPr>
        <p:sp>
          <p:nvSpPr>
            <p:cNvPr id="8" name="Shape 57">
              <a:extLst>
                <a:ext uri="{FF2B5EF4-FFF2-40B4-BE49-F238E27FC236}">
                  <a16:creationId xmlns:a16="http://schemas.microsoft.com/office/drawing/2014/main" id="{E082B7EF-57BE-4594-A81E-DA60DBC91585}"/>
                </a:ext>
              </a:extLst>
            </p:cNvPr>
            <p:cNvSpPr/>
            <p:nvPr/>
          </p:nvSpPr>
          <p:spPr>
            <a:xfrm>
              <a:off x="-1" y="-1"/>
              <a:ext cx="1585200" cy="657251"/>
            </a:xfrm>
            <a:prstGeom prst="rect">
              <a:avLst/>
            </a:prstGeom>
            <a:grpFill/>
            <a:ln w="12700" cap="flat">
              <a:noFill/>
              <a:miter lim="400000"/>
            </a:ln>
            <a:effectLst/>
          </p:spPr>
          <p:txBody>
            <a:bodyPr wrap="square" lIns="45719" tIns="45719" rIns="45719" bIns="45719" numCol="1" anchor="t">
              <a:noAutofit/>
            </a:bodyPr>
            <a:lstStyle/>
            <a:p>
              <a:pPr marL="0" marR="0" lvl="0" indent="0" algn="ctr" defTabSz="914331" rtl="1" eaLnBrk="1" fontAlgn="auto" latinLnBrk="0" hangingPunct="1">
                <a:lnSpc>
                  <a:spcPct val="100000"/>
                </a:lnSpc>
                <a:spcBef>
                  <a:spcPts val="0"/>
                </a:spcBef>
                <a:spcAft>
                  <a:spcPts val="0"/>
                </a:spcAft>
                <a:buClr>
                  <a:srgbClr val="000000"/>
                </a:buClr>
                <a:buSzTx/>
                <a:buFontTx/>
                <a:buNone/>
                <a:tabLst/>
                <a:defRPr sz="2800">
                  <a:solidFill>
                    <a:srgbClr val="FFFFFF"/>
                  </a:solidFill>
                  <a:latin typeface="Headliner Medium"/>
                  <a:ea typeface="Headliner Medium"/>
                  <a:cs typeface="Headliner Medium"/>
                  <a:sym typeface="Headliner Medium"/>
                </a:defRPr>
              </a:pPr>
              <a:endParaRPr kumimoji="0" sz="3600" b="0" i="0" u="none" strike="noStrike" kern="0" cap="none" spc="0" normalizeH="0" baseline="0" noProof="0" dirty="0">
                <a:ln>
                  <a:solidFill>
                    <a:srgbClr val="1594B5">
                      <a:shade val="50000"/>
                      <a:alpha val="0"/>
                    </a:srgbClr>
                  </a:solidFill>
                </a:ln>
                <a:solidFill>
                  <a:srgbClr val="FFFFFF"/>
                </a:solidFill>
                <a:effectLst/>
                <a:uLnTx/>
                <a:uFillTx/>
                <a:latin typeface="STC Regular" panose="01000500000000020006" pitchFamily="2" charset="-78"/>
                <a:ea typeface="Headliner Medium"/>
                <a:cs typeface="STV" pitchFamily="2" charset="-78"/>
                <a:sym typeface="Headliner Medium"/>
              </a:endParaRPr>
            </a:p>
          </p:txBody>
        </p:sp>
        <p:sp>
          <p:nvSpPr>
            <p:cNvPr id="9" name="Shape 58">
              <a:extLst>
                <a:ext uri="{FF2B5EF4-FFF2-40B4-BE49-F238E27FC236}">
                  <a16:creationId xmlns:a16="http://schemas.microsoft.com/office/drawing/2014/main" id="{0D72F308-1314-4CB6-9FD7-2B615A127B4B}"/>
                </a:ext>
              </a:extLst>
            </p:cNvPr>
            <p:cNvSpPr/>
            <p:nvPr/>
          </p:nvSpPr>
          <p:spPr>
            <a:xfrm>
              <a:off x="-56910" y="-82646"/>
              <a:ext cx="1585200" cy="822542"/>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Autofit/>
            </a:bodyPr>
            <a:lstStyle>
              <a:lvl1pPr defTabSz="914400">
                <a:defRPr sz="3200">
                  <a:solidFill>
                    <a:srgbClr val="FFFFFF"/>
                  </a:solidFill>
                  <a:latin typeface="STC-Regular"/>
                  <a:ea typeface="STC-Regular"/>
                  <a:cs typeface="STC-Regular"/>
                  <a:sym typeface="STC-Regular"/>
                </a:defRPr>
              </a:lvl1pPr>
            </a:lstStyle>
            <a:p>
              <a:pPr marL="0" marR="0" lvl="0" indent="0" algn="ctr" defTabSz="685800" rtl="1" eaLnBrk="1" fontAlgn="auto" latinLnBrk="0" hangingPunct="1">
                <a:lnSpc>
                  <a:spcPct val="100000"/>
                </a:lnSpc>
                <a:spcBef>
                  <a:spcPts val="0"/>
                </a:spcBef>
                <a:spcAft>
                  <a:spcPts val="0"/>
                </a:spcAft>
                <a:buClr>
                  <a:srgbClr val="000000"/>
                </a:buClr>
                <a:buSzTx/>
                <a:buFontTx/>
                <a:buNone/>
                <a:tabLst/>
                <a:defRPr sz="1800">
                  <a:solidFill>
                    <a:srgbClr val="000000"/>
                  </a:solidFill>
                </a:defRPr>
              </a:pPr>
              <a:r>
                <a:rPr kumimoji="0" sz="3600" b="1" i="0" u="none" strike="noStrike" kern="0" cap="none" spc="0" normalizeH="0" baseline="0" noProof="0" dirty="0">
                  <a:ln>
                    <a:solidFill>
                      <a:srgbClr val="1594B5">
                        <a:shade val="50000"/>
                        <a:alpha val="0"/>
                      </a:srgbClr>
                    </a:solidFill>
                  </a:ln>
                  <a:solidFill>
                    <a:srgbClr val="FF0000"/>
                  </a:solidFill>
                  <a:effectLst/>
                  <a:uLnTx/>
                  <a:uFillTx/>
                  <a:latin typeface="LH Lamar Pro" panose="01000000000000000000" pitchFamily="50" charset="-78"/>
                  <a:cs typeface="LH Lamar Pro" panose="01000000000000000000" pitchFamily="50" charset="-78"/>
                  <a:sym typeface="STC-Regular"/>
                </a:rPr>
                <a:t>هدوء</a:t>
              </a:r>
            </a:p>
          </p:txBody>
        </p:sp>
      </p:grpSp>
      <p:grpSp>
        <p:nvGrpSpPr>
          <p:cNvPr id="10" name="Group 62">
            <a:extLst>
              <a:ext uri="{FF2B5EF4-FFF2-40B4-BE49-F238E27FC236}">
                <a16:creationId xmlns:a16="http://schemas.microsoft.com/office/drawing/2014/main" id="{FC2B3500-FB42-407D-83F6-F950209A326C}"/>
              </a:ext>
            </a:extLst>
          </p:cNvPr>
          <p:cNvGrpSpPr/>
          <p:nvPr/>
        </p:nvGrpSpPr>
        <p:grpSpPr>
          <a:xfrm>
            <a:off x="5844287" y="4491318"/>
            <a:ext cx="1920094" cy="1022633"/>
            <a:chOff x="-1" y="-1574"/>
            <a:chExt cx="1585200" cy="822542"/>
          </a:xfrm>
        </p:grpSpPr>
        <p:sp>
          <p:nvSpPr>
            <p:cNvPr id="11" name="Shape 60">
              <a:extLst>
                <a:ext uri="{FF2B5EF4-FFF2-40B4-BE49-F238E27FC236}">
                  <a16:creationId xmlns:a16="http://schemas.microsoft.com/office/drawing/2014/main" id="{841C0D25-D73D-4D2C-BBF1-F1EE552055DC}"/>
                </a:ext>
              </a:extLst>
            </p:cNvPr>
            <p:cNvSpPr/>
            <p:nvPr/>
          </p:nvSpPr>
          <p:spPr>
            <a:xfrm>
              <a:off x="-1" y="-1"/>
              <a:ext cx="1585200" cy="657251"/>
            </a:xfrm>
            <a:prstGeom prst="rect">
              <a:avLst/>
            </a:prstGeom>
            <a:solidFill>
              <a:srgbClr val="1F305B"/>
            </a:solidFill>
            <a:ln w="12700" cap="flat">
              <a:noFill/>
              <a:miter lim="400000"/>
            </a:ln>
            <a:effectLst/>
          </p:spPr>
          <p:txBody>
            <a:bodyPr wrap="square" lIns="45719" tIns="45719" rIns="45719" bIns="45719" numCol="1" anchor="t">
              <a:noAutofit/>
            </a:bodyPr>
            <a:lstStyle/>
            <a:p>
              <a:pPr marL="0" marR="0" lvl="0" indent="0" algn="ctr" defTabSz="914331" rtl="1" eaLnBrk="1" fontAlgn="auto" latinLnBrk="0" hangingPunct="1">
                <a:lnSpc>
                  <a:spcPct val="100000"/>
                </a:lnSpc>
                <a:spcBef>
                  <a:spcPts val="0"/>
                </a:spcBef>
                <a:spcAft>
                  <a:spcPts val="0"/>
                </a:spcAft>
                <a:buClr>
                  <a:srgbClr val="000000"/>
                </a:buClr>
                <a:buSzTx/>
                <a:buFontTx/>
                <a:buNone/>
                <a:tabLst/>
                <a:defRPr sz="2800">
                  <a:solidFill>
                    <a:srgbClr val="FFFFFF"/>
                  </a:solidFill>
                  <a:latin typeface="Headliner Medium"/>
                  <a:ea typeface="Headliner Medium"/>
                  <a:cs typeface="Headliner Medium"/>
                  <a:sym typeface="Headliner Medium"/>
                </a:defRPr>
              </a:pPr>
              <a:endParaRPr kumimoji="0" sz="3600" b="0" i="0" u="none" strike="noStrike" kern="0" cap="none" spc="0" normalizeH="0" baseline="0" noProof="0" dirty="0">
                <a:ln>
                  <a:solidFill>
                    <a:srgbClr val="1594B5">
                      <a:shade val="50000"/>
                      <a:alpha val="0"/>
                    </a:srgbClr>
                  </a:solidFill>
                </a:ln>
                <a:solidFill>
                  <a:srgbClr val="FFFFFF"/>
                </a:solidFill>
                <a:effectLst/>
                <a:uLnTx/>
                <a:uFillTx/>
                <a:latin typeface="STC Regular" panose="01000500000000020006" pitchFamily="2" charset="-78"/>
                <a:ea typeface="Headliner Medium"/>
                <a:cs typeface="STV" pitchFamily="2" charset="-78"/>
                <a:sym typeface="Headliner Medium"/>
              </a:endParaRPr>
            </a:p>
          </p:txBody>
        </p:sp>
        <p:sp>
          <p:nvSpPr>
            <p:cNvPr id="12" name="Shape 61">
              <a:extLst>
                <a:ext uri="{FF2B5EF4-FFF2-40B4-BE49-F238E27FC236}">
                  <a16:creationId xmlns:a16="http://schemas.microsoft.com/office/drawing/2014/main" id="{7A0C3F67-A42E-4E79-8404-962188055D9F}"/>
                </a:ext>
              </a:extLst>
            </p:cNvPr>
            <p:cNvSpPr/>
            <p:nvPr/>
          </p:nvSpPr>
          <p:spPr>
            <a:xfrm>
              <a:off x="-1" y="-1574"/>
              <a:ext cx="1585200" cy="822542"/>
            </a:xfrm>
            <a:prstGeom prst="rect">
              <a:avLst/>
            </a:prstGeom>
            <a:solidFill>
              <a:srgbClr val="FFFF00"/>
            </a:solid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Autofit/>
            </a:bodyPr>
            <a:lstStyle>
              <a:lvl1pPr defTabSz="914400">
                <a:defRPr sz="3200">
                  <a:solidFill>
                    <a:srgbClr val="FFFFFF"/>
                  </a:solidFill>
                  <a:latin typeface="STC-Regular"/>
                  <a:ea typeface="STC-Regular"/>
                  <a:cs typeface="STC-Regular"/>
                  <a:sym typeface="STC-Regular"/>
                </a:defRPr>
              </a:lvl1pPr>
            </a:lstStyle>
            <a:p>
              <a:pPr marL="0" marR="0" lvl="0" indent="0" algn="ctr" defTabSz="685800" rtl="1" eaLnBrk="1" fontAlgn="auto" latinLnBrk="0" hangingPunct="1">
                <a:lnSpc>
                  <a:spcPct val="100000"/>
                </a:lnSpc>
                <a:spcBef>
                  <a:spcPts val="0"/>
                </a:spcBef>
                <a:spcAft>
                  <a:spcPts val="0"/>
                </a:spcAft>
                <a:buClr>
                  <a:srgbClr val="000000"/>
                </a:buClr>
                <a:buSzTx/>
                <a:buFontTx/>
                <a:buNone/>
                <a:tabLst/>
                <a:defRPr sz="1800">
                  <a:solidFill>
                    <a:srgbClr val="000000"/>
                  </a:solidFill>
                </a:defRPr>
              </a:pPr>
              <a:r>
                <a:rPr kumimoji="0" lang="ar-BH" sz="3600" b="1" i="0" u="none" strike="noStrike" kern="0" cap="none" spc="0" normalizeH="0" baseline="0" noProof="0" dirty="0">
                  <a:ln>
                    <a:solidFill>
                      <a:srgbClr val="1594B5">
                        <a:shade val="50000"/>
                        <a:alpha val="0"/>
                      </a:srgbClr>
                    </a:solidFill>
                  </a:ln>
                  <a:solidFill>
                    <a:srgbClr val="FF0000"/>
                  </a:solidFill>
                  <a:effectLst/>
                  <a:uLnTx/>
                  <a:uFillTx/>
                  <a:latin typeface="LH Lamar Pro" panose="01000000000000000000" pitchFamily="50" charset="-78"/>
                  <a:cs typeface="LH Lamar Pro" panose="01000000000000000000" pitchFamily="50" charset="-78"/>
                  <a:sym typeface="STC-Regular"/>
                </a:rPr>
                <a:t>انتباه</a:t>
              </a:r>
              <a:endParaRPr kumimoji="0" sz="3600" b="1" i="0" u="none" strike="noStrike" kern="0" cap="none" spc="0" normalizeH="0" baseline="0" noProof="0" dirty="0">
                <a:ln>
                  <a:solidFill>
                    <a:srgbClr val="1594B5">
                      <a:shade val="50000"/>
                      <a:alpha val="0"/>
                    </a:srgbClr>
                  </a:solidFill>
                </a:ln>
                <a:solidFill>
                  <a:srgbClr val="FF0000"/>
                </a:solidFill>
                <a:effectLst/>
                <a:uLnTx/>
                <a:uFillTx/>
                <a:latin typeface="LH Lamar Pro" panose="01000000000000000000" pitchFamily="50" charset="-78"/>
                <a:cs typeface="LH Lamar Pro" panose="01000000000000000000" pitchFamily="50" charset="-78"/>
                <a:sym typeface="STC-Regular"/>
              </a:endParaRPr>
            </a:p>
          </p:txBody>
        </p:sp>
      </p:grpSp>
      <p:pic>
        <p:nvPicPr>
          <p:cNvPr id="13" name="Picture 12">
            <a:extLst>
              <a:ext uri="{FF2B5EF4-FFF2-40B4-BE49-F238E27FC236}">
                <a16:creationId xmlns:a16="http://schemas.microsoft.com/office/drawing/2014/main" id="{66A8CDC5-87C2-411B-9065-BBCD8E90A1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4611" y="301989"/>
            <a:ext cx="1277389" cy="1318938"/>
          </a:xfrm>
          <a:prstGeom prst="rect">
            <a:avLst/>
          </a:prstGeom>
        </p:spPr>
      </p:pic>
      <p:pic>
        <p:nvPicPr>
          <p:cNvPr id="14" name="Picture 13">
            <a:extLst>
              <a:ext uri="{FF2B5EF4-FFF2-40B4-BE49-F238E27FC236}">
                <a16:creationId xmlns:a16="http://schemas.microsoft.com/office/drawing/2014/main" id="{C1E37C45-7578-41B0-A59C-5ECA951649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22218" cy="1152002"/>
          </a:xfrm>
          <a:prstGeom prst="rect">
            <a:avLst/>
          </a:prstGeom>
        </p:spPr>
      </p:pic>
      <p:pic>
        <p:nvPicPr>
          <p:cNvPr id="18" name="صورة 17">
            <a:extLst>
              <a:ext uri="{FF2B5EF4-FFF2-40B4-BE49-F238E27FC236}">
                <a16:creationId xmlns:a16="http://schemas.microsoft.com/office/drawing/2014/main" id="{1B7040C9-2A6B-460E-82FD-CD853B58BAFC}"/>
              </a:ext>
            </a:extLst>
          </p:cNvPr>
          <p:cNvPicPr>
            <a:picLocks noChangeAspect="1"/>
          </p:cNvPicPr>
          <p:nvPr/>
        </p:nvPicPr>
        <p:blipFill>
          <a:blip r:embed="rId4"/>
          <a:stretch>
            <a:fillRect/>
          </a:stretch>
        </p:blipFill>
        <p:spPr>
          <a:xfrm>
            <a:off x="483750" y="2378826"/>
            <a:ext cx="3917254" cy="3946942"/>
          </a:xfrm>
          <a:prstGeom prst="rect">
            <a:avLst/>
          </a:prstGeom>
        </p:spPr>
      </p:pic>
    </p:spTree>
    <p:extLst>
      <p:ext uri="{BB962C8B-B14F-4D97-AF65-F5344CB8AC3E}">
        <p14:creationId xmlns:p14="http://schemas.microsoft.com/office/powerpoint/2010/main" val="1114472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iterate>
                                    <p:tmAbs val="0"/>
                                  </p:iterate>
                                  <p:childTnLst>
                                    <p:set>
                                      <p:cBhvr>
                                        <p:cTn id="6" fill="hold"/>
                                        <p:tgtEl>
                                          <p:spTgt spid="4"/>
                                        </p:tgtEl>
                                        <p:attrNameLst>
                                          <p:attrName>style.visibility</p:attrName>
                                        </p:attrNameLst>
                                      </p:cBhvr>
                                      <p:to>
                                        <p:strVal val="visible"/>
                                      </p:to>
                                    </p:set>
                                    <p:anim calcmode="lin" valueType="num">
                                      <p:cBhvr>
                                        <p:cTn id="7" dur="100" fill="hold"/>
                                        <p:tgtEl>
                                          <p:spTgt spid="4"/>
                                        </p:tgtEl>
                                        <p:attrNameLst>
                                          <p:attrName>ppt_x</p:attrName>
                                        </p:attrNameLst>
                                      </p:cBhvr>
                                      <p:tavLst>
                                        <p:tav tm="0">
                                          <p:val>
                                            <p:strVal val="1+#ppt_w/2"/>
                                          </p:val>
                                        </p:tav>
                                        <p:tav tm="100000">
                                          <p:val>
                                            <p:strVal val="#ppt_x"/>
                                          </p:val>
                                        </p:tav>
                                      </p:tavLst>
                                    </p:anim>
                                    <p:anim calcmode="lin" valueType="num">
                                      <p:cBhvr>
                                        <p:cTn id="8" dur="1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iterate>
                                    <p:tmAbs val="0"/>
                                  </p:iterate>
                                  <p:childTnLst>
                                    <p:set>
                                      <p:cBhvr>
                                        <p:cTn id="12" fill="hold"/>
                                        <p:tgtEl>
                                          <p:spTgt spid="7"/>
                                        </p:tgtEl>
                                        <p:attrNameLst>
                                          <p:attrName>style.visibility</p:attrName>
                                        </p:attrNameLst>
                                      </p:cBhvr>
                                      <p:to>
                                        <p:strVal val="visible"/>
                                      </p:to>
                                    </p:set>
                                    <p:anim calcmode="lin" valueType="num">
                                      <p:cBhvr>
                                        <p:cTn id="13" dur="100" fill="hold"/>
                                        <p:tgtEl>
                                          <p:spTgt spid="7"/>
                                        </p:tgtEl>
                                        <p:attrNameLst>
                                          <p:attrName>ppt_x</p:attrName>
                                        </p:attrNameLst>
                                      </p:cBhvr>
                                      <p:tavLst>
                                        <p:tav tm="0">
                                          <p:val>
                                            <p:strVal val="1+#ppt_w/2"/>
                                          </p:val>
                                        </p:tav>
                                        <p:tav tm="100000">
                                          <p:val>
                                            <p:strVal val="#ppt_x"/>
                                          </p:val>
                                        </p:tav>
                                      </p:tavLst>
                                    </p:anim>
                                    <p:anim calcmode="lin" valueType="num">
                                      <p:cBhvr>
                                        <p:cTn id="14" dur="1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iterate>
                                    <p:tmAbs val="0"/>
                                  </p:iterate>
                                  <p:childTnLst>
                                    <p:set>
                                      <p:cBhvr>
                                        <p:cTn id="18" fill="hold"/>
                                        <p:tgtEl>
                                          <p:spTgt spid="10"/>
                                        </p:tgtEl>
                                        <p:attrNameLst>
                                          <p:attrName>style.visibility</p:attrName>
                                        </p:attrNameLst>
                                      </p:cBhvr>
                                      <p:to>
                                        <p:strVal val="visible"/>
                                      </p:to>
                                    </p:set>
                                    <p:anim calcmode="lin" valueType="num">
                                      <p:cBhvr>
                                        <p:cTn id="19" dur="100" fill="hold"/>
                                        <p:tgtEl>
                                          <p:spTgt spid="10"/>
                                        </p:tgtEl>
                                        <p:attrNameLst>
                                          <p:attrName>ppt_x</p:attrName>
                                        </p:attrNameLst>
                                      </p:cBhvr>
                                      <p:tavLst>
                                        <p:tav tm="0">
                                          <p:val>
                                            <p:strVal val="1+#ppt_w/2"/>
                                          </p:val>
                                        </p:tav>
                                        <p:tav tm="100000">
                                          <p:val>
                                            <p:strVal val="#ppt_x"/>
                                          </p:val>
                                        </p:tav>
                                      </p:tavLst>
                                    </p:anim>
                                    <p:anim calcmode="lin" valueType="num">
                                      <p:cBhvr>
                                        <p:cTn id="20" dur="1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P spid="7" grpId="0" animBg="1" advAuto="0"/>
      <p:bldP spid="10" grpId="0"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grpSp>
        <p:nvGrpSpPr>
          <p:cNvPr id="738" name="Google Shape;738;p42"/>
          <p:cNvGrpSpPr/>
          <p:nvPr/>
        </p:nvGrpSpPr>
        <p:grpSpPr>
          <a:xfrm>
            <a:off x="8673721" y="4454000"/>
            <a:ext cx="3516276" cy="2694296"/>
            <a:chOff x="6505290" y="3340500"/>
            <a:chExt cx="2637207" cy="2020722"/>
          </a:xfrm>
        </p:grpSpPr>
        <p:sp>
          <p:nvSpPr>
            <p:cNvPr id="739" name="Google Shape;739;p42"/>
            <p:cNvSpPr/>
            <p:nvPr/>
          </p:nvSpPr>
          <p:spPr>
            <a:xfrm flipH="1">
              <a:off x="6505290" y="3340500"/>
              <a:ext cx="1894211" cy="1361173"/>
            </a:xfrm>
            <a:custGeom>
              <a:avLst/>
              <a:gdLst/>
              <a:ahLst/>
              <a:cxnLst/>
              <a:rect l="l" t="t" r="r" b="b"/>
              <a:pathLst>
                <a:path w="60282" h="45939" extrusionOk="0">
                  <a:moveTo>
                    <a:pt x="32528" y="16423"/>
                  </a:moveTo>
                  <a:cubicBezTo>
                    <a:pt x="32933" y="16542"/>
                    <a:pt x="33349" y="16661"/>
                    <a:pt x="33754" y="16804"/>
                  </a:cubicBezTo>
                  <a:cubicBezTo>
                    <a:pt x="33850" y="17327"/>
                    <a:pt x="33909" y="17863"/>
                    <a:pt x="33850" y="18399"/>
                  </a:cubicBezTo>
                  <a:cubicBezTo>
                    <a:pt x="33802" y="18804"/>
                    <a:pt x="33671" y="19185"/>
                    <a:pt x="33540" y="19566"/>
                  </a:cubicBezTo>
                  <a:cubicBezTo>
                    <a:pt x="32766" y="19554"/>
                    <a:pt x="32504" y="19220"/>
                    <a:pt x="32468" y="18280"/>
                  </a:cubicBezTo>
                  <a:cubicBezTo>
                    <a:pt x="32445" y="17863"/>
                    <a:pt x="32468" y="17435"/>
                    <a:pt x="32492" y="17030"/>
                  </a:cubicBezTo>
                  <a:cubicBezTo>
                    <a:pt x="32504" y="16827"/>
                    <a:pt x="32516" y="16625"/>
                    <a:pt x="32528" y="16423"/>
                  </a:cubicBezTo>
                  <a:close/>
                  <a:moveTo>
                    <a:pt x="24467" y="17351"/>
                  </a:moveTo>
                  <a:lnTo>
                    <a:pt x="24467" y="17351"/>
                  </a:lnTo>
                  <a:cubicBezTo>
                    <a:pt x="24336" y="18292"/>
                    <a:pt x="24336" y="19244"/>
                    <a:pt x="24551" y="20328"/>
                  </a:cubicBezTo>
                  <a:cubicBezTo>
                    <a:pt x="24598" y="20506"/>
                    <a:pt x="24670" y="20697"/>
                    <a:pt x="24729" y="20864"/>
                  </a:cubicBezTo>
                  <a:cubicBezTo>
                    <a:pt x="24836" y="21125"/>
                    <a:pt x="24944" y="21387"/>
                    <a:pt x="24872" y="21530"/>
                  </a:cubicBezTo>
                  <a:cubicBezTo>
                    <a:pt x="24860" y="21566"/>
                    <a:pt x="24813" y="21614"/>
                    <a:pt x="24765" y="21649"/>
                  </a:cubicBezTo>
                  <a:cubicBezTo>
                    <a:pt x="24658" y="21506"/>
                    <a:pt x="24551" y="21375"/>
                    <a:pt x="24444" y="21233"/>
                  </a:cubicBezTo>
                  <a:cubicBezTo>
                    <a:pt x="24182" y="20911"/>
                    <a:pt x="23932" y="20613"/>
                    <a:pt x="23777" y="20268"/>
                  </a:cubicBezTo>
                  <a:cubicBezTo>
                    <a:pt x="23479" y="19637"/>
                    <a:pt x="23384" y="18839"/>
                    <a:pt x="23420" y="18066"/>
                  </a:cubicBezTo>
                  <a:cubicBezTo>
                    <a:pt x="23777" y="17792"/>
                    <a:pt x="24122" y="17565"/>
                    <a:pt x="24467" y="17351"/>
                  </a:cubicBezTo>
                  <a:close/>
                  <a:moveTo>
                    <a:pt x="34302" y="16994"/>
                  </a:moveTo>
                  <a:cubicBezTo>
                    <a:pt x="34897" y="17208"/>
                    <a:pt x="35504" y="17458"/>
                    <a:pt x="36124" y="17708"/>
                  </a:cubicBezTo>
                  <a:cubicBezTo>
                    <a:pt x="36064" y="19006"/>
                    <a:pt x="35957" y="20304"/>
                    <a:pt x="35647" y="21483"/>
                  </a:cubicBezTo>
                  <a:cubicBezTo>
                    <a:pt x="35540" y="21887"/>
                    <a:pt x="35397" y="22221"/>
                    <a:pt x="35254" y="22507"/>
                  </a:cubicBezTo>
                  <a:cubicBezTo>
                    <a:pt x="34564" y="22471"/>
                    <a:pt x="34111" y="22316"/>
                    <a:pt x="33885" y="22018"/>
                  </a:cubicBezTo>
                  <a:cubicBezTo>
                    <a:pt x="33647" y="21733"/>
                    <a:pt x="33599" y="21268"/>
                    <a:pt x="33742" y="20613"/>
                  </a:cubicBezTo>
                  <a:cubicBezTo>
                    <a:pt x="33802" y="20340"/>
                    <a:pt x="33897" y="20078"/>
                    <a:pt x="34004" y="19792"/>
                  </a:cubicBezTo>
                  <a:cubicBezTo>
                    <a:pt x="34147" y="19363"/>
                    <a:pt x="34302" y="18935"/>
                    <a:pt x="34361" y="18458"/>
                  </a:cubicBezTo>
                  <a:cubicBezTo>
                    <a:pt x="34409" y="17958"/>
                    <a:pt x="34373" y="17470"/>
                    <a:pt x="34302" y="16994"/>
                  </a:cubicBezTo>
                  <a:close/>
                  <a:moveTo>
                    <a:pt x="30218" y="15994"/>
                  </a:moveTo>
                  <a:cubicBezTo>
                    <a:pt x="30813" y="16042"/>
                    <a:pt x="31409" y="16149"/>
                    <a:pt x="32016" y="16292"/>
                  </a:cubicBezTo>
                  <a:cubicBezTo>
                    <a:pt x="32016" y="16530"/>
                    <a:pt x="32004" y="16756"/>
                    <a:pt x="31980" y="16994"/>
                  </a:cubicBezTo>
                  <a:cubicBezTo>
                    <a:pt x="31956" y="17423"/>
                    <a:pt x="31933" y="17851"/>
                    <a:pt x="31956" y="18304"/>
                  </a:cubicBezTo>
                  <a:cubicBezTo>
                    <a:pt x="31980" y="19089"/>
                    <a:pt x="32195" y="19959"/>
                    <a:pt x="33361" y="20066"/>
                  </a:cubicBezTo>
                  <a:cubicBezTo>
                    <a:pt x="33314" y="20209"/>
                    <a:pt x="33278" y="20363"/>
                    <a:pt x="33242" y="20506"/>
                  </a:cubicBezTo>
                  <a:cubicBezTo>
                    <a:pt x="33064" y="21328"/>
                    <a:pt x="33147" y="21923"/>
                    <a:pt x="33480" y="22340"/>
                  </a:cubicBezTo>
                  <a:cubicBezTo>
                    <a:pt x="33778" y="22709"/>
                    <a:pt x="34254" y="22923"/>
                    <a:pt x="34945" y="22995"/>
                  </a:cubicBezTo>
                  <a:cubicBezTo>
                    <a:pt x="34742" y="23292"/>
                    <a:pt x="34504" y="23542"/>
                    <a:pt x="34254" y="23816"/>
                  </a:cubicBezTo>
                  <a:cubicBezTo>
                    <a:pt x="33933" y="24162"/>
                    <a:pt x="33611" y="24519"/>
                    <a:pt x="33278" y="25007"/>
                  </a:cubicBezTo>
                  <a:cubicBezTo>
                    <a:pt x="33266" y="25031"/>
                    <a:pt x="33254" y="25055"/>
                    <a:pt x="33242" y="25078"/>
                  </a:cubicBezTo>
                  <a:cubicBezTo>
                    <a:pt x="33228" y="25076"/>
                    <a:pt x="33215" y="25075"/>
                    <a:pt x="33201" y="25075"/>
                  </a:cubicBezTo>
                  <a:cubicBezTo>
                    <a:pt x="33132" y="25075"/>
                    <a:pt x="33066" y="25100"/>
                    <a:pt x="33016" y="25150"/>
                  </a:cubicBezTo>
                  <a:cubicBezTo>
                    <a:pt x="32854" y="25320"/>
                    <a:pt x="32650" y="25405"/>
                    <a:pt x="32399" y="25405"/>
                  </a:cubicBezTo>
                  <a:cubicBezTo>
                    <a:pt x="32299" y="25405"/>
                    <a:pt x="32191" y="25391"/>
                    <a:pt x="32075" y="25364"/>
                  </a:cubicBezTo>
                  <a:cubicBezTo>
                    <a:pt x="31206" y="25174"/>
                    <a:pt x="30290" y="24304"/>
                    <a:pt x="30111" y="23709"/>
                  </a:cubicBezTo>
                  <a:cubicBezTo>
                    <a:pt x="29897" y="23054"/>
                    <a:pt x="30040" y="22364"/>
                    <a:pt x="30194" y="21626"/>
                  </a:cubicBezTo>
                  <a:cubicBezTo>
                    <a:pt x="30278" y="21245"/>
                    <a:pt x="30361" y="20840"/>
                    <a:pt x="30397" y="20435"/>
                  </a:cubicBezTo>
                  <a:cubicBezTo>
                    <a:pt x="30480" y="19232"/>
                    <a:pt x="30516" y="17458"/>
                    <a:pt x="30218" y="15994"/>
                  </a:cubicBezTo>
                  <a:close/>
                  <a:moveTo>
                    <a:pt x="22908" y="18470"/>
                  </a:moveTo>
                  <a:cubicBezTo>
                    <a:pt x="22920" y="19209"/>
                    <a:pt x="23051" y="19923"/>
                    <a:pt x="23312" y="20483"/>
                  </a:cubicBezTo>
                  <a:cubicBezTo>
                    <a:pt x="23491" y="20887"/>
                    <a:pt x="23777" y="21233"/>
                    <a:pt x="24051" y="21566"/>
                  </a:cubicBezTo>
                  <a:cubicBezTo>
                    <a:pt x="24170" y="21697"/>
                    <a:pt x="24277" y="21840"/>
                    <a:pt x="24372" y="21983"/>
                  </a:cubicBezTo>
                  <a:cubicBezTo>
                    <a:pt x="24372" y="22018"/>
                    <a:pt x="24372" y="22054"/>
                    <a:pt x="24384" y="22090"/>
                  </a:cubicBezTo>
                  <a:cubicBezTo>
                    <a:pt x="24420" y="22161"/>
                    <a:pt x="24479" y="22209"/>
                    <a:pt x="24551" y="22233"/>
                  </a:cubicBezTo>
                  <a:cubicBezTo>
                    <a:pt x="24670" y="22423"/>
                    <a:pt x="24777" y="22614"/>
                    <a:pt x="24836" y="22840"/>
                  </a:cubicBezTo>
                  <a:cubicBezTo>
                    <a:pt x="24967" y="23316"/>
                    <a:pt x="24884" y="23792"/>
                    <a:pt x="24586" y="24245"/>
                  </a:cubicBezTo>
                  <a:cubicBezTo>
                    <a:pt x="24182" y="24876"/>
                    <a:pt x="23384" y="25388"/>
                    <a:pt x="22574" y="25555"/>
                  </a:cubicBezTo>
                  <a:cubicBezTo>
                    <a:pt x="22336" y="25388"/>
                    <a:pt x="22110" y="25209"/>
                    <a:pt x="21884" y="24995"/>
                  </a:cubicBezTo>
                  <a:cubicBezTo>
                    <a:pt x="21407" y="24554"/>
                    <a:pt x="20776" y="22745"/>
                    <a:pt x="20360" y="20887"/>
                  </a:cubicBezTo>
                  <a:cubicBezTo>
                    <a:pt x="21015" y="20221"/>
                    <a:pt x="21681" y="19554"/>
                    <a:pt x="22360" y="18947"/>
                  </a:cubicBezTo>
                  <a:cubicBezTo>
                    <a:pt x="22539" y="18780"/>
                    <a:pt x="22717" y="18625"/>
                    <a:pt x="22908" y="18470"/>
                  </a:cubicBezTo>
                  <a:close/>
                  <a:moveTo>
                    <a:pt x="36636" y="17911"/>
                  </a:moveTo>
                  <a:cubicBezTo>
                    <a:pt x="37231" y="18161"/>
                    <a:pt x="37850" y="18423"/>
                    <a:pt x="38469" y="18685"/>
                  </a:cubicBezTo>
                  <a:cubicBezTo>
                    <a:pt x="38529" y="18708"/>
                    <a:pt x="38588" y="18720"/>
                    <a:pt x="38648" y="18744"/>
                  </a:cubicBezTo>
                  <a:cubicBezTo>
                    <a:pt x="38088" y="19613"/>
                    <a:pt x="37624" y="20566"/>
                    <a:pt x="37279" y="21566"/>
                  </a:cubicBezTo>
                  <a:cubicBezTo>
                    <a:pt x="36695" y="23245"/>
                    <a:pt x="36064" y="24828"/>
                    <a:pt x="34695" y="25709"/>
                  </a:cubicBezTo>
                  <a:cubicBezTo>
                    <a:pt x="34559" y="25800"/>
                    <a:pt x="34413" y="25901"/>
                    <a:pt x="34246" y="25901"/>
                  </a:cubicBezTo>
                  <a:cubicBezTo>
                    <a:pt x="34237" y="25901"/>
                    <a:pt x="34228" y="25900"/>
                    <a:pt x="34219" y="25900"/>
                  </a:cubicBezTo>
                  <a:cubicBezTo>
                    <a:pt x="33969" y="25900"/>
                    <a:pt x="33766" y="25650"/>
                    <a:pt x="33635" y="25400"/>
                  </a:cubicBezTo>
                  <a:cubicBezTo>
                    <a:pt x="33659" y="25364"/>
                    <a:pt x="33683" y="25328"/>
                    <a:pt x="33707" y="25305"/>
                  </a:cubicBezTo>
                  <a:cubicBezTo>
                    <a:pt x="34016" y="24840"/>
                    <a:pt x="34326" y="24495"/>
                    <a:pt x="34635" y="24162"/>
                  </a:cubicBezTo>
                  <a:cubicBezTo>
                    <a:pt x="34957" y="23816"/>
                    <a:pt x="35266" y="23459"/>
                    <a:pt x="35540" y="23019"/>
                  </a:cubicBezTo>
                  <a:lnTo>
                    <a:pt x="35635" y="23019"/>
                  </a:lnTo>
                  <a:cubicBezTo>
                    <a:pt x="35778" y="23019"/>
                    <a:pt x="35885" y="22899"/>
                    <a:pt x="35885" y="22769"/>
                  </a:cubicBezTo>
                  <a:cubicBezTo>
                    <a:pt x="35885" y="22685"/>
                    <a:pt x="35850" y="22614"/>
                    <a:pt x="35790" y="22566"/>
                  </a:cubicBezTo>
                  <a:cubicBezTo>
                    <a:pt x="35921" y="22292"/>
                    <a:pt x="36040" y="21983"/>
                    <a:pt x="36136" y="21614"/>
                  </a:cubicBezTo>
                  <a:cubicBezTo>
                    <a:pt x="36445" y="20447"/>
                    <a:pt x="36564" y="19185"/>
                    <a:pt x="36636" y="17911"/>
                  </a:cubicBezTo>
                  <a:close/>
                  <a:moveTo>
                    <a:pt x="19919" y="21328"/>
                  </a:moveTo>
                  <a:cubicBezTo>
                    <a:pt x="20360" y="23161"/>
                    <a:pt x="21003" y="24864"/>
                    <a:pt x="21527" y="25364"/>
                  </a:cubicBezTo>
                  <a:cubicBezTo>
                    <a:pt x="21753" y="25578"/>
                    <a:pt x="21991" y="25769"/>
                    <a:pt x="22217" y="25924"/>
                  </a:cubicBezTo>
                  <a:cubicBezTo>
                    <a:pt x="22253" y="26031"/>
                    <a:pt x="22348" y="26090"/>
                    <a:pt x="22455" y="26090"/>
                  </a:cubicBezTo>
                  <a:lnTo>
                    <a:pt x="22467" y="26090"/>
                  </a:lnTo>
                  <a:cubicBezTo>
                    <a:pt x="23015" y="26424"/>
                    <a:pt x="23574" y="26638"/>
                    <a:pt x="24146" y="26769"/>
                  </a:cubicBezTo>
                  <a:cubicBezTo>
                    <a:pt x="23671" y="27173"/>
                    <a:pt x="23248" y="27371"/>
                    <a:pt x="22854" y="27371"/>
                  </a:cubicBezTo>
                  <a:cubicBezTo>
                    <a:pt x="22784" y="27371"/>
                    <a:pt x="22714" y="27365"/>
                    <a:pt x="22646" y="27352"/>
                  </a:cubicBezTo>
                  <a:cubicBezTo>
                    <a:pt x="21646" y="27162"/>
                    <a:pt x="20919" y="25590"/>
                    <a:pt x="20217" y="24066"/>
                  </a:cubicBezTo>
                  <a:cubicBezTo>
                    <a:pt x="19883" y="23340"/>
                    <a:pt x="19562" y="22638"/>
                    <a:pt x="19217" y="22066"/>
                  </a:cubicBezTo>
                  <a:cubicBezTo>
                    <a:pt x="19443" y="21828"/>
                    <a:pt x="19681" y="21578"/>
                    <a:pt x="19919" y="21328"/>
                  </a:cubicBezTo>
                  <a:close/>
                  <a:moveTo>
                    <a:pt x="29247" y="15948"/>
                  </a:moveTo>
                  <a:cubicBezTo>
                    <a:pt x="29392" y="15948"/>
                    <a:pt x="29537" y="15951"/>
                    <a:pt x="29682" y="15958"/>
                  </a:cubicBezTo>
                  <a:cubicBezTo>
                    <a:pt x="30028" y="17554"/>
                    <a:pt x="29932" y="19601"/>
                    <a:pt x="29885" y="20399"/>
                  </a:cubicBezTo>
                  <a:cubicBezTo>
                    <a:pt x="29861" y="20768"/>
                    <a:pt x="29778" y="21137"/>
                    <a:pt x="29694" y="21518"/>
                  </a:cubicBezTo>
                  <a:cubicBezTo>
                    <a:pt x="29539" y="22292"/>
                    <a:pt x="29373" y="23078"/>
                    <a:pt x="29611" y="23864"/>
                  </a:cubicBezTo>
                  <a:cubicBezTo>
                    <a:pt x="29873" y="24685"/>
                    <a:pt x="30992" y="25638"/>
                    <a:pt x="31956" y="25864"/>
                  </a:cubicBezTo>
                  <a:cubicBezTo>
                    <a:pt x="32111" y="25900"/>
                    <a:pt x="32254" y="25924"/>
                    <a:pt x="32397" y="25924"/>
                  </a:cubicBezTo>
                  <a:cubicBezTo>
                    <a:pt x="32528" y="25924"/>
                    <a:pt x="32647" y="25900"/>
                    <a:pt x="32766" y="25864"/>
                  </a:cubicBezTo>
                  <a:lnTo>
                    <a:pt x="32766" y="25864"/>
                  </a:lnTo>
                  <a:cubicBezTo>
                    <a:pt x="32266" y="26793"/>
                    <a:pt x="32087" y="27531"/>
                    <a:pt x="32040" y="28305"/>
                  </a:cubicBezTo>
                  <a:cubicBezTo>
                    <a:pt x="31956" y="28353"/>
                    <a:pt x="31897" y="28424"/>
                    <a:pt x="31873" y="28519"/>
                  </a:cubicBezTo>
                  <a:cubicBezTo>
                    <a:pt x="31361" y="27293"/>
                    <a:pt x="30301" y="26745"/>
                    <a:pt x="27539" y="26590"/>
                  </a:cubicBezTo>
                  <a:cubicBezTo>
                    <a:pt x="27313" y="26579"/>
                    <a:pt x="27087" y="26567"/>
                    <a:pt x="26861" y="26555"/>
                  </a:cubicBezTo>
                  <a:cubicBezTo>
                    <a:pt x="25515" y="26495"/>
                    <a:pt x="24313" y="26436"/>
                    <a:pt x="23205" y="25912"/>
                  </a:cubicBezTo>
                  <a:cubicBezTo>
                    <a:pt x="23955" y="25638"/>
                    <a:pt x="24622" y="25138"/>
                    <a:pt x="25015" y="24519"/>
                  </a:cubicBezTo>
                  <a:cubicBezTo>
                    <a:pt x="25396" y="23947"/>
                    <a:pt x="25503" y="23316"/>
                    <a:pt x="25325" y="22697"/>
                  </a:cubicBezTo>
                  <a:cubicBezTo>
                    <a:pt x="25265" y="22471"/>
                    <a:pt x="25170" y="22268"/>
                    <a:pt x="25051" y="22066"/>
                  </a:cubicBezTo>
                  <a:cubicBezTo>
                    <a:pt x="25182" y="21983"/>
                    <a:pt x="25277" y="21876"/>
                    <a:pt x="25337" y="21745"/>
                  </a:cubicBezTo>
                  <a:cubicBezTo>
                    <a:pt x="25491" y="21399"/>
                    <a:pt x="25348" y="21030"/>
                    <a:pt x="25206" y="20673"/>
                  </a:cubicBezTo>
                  <a:cubicBezTo>
                    <a:pt x="25146" y="20518"/>
                    <a:pt x="25087" y="20363"/>
                    <a:pt x="25051" y="20221"/>
                  </a:cubicBezTo>
                  <a:cubicBezTo>
                    <a:pt x="24813" y="19054"/>
                    <a:pt x="24836" y="18042"/>
                    <a:pt x="25039" y="17030"/>
                  </a:cubicBezTo>
                  <a:cubicBezTo>
                    <a:pt x="26473" y="16264"/>
                    <a:pt x="27858" y="15948"/>
                    <a:pt x="29247" y="15948"/>
                  </a:cubicBezTo>
                  <a:close/>
                  <a:moveTo>
                    <a:pt x="43891" y="0"/>
                  </a:moveTo>
                  <a:cubicBezTo>
                    <a:pt x="41378" y="0"/>
                    <a:pt x="37328" y="5936"/>
                    <a:pt x="34929" y="5936"/>
                  </a:cubicBezTo>
                  <a:cubicBezTo>
                    <a:pt x="34836" y="5936"/>
                    <a:pt x="34746" y="5928"/>
                    <a:pt x="34659" y="5909"/>
                  </a:cubicBezTo>
                  <a:cubicBezTo>
                    <a:pt x="31849" y="5323"/>
                    <a:pt x="30657" y="1803"/>
                    <a:pt x="28081" y="1803"/>
                  </a:cubicBezTo>
                  <a:cubicBezTo>
                    <a:pt x="27307" y="1803"/>
                    <a:pt x="26407" y="2121"/>
                    <a:pt x="25301" y="2933"/>
                  </a:cubicBezTo>
                  <a:cubicBezTo>
                    <a:pt x="22003" y="5362"/>
                    <a:pt x="24634" y="8838"/>
                    <a:pt x="22717" y="11350"/>
                  </a:cubicBezTo>
                  <a:cubicBezTo>
                    <a:pt x="22123" y="12135"/>
                    <a:pt x="21244" y="12435"/>
                    <a:pt x="20190" y="12435"/>
                  </a:cubicBezTo>
                  <a:cubicBezTo>
                    <a:pt x="16754" y="12435"/>
                    <a:pt x="11464" y="9245"/>
                    <a:pt x="8169" y="9245"/>
                  </a:cubicBezTo>
                  <a:cubicBezTo>
                    <a:pt x="7874" y="9245"/>
                    <a:pt x="7595" y="9271"/>
                    <a:pt x="7334" y="9326"/>
                  </a:cubicBezTo>
                  <a:cubicBezTo>
                    <a:pt x="250" y="10850"/>
                    <a:pt x="0" y="20733"/>
                    <a:pt x="4489" y="24912"/>
                  </a:cubicBezTo>
                  <a:cubicBezTo>
                    <a:pt x="6646" y="26915"/>
                    <a:pt x="8569" y="27712"/>
                    <a:pt x="10339" y="27712"/>
                  </a:cubicBezTo>
                  <a:cubicBezTo>
                    <a:pt x="13493" y="27712"/>
                    <a:pt x="16167" y="25184"/>
                    <a:pt x="18836" y="22447"/>
                  </a:cubicBezTo>
                  <a:cubicBezTo>
                    <a:pt x="19157" y="22983"/>
                    <a:pt x="19455" y="23638"/>
                    <a:pt x="19753" y="24281"/>
                  </a:cubicBezTo>
                  <a:cubicBezTo>
                    <a:pt x="20515" y="25924"/>
                    <a:pt x="21288" y="27626"/>
                    <a:pt x="22550" y="27852"/>
                  </a:cubicBezTo>
                  <a:cubicBezTo>
                    <a:pt x="22658" y="27876"/>
                    <a:pt x="22753" y="27888"/>
                    <a:pt x="22860" y="27888"/>
                  </a:cubicBezTo>
                  <a:cubicBezTo>
                    <a:pt x="23455" y="27888"/>
                    <a:pt x="24086" y="27555"/>
                    <a:pt x="24777" y="26900"/>
                  </a:cubicBezTo>
                  <a:cubicBezTo>
                    <a:pt x="25444" y="26995"/>
                    <a:pt x="26134" y="27031"/>
                    <a:pt x="26837" y="27067"/>
                  </a:cubicBezTo>
                  <a:cubicBezTo>
                    <a:pt x="27051" y="27079"/>
                    <a:pt x="27289" y="27079"/>
                    <a:pt x="27515" y="27102"/>
                  </a:cubicBezTo>
                  <a:cubicBezTo>
                    <a:pt x="31218" y="27305"/>
                    <a:pt x="31492" y="28019"/>
                    <a:pt x="31861" y="30900"/>
                  </a:cubicBezTo>
                  <a:cubicBezTo>
                    <a:pt x="32075" y="32615"/>
                    <a:pt x="31861" y="34508"/>
                    <a:pt x="31861" y="36246"/>
                  </a:cubicBezTo>
                  <a:cubicBezTo>
                    <a:pt x="31861" y="39294"/>
                    <a:pt x="31861" y="42342"/>
                    <a:pt x="31861" y="45390"/>
                  </a:cubicBezTo>
                  <a:cubicBezTo>
                    <a:pt x="31861" y="45628"/>
                    <a:pt x="31921" y="45926"/>
                    <a:pt x="32147" y="45938"/>
                  </a:cubicBezTo>
                  <a:cubicBezTo>
                    <a:pt x="32151" y="45938"/>
                    <a:pt x="32156" y="45938"/>
                    <a:pt x="32160" y="45938"/>
                  </a:cubicBezTo>
                  <a:cubicBezTo>
                    <a:pt x="32400" y="45938"/>
                    <a:pt x="32480" y="45612"/>
                    <a:pt x="32480" y="45378"/>
                  </a:cubicBezTo>
                  <a:lnTo>
                    <a:pt x="32528" y="34913"/>
                  </a:lnTo>
                  <a:cubicBezTo>
                    <a:pt x="32528" y="33163"/>
                    <a:pt x="32552" y="31424"/>
                    <a:pt x="32552" y="29674"/>
                  </a:cubicBezTo>
                  <a:cubicBezTo>
                    <a:pt x="32540" y="28293"/>
                    <a:pt x="32611" y="27114"/>
                    <a:pt x="33338" y="25888"/>
                  </a:cubicBezTo>
                  <a:cubicBezTo>
                    <a:pt x="33540" y="26174"/>
                    <a:pt x="33838" y="26400"/>
                    <a:pt x="34231" y="26412"/>
                  </a:cubicBezTo>
                  <a:cubicBezTo>
                    <a:pt x="34516" y="26412"/>
                    <a:pt x="34766" y="26269"/>
                    <a:pt x="34981" y="26138"/>
                  </a:cubicBezTo>
                  <a:cubicBezTo>
                    <a:pt x="36481" y="25162"/>
                    <a:pt x="37148" y="23507"/>
                    <a:pt x="37755" y="21733"/>
                  </a:cubicBezTo>
                  <a:cubicBezTo>
                    <a:pt x="38100" y="20733"/>
                    <a:pt x="38576" y="19792"/>
                    <a:pt x="39148" y="18935"/>
                  </a:cubicBezTo>
                  <a:cubicBezTo>
                    <a:pt x="40787" y="19529"/>
                    <a:pt x="42460" y="19818"/>
                    <a:pt x="44102" y="19818"/>
                  </a:cubicBezTo>
                  <a:cubicBezTo>
                    <a:pt x="48414" y="19818"/>
                    <a:pt x="52519" y="17826"/>
                    <a:pt x="55269" y="14137"/>
                  </a:cubicBezTo>
                  <a:cubicBezTo>
                    <a:pt x="60282" y="7445"/>
                    <a:pt x="55004" y="1447"/>
                    <a:pt x="48361" y="1447"/>
                  </a:cubicBezTo>
                  <a:cubicBezTo>
                    <a:pt x="47463" y="1447"/>
                    <a:pt x="46539" y="1557"/>
                    <a:pt x="45613" y="1790"/>
                  </a:cubicBezTo>
                  <a:cubicBezTo>
                    <a:pt x="45220" y="500"/>
                    <a:pt x="44620" y="0"/>
                    <a:pt x="43891" y="0"/>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40" name="Google Shape;740;p42"/>
            <p:cNvGrpSpPr/>
            <p:nvPr/>
          </p:nvGrpSpPr>
          <p:grpSpPr>
            <a:xfrm rot="1398551" flipH="1">
              <a:off x="7356543" y="3857054"/>
              <a:ext cx="1522160" cy="1254196"/>
              <a:chOff x="698956" y="6526827"/>
              <a:chExt cx="1522132" cy="1254173"/>
            </a:xfrm>
          </p:grpSpPr>
          <p:grpSp>
            <p:nvGrpSpPr>
              <p:cNvPr id="741" name="Google Shape;741;p42"/>
              <p:cNvGrpSpPr/>
              <p:nvPr/>
            </p:nvGrpSpPr>
            <p:grpSpPr>
              <a:xfrm>
                <a:off x="970014" y="6599642"/>
                <a:ext cx="1251074" cy="1089966"/>
                <a:chOff x="2227541" y="6011760"/>
                <a:chExt cx="2864180" cy="2495343"/>
              </a:xfrm>
            </p:grpSpPr>
            <p:sp>
              <p:nvSpPr>
                <p:cNvPr id="742" name="Google Shape;742;p42"/>
                <p:cNvSpPr/>
                <p:nvPr/>
              </p:nvSpPr>
              <p:spPr>
                <a:xfrm rot="-1131582">
                  <a:off x="2772277" y="6293752"/>
                  <a:ext cx="2064072" cy="1922827"/>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43" name="Google Shape;743;p42"/>
                <p:cNvGrpSpPr/>
                <p:nvPr/>
              </p:nvGrpSpPr>
              <p:grpSpPr>
                <a:xfrm>
                  <a:off x="2227541" y="6635267"/>
                  <a:ext cx="2250382" cy="1871835"/>
                  <a:chOff x="2227541" y="6635267"/>
                  <a:chExt cx="2250382" cy="1871835"/>
                </a:xfrm>
              </p:grpSpPr>
              <p:sp>
                <p:nvSpPr>
                  <p:cNvPr id="744" name="Google Shape;744;p42"/>
                  <p:cNvSpPr/>
                  <p:nvPr/>
                </p:nvSpPr>
                <p:spPr>
                  <a:xfrm rot="-1131582">
                    <a:off x="2389104" y="6911337"/>
                    <a:ext cx="1927256" cy="1319697"/>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5" name="Google Shape;745;p42"/>
                  <p:cNvSpPr/>
                  <p:nvPr/>
                </p:nvSpPr>
                <p:spPr>
                  <a:xfrm rot="-1131582">
                    <a:off x="3441562" y="7628158"/>
                    <a:ext cx="485043" cy="66058"/>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6" name="Google Shape;746;p42"/>
                  <p:cNvSpPr/>
                  <p:nvPr/>
                </p:nvSpPr>
                <p:spPr>
                  <a:xfrm rot="-1131582">
                    <a:off x="3621630" y="6827655"/>
                    <a:ext cx="184071" cy="404239"/>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747" name="Google Shape;747;p42"/>
              <p:cNvGrpSpPr/>
              <p:nvPr/>
            </p:nvGrpSpPr>
            <p:grpSpPr>
              <a:xfrm>
                <a:off x="698956" y="6526827"/>
                <a:ext cx="761443" cy="1254173"/>
                <a:chOff x="1668617" y="5683195"/>
                <a:chExt cx="1743230" cy="2871275"/>
              </a:xfrm>
            </p:grpSpPr>
            <p:sp>
              <p:nvSpPr>
                <p:cNvPr id="748" name="Google Shape;748;p42"/>
                <p:cNvSpPr/>
                <p:nvPr/>
              </p:nvSpPr>
              <p:spPr>
                <a:xfrm>
                  <a:off x="1668617" y="5683195"/>
                  <a:ext cx="1729969" cy="2242458"/>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rgbClr val="75D9C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49" name="Google Shape;749;p42"/>
                <p:cNvGrpSpPr/>
                <p:nvPr/>
              </p:nvGrpSpPr>
              <p:grpSpPr>
                <a:xfrm>
                  <a:off x="2252110" y="6027996"/>
                  <a:ext cx="1159737" cy="2526474"/>
                  <a:chOff x="2252110" y="6027996"/>
                  <a:chExt cx="1159737" cy="2526474"/>
                </a:xfrm>
              </p:grpSpPr>
              <p:sp>
                <p:nvSpPr>
                  <p:cNvPr id="750" name="Google Shape;750;p42"/>
                  <p:cNvSpPr/>
                  <p:nvPr/>
                </p:nvSpPr>
                <p:spPr>
                  <a:xfrm>
                    <a:off x="2252110" y="6027996"/>
                    <a:ext cx="1159737" cy="2526474"/>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1" name="Google Shape;751;p42"/>
                  <p:cNvSpPr/>
                  <p:nvPr/>
                </p:nvSpPr>
                <p:spPr>
                  <a:xfrm>
                    <a:off x="3112839" y="6709262"/>
                    <a:ext cx="58980" cy="663304"/>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 name="Google Shape;752;p42"/>
                  <p:cNvSpPr/>
                  <p:nvPr/>
                </p:nvSpPr>
                <p:spPr>
                  <a:xfrm>
                    <a:off x="2447432" y="6696496"/>
                    <a:ext cx="526393" cy="233669"/>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 name="Google Shape;753;p42"/>
                  <p:cNvSpPr/>
                  <p:nvPr/>
                </p:nvSpPr>
                <p:spPr>
                  <a:xfrm>
                    <a:off x="2600004" y="6126931"/>
                    <a:ext cx="57644" cy="287652"/>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sp>
          <p:nvSpPr>
            <p:cNvPr id="754" name="Google Shape;754;p42"/>
            <p:cNvSpPr/>
            <p:nvPr/>
          </p:nvSpPr>
          <p:spPr>
            <a:xfrm flipH="1">
              <a:off x="6505301" y="4462217"/>
              <a:ext cx="2637197" cy="681282"/>
            </a:xfrm>
            <a:custGeom>
              <a:avLst/>
              <a:gdLst/>
              <a:ahLst/>
              <a:cxnLst/>
              <a:rect l="l" t="t" r="r" b="b"/>
              <a:pathLst>
                <a:path w="59984" h="15496" extrusionOk="0">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rgbClr val="A0EB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0" name="Google Shape;536;p37">
            <a:extLst>
              <a:ext uri="{FF2B5EF4-FFF2-40B4-BE49-F238E27FC236}">
                <a16:creationId xmlns:a16="http://schemas.microsoft.com/office/drawing/2014/main" id="{D8121384-0C8D-BDE3-E7FA-17D4FF88EAED}"/>
              </a:ext>
            </a:extLst>
          </p:cNvPr>
          <p:cNvGrpSpPr/>
          <p:nvPr/>
        </p:nvGrpSpPr>
        <p:grpSpPr>
          <a:xfrm>
            <a:off x="5018730" y="1283073"/>
            <a:ext cx="616789" cy="833812"/>
            <a:chOff x="590250" y="244200"/>
            <a:chExt cx="407975" cy="532175"/>
          </a:xfrm>
        </p:grpSpPr>
        <p:sp>
          <p:nvSpPr>
            <p:cNvPr id="21" name="Google Shape;537;p37">
              <a:extLst>
                <a:ext uri="{FF2B5EF4-FFF2-40B4-BE49-F238E27FC236}">
                  <a16:creationId xmlns:a16="http://schemas.microsoft.com/office/drawing/2014/main" id="{AC785DAF-C251-7855-921C-3722FA5D4EFD}"/>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38;p37">
              <a:extLst>
                <a:ext uri="{FF2B5EF4-FFF2-40B4-BE49-F238E27FC236}">
                  <a16:creationId xmlns:a16="http://schemas.microsoft.com/office/drawing/2014/main" id="{D125FE13-82A9-D960-7F94-720214960DB6}"/>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39;p37">
              <a:extLst>
                <a:ext uri="{FF2B5EF4-FFF2-40B4-BE49-F238E27FC236}">
                  <a16:creationId xmlns:a16="http://schemas.microsoft.com/office/drawing/2014/main" id="{CC73929D-1B04-F2BF-668D-A855F0184C1A}"/>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40;p37">
              <a:extLst>
                <a:ext uri="{FF2B5EF4-FFF2-40B4-BE49-F238E27FC236}">
                  <a16:creationId xmlns:a16="http://schemas.microsoft.com/office/drawing/2014/main" id="{9DBFA181-15DF-828D-5DBA-01F6CEB52810}"/>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41;p37">
              <a:extLst>
                <a:ext uri="{FF2B5EF4-FFF2-40B4-BE49-F238E27FC236}">
                  <a16:creationId xmlns:a16="http://schemas.microsoft.com/office/drawing/2014/main" id="{4F20A13A-7871-2C33-EF47-745E1887FA43}"/>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42;p37">
              <a:extLst>
                <a:ext uri="{FF2B5EF4-FFF2-40B4-BE49-F238E27FC236}">
                  <a16:creationId xmlns:a16="http://schemas.microsoft.com/office/drawing/2014/main" id="{205378BC-6897-C7F0-2319-3759E4C4792D}"/>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43;p37">
              <a:extLst>
                <a:ext uri="{FF2B5EF4-FFF2-40B4-BE49-F238E27FC236}">
                  <a16:creationId xmlns:a16="http://schemas.microsoft.com/office/drawing/2014/main" id="{AE0E0755-635B-569B-1D54-D60D0DFD9A5B}"/>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44;p37">
              <a:extLst>
                <a:ext uri="{FF2B5EF4-FFF2-40B4-BE49-F238E27FC236}">
                  <a16:creationId xmlns:a16="http://schemas.microsoft.com/office/drawing/2014/main" id="{49055557-B501-F1D3-66D5-70B3107DA63B}"/>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45;p37">
              <a:extLst>
                <a:ext uri="{FF2B5EF4-FFF2-40B4-BE49-F238E27FC236}">
                  <a16:creationId xmlns:a16="http://schemas.microsoft.com/office/drawing/2014/main" id="{21D0760D-BB3B-9D04-69F6-F3C4C01433D0}"/>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46;p37">
              <a:extLst>
                <a:ext uri="{FF2B5EF4-FFF2-40B4-BE49-F238E27FC236}">
                  <a16:creationId xmlns:a16="http://schemas.microsoft.com/office/drawing/2014/main" id="{E4A52182-AB74-4541-2F9B-4E337E0DC0FA}"/>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47;p37">
              <a:extLst>
                <a:ext uri="{FF2B5EF4-FFF2-40B4-BE49-F238E27FC236}">
                  <a16:creationId xmlns:a16="http://schemas.microsoft.com/office/drawing/2014/main" id="{1162942D-3283-F95C-B081-AD16779EA7B7}"/>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48;p37">
              <a:extLst>
                <a:ext uri="{FF2B5EF4-FFF2-40B4-BE49-F238E27FC236}">
                  <a16:creationId xmlns:a16="http://schemas.microsoft.com/office/drawing/2014/main" id="{207178A7-72D1-B278-9098-13D6C8D2A1EF}"/>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49;p37">
              <a:extLst>
                <a:ext uri="{FF2B5EF4-FFF2-40B4-BE49-F238E27FC236}">
                  <a16:creationId xmlns:a16="http://schemas.microsoft.com/office/drawing/2014/main" id="{DE889E32-6B74-7E35-28C0-5FC3A776B7BD}"/>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50;p37">
              <a:extLst>
                <a:ext uri="{FF2B5EF4-FFF2-40B4-BE49-F238E27FC236}">
                  <a16:creationId xmlns:a16="http://schemas.microsoft.com/office/drawing/2014/main" id="{D6ED5A93-A3B6-602A-448A-E2EFC51D4EEC}"/>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فقاعة التفكير: على شكل سحابة 36">
            <a:extLst>
              <a:ext uri="{FF2B5EF4-FFF2-40B4-BE49-F238E27FC236}">
                <a16:creationId xmlns:a16="http://schemas.microsoft.com/office/drawing/2014/main" id="{506B5DB5-F46F-A988-960D-9E4CA4378E76}"/>
              </a:ext>
            </a:extLst>
          </p:cNvPr>
          <p:cNvSpPr/>
          <p:nvPr/>
        </p:nvSpPr>
        <p:spPr>
          <a:xfrm>
            <a:off x="9309860" y="-126620"/>
            <a:ext cx="2804615" cy="2201376"/>
          </a:xfrm>
          <a:prstGeom prst="cloudCallout">
            <a:avLst/>
          </a:prstGeom>
          <a:solidFill>
            <a:schemeClr val="bg2">
              <a:lumMod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BH" b="1" dirty="0">
                <a:solidFill>
                  <a:srgbClr val="FF0000"/>
                </a:solidFill>
                <a:latin typeface="Calibri" panose="020F0502020204030204"/>
                <a:cs typeface="Arial" panose="020B0604020202020204" pitchFamily="34" charset="0"/>
              </a:rPr>
              <a:t>بالربط بدرس التفكير الناقد ..تذكر ان من مهاراته  القدرة علي التنبؤ والحكم علي الأمور </a:t>
            </a: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8" name="صورة 37">
            <a:extLst>
              <a:ext uri="{FF2B5EF4-FFF2-40B4-BE49-F238E27FC236}">
                <a16:creationId xmlns:a16="http://schemas.microsoft.com/office/drawing/2014/main" id="{23926660-EDF2-D946-E1EE-E7F08B1A2D03}"/>
              </a:ext>
            </a:extLst>
          </p:cNvPr>
          <p:cNvPicPr>
            <a:picLocks noChangeAspect="1"/>
          </p:cNvPicPr>
          <p:nvPr/>
        </p:nvPicPr>
        <p:blipFill>
          <a:blip r:embed="rId4"/>
          <a:stretch>
            <a:fillRect/>
          </a:stretch>
        </p:blipFill>
        <p:spPr>
          <a:xfrm>
            <a:off x="183019" y="692142"/>
            <a:ext cx="4284959" cy="5740025"/>
          </a:xfrm>
          <a:prstGeom prst="rect">
            <a:avLst/>
          </a:prstGeom>
          <a:ln>
            <a:noFill/>
          </a:ln>
          <a:effectLst>
            <a:outerShdw blurRad="292100" dist="139700" dir="2700000" algn="tl" rotWithShape="0">
              <a:srgbClr val="333333">
                <a:alpha val="65000"/>
              </a:srgbClr>
            </a:outerShdw>
          </a:effectLst>
        </p:spPr>
      </p:pic>
      <p:sp>
        <p:nvSpPr>
          <p:cNvPr id="42" name="مربع نص 41">
            <a:extLst>
              <a:ext uri="{FF2B5EF4-FFF2-40B4-BE49-F238E27FC236}">
                <a16:creationId xmlns:a16="http://schemas.microsoft.com/office/drawing/2014/main" id="{03D396BA-34AE-7A66-2A8E-5DEC0C8C2F31}"/>
              </a:ext>
            </a:extLst>
          </p:cNvPr>
          <p:cNvSpPr txBox="1"/>
          <p:nvPr/>
        </p:nvSpPr>
        <p:spPr>
          <a:xfrm>
            <a:off x="992664" y="4683603"/>
            <a:ext cx="2615060" cy="1200329"/>
          </a:xfrm>
          <a:prstGeom prst="rect">
            <a:avLst/>
          </a:prstGeom>
          <a:solidFill>
            <a:schemeClr val="bg2">
              <a:lumMod val="90000"/>
            </a:schemeClr>
          </a:solidFill>
        </p:spPr>
        <p:txBody>
          <a:bodyPr wrap="square">
            <a:spAutoFit/>
          </a:bodyPr>
          <a:lstStyle/>
          <a:p>
            <a:pPr algn="r"/>
            <a:r>
              <a:rPr lang="ar-BH" sz="2400" b="1" i="0" dirty="0">
                <a:solidFill>
                  <a:srgbClr val="7030A0"/>
                </a:solidFill>
                <a:effectLst/>
                <a:latin typeface="Sakkal Majalla" panose="02000000000000000000" pitchFamily="2" charset="-78"/>
                <a:cs typeface="Sakkal Majalla" panose="02000000000000000000" pitchFamily="2" charset="-78"/>
              </a:rPr>
              <a:t>ما توقعاتك لشكل الأرض بعد </a:t>
            </a:r>
            <a:r>
              <a:rPr lang="ar-BH" sz="2400" b="1" i="0" u="sng" dirty="0">
                <a:solidFill>
                  <a:srgbClr val="7030A0"/>
                </a:solidFill>
                <a:effectLst/>
                <a:latin typeface="Sakkal Majalla" panose="02000000000000000000" pitchFamily="2" charset="-78"/>
                <a:cs typeface="Sakkal Majalla" panose="02000000000000000000" pitchFamily="2" charset="-78"/>
              </a:rPr>
              <a:t>20عاماً  ... </a:t>
            </a:r>
            <a:r>
              <a:rPr lang="ar-BH" sz="2400" b="1" i="0" dirty="0">
                <a:solidFill>
                  <a:srgbClr val="FF0000"/>
                </a:solidFill>
                <a:effectLst/>
                <a:latin typeface="Sakkal Majalla" panose="02000000000000000000" pitchFamily="2" charset="-78"/>
                <a:cs typeface="Sakkal Majalla" panose="02000000000000000000" pitchFamily="2" charset="-78"/>
              </a:rPr>
              <a:t>ناقش توقعاتك </a:t>
            </a:r>
            <a:r>
              <a:rPr lang="ar-BH" sz="2400" b="1" dirty="0">
                <a:solidFill>
                  <a:srgbClr val="FF0000"/>
                </a:solidFill>
                <a:latin typeface="Sakkal Majalla" panose="02000000000000000000" pitchFamily="2" charset="-78"/>
                <a:cs typeface="Sakkal Majalla" panose="02000000000000000000" pitchFamily="2" charset="-78"/>
              </a:rPr>
              <a:t>بفكرك الناقد </a:t>
            </a:r>
            <a:endParaRPr lang="en-US" sz="2800" b="1" dirty="0">
              <a:solidFill>
                <a:srgbClr val="FF0000"/>
              </a:solidFill>
            </a:endParaRPr>
          </a:p>
        </p:txBody>
      </p:sp>
      <p:sp>
        <p:nvSpPr>
          <p:cNvPr id="43" name="فقاعة التفكير: على شكل سحابة 42">
            <a:extLst>
              <a:ext uri="{FF2B5EF4-FFF2-40B4-BE49-F238E27FC236}">
                <a16:creationId xmlns:a16="http://schemas.microsoft.com/office/drawing/2014/main" id="{01490C86-5C66-D367-FB98-18687CCE8936}"/>
              </a:ext>
            </a:extLst>
          </p:cNvPr>
          <p:cNvSpPr/>
          <p:nvPr/>
        </p:nvSpPr>
        <p:spPr>
          <a:xfrm>
            <a:off x="6189936" y="324196"/>
            <a:ext cx="2600761" cy="1870364"/>
          </a:xfrm>
          <a:prstGeom prst="cloudCallou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المشاركة كلاس بوينت او شات او برفع اليد شفويا </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4" name="صورة 43">
            <a:extLst>
              <a:ext uri="{FF2B5EF4-FFF2-40B4-BE49-F238E27FC236}">
                <a16:creationId xmlns:a16="http://schemas.microsoft.com/office/drawing/2014/main" id="{24999D02-D52F-9EE7-E9FB-4D7DEC5EC4C7}"/>
              </a:ext>
            </a:extLst>
          </p:cNvPr>
          <p:cNvPicPr>
            <a:picLocks noChangeAspect="1"/>
          </p:cNvPicPr>
          <p:nvPr/>
        </p:nvPicPr>
        <p:blipFill>
          <a:blip r:embed="rId5">
            <a:biLevel thresh="50000"/>
          </a:blip>
          <a:stretch>
            <a:fillRect/>
          </a:stretch>
        </p:blipFill>
        <p:spPr>
          <a:xfrm>
            <a:off x="5589484" y="2641924"/>
            <a:ext cx="2839666" cy="843634"/>
          </a:xfrm>
          <a:prstGeom prst="rect">
            <a:avLst/>
          </a:prstGeom>
        </p:spPr>
      </p:pic>
      <p:pic>
        <p:nvPicPr>
          <p:cNvPr id="3" name="btnInknoeActivity">
            <a:extLst>
              <a:ext uri="{FF2B5EF4-FFF2-40B4-BE49-F238E27FC236}">
                <a16:creationId xmlns:a16="http://schemas.microsoft.com/office/drawing/2014/main" id="{A26064EF-33CB-B63E-3F4D-07E04BA30371}"/>
              </a:ext>
            </a:extLst>
          </p:cNvPr>
          <p:cNvPicPr>
            <a:picLocks noChangeAspect="1"/>
          </p:cNvPicPr>
          <p:nvPr>
            <p:custDataLst>
              <p:tags r:id="rId1"/>
            </p:custDataLst>
          </p:nvPr>
        </p:nvPicPr>
        <p:blipFill>
          <a:blip r:embed="rId6" r:link="rId7" cstate="print">
            <a:extLst>
              <a:ext uri="{28A0092B-C50C-407E-A947-70E740481C1C}">
                <a14:useLocalDpi xmlns:a14="http://schemas.microsoft.com/office/drawing/2010/main" val="0"/>
              </a:ext>
            </a:extLst>
          </a:blip>
          <a:stretch>
            <a:fillRect/>
          </a:stretch>
        </p:blipFill>
        <p:spPr>
          <a:xfrm>
            <a:off x="0" y="46269"/>
            <a:ext cx="3724107" cy="958902"/>
          </a:xfrm>
          <a:prstGeom prst="rect">
            <a:avLst/>
          </a:prstGeom>
        </p:spPr>
      </p:pic>
      <p:pic>
        <p:nvPicPr>
          <p:cNvPr id="5" name="صورة 4">
            <a:extLst>
              <a:ext uri="{FF2B5EF4-FFF2-40B4-BE49-F238E27FC236}">
                <a16:creationId xmlns:a16="http://schemas.microsoft.com/office/drawing/2014/main" id="{ABE32325-3F08-847F-1650-5FFCA81AFC77}"/>
              </a:ext>
            </a:extLst>
          </p:cNvPr>
          <p:cNvPicPr>
            <a:picLocks noChangeAspect="1"/>
          </p:cNvPicPr>
          <p:nvPr/>
        </p:nvPicPr>
        <p:blipFill>
          <a:blip r:embed="rId8"/>
          <a:stretch>
            <a:fillRect/>
          </a:stretch>
        </p:blipFill>
        <p:spPr>
          <a:xfrm>
            <a:off x="6189936" y="3852174"/>
            <a:ext cx="1482666" cy="1853333"/>
          </a:xfrm>
          <a:prstGeom prst="rect">
            <a:avLst/>
          </a:prstGeom>
        </p:spPr>
      </p:pic>
    </p:spTree>
    <p:extLst>
      <p:ext uri="{BB962C8B-B14F-4D97-AF65-F5344CB8AC3E}">
        <p14:creationId xmlns:p14="http://schemas.microsoft.com/office/powerpoint/2010/main" val="4208397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grpSp>
        <p:nvGrpSpPr>
          <p:cNvPr id="738" name="Google Shape;738;p42"/>
          <p:cNvGrpSpPr/>
          <p:nvPr/>
        </p:nvGrpSpPr>
        <p:grpSpPr>
          <a:xfrm>
            <a:off x="8673721" y="4454000"/>
            <a:ext cx="3516276" cy="2694296"/>
            <a:chOff x="6505290" y="3340500"/>
            <a:chExt cx="2637207" cy="2020722"/>
          </a:xfrm>
        </p:grpSpPr>
        <p:sp>
          <p:nvSpPr>
            <p:cNvPr id="739" name="Google Shape;739;p42"/>
            <p:cNvSpPr/>
            <p:nvPr/>
          </p:nvSpPr>
          <p:spPr>
            <a:xfrm flipH="1">
              <a:off x="6505290" y="3340500"/>
              <a:ext cx="1894211" cy="1361173"/>
            </a:xfrm>
            <a:custGeom>
              <a:avLst/>
              <a:gdLst/>
              <a:ahLst/>
              <a:cxnLst/>
              <a:rect l="l" t="t" r="r" b="b"/>
              <a:pathLst>
                <a:path w="60282" h="45939" extrusionOk="0">
                  <a:moveTo>
                    <a:pt x="32528" y="16423"/>
                  </a:moveTo>
                  <a:cubicBezTo>
                    <a:pt x="32933" y="16542"/>
                    <a:pt x="33349" y="16661"/>
                    <a:pt x="33754" y="16804"/>
                  </a:cubicBezTo>
                  <a:cubicBezTo>
                    <a:pt x="33850" y="17327"/>
                    <a:pt x="33909" y="17863"/>
                    <a:pt x="33850" y="18399"/>
                  </a:cubicBezTo>
                  <a:cubicBezTo>
                    <a:pt x="33802" y="18804"/>
                    <a:pt x="33671" y="19185"/>
                    <a:pt x="33540" y="19566"/>
                  </a:cubicBezTo>
                  <a:cubicBezTo>
                    <a:pt x="32766" y="19554"/>
                    <a:pt x="32504" y="19220"/>
                    <a:pt x="32468" y="18280"/>
                  </a:cubicBezTo>
                  <a:cubicBezTo>
                    <a:pt x="32445" y="17863"/>
                    <a:pt x="32468" y="17435"/>
                    <a:pt x="32492" y="17030"/>
                  </a:cubicBezTo>
                  <a:cubicBezTo>
                    <a:pt x="32504" y="16827"/>
                    <a:pt x="32516" y="16625"/>
                    <a:pt x="32528" y="16423"/>
                  </a:cubicBezTo>
                  <a:close/>
                  <a:moveTo>
                    <a:pt x="24467" y="17351"/>
                  </a:moveTo>
                  <a:lnTo>
                    <a:pt x="24467" y="17351"/>
                  </a:lnTo>
                  <a:cubicBezTo>
                    <a:pt x="24336" y="18292"/>
                    <a:pt x="24336" y="19244"/>
                    <a:pt x="24551" y="20328"/>
                  </a:cubicBezTo>
                  <a:cubicBezTo>
                    <a:pt x="24598" y="20506"/>
                    <a:pt x="24670" y="20697"/>
                    <a:pt x="24729" y="20864"/>
                  </a:cubicBezTo>
                  <a:cubicBezTo>
                    <a:pt x="24836" y="21125"/>
                    <a:pt x="24944" y="21387"/>
                    <a:pt x="24872" y="21530"/>
                  </a:cubicBezTo>
                  <a:cubicBezTo>
                    <a:pt x="24860" y="21566"/>
                    <a:pt x="24813" y="21614"/>
                    <a:pt x="24765" y="21649"/>
                  </a:cubicBezTo>
                  <a:cubicBezTo>
                    <a:pt x="24658" y="21506"/>
                    <a:pt x="24551" y="21375"/>
                    <a:pt x="24444" y="21233"/>
                  </a:cubicBezTo>
                  <a:cubicBezTo>
                    <a:pt x="24182" y="20911"/>
                    <a:pt x="23932" y="20613"/>
                    <a:pt x="23777" y="20268"/>
                  </a:cubicBezTo>
                  <a:cubicBezTo>
                    <a:pt x="23479" y="19637"/>
                    <a:pt x="23384" y="18839"/>
                    <a:pt x="23420" y="18066"/>
                  </a:cubicBezTo>
                  <a:cubicBezTo>
                    <a:pt x="23777" y="17792"/>
                    <a:pt x="24122" y="17565"/>
                    <a:pt x="24467" y="17351"/>
                  </a:cubicBezTo>
                  <a:close/>
                  <a:moveTo>
                    <a:pt x="34302" y="16994"/>
                  </a:moveTo>
                  <a:cubicBezTo>
                    <a:pt x="34897" y="17208"/>
                    <a:pt x="35504" y="17458"/>
                    <a:pt x="36124" y="17708"/>
                  </a:cubicBezTo>
                  <a:cubicBezTo>
                    <a:pt x="36064" y="19006"/>
                    <a:pt x="35957" y="20304"/>
                    <a:pt x="35647" y="21483"/>
                  </a:cubicBezTo>
                  <a:cubicBezTo>
                    <a:pt x="35540" y="21887"/>
                    <a:pt x="35397" y="22221"/>
                    <a:pt x="35254" y="22507"/>
                  </a:cubicBezTo>
                  <a:cubicBezTo>
                    <a:pt x="34564" y="22471"/>
                    <a:pt x="34111" y="22316"/>
                    <a:pt x="33885" y="22018"/>
                  </a:cubicBezTo>
                  <a:cubicBezTo>
                    <a:pt x="33647" y="21733"/>
                    <a:pt x="33599" y="21268"/>
                    <a:pt x="33742" y="20613"/>
                  </a:cubicBezTo>
                  <a:cubicBezTo>
                    <a:pt x="33802" y="20340"/>
                    <a:pt x="33897" y="20078"/>
                    <a:pt x="34004" y="19792"/>
                  </a:cubicBezTo>
                  <a:cubicBezTo>
                    <a:pt x="34147" y="19363"/>
                    <a:pt x="34302" y="18935"/>
                    <a:pt x="34361" y="18458"/>
                  </a:cubicBezTo>
                  <a:cubicBezTo>
                    <a:pt x="34409" y="17958"/>
                    <a:pt x="34373" y="17470"/>
                    <a:pt x="34302" y="16994"/>
                  </a:cubicBezTo>
                  <a:close/>
                  <a:moveTo>
                    <a:pt x="30218" y="15994"/>
                  </a:moveTo>
                  <a:cubicBezTo>
                    <a:pt x="30813" y="16042"/>
                    <a:pt x="31409" y="16149"/>
                    <a:pt x="32016" y="16292"/>
                  </a:cubicBezTo>
                  <a:cubicBezTo>
                    <a:pt x="32016" y="16530"/>
                    <a:pt x="32004" y="16756"/>
                    <a:pt x="31980" y="16994"/>
                  </a:cubicBezTo>
                  <a:cubicBezTo>
                    <a:pt x="31956" y="17423"/>
                    <a:pt x="31933" y="17851"/>
                    <a:pt x="31956" y="18304"/>
                  </a:cubicBezTo>
                  <a:cubicBezTo>
                    <a:pt x="31980" y="19089"/>
                    <a:pt x="32195" y="19959"/>
                    <a:pt x="33361" y="20066"/>
                  </a:cubicBezTo>
                  <a:cubicBezTo>
                    <a:pt x="33314" y="20209"/>
                    <a:pt x="33278" y="20363"/>
                    <a:pt x="33242" y="20506"/>
                  </a:cubicBezTo>
                  <a:cubicBezTo>
                    <a:pt x="33064" y="21328"/>
                    <a:pt x="33147" y="21923"/>
                    <a:pt x="33480" y="22340"/>
                  </a:cubicBezTo>
                  <a:cubicBezTo>
                    <a:pt x="33778" y="22709"/>
                    <a:pt x="34254" y="22923"/>
                    <a:pt x="34945" y="22995"/>
                  </a:cubicBezTo>
                  <a:cubicBezTo>
                    <a:pt x="34742" y="23292"/>
                    <a:pt x="34504" y="23542"/>
                    <a:pt x="34254" y="23816"/>
                  </a:cubicBezTo>
                  <a:cubicBezTo>
                    <a:pt x="33933" y="24162"/>
                    <a:pt x="33611" y="24519"/>
                    <a:pt x="33278" y="25007"/>
                  </a:cubicBezTo>
                  <a:cubicBezTo>
                    <a:pt x="33266" y="25031"/>
                    <a:pt x="33254" y="25055"/>
                    <a:pt x="33242" y="25078"/>
                  </a:cubicBezTo>
                  <a:cubicBezTo>
                    <a:pt x="33228" y="25076"/>
                    <a:pt x="33215" y="25075"/>
                    <a:pt x="33201" y="25075"/>
                  </a:cubicBezTo>
                  <a:cubicBezTo>
                    <a:pt x="33132" y="25075"/>
                    <a:pt x="33066" y="25100"/>
                    <a:pt x="33016" y="25150"/>
                  </a:cubicBezTo>
                  <a:cubicBezTo>
                    <a:pt x="32854" y="25320"/>
                    <a:pt x="32650" y="25405"/>
                    <a:pt x="32399" y="25405"/>
                  </a:cubicBezTo>
                  <a:cubicBezTo>
                    <a:pt x="32299" y="25405"/>
                    <a:pt x="32191" y="25391"/>
                    <a:pt x="32075" y="25364"/>
                  </a:cubicBezTo>
                  <a:cubicBezTo>
                    <a:pt x="31206" y="25174"/>
                    <a:pt x="30290" y="24304"/>
                    <a:pt x="30111" y="23709"/>
                  </a:cubicBezTo>
                  <a:cubicBezTo>
                    <a:pt x="29897" y="23054"/>
                    <a:pt x="30040" y="22364"/>
                    <a:pt x="30194" y="21626"/>
                  </a:cubicBezTo>
                  <a:cubicBezTo>
                    <a:pt x="30278" y="21245"/>
                    <a:pt x="30361" y="20840"/>
                    <a:pt x="30397" y="20435"/>
                  </a:cubicBezTo>
                  <a:cubicBezTo>
                    <a:pt x="30480" y="19232"/>
                    <a:pt x="30516" y="17458"/>
                    <a:pt x="30218" y="15994"/>
                  </a:cubicBezTo>
                  <a:close/>
                  <a:moveTo>
                    <a:pt x="22908" y="18470"/>
                  </a:moveTo>
                  <a:cubicBezTo>
                    <a:pt x="22920" y="19209"/>
                    <a:pt x="23051" y="19923"/>
                    <a:pt x="23312" y="20483"/>
                  </a:cubicBezTo>
                  <a:cubicBezTo>
                    <a:pt x="23491" y="20887"/>
                    <a:pt x="23777" y="21233"/>
                    <a:pt x="24051" y="21566"/>
                  </a:cubicBezTo>
                  <a:cubicBezTo>
                    <a:pt x="24170" y="21697"/>
                    <a:pt x="24277" y="21840"/>
                    <a:pt x="24372" y="21983"/>
                  </a:cubicBezTo>
                  <a:cubicBezTo>
                    <a:pt x="24372" y="22018"/>
                    <a:pt x="24372" y="22054"/>
                    <a:pt x="24384" y="22090"/>
                  </a:cubicBezTo>
                  <a:cubicBezTo>
                    <a:pt x="24420" y="22161"/>
                    <a:pt x="24479" y="22209"/>
                    <a:pt x="24551" y="22233"/>
                  </a:cubicBezTo>
                  <a:cubicBezTo>
                    <a:pt x="24670" y="22423"/>
                    <a:pt x="24777" y="22614"/>
                    <a:pt x="24836" y="22840"/>
                  </a:cubicBezTo>
                  <a:cubicBezTo>
                    <a:pt x="24967" y="23316"/>
                    <a:pt x="24884" y="23792"/>
                    <a:pt x="24586" y="24245"/>
                  </a:cubicBezTo>
                  <a:cubicBezTo>
                    <a:pt x="24182" y="24876"/>
                    <a:pt x="23384" y="25388"/>
                    <a:pt x="22574" y="25555"/>
                  </a:cubicBezTo>
                  <a:cubicBezTo>
                    <a:pt x="22336" y="25388"/>
                    <a:pt x="22110" y="25209"/>
                    <a:pt x="21884" y="24995"/>
                  </a:cubicBezTo>
                  <a:cubicBezTo>
                    <a:pt x="21407" y="24554"/>
                    <a:pt x="20776" y="22745"/>
                    <a:pt x="20360" y="20887"/>
                  </a:cubicBezTo>
                  <a:cubicBezTo>
                    <a:pt x="21015" y="20221"/>
                    <a:pt x="21681" y="19554"/>
                    <a:pt x="22360" y="18947"/>
                  </a:cubicBezTo>
                  <a:cubicBezTo>
                    <a:pt x="22539" y="18780"/>
                    <a:pt x="22717" y="18625"/>
                    <a:pt x="22908" y="18470"/>
                  </a:cubicBezTo>
                  <a:close/>
                  <a:moveTo>
                    <a:pt x="36636" y="17911"/>
                  </a:moveTo>
                  <a:cubicBezTo>
                    <a:pt x="37231" y="18161"/>
                    <a:pt x="37850" y="18423"/>
                    <a:pt x="38469" y="18685"/>
                  </a:cubicBezTo>
                  <a:cubicBezTo>
                    <a:pt x="38529" y="18708"/>
                    <a:pt x="38588" y="18720"/>
                    <a:pt x="38648" y="18744"/>
                  </a:cubicBezTo>
                  <a:cubicBezTo>
                    <a:pt x="38088" y="19613"/>
                    <a:pt x="37624" y="20566"/>
                    <a:pt x="37279" y="21566"/>
                  </a:cubicBezTo>
                  <a:cubicBezTo>
                    <a:pt x="36695" y="23245"/>
                    <a:pt x="36064" y="24828"/>
                    <a:pt x="34695" y="25709"/>
                  </a:cubicBezTo>
                  <a:cubicBezTo>
                    <a:pt x="34559" y="25800"/>
                    <a:pt x="34413" y="25901"/>
                    <a:pt x="34246" y="25901"/>
                  </a:cubicBezTo>
                  <a:cubicBezTo>
                    <a:pt x="34237" y="25901"/>
                    <a:pt x="34228" y="25900"/>
                    <a:pt x="34219" y="25900"/>
                  </a:cubicBezTo>
                  <a:cubicBezTo>
                    <a:pt x="33969" y="25900"/>
                    <a:pt x="33766" y="25650"/>
                    <a:pt x="33635" y="25400"/>
                  </a:cubicBezTo>
                  <a:cubicBezTo>
                    <a:pt x="33659" y="25364"/>
                    <a:pt x="33683" y="25328"/>
                    <a:pt x="33707" y="25305"/>
                  </a:cubicBezTo>
                  <a:cubicBezTo>
                    <a:pt x="34016" y="24840"/>
                    <a:pt x="34326" y="24495"/>
                    <a:pt x="34635" y="24162"/>
                  </a:cubicBezTo>
                  <a:cubicBezTo>
                    <a:pt x="34957" y="23816"/>
                    <a:pt x="35266" y="23459"/>
                    <a:pt x="35540" y="23019"/>
                  </a:cubicBezTo>
                  <a:lnTo>
                    <a:pt x="35635" y="23019"/>
                  </a:lnTo>
                  <a:cubicBezTo>
                    <a:pt x="35778" y="23019"/>
                    <a:pt x="35885" y="22899"/>
                    <a:pt x="35885" y="22769"/>
                  </a:cubicBezTo>
                  <a:cubicBezTo>
                    <a:pt x="35885" y="22685"/>
                    <a:pt x="35850" y="22614"/>
                    <a:pt x="35790" y="22566"/>
                  </a:cubicBezTo>
                  <a:cubicBezTo>
                    <a:pt x="35921" y="22292"/>
                    <a:pt x="36040" y="21983"/>
                    <a:pt x="36136" y="21614"/>
                  </a:cubicBezTo>
                  <a:cubicBezTo>
                    <a:pt x="36445" y="20447"/>
                    <a:pt x="36564" y="19185"/>
                    <a:pt x="36636" y="17911"/>
                  </a:cubicBezTo>
                  <a:close/>
                  <a:moveTo>
                    <a:pt x="19919" y="21328"/>
                  </a:moveTo>
                  <a:cubicBezTo>
                    <a:pt x="20360" y="23161"/>
                    <a:pt x="21003" y="24864"/>
                    <a:pt x="21527" y="25364"/>
                  </a:cubicBezTo>
                  <a:cubicBezTo>
                    <a:pt x="21753" y="25578"/>
                    <a:pt x="21991" y="25769"/>
                    <a:pt x="22217" y="25924"/>
                  </a:cubicBezTo>
                  <a:cubicBezTo>
                    <a:pt x="22253" y="26031"/>
                    <a:pt x="22348" y="26090"/>
                    <a:pt x="22455" y="26090"/>
                  </a:cubicBezTo>
                  <a:lnTo>
                    <a:pt x="22467" y="26090"/>
                  </a:lnTo>
                  <a:cubicBezTo>
                    <a:pt x="23015" y="26424"/>
                    <a:pt x="23574" y="26638"/>
                    <a:pt x="24146" y="26769"/>
                  </a:cubicBezTo>
                  <a:cubicBezTo>
                    <a:pt x="23671" y="27173"/>
                    <a:pt x="23248" y="27371"/>
                    <a:pt x="22854" y="27371"/>
                  </a:cubicBezTo>
                  <a:cubicBezTo>
                    <a:pt x="22784" y="27371"/>
                    <a:pt x="22714" y="27365"/>
                    <a:pt x="22646" y="27352"/>
                  </a:cubicBezTo>
                  <a:cubicBezTo>
                    <a:pt x="21646" y="27162"/>
                    <a:pt x="20919" y="25590"/>
                    <a:pt x="20217" y="24066"/>
                  </a:cubicBezTo>
                  <a:cubicBezTo>
                    <a:pt x="19883" y="23340"/>
                    <a:pt x="19562" y="22638"/>
                    <a:pt x="19217" y="22066"/>
                  </a:cubicBezTo>
                  <a:cubicBezTo>
                    <a:pt x="19443" y="21828"/>
                    <a:pt x="19681" y="21578"/>
                    <a:pt x="19919" y="21328"/>
                  </a:cubicBezTo>
                  <a:close/>
                  <a:moveTo>
                    <a:pt x="29247" y="15948"/>
                  </a:moveTo>
                  <a:cubicBezTo>
                    <a:pt x="29392" y="15948"/>
                    <a:pt x="29537" y="15951"/>
                    <a:pt x="29682" y="15958"/>
                  </a:cubicBezTo>
                  <a:cubicBezTo>
                    <a:pt x="30028" y="17554"/>
                    <a:pt x="29932" y="19601"/>
                    <a:pt x="29885" y="20399"/>
                  </a:cubicBezTo>
                  <a:cubicBezTo>
                    <a:pt x="29861" y="20768"/>
                    <a:pt x="29778" y="21137"/>
                    <a:pt x="29694" y="21518"/>
                  </a:cubicBezTo>
                  <a:cubicBezTo>
                    <a:pt x="29539" y="22292"/>
                    <a:pt x="29373" y="23078"/>
                    <a:pt x="29611" y="23864"/>
                  </a:cubicBezTo>
                  <a:cubicBezTo>
                    <a:pt x="29873" y="24685"/>
                    <a:pt x="30992" y="25638"/>
                    <a:pt x="31956" y="25864"/>
                  </a:cubicBezTo>
                  <a:cubicBezTo>
                    <a:pt x="32111" y="25900"/>
                    <a:pt x="32254" y="25924"/>
                    <a:pt x="32397" y="25924"/>
                  </a:cubicBezTo>
                  <a:cubicBezTo>
                    <a:pt x="32528" y="25924"/>
                    <a:pt x="32647" y="25900"/>
                    <a:pt x="32766" y="25864"/>
                  </a:cubicBezTo>
                  <a:lnTo>
                    <a:pt x="32766" y="25864"/>
                  </a:lnTo>
                  <a:cubicBezTo>
                    <a:pt x="32266" y="26793"/>
                    <a:pt x="32087" y="27531"/>
                    <a:pt x="32040" y="28305"/>
                  </a:cubicBezTo>
                  <a:cubicBezTo>
                    <a:pt x="31956" y="28353"/>
                    <a:pt x="31897" y="28424"/>
                    <a:pt x="31873" y="28519"/>
                  </a:cubicBezTo>
                  <a:cubicBezTo>
                    <a:pt x="31361" y="27293"/>
                    <a:pt x="30301" y="26745"/>
                    <a:pt x="27539" y="26590"/>
                  </a:cubicBezTo>
                  <a:cubicBezTo>
                    <a:pt x="27313" y="26579"/>
                    <a:pt x="27087" y="26567"/>
                    <a:pt x="26861" y="26555"/>
                  </a:cubicBezTo>
                  <a:cubicBezTo>
                    <a:pt x="25515" y="26495"/>
                    <a:pt x="24313" y="26436"/>
                    <a:pt x="23205" y="25912"/>
                  </a:cubicBezTo>
                  <a:cubicBezTo>
                    <a:pt x="23955" y="25638"/>
                    <a:pt x="24622" y="25138"/>
                    <a:pt x="25015" y="24519"/>
                  </a:cubicBezTo>
                  <a:cubicBezTo>
                    <a:pt x="25396" y="23947"/>
                    <a:pt x="25503" y="23316"/>
                    <a:pt x="25325" y="22697"/>
                  </a:cubicBezTo>
                  <a:cubicBezTo>
                    <a:pt x="25265" y="22471"/>
                    <a:pt x="25170" y="22268"/>
                    <a:pt x="25051" y="22066"/>
                  </a:cubicBezTo>
                  <a:cubicBezTo>
                    <a:pt x="25182" y="21983"/>
                    <a:pt x="25277" y="21876"/>
                    <a:pt x="25337" y="21745"/>
                  </a:cubicBezTo>
                  <a:cubicBezTo>
                    <a:pt x="25491" y="21399"/>
                    <a:pt x="25348" y="21030"/>
                    <a:pt x="25206" y="20673"/>
                  </a:cubicBezTo>
                  <a:cubicBezTo>
                    <a:pt x="25146" y="20518"/>
                    <a:pt x="25087" y="20363"/>
                    <a:pt x="25051" y="20221"/>
                  </a:cubicBezTo>
                  <a:cubicBezTo>
                    <a:pt x="24813" y="19054"/>
                    <a:pt x="24836" y="18042"/>
                    <a:pt x="25039" y="17030"/>
                  </a:cubicBezTo>
                  <a:cubicBezTo>
                    <a:pt x="26473" y="16264"/>
                    <a:pt x="27858" y="15948"/>
                    <a:pt x="29247" y="15948"/>
                  </a:cubicBezTo>
                  <a:close/>
                  <a:moveTo>
                    <a:pt x="43891" y="0"/>
                  </a:moveTo>
                  <a:cubicBezTo>
                    <a:pt x="41378" y="0"/>
                    <a:pt x="37328" y="5936"/>
                    <a:pt x="34929" y="5936"/>
                  </a:cubicBezTo>
                  <a:cubicBezTo>
                    <a:pt x="34836" y="5936"/>
                    <a:pt x="34746" y="5928"/>
                    <a:pt x="34659" y="5909"/>
                  </a:cubicBezTo>
                  <a:cubicBezTo>
                    <a:pt x="31849" y="5323"/>
                    <a:pt x="30657" y="1803"/>
                    <a:pt x="28081" y="1803"/>
                  </a:cubicBezTo>
                  <a:cubicBezTo>
                    <a:pt x="27307" y="1803"/>
                    <a:pt x="26407" y="2121"/>
                    <a:pt x="25301" y="2933"/>
                  </a:cubicBezTo>
                  <a:cubicBezTo>
                    <a:pt x="22003" y="5362"/>
                    <a:pt x="24634" y="8838"/>
                    <a:pt x="22717" y="11350"/>
                  </a:cubicBezTo>
                  <a:cubicBezTo>
                    <a:pt x="22123" y="12135"/>
                    <a:pt x="21244" y="12435"/>
                    <a:pt x="20190" y="12435"/>
                  </a:cubicBezTo>
                  <a:cubicBezTo>
                    <a:pt x="16754" y="12435"/>
                    <a:pt x="11464" y="9245"/>
                    <a:pt x="8169" y="9245"/>
                  </a:cubicBezTo>
                  <a:cubicBezTo>
                    <a:pt x="7874" y="9245"/>
                    <a:pt x="7595" y="9271"/>
                    <a:pt x="7334" y="9326"/>
                  </a:cubicBezTo>
                  <a:cubicBezTo>
                    <a:pt x="250" y="10850"/>
                    <a:pt x="0" y="20733"/>
                    <a:pt x="4489" y="24912"/>
                  </a:cubicBezTo>
                  <a:cubicBezTo>
                    <a:pt x="6646" y="26915"/>
                    <a:pt x="8569" y="27712"/>
                    <a:pt x="10339" y="27712"/>
                  </a:cubicBezTo>
                  <a:cubicBezTo>
                    <a:pt x="13493" y="27712"/>
                    <a:pt x="16167" y="25184"/>
                    <a:pt x="18836" y="22447"/>
                  </a:cubicBezTo>
                  <a:cubicBezTo>
                    <a:pt x="19157" y="22983"/>
                    <a:pt x="19455" y="23638"/>
                    <a:pt x="19753" y="24281"/>
                  </a:cubicBezTo>
                  <a:cubicBezTo>
                    <a:pt x="20515" y="25924"/>
                    <a:pt x="21288" y="27626"/>
                    <a:pt x="22550" y="27852"/>
                  </a:cubicBezTo>
                  <a:cubicBezTo>
                    <a:pt x="22658" y="27876"/>
                    <a:pt x="22753" y="27888"/>
                    <a:pt x="22860" y="27888"/>
                  </a:cubicBezTo>
                  <a:cubicBezTo>
                    <a:pt x="23455" y="27888"/>
                    <a:pt x="24086" y="27555"/>
                    <a:pt x="24777" y="26900"/>
                  </a:cubicBezTo>
                  <a:cubicBezTo>
                    <a:pt x="25444" y="26995"/>
                    <a:pt x="26134" y="27031"/>
                    <a:pt x="26837" y="27067"/>
                  </a:cubicBezTo>
                  <a:cubicBezTo>
                    <a:pt x="27051" y="27079"/>
                    <a:pt x="27289" y="27079"/>
                    <a:pt x="27515" y="27102"/>
                  </a:cubicBezTo>
                  <a:cubicBezTo>
                    <a:pt x="31218" y="27305"/>
                    <a:pt x="31492" y="28019"/>
                    <a:pt x="31861" y="30900"/>
                  </a:cubicBezTo>
                  <a:cubicBezTo>
                    <a:pt x="32075" y="32615"/>
                    <a:pt x="31861" y="34508"/>
                    <a:pt x="31861" y="36246"/>
                  </a:cubicBezTo>
                  <a:cubicBezTo>
                    <a:pt x="31861" y="39294"/>
                    <a:pt x="31861" y="42342"/>
                    <a:pt x="31861" y="45390"/>
                  </a:cubicBezTo>
                  <a:cubicBezTo>
                    <a:pt x="31861" y="45628"/>
                    <a:pt x="31921" y="45926"/>
                    <a:pt x="32147" y="45938"/>
                  </a:cubicBezTo>
                  <a:cubicBezTo>
                    <a:pt x="32151" y="45938"/>
                    <a:pt x="32156" y="45938"/>
                    <a:pt x="32160" y="45938"/>
                  </a:cubicBezTo>
                  <a:cubicBezTo>
                    <a:pt x="32400" y="45938"/>
                    <a:pt x="32480" y="45612"/>
                    <a:pt x="32480" y="45378"/>
                  </a:cubicBezTo>
                  <a:lnTo>
                    <a:pt x="32528" y="34913"/>
                  </a:lnTo>
                  <a:cubicBezTo>
                    <a:pt x="32528" y="33163"/>
                    <a:pt x="32552" y="31424"/>
                    <a:pt x="32552" y="29674"/>
                  </a:cubicBezTo>
                  <a:cubicBezTo>
                    <a:pt x="32540" y="28293"/>
                    <a:pt x="32611" y="27114"/>
                    <a:pt x="33338" y="25888"/>
                  </a:cubicBezTo>
                  <a:cubicBezTo>
                    <a:pt x="33540" y="26174"/>
                    <a:pt x="33838" y="26400"/>
                    <a:pt x="34231" y="26412"/>
                  </a:cubicBezTo>
                  <a:cubicBezTo>
                    <a:pt x="34516" y="26412"/>
                    <a:pt x="34766" y="26269"/>
                    <a:pt x="34981" y="26138"/>
                  </a:cubicBezTo>
                  <a:cubicBezTo>
                    <a:pt x="36481" y="25162"/>
                    <a:pt x="37148" y="23507"/>
                    <a:pt x="37755" y="21733"/>
                  </a:cubicBezTo>
                  <a:cubicBezTo>
                    <a:pt x="38100" y="20733"/>
                    <a:pt x="38576" y="19792"/>
                    <a:pt x="39148" y="18935"/>
                  </a:cubicBezTo>
                  <a:cubicBezTo>
                    <a:pt x="40787" y="19529"/>
                    <a:pt x="42460" y="19818"/>
                    <a:pt x="44102" y="19818"/>
                  </a:cubicBezTo>
                  <a:cubicBezTo>
                    <a:pt x="48414" y="19818"/>
                    <a:pt x="52519" y="17826"/>
                    <a:pt x="55269" y="14137"/>
                  </a:cubicBezTo>
                  <a:cubicBezTo>
                    <a:pt x="60282" y="7445"/>
                    <a:pt x="55004" y="1447"/>
                    <a:pt x="48361" y="1447"/>
                  </a:cubicBezTo>
                  <a:cubicBezTo>
                    <a:pt x="47463" y="1447"/>
                    <a:pt x="46539" y="1557"/>
                    <a:pt x="45613" y="1790"/>
                  </a:cubicBezTo>
                  <a:cubicBezTo>
                    <a:pt x="45220" y="500"/>
                    <a:pt x="44620" y="0"/>
                    <a:pt x="43891" y="0"/>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40" name="Google Shape;740;p42"/>
            <p:cNvGrpSpPr/>
            <p:nvPr/>
          </p:nvGrpSpPr>
          <p:grpSpPr>
            <a:xfrm rot="1398551" flipH="1">
              <a:off x="7356543" y="3857054"/>
              <a:ext cx="1522160" cy="1254196"/>
              <a:chOff x="698956" y="6526827"/>
              <a:chExt cx="1522132" cy="1254173"/>
            </a:xfrm>
          </p:grpSpPr>
          <p:grpSp>
            <p:nvGrpSpPr>
              <p:cNvPr id="741" name="Google Shape;741;p42"/>
              <p:cNvGrpSpPr/>
              <p:nvPr/>
            </p:nvGrpSpPr>
            <p:grpSpPr>
              <a:xfrm>
                <a:off x="970014" y="6599642"/>
                <a:ext cx="1251074" cy="1089966"/>
                <a:chOff x="2227541" y="6011760"/>
                <a:chExt cx="2864180" cy="2495343"/>
              </a:xfrm>
            </p:grpSpPr>
            <p:sp>
              <p:nvSpPr>
                <p:cNvPr id="742" name="Google Shape;742;p42"/>
                <p:cNvSpPr/>
                <p:nvPr/>
              </p:nvSpPr>
              <p:spPr>
                <a:xfrm rot="-1131582">
                  <a:off x="2772277" y="6293752"/>
                  <a:ext cx="2064072" cy="1922827"/>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43" name="Google Shape;743;p42"/>
                <p:cNvGrpSpPr/>
                <p:nvPr/>
              </p:nvGrpSpPr>
              <p:grpSpPr>
                <a:xfrm>
                  <a:off x="2227541" y="6635267"/>
                  <a:ext cx="2250382" cy="1871835"/>
                  <a:chOff x="2227541" y="6635267"/>
                  <a:chExt cx="2250382" cy="1871835"/>
                </a:xfrm>
              </p:grpSpPr>
              <p:sp>
                <p:nvSpPr>
                  <p:cNvPr id="744" name="Google Shape;744;p42"/>
                  <p:cNvSpPr/>
                  <p:nvPr/>
                </p:nvSpPr>
                <p:spPr>
                  <a:xfrm rot="-1131582">
                    <a:off x="2389104" y="6911337"/>
                    <a:ext cx="1927256" cy="1319697"/>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5" name="Google Shape;745;p42"/>
                  <p:cNvSpPr/>
                  <p:nvPr/>
                </p:nvSpPr>
                <p:spPr>
                  <a:xfrm rot="-1131582">
                    <a:off x="3441562" y="7628158"/>
                    <a:ext cx="485043" cy="66058"/>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6" name="Google Shape;746;p42"/>
                  <p:cNvSpPr/>
                  <p:nvPr/>
                </p:nvSpPr>
                <p:spPr>
                  <a:xfrm rot="-1131582">
                    <a:off x="3621630" y="6827655"/>
                    <a:ext cx="184071" cy="404239"/>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747" name="Google Shape;747;p42"/>
              <p:cNvGrpSpPr/>
              <p:nvPr/>
            </p:nvGrpSpPr>
            <p:grpSpPr>
              <a:xfrm>
                <a:off x="698956" y="6526827"/>
                <a:ext cx="761443" cy="1254173"/>
                <a:chOff x="1668617" y="5683195"/>
                <a:chExt cx="1743230" cy="2871275"/>
              </a:xfrm>
            </p:grpSpPr>
            <p:sp>
              <p:nvSpPr>
                <p:cNvPr id="748" name="Google Shape;748;p42"/>
                <p:cNvSpPr/>
                <p:nvPr/>
              </p:nvSpPr>
              <p:spPr>
                <a:xfrm>
                  <a:off x="1668617" y="5683195"/>
                  <a:ext cx="1729969" cy="2242458"/>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rgbClr val="75D9C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49" name="Google Shape;749;p42"/>
                <p:cNvGrpSpPr/>
                <p:nvPr/>
              </p:nvGrpSpPr>
              <p:grpSpPr>
                <a:xfrm>
                  <a:off x="2252110" y="6027996"/>
                  <a:ext cx="1159737" cy="2526474"/>
                  <a:chOff x="2252110" y="6027996"/>
                  <a:chExt cx="1159737" cy="2526474"/>
                </a:xfrm>
              </p:grpSpPr>
              <p:sp>
                <p:nvSpPr>
                  <p:cNvPr id="750" name="Google Shape;750;p42"/>
                  <p:cNvSpPr/>
                  <p:nvPr/>
                </p:nvSpPr>
                <p:spPr>
                  <a:xfrm>
                    <a:off x="2252110" y="6027996"/>
                    <a:ext cx="1159737" cy="2526474"/>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1" name="Google Shape;751;p42"/>
                  <p:cNvSpPr/>
                  <p:nvPr/>
                </p:nvSpPr>
                <p:spPr>
                  <a:xfrm>
                    <a:off x="3112839" y="6709262"/>
                    <a:ext cx="58980" cy="663304"/>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 name="Google Shape;752;p42"/>
                  <p:cNvSpPr/>
                  <p:nvPr/>
                </p:nvSpPr>
                <p:spPr>
                  <a:xfrm>
                    <a:off x="2447432" y="6696496"/>
                    <a:ext cx="526393" cy="233669"/>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 name="Google Shape;753;p42"/>
                  <p:cNvSpPr/>
                  <p:nvPr/>
                </p:nvSpPr>
                <p:spPr>
                  <a:xfrm>
                    <a:off x="2600004" y="6126931"/>
                    <a:ext cx="57644" cy="287652"/>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sp>
          <p:nvSpPr>
            <p:cNvPr id="754" name="Google Shape;754;p42"/>
            <p:cNvSpPr/>
            <p:nvPr/>
          </p:nvSpPr>
          <p:spPr>
            <a:xfrm flipH="1">
              <a:off x="6505301" y="4462217"/>
              <a:ext cx="2637197" cy="681282"/>
            </a:xfrm>
            <a:custGeom>
              <a:avLst/>
              <a:gdLst/>
              <a:ahLst/>
              <a:cxnLst/>
              <a:rect l="l" t="t" r="r" b="b"/>
              <a:pathLst>
                <a:path w="59984" h="15496" extrusionOk="0">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rgbClr val="A0EB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757" name="Google Shape;757;p42"/>
          <p:cNvSpPr txBox="1"/>
          <p:nvPr/>
        </p:nvSpPr>
        <p:spPr>
          <a:xfrm>
            <a:off x="2139100" y="3397761"/>
            <a:ext cx="1504000" cy="51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Oswald"/>
                <a:ea typeface="Oswald"/>
                <a:cs typeface="Oswald"/>
                <a:sym typeface="Oswald"/>
              </a:rPr>
              <a:t>JUPITER</a:t>
            </a:r>
            <a:endParaRPr sz="1867" kern="0">
              <a:solidFill>
                <a:srgbClr val="FFFFFF"/>
              </a:solidFill>
              <a:latin typeface="Oswald"/>
              <a:ea typeface="Oswald"/>
              <a:cs typeface="Oswald"/>
              <a:sym typeface="Oswald"/>
            </a:endParaRPr>
          </a:p>
        </p:txBody>
      </p:sp>
      <p:grpSp>
        <p:nvGrpSpPr>
          <p:cNvPr id="20" name="Google Shape;536;p37">
            <a:extLst>
              <a:ext uri="{FF2B5EF4-FFF2-40B4-BE49-F238E27FC236}">
                <a16:creationId xmlns:a16="http://schemas.microsoft.com/office/drawing/2014/main" id="{D8121384-0C8D-BDE3-E7FA-17D4FF88EAED}"/>
              </a:ext>
            </a:extLst>
          </p:cNvPr>
          <p:cNvGrpSpPr/>
          <p:nvPr/>
        </p:nvGrpSpPr>
        <p:grpSpPr>
          <a:xfrm>
            <a:off x="8881597" y="464402"/>
            <a:ext cx="616789" cy="833812"/>
            <a:chOff x="590250" y="244200"/>
            <a:chExt cx="407975" cy="532175"/>
          </a:xfrm>
        </p:grpSpPr>
        <p:sp>
          <p:nvSpPr>
            <p:cNvPr id="21" name="Google Shape;537;p37">
              <a:extLst>
                <a:ext uri="{FF2B5EF4-FFF2-40B4-BE49-F238E27FC236}">
                  <a16:creationId xmlns:a16="http://schemas.microsoft.com/office/drawing/2014/main" id="{AC785DAF-C251-7855-921C-3722FA5D4EFD}"/>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38;p37">
              <a:extLst>
                <a:ext uri="{FF2B5EF4-FFF2-40B4-BE49-F238E27FC236}">
                  <a16:creationId xmlns:a16="http://schemas.microsoft.com/office/drawing/2014/main" id="{D125FE13-82A9-D960-7F94-720214960DB6}"/>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39;p37">
              <a:extLst>
                <a:ext uri="{FF2B5EF4-FFF2-40B4-BE49-F238E27FC236}">
                  <a16:creationId xmlns:a16="http://schemas.microsoft.com/office/drawing/2014/main" id="{CC73929D-1B04-F2BF-668D-A855F0184C1A}"/>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40;p37">
              <a:extLst>
                <a:ext uri="{FF2B5EF4-FFF2-40B4-BE49-F238E27FC236}">
                  <a16:creationId xmlns:a16="http://schemas.microsoft.com/office/drawing/2014/main" id="{9DBFA181-15DF-828D-5DBA-01F6CEB52810}"/>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41;p37">
              <a:extLst>
                <a:ext uri="{FF2B5EF4-FFF2-40B4-BE49-F238E27FC236}">
                  <a16:creationId xmlns:a16="http://schemas.microsoft.com/office/drawing/2014/main" id="{4F20A13A-7871-2C33-EF47-745E1887FA43}"/>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42;p37">
              <a:extLst>
                <a:ext uri="{FF2B5EF4-FFF2-40B4-BE49-F238E27FC236}">
                  <a16:creationId xmlns:a16="http://schemas.microsoft.com/office/drawing/2014/main" id="{205378BC-6897-C7F0-2319-3759E4C4792D}"/>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43;p37">
              <a:extLst>
                <a:ext uri="{FF2B5EF4-FFF2-40B4-BE49-F238E27FC236}">
                  <a16:creationId xmlns:a16="http://schemas.microsoft.com/office/drawing/2014/main" id="{AE0E0755-635B-569B-1D54-D60D0DFD9A5B}"/>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44;p37">
              <a:extLst>
                <a:ext uri="{FF2B5EF4-FFF2-40B4-BE49-F238E27FC236}">
                  <a16:creationId xmlns:a16="http://schemas.microsoft.com/office/drawing/2014/main" id="{49055557-B501-F1D3-66D5-70B3107DA63B}"/>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45;p37">
              <a:extLst>
                <a:ext uri="{FF2B5EF4-FFF2-40B4-BE49-F238E27FC236}">
                  <a16:creationId xmlns:a16="http://schemas.microsoft.com/office/drawing/2014/main" id="{21D0760D-BB3B-9D04-69F6-F3C4C01433D0}"/>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46;p37">
              <a:extLst>
                <a:ext uri="{FF2B5EF4-FFF2-40B4-BE49-F238E27FC236}">
                  <a16:creationId xmlns:a16="http://schemas.microsoft.com/office/drawing/2014/main" id="{E4A52182-AB74-4541-2F9B-4E337E0DC0FA}"/>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47;p37">
              <a:extLst>
                <a:ext uri="{FF2B5EF4-FFF2-40B4-BE49-F238E27FC236}">
                  <a16:creationId xmlns:a16="http://schemas.microsoft.com/office/drawing/2014/main" id="{1162942D-3283-F95C-B081-AD16779EA7B7}"/>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48;p37">
              <a:extLst>
                <a:ext uri="{FF2B5EF4-FFF2-40B4-BE49-F238E27FC236}">
                  <a16:creationId xmlns:a16="http://schemas.microsoft.com/office/drawing/2014/main" id="{207178A7-72D1-B278-9098-13D6C8D2A1EF}"/>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49;p37">
              <a:extLst>
                <a:ext uri="{FF2B5EF4-FFF2-40B4-BE49-F238E27FC236}">
                  <a16:creationId xmlns:a16="http://schemas.microsoft.com/office/drawing/2014/main" id="{DE889E32-6B74-7E35-28C0-5FC3A776B7BD}"/>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50;p37">
              <a:extLst>
                <a:ext uri="{FF2B5EF4-FFF2-40B4-BE49-F238E27FC236}">
                  <a16:creationId xmlns:a16="http://schemas.microsoft.com/office/drawing/2014/main" id="{D6ED5A93-A3B6-602A-448A-E2EFC51D4EEC}"/>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مستطيل مستدير الزوايا 15">
            <a:extLst>
              <a:ext uri="{FF2B5EF4-FFF2-40B4-BE49-F238E27FC236}">
                <a16:creationId xmlns:a16="http://schemas.microsoft.com/office/drawing/2014/main" id="{0B4C843E-9741-F087-D30D-372484AC7BE5}"/>
              </a:ext>
            </a:extLst>
          </p:cNvPr>
          <p:cNvSpPr/>
          <p:nvPr/>
        </p:nvSpPr>
        <p:spPr>
          <a:xfrm>
            <a:off x="227070" y="2158372"/>
            <a:ext cx="11737860" cy="1552698"/>
          </a:xfrm>
          <a:prstGeom prst="roundRect">
            <a:avLst>
              <a:gd name="adj" fmla="val 0"/>
            </a:avLst>
          </a:prstGeom>
          <a:solidFill>
            <a:schemeClr val="accent3">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b" anchorCtr="0" forceAA="0" compatLnSpc="1">
            <a:prstTxWarp prst="textNoShape">
              <a:avLst/>
            </a:prstTxWarp>
            <a:noAutofit/>
          </a:bodyPr>
          <a:lstStyle/>
          <a:p>
            <a:pPr marL="182880" marR="0" indent="-228600" algn="just" rtl="1">
              <a:lnSpc>
                <a:spcPct val="107000"/>
              </a:lnSpc>
              <a:spcBef>
                <a:spcPts val="0"/>
              </a:spcBef>
              <a:spcAft>
                <a:spcPts val="0"/>
              </a:spcAft>
            </a:pPr>
            <a:r>
              <a:rPr lang="ar-BH" sz="2800" b="1" u="sng" dirty="0">
                <a:solidFill>
                  <a:srgbClr val="FF0000"/>
                </a:solidFill>
                <a:effectLst/>
                <a:ea typeface="Calibri" panose="020F0502020204030204" pitchFamily="34" charset="0"/>
                <a:cs typeface="Sakkal Majalla" panose="02000000000000000000" pitchFamily="2" charset="-78"/>
              </a:rPr>
              <a:t>مفهوم التنمية المستدامة </a:t>
            </a:r>
            <a:r>
              <a:rPr lang="ar-BH" sz="2800" b="1" dirty="0">
                <a:solidFill>
                  <a:srgbClr val="0D0D0D"/>
                </a:solidFill>
                <a:effectLst/>
                <a:ea typeface="Calibri" panose="020F0502020204030204" pitchFamily="34" charset="0"/>
                <a:cs typeface="Sakkal Majalla" panose="02000000000000000000" pitchFamily="2" charset="-78"/>
              </a:rPr>
              <a:t>هو يتمثل في تلبية احتياجات الأجيال الحالية من دون المساومة على قدرة الأجيال المقبلة على الحياة والبقاء، والتوزيع المناسب والعادل للموارد والحقوق والثروات بين الأفراد على مر الزمن والمساواة المتبادلة بين الأجيال المختلفة وبين أفراد الجيل.</a:t>
            </a:r>
            <a:endParaRPr lang="en-US" b="1" dirty="0">
              <a:effectLst/>
              <a:ea typeface="Calibri" panose="020F0502020204030204" pitchFamily="34" charset="0"/>
              <a:cs typeface="Arial" panose="020B0604020202020204" pitchFamily="34" charset="0"/>
            </a:endParaRPr>
          </a:p>
        </p:txBody>
      </p:sp>
      <p:sp>
        <p:nvSpPr>
          <p:cNvPr id="37" name="مستطيل 36">
            <a:extLst>
              <a:ext uri="{FF2B5EF4-FFF2-40B4-BE49-F238E27FC236}">
                <a16:creationId xmlns:a16="http://schemas.microsoft.com/office/drawing/2014/main" id="{E678CBD4-7DFD-F9C1-13C7-0A02B3FD6AFE}"/>
              </a:ext>
            </a:extLst>
          </p:cNvPr>
          <p:cNvSpPr/>
          <p:nvPr/>
        </p:nvSpPr>
        <p:spPr>
          <a:xfrm>
            <a:off x="2876204" y="226799"/>
            <a:ext cx="5648038" cy="823069"/>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1000"/>
              </a:spcAft>
              <a:buClrTx/>
              <a:buSzTx/>
              <a:buFontTx/>
              <a:buNone/>
              <a:tabLst/>
              <a:defRPr/>
            </a:pPr>
            <a:r>
              <a:rPr kumimoji="0" lang="ar-BH" sz="4800" b="0" i="0" u="none" strike="noStrike" kern="1200" cap="none" spc="0" normalizeH="0" baseline="0" noProof="0" dirty="0">
                <a:ln>
                  <a:noFill/>
                </a:ln>
                <a:solidFill>
                  <a:prstClr val="white"/>
                </a:solidFill>
                <a:effectLst/>
                <a:uLnTx/>
                <a:uFillTx/>
                <a:latin typeface="Sakkal Majalla" panose="02000000000000000000" pitchFamily="2" charset="-78"/>
                <a:ea typeface="+mn-ea"/>
                <a:cs typeface="Sultan bold" pitchFamily="2" charset="-78"/>
              </a:rPr>
              <a:t>التنمية المستدامة</a:t>
            </a:r>
          </a:p>
        </p:txBody>
      </p:sp>
      <p:pic>
        <p:nvPicPr>
          <p:cNvPr id="38" name="صورة 37">
            <a:extLst>
              <a:ext uri="{FF2B5EF4-FFF2-40B4-BE49-F238E27FC236}">
                <a16:creationId xmlns:a16="http://schemas.microsoft.com/office/drawing/2014/main" id="{9BC1360E-E665-1616-D2D9-4217E887BCB7}"/>
              </a:ext>
            </a:extLst>
          </p:cNvPr>
          <p:cNvPicPr>
            <a:picLocks noChangeAspect="1"/>
          </p:cNvPicPr>
          <p:nvPr/>
        </p:nvPicPr>
        <p:blipFill>
          <a:blip r:embed="rId3"/>
          <a:stretch>
            <a:fillRect/>
          </a:stretch>
        </p:blipFill>
        <p:spPr>
          <a:xfrm>
            <a:off x="189395" y="175087"/>
            <a:ext cx="1298630" cy="1075510"/>
          </a:xfrm>
          <a:prstGeom prst="rect">
            <a:avLst/>
          </a:prstGeom>
          <a:ln w="19050">
            <a:solidFill>
              <a:srgbClr val="002060"/>
            </a:solidFill>
          </a:ln>
        </p:spPr>
      </p:pic>
    </p:spTree>
    <p:extLst>
      <p:ext uri="{BB962C8B-B14F-4D97-AF65-F5344CB8AC3E}">
        <p14:creationId xmlns:p14="http://schemas.microsoft.com/office/powerpoint/2010/main" val="8508892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58" name="Google Shape;758;p42"/>
          <p:cNvSpPr txBox="1"/>
          <p:nvPr/>
        </p:nvSpPr>
        <p:spPr>
          <a:xfrm>
            <a:off x="2139100" y="4305261"/>
            <a:ext cx="1504000" cy="51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Oswald"/>
                <a:ea typeface="Oswald"/>
                <a:cs typeface="Oswald"/>
                <a:sym typeface="Oswald"/>
              </a:rPr>
              <a:t>MARS</a:t>
            </a:r>
            <a:endParaRPr sz="1867" kern="0">
              <a:solidFill>
                <a:srgbClr val="FFFFFF"/>
              </a:solidFill>
              <a:latin typeface="Oswald"/>
              <a:ea typeface="Oswald"/>
              <a:cs typeface="Oswald"/>
              <a:sym typeface="Oswald"/>
            </a:endParaRPr>
          </a:p>
        </p:txBody>
      </p:sp>
      <p:pic>
        <p:nvPicPr>
          <p:cNvPr id="21" name="Picture 1">
            <a:extLst>
              <a:ext uri="{FF2B5EF4-FFF2-40B4-BE49-F238E27FC236}">
                <a16:creationId xmlns:a16="http://schemas.microsoft.com/office/drawing/2014/main" id="{873D5805-DF9A-4C18-B2A3-A35DE7C7EBEC}"/>
              </a:ext>
            </a:extLst>
          </p:cNvPr>
          <p:cNvPicPr>
            <a:picLocks noChangeAspect="1"/>
          </p:cNvPicPr>
          <p:nvPr/>
        </p:nvPicPr>
        <p:blipFill>
          <a:blip r:embed="rId3"/>
          <a:stretch>
            <a:fillRect/>
          </a:stretch>
        </p:blipFill>
        <p:spPr>
          <a:xfrm>
            <a:off x="2214771" y="405131"/>
            <a:ext cx="3447457" cy="2836572"/>
          </a:xfrm>
          <a:prstGeom prst="rect">
            <a:avLst/>
          </a:prstGeom>
        </p:spPr>
      </p:pic>
      <p:pic>
        <p:nvPicPr>
          <p:cNvPr id="22" name="Picture 1">
            <a:extLst>
              <a:ext uri="{FF2B5EF4-FFF2-40B4-BE49-F238E27FC236}">
                <a16:creationId xmlns:a16="http://schemas.microsoft.com/office/drawing/2014/main" id="{A6AC7D03-2462-4806-8A56-A141D9BDA7F1}"/>
              </a:ext>
            </a:extLst>
          </p:cNvPr>
          <p:cNvPicPr>
            <a:picLocks noChangeAspect="1"/>
          </p:cNvPicPr>
          <p:nvPr/>
        </p:nvPicPr>
        <p:blipFill>
          <a:blip r:embed="rId4"/>
          <a:stretch>
            <a:fillRect/>
          </a:stretch>
        </p:blipFill>
        <p:spPr>
          <a:xfrm>
            <a:off x="7171368" y="948731"/>
            <a:ext cx="4763654" cy="1620924"/>
          </a:xfrm>
          <a:prstGeom prst="rect">
            <a:avLst/>
          </a:prstGeom>
        </p:spPr>
      </p:pic>
      <p:pic>
        <p:nvPicPr>
          <p:cNvPr id="3" name="صورة 2">
            <a:extLst>
              <a:ext uri="{FF2B5EF4-FFF2-40B4-BE49-F238E27FC236}">
                <a16:creationId xmlns:a16="http://schemas.microsoft.com/office/drawing/2014/main" id="{3589DA0F-3BD6-4C98-A0C9-05ADD44C6C2C}"/>
              </a:ext>
            </a:extLst>
          </p:cNvPr>
          <p:cNvPicPr>
            <a:picLocks noChangeAspect="1"/>
          </p:cNvPicPr>
          <p:nvPr/>
        </p:nvPicPr>
        <p:blipFill>
          <a:blip r:embed="rId5"/>
          <a:stretch>
            <a:fillRect/>
          </a:stretch>
        </p:blipFill>
        <p:spPr>
          <a:xfrm>
            <a:off x="5645982" y="1337176"/>
            <a:ext cx="1357121" cy="972483"/>
          </a:xfrm>
          <a:prstGeom prst="rect">
            <a:avLst/>
          </a:prstGeom>
        </p:spPr>
      </p:pic>
      <p:pic>
        <p:nvPicPr>
          <p:cNvPr id="28" name="صورة 27">
            <a:extLst>
              <a:ext uri="{FF2B5EF4-FFF2-40B4-BE49-F238E27FC236}">
                <a16:creationId xmlns:a16="http://schemas.microsoft.com/office/drawing/2014/main" id="{3532C09C-53AC-51B0-E1FC-39411991C146}"/>
              </a:ext>
            </a:extLst>
          </p:cNvPr>
          <p:cNvPicPr>
            <a:picLocks noChangeAspect="1"/>
          </p:cNvPicPr>
          <p:nvPr/>
        </p:nvPicPr>
        <p:blipFill rotWithShape="1">
          <a:blip r:embed="rId6"/>
          <a:srcRect t="49526"/>
          <a:stretch/>
        </p:blipFill>
        <p:spPr>
          <a:xfrm>
            <a:off x="1573177" y="3905843"/>
            <a:ext cx="10158153" cy="2474270"/>
          </a:xfrm>
          <a:prstGeom prst="rect">
            <a:avLst/>
          </a:prstGeom>
        </p:spPr>
      </p:pic>
      <p:sp>
        <p:nvSpPr>
          <p:cNvPr id="2" name="سهم: لليسار 1">
            <a:extLst>
              <a:ext uri="{FF2B5EF4-FFF2-40B4-BE49-F238E27FC236}">
                <a16:creationId xmlns:a16="http://schemas.microsoft.com/office/drawing/2014/main" id="{833F6B89-C857-E5C9-ADE0-CFE021CB35D9}"/>
              </a:ext>
            </a:extLst>
          </p:cNvPr>
          <p:cNvSpPr/>
          <p:nvPr/>
        </p:nvSpPr>
        <p:spPr>
          <a:xfrm rot="13557567">
            <a:off x="4931087" y="3057218"/>
            <a:ext cx="1429789" cy="79802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صورة 31">
            <a:extLst>
              <a:ext uri="{FF2B5EF4-FFF2-40B4-BE49-F238E27FC236}">
                <a16:creationId xmlns:a16="http://schemas.microsoft.com/office/drawing/2014/main" id="{E232ACD9-3DEB-E441-890D-4C63957A85C8}"/>
              </a:ext>
            </a:extLst>
          </p:cNvPr>
          <p:cNvPicPr>
            <a:picLocks noChangeAspect="1"/>
          </p:cNvPicPr>
          <p:nvPr/>
        </p:nvPicPr>
        <p:blipFill>
          <a:blip r:embed="rId7"/>
          <a:stretch>
            <a:fillRect/>
          </a:stretch>
        </p:blipFill>
        <p:spPr>
          <a:xfrm>
            <a:off x="0" y="9389"/>
            <a:ext cx="1765800" cy="1327787"/>
          </a:xfrm>
          <a:custGeom>
            <a:avLst/>
            <a:gdLst>
              <a:gd name="connsiteX0" fmla="*/ 0 w 1765800"/>
              <a:gd name="connsiteY0" fmla="*/ 0 h 1327787"/>
              <a:gd name="connsiteX1" fmla="*/ 535626 w 1765800"/>
              <a:gd name="connsiteY1" fmla="*/ 0 h 1327787"/>
              <a:gd name="connsiteX2" fmla="*/ 1088910 w 1765800"/>
              <a:gd name="connsiteY2" fmla="*/ 0 h 1327787"/>
              <a:gd name="connsiteX3" fmla="*/ 1765800 w 1765800"/>
              <a:gd name="connsiteY3" fmla="*/ 0 h 1327787"/>
              <a:gd name="connsiteX4" fmla="*/ 1765800 w 1765800"/>
              <a:gd name="connsiteY4" fmla="*/ 429318 h 1327787"/>
              <a:gd name="connsiteX5" fmla="*/ 1765800 w 1765800"/>
              <a:gd name="connsiteY5" fmla="*/ 898469 h 1327787"/>
              <a:gd name="connsiteX6" fmla="*/ 1765800 w 1765800"/>
              <a:gd name="connsiteY6" fmla="*/ 1327787 h 1327787"/>
              <a:gd name="connsiteX7" fmla="*/ 1177200 w 1765800"/>
              <a:gd name="connsiteY7" fmla="*/ 1327787 h 1327787"/>
              <a:gd name="connsiteX8" fmla="*/ 570942 w 1765800"/>
              <a:gd name="connsiteY8" fmla="*/ 1327787 h 1327787"/>
              <a:gd name="connsiteX9" fmla="*/ 0 w 1765800"/>
              <a:gd name="connsiteY9" fmla="*/ 1327787 h 1327787"/>
              <a:gd name="connsiteX10" fmla="*/ 0 w 1765800"/>
              <a:gd name="connsiteY10" fmla="*/ 885191 h 1327787"/>
              <a:gd name="connsiteX11" fmla="*/ 0 w 1765800"/>
              <a:gd name="connsiteY11" fmla="*/ 469151 h 1327787"/>
              <a:gd name="connsiteX12" fmla="*/ 0 w 1765800"/>
              <a:gd name="connsiteY12" fmla="*/ 0 h 132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5800" h="1327787" fill="none" extrusionOk="0">
                <a:moveTo>
                  <a:pt x="0" y="0"/>
                </a:moveTo>
                <a:cubicBezTo>
                  <a:pt x="149852" y="-59413"/>
                  <a:pt x="388874" y="40631"/>
                  <a:pt x="535626" y="0"/>
                </a:cubicBezTo>
                <a:cubicBezTo>
                  <a:pt x="682378" y="-40631"/>
                  <a:pt x="861429" y="30695"/>
                  <a:pt x="1088910" y="0"/>
                </a:cubicBezTo>
                <a:cubicBezTo>
                  <a:pt x="1316391" y="-30695"/>
                  <a:pt x="1539434" y="38341"/>
                  <a:pt x="1765800" y="0"/>
                </a:cubicBezTo>
                <a:cubicBezTo>
                  <a:pt x="1772447" y="143892"/>
                  <a:pt x="1761241" y="274224"/>
                  <a:pt x="1765800" y="429318"/>
                </a:cubicBezTo>
                <a:cubicBezTo>
                  <a:pt x="1770359" y="584412"/>
                  <a:pt x="1758311" y="703934"/>
                  <a:pt x="1765800" y="898469"/>
                </a:cubicBezTo>
                <a:cubicBezTo>
                  <a:pt x="1773289" y="1093004"/>
                  <a:pt x="1742305" y="1187338"/>
                  <a:pt x="1765800" y="1327787"/>
                </a:cubicBezTo>
                <a:cubicBezTo>
                  <a:pt x="1613146" y="1332777"/>
                  <a:pt x="1379066" y="1296820"/>
                  <a:pt x="1177200" y="1327787"/>
                </a:cubicBezTo>
                <a:cubicBezTo>
                  <a:pt x="975334" y="1358754"/>
                  <a:pt x="758983" y="1264567"/>
                  <a:pt x="570942" y="1327787"/>
                </a:cubicBezTo>
                <a:cubicBezTo>
                  <a:pt x="382901" y="1391007"/>
                  <a:pt x="188580" y="1266897"/>
                  <a:pt x="0" y="1327787"/>
                </a:cubicBezTo>
                <a:cubicBezTo>
                  <a:pt x="-37514" y="1131865"/>
                  <a:pt x="32294" y="1071471"/>
                  <a:pt x="0" y="885191"/>
                </a:cubicBezTo>
                <a:cubicBezTo>
                  <a:pt x="-32294" y="698911"/>
                  <a:pt x="35344" y="641354"/>
                  <a:pt x="0" y="469151"/>
                </a:cubicBezTo>
                <a:cubicBezTo>
                  <a:pt x="-35344" y="296948"/>
                  <a:pt x="33583" y="197143"/>
                  <a:pt x="0" y="0"/>
                </a:cubicBezTo>
                <a:close/>
              </a:path>
              <a:path w="1765800" h="1327787" stroke="0" extrusionOk="0">
                <a:moveTo>
                  <a:pt x="0" y="0"/>
                </a:moveTo>
                <a:cubicBezTo>
                  <a:pt x="263135" y="-36623"/>
                  <a:pt x="290659" y="444"/>
                  <a:pt x="535626" y="0"/>
                </a:cubicBezTo>
                <a:cubicBezTo>
                  <a:pt x="780593" y="-444"/>
                  <a:pt x="897785" y="54366"/>
                  <a:pt x="1106568" y="0"/>
                </a:cubicBezTo>
                <a:cubicBezTo>
                  <a:pt x="1315351" y="-54366"/>
                  <a:pt x="1469881" y="9892"/>
                  <a:pt x="1765800" y="0"/>
                </a:cubicBezTo>
                <a:cubicBezTo>
                  <a:pt x="1783972" y="124415"/>
                  <a:pt x="1762827" y="260306"/>
                  <a:pt x="1765800" y="402762"/>
                </a:cubicBezTo>
                <a:cubicBezTo>
                  <a:pt x="1768773" y="545218"/>
                  <a:pt x="1744888" y="679175"/>
                  <a:pt x="1765800" y="858636"/>
                </a:cubicBezTo>
                <a:cubicBezTo>
                  <a:pt x="1786712" y="1038097"/>
                  <a:pt x="1745239" y="1215255"/>
                  <a:pt x="1765800" y="1327787"/>
                </a:cubicBezTo>
                <a:cubicBezTo>
                  <a:pt x="1549878" y="1390944"/>
                  <a:pt x="1390201" y="1310876"/>
                  <a:pt x="1141884" y="1327787"/>
                </a:cubicBezTo>
                <a:cubicBezTo>
                  <a:pt x="893567" y="1344698"/>
                  <a:pt x="823723" y="1312466"/>
                  <a:pt x="535626" y="1327787"/>
                </a:cubicBezTo>
                <a:cubicBezTo>
                  <a:pt x="247529" y="1343108"/>
                  <a:pt x="153315" y="1316741"/>
                  <a:pt x="0" y="1327787"/>
                </a:cubicBezTo>
                <a:cubicBezTo>
                  <a:pt x="-19805" y="1149496"/>
                  <a:pt x="49739" y="1070593"/>
                  <a:pt x="0" y="885191"/>
                </a:cubicBezTo>
                <a:cubicBezTo>
                  <a:pt x="-49739" y="699789"/>
                  <a:pt x="29207" y="571620"/>
                  <a:pt x="0" y="442596"/>
                </a:cubicBezTo>
                <a:cubicBezTo>
                  <a:pt x="-29207" y="313573"/>
                  <a:pt x="37792" y="101625"/>
                  <a:pt x="0" y="0"/>
                </a:cubicBezTo>
                <a:close/>
              </a:path>
            </a:pathLst>
          </a:custGeom>
          <a:ln>
            <a:solidFill>
              <a:schemeClr val="tx1"/>
            </a:solidFill>
            <a:extLst>
              <a:ext uri="{C807C97D-BFC1-408E-A445-0C87EB9F89A2}">
                <ask:lineSketchStyleProps xmlns:ask="http://schemas.microsoft.com/office/drawing/2018/sketchyshapes" sd="840372365">
                  <a:prstGeom prst="rect">
                    <a:avLst/>
                  </a:prstGeom>
                  <ask:type>
                    <ask:lineSketchScribble/>
                  </ask:type>
                </ask:lineSketchStyleProps>
              </a:ext>
            </a:extLst>
          </a:ln>
        </p:spPr>
      </p:pic>
    </p:spTree>
    <p:extLst>
      <p:ext uri="{BB962C8B-B14F-4D97-AF65-F5344CB8AC3E}">
        <p14:creationId xmlns:p14="http://schemas.microsoft.com/office/powerpoint/2010/main" val="6021757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9" name="صورة 8">
            <a:extLst>
              <a:ext uri="{FF2B5EF4-FFF2-40B4-BE49-F238E27FC236}">
                <a16:creationId xmlns:a16="http://schemas.microsoft.com/office/drawing/2014/main" id="{10DD30C3-099F-4A05-851B-4CE92C2D560C}"/>
              </a:ext>
            </a:extLst>
          </p:cNvPr>
          <p:cNvPicPr>
            <a:picLocks noChangeAspect="1"/>
          </p:cNvPicPr>
          <p:nvPr/>
        </p:nvPicPr>
        <p:blipFill>
          <a:blip r:embed="rId2"/>
          <a:stretch>
            <a:fillRect/>
          </a:stretch>
        </p:blipFill>
        <p:spPr>
          <a:xfrm>
            <a:off x="422107" y="1052513"/>
            <a:ext cx="3400481" cy="2129289"/>
          </a:xfrm>
          <a:prstGeom prst="rect">
            <a:avLst/>
          </a:prstGeom>
        </p:spPr>
      </p:pic>
      <p:sp>
        <p:nvSpPr>
          <p:cNvPr id="20" name="Rectangle 19">
            <a:extLst>
              <a:ext uri="{FF2B5EF4-FFF2-40B4-BE49-F238E27FC236}">
                <a16:creationId xmlns:a16="http://schemas.microsoft.com/office/drawing/2014/main" id="{E3B4FF89-C45F-4E24-B963-61E855708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3671" y="0"/>
            <a:ext cx="731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صورة 4">
            <a:extLst>
              <a:ext uri="{FF2B5EF4-FFF2-40B4-BE49-F238E27FC236}">
                <a16:creationId xmlns:a16="http://schemas.microsoft.com/office/drawing/2014/main" id="{C4A124E0-7DB3-44DC-910F-3D81BDC97DF2}"/>
              </a:ext>
            </a:extLst>
          </p:cNvPr>
          <p:cNvPicPr>
            <a:picLocks noChangeAspect="1"/>
          </p:cNvPicPr>
          <p:nvPr/>
        </p:nvPicPr>
        <p:blipFill>
          <a:blip r:embed="rId3"/>
          <a:stretch>
            <a:fillRect/>
          </a:stretch>
        </p:blipFill>
        <p:spPr>
          <a:xfrm>
            <a:off x="4338592" y="1052513"/>
            <a:ext cx="3401568" cy="2089155"/>
          </a:xfrm>
          <a:prstGeom prst="rect">
            <a:avLst/>
          </a:prstGeom>
        </p:spPr>
      </p:pic>
      <p:sp>
        <p:nvSpPr>
          <p:cNvPr id="22" name="Rectangle 21">
            <a:extLst>
              <a:ext uri="{FF2B5EF4-FFF2-40B4-BE49-F238E27FC236}">
                <a16:creationId xmlns:a16="http://schemas.microsoft.com/office/drawing/2014/main" id="{14F25C03-EF67-4344-8AEA-7B3FA0DED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7836" y="0"/>
            <a:ext cx="731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صورة 10" descr="صورة تحتوي على نص, قصاصة فنية&#10;&#10;تم إنشاء الوصف تلقائياً">
            <a:extLst>
              <a:ext uri="{FF2B5EF4-FFF2-40B4-BE49-F238E27FC236}">
                <a16:creationId xmlns:a16="http://schemas.microsoft.com/office/drawing/2014/main" id="{59D0F59A-FB5B-4085-B12E-1AD78A6645AB}"/>
              </a:ext>
            </a:extLst>
          </p:cNvPr>
          <p:cNvPicPr>
            <a:picLocks noChangeAspect="1"/>
          </p:cNvPicPr>
          <p:nvPr/>
        </p:nvPicPr>
        <p:blipFill>
          <a:blip r:embed="rId4"/>
          <a:stretch>
            <a:fillRect/>
          </a:stretch>
        </p:blipFill>
        <p:spPr>
          <a:xfrm>
            <a:off x="8511401" y="1156952"/>
            <a:ext cx="3166620" cy="2132621"/>
          </a:xfrm>
          <a:prstGeom prst="rect">
            <a:avLst/>
          </a:prstGeom>
        </p:spPr>
      </p:pic>
      <p:sp>
        <p:nvSpPr>
          <p:cNvPr id="24" name="Rectangle 23">
            <a:extLst>
              <a:ext uri="{FF2B5EF4-FFF2-40B4-BE49-F238E27FC236}">
                <a16:creationId xmlns:a16="http://schemas.microsoft.com/office/drawing/2014/main" id="{F74793DE-3651-410B-B243-8F0B1468E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59424" y="-2665476"/>
            <a:ext cx="73152" cy="121889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صورة 12" descr="صورة تحتوي على نص, قصاصة فنية&#10;&#10;تم إنشاء الوصف تلقائياً">
            <a:extLst>
              <a:ext uri="{FF2B5EF4-FFF2-40B4-BE49-F238E27FC236}">
                <a16:creationId xmlns:a16="http://schemas.microsoft.com/office/drawing/2014/main" id="{9A0DE58A-36DA-41B8-81D3-EDD25DC82466}"/>
              </a:ext>
            </a:extLst>
          </p:cNvPr>
          <p:cNvPicPr>
            <a:picLocks noChangeAspect="1"/>
          </p:cNvPicPr>
          <p:nvPr/>
        </p:nvPicPr>
        <p:blipFill>
          <a:blip r:embed="rId5"/>
          <a:stretch>
            <a:fillRect/>
          </a:stretch>
        </p:blipFill>
        <p:spPr>
          <a:xfrm>
            <a:off x="387267" y="3921644"/>
            <a:ext cx="3401568" cy="2599689"/>
          </a:xfrm>
          <a:prstGeom prst="rect">
            <a:avLst/>
          </a:prstGeom>
        </p:spPr>
      </p:pic>
      <p:pic>
        <p:nvPicPr>
          <p:cNvPr id="7" name="صورة 6" descr="صورة تحتوي على نص, قصاصة فنية&#10;&#10;تم إنشاء الوصف تلقائياً">
            <a:extLst>
              <a:ext uri="{FF2B5EF4-FFF2-40B4-BE49-F238E27FC236}">
                <a16:creationId xmlns:a16="http://schemas.microsoft.com/office/drawing/2014/main" id="{5AD23C65-3539-4842-9517-634F281CC91E}"/>
              </a:ext>
            </a:extLst>
          </p:cNvPr>
          <p:cNvPicPr>
            <a:picLocks noChangeAspect="1"/>
          </p:cNvPicPr>
          <p:nvPr/>
        </p:nvPicPr>
        <p:blipFill>
          <a:blip r:embed="rId6"/>
          <a:stretch>
            <a:fillRect/>
          </a:stretch>
        </p:blipFill>
        <p:spPr>
          <a:xfrm>
            <a:off x="4331659" y="3667210"/>
            <a:ext cx="3763520" cy="2725277"/>
          </a:xfrm>
          <a:prstGeom prst="rect">
            <a:avLst/>
          </a:prstGeom>
        </p:spPr>
      </p:pic>
      <p:pic>
        <p:nvPicPr>
          <p:cNvPr id="15" name="صورة 14">
            <a:extLst>
              <a:ext uri="{FF2B5EF4-FFF2-40B4-BE49-F238E27FC236}">
                <a16:creationId xmlns:a16="http://schemas.microsoft.com/office/drawing/2014/main" id="{155CCCBE-2B23-4887-A0B1-60F3F708D002}"/>
              </a:ext>
            </a:extLst>
          </p:cNvPr>
          <p:cNvPicPr>
            <a:picLocks noChangeAspect="1"/>
          </p:cNvPicPr>
          <p:nvPr/>
        </p:nvPicPr>
        <p:blipFill>
          <a:blip r:embed="rId7"/>
          <a:stretch>
            <a:fillRect/>
          </a:stretch>
        </p:blipFill>
        <p:spPr>
          <a:xfrm>
            <a:off x="8484948" y="4050493"/>
            <a:ext cx="3401568" cy="2341994"/>
          </a:xfrm>
          <a:prstGeom prst="rect">
            <a:avLst/>
          </a:prstGeom>
        </p:spPr>
      </p:pic>
      <p:pic>
        <p:nvPicPr>
          <p:cNvPr id="17" name="صورة 16">
            <a:extLst>
              <a:ext uri="{FF2B5EF4-FFF2-40B4-BE49-F238E27FC236}">
                <a16:creationId xmlns:a16="http://schemas.microsoft.com/office/drawing/2014/main" id="{94E048E4-7248-4ECD-A979-2313B668BC4C}"/>
              </a:ext>
            </a:extLst>
          </p:cNvPr>
          <p:cNvPicPr>
            <a:picLocks noChangeAspect="1"/>
          </p:cNvPicPr>
          <p:nvPr/>
        </p:nvPicPr>
        <p:blipFill>
          <a:blip r:embed="rId8"/>
          <a:stretch>
            <a:fillRect/>
          </a:stretch>
        </p:blipFill>
        <p:spPr>
          <a:xfrm>
            <a:off x="1705852" y="-8491"/>
            <a:ext cx="6324144" cy="978749"/>
          </a:xfrm>
          <a:prstGeom prst="rect">
            <a:avLst/>
          </a:prstGeom>
        </p:spPr>
      </p:pic>
      <p:sp>
        <p:nvSpPr>
          <p:cNvPr id="27" name="مربع نص 26">
            <a:extLst>
              <a:ext uri="{FF2B5EF4-FFF2-40B4-BE49-F238E27FC236}">
                <a16:creationId xmlns:a16="http://schemas.microsoft.com/office/drawing/2014/main" id="{2E9C0BAE-20ED-424B-9964-658F69D480C6}"/>
              </a:ext>
            </a:extLst>
          </p:cNvPr>
          <p:cNvSpPr txBox="1"/>
          <p:nvPr/>
        </p:nvSpPr>
        <p:spPr>
          <a:xfrm>
            <a:off x="942366" y="1813426"/>
            <a:ext cx="2045118" cy="461665"/>
          </a:xfrm>
          <a:prstGeom prst="rect">
            <a:avLst/>
          </a:prstGeom>
          <a:noFill/>
        </p:spPr>
        <p:txBody>
          <a:bodyPr wrap="square">
            <a:spAutoFit/>
          </a:bodyPr>
          <a:lstStyle/>
          <a:p>
            <a:pPr algn="r"/>
            <a:r>
              <a:rPr lang="ar-SA" sz="2400" b="1" dirty="0">
                <a:solidFill>
                  <a:srgbClr val="000000"/>
                </a:solidFill>
                <a:effectLst/>
                <a:highlight>
                  <a:srgbClr val="00FFFF"/>
                </a:highlight>
                <a:latin typeface="Calibri" panose="020F0502020204030204" pitchFamily="34" charset="0"/>
                <a:ea typeface="Calibri" panose="020F0502020204030204" pitchFamily="34" charset="0"/>
                <a:cs typeface="Sakkal Majalla" panose="02000000000000000000" pitchFamily="2" charset="-78"/>
              </a:rPr>
              <a:t>1-البعد الاقتصادي</a:t>
            </a:r>
            <a:endParaRPr lang="en-US" sz="2400" dirty="0"/>
          </a:p>
        </p:txBody>
      </p:sp>
      <p:sp>
        <p:nvSpPr>
          <p:cNvPr id="29" name="مربع نص 28">
            <a:extLst>
              <a:ext uri="{FF2B5EF4-FFF2-40B4-BE49-F238E27FC236}">
                <a16:creationId xmlns:a16="http://schemas.microsoft.com/office/drawing/2014/main" id="{9ECA90EA-EE36-4A6E-B326-99C15C1CB7B7}"/>
              </a:ext>
            </a:extLst>
          </p:cNvPr>
          <p:cNvSpPr txBox="1"/>
          <p:nvPr/>
        </p:nvSpPr>
        <p:spPr>
          <a:xfrm>
            <a:off x="4951854" y="1836835"/>
            <a:ext cx="1955569" cy="461665"/>
          </a:xfrm>
          <a:prstGeom prst="rect">
            <a:avLst/>
          </a:prstGeom>
          <a:noFill/>
        </p:spPr>
        <p:txBody>
          <a:bodyPr wrap="square">
            <a:spAutoFit/>
          </a:bodyPr>
          <a:lstStyle/>
          <a:p>
            <a:pPr algn="r"/>
            <a:r>
              <a:rPr lang="ar-SA" sz="2400" b="1" dirty="0">
                <a:solidFill>
                  <a:srgbClr val="000000"/>
                </a:solidFill>
                <a:effectLst/>
                <a:highlight>
                  <a:srgbClr val="00FFFF"/>
                </a:highlight>
                <a:latin typeface="Calibri" panose="020F0502020204030204" pitchFamily="34" charset="0"/>
                <a:ea typeface="Calibri" panose="020F0502020204030204" pitchFamily="34" charset="0"/>
                <a:cs typeface="Sakkal Majalla" panose="02000000000000000000" pitchFamily="2" charset="-78"/>
              </a:rPr>
              <a:t>2-البعد الاجتماعي</a:t>
            </a:r>
            <a:endParaRPr lang="en-US" sz="2400" dirty="0"/>
          </a:p>
        </p:txBody>
      </p:sp>
      <p:sp>
        <p:nvSpPr>
          <p:cNvPr id="31" name="مربع نص 30">
            <a:extLst>
              <a:ext uri="{FF2B5EF4-FFF2-40B4-BE49-F238E27FC236}">
                <a16:creationId xmlns:a16="http://schemas.microsoft.com/office/drawing/2014/main" id="{2EDD02BF-7A8D-4DFF-8BCA-29D5DEFCF316}"/>
              </a:ext>
            </a:extLst>
          </p:cNvPr>
          <p:cNvSpPr txBox="1"/>
          <p:nvPr/>
        </p:nvSpPr>
        <p:spPr>
          <a:xfrm>
            <a:off x="9337982" y="1855548"/>
            <a:ext cx="1647998" cy="523220"/>
          </a:xfrm>
          <a:prstGeom prst="rect">
            <a:avLst/>
          </a:prstGeom>
          <a:noFill/>
        </p:spPr>
        <p:txBody>
          <a:bodyPr wrap="square">
            <a:spAutoFit/>
          </a:bodyPr>
          <a:lstStyle/>
          <a:p>
            <a:pPr algn="r"/>
            <a:r>
              <a:rPr lang="ar-SA" sz="2800" b="1" dirty="0">
                <a:solidFill>
                  <a:srgbClr val="000000"/>
                </a:solidFill>
                <a:effectLst/>
                <a:highlight>
                  <a:srgbClr val="00FFFF"/>
                </a:highlight>
                <a:latin typeface="Calibri" panose="020F0502020204030204" pitchFamily="34" charset="0"/>
                <a:ea typeface="Calibri" panose="020F0502020204030204" pitchFamily="34" charset="0"/>
                <a:cs typeface="Sakkal Majalla" panose="02000000000000000000" pitchFamily="2" charset="-78"/>
              </a:rPr>
              <a:t>3-البعد البيئي</a:t>
            </a:r>
            <a:endParaRPr lang="en-US" sz="2800" dirty="0"/>
          </a:p>
        </p:txBody>
      </p:sp>
      <p:sp>
        <p:nvSpPr>
          <p:cNvPr id="25" name="مربع نص 24">
            <a:extLst>
              <a:ext uri="{FF2B5EF4-FFF2-40B4-BE49-F238E27FC236}">
                <a16:creationId xmlns:a16="http://schemas.microsoft.com/office/drawing/2014/main" id="{F1183426-3F6A-4123-8BB6-384B50CBA47F}"/>
              </a:ext>
            </a:extLst>
          </p:cNvPr>
          <p:cNvSpPr txBox="1"/>
          <p:nvPr/>
        </p:nvSpPr>
        <p:spPr>
          <a:xfrm>
            <a:off x="4917409" y="4652451"/>
            <a:ext cx="2578100" cy="114621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r" rtl="1">
              <a:lnSpc>
                <a:spcPct val="107000"/>
              </a:lnSpc>
              <a:spcAft>
                <a:spcPts val="800"/>
              </a:spcAft>
            </a:pPr>
            <a:r>
              <a:rPr lang="ar-SA" sz="1600"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rPr>
              <a:t>تطوير القدرات الإنتاجية ودعم البحث العلمي وتحفيز الاستثمارات</a:t>
            </a:r>
            <a:br>
              <a:rPr lang="en-US" sz="1600" dirty="0">
                <a:solidFill>
                  <a:srgbClr val="000000"/>
                </a:solidFill>
                <a:effectLst/>
                <a:latin typeface="Sakkal Majalla" panose="02000000000000000000" pitchFamily="2" charset="-78"/>
                <a:ea typeface="Calibri" panose="020F0502020204030204" pitchFamily="34" charset="0"/>
                <a:cs typeface="Arial" panose="020B0604020202020204" pitchFamily="34" charset="0"/>
              </a:rPr>
            </a:br>
            <a:r>
              <a:rPr lang="ar-SA" sz="1600"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rPr>
              <a:t>الحديثة للمضاعفة الإنتاج بما يكفي احتياجا الإنسان الأساسية</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5" name="مربع نص 34">
            <a:extLst>
              <a:ext uri="{FF2B5EF4-FFF2-40B4-BE49-F238E27FC236}">
                <a16:creationId xmlns:a16="http://schemas.microsoft.com/office/drawing/2014/main" id="{566F326C-4214-4E36-9ED4-6B910C7BADA1}"/>
              </a:ext>
            </a:extLst>
          </p:cNvPr>
          <p:cNvSpPr txBox="1"/>
          <p:nvPr/>
        </p:nvSpPr>
        <p:spPr>
          <a:xfrm>
            <a:off x="8843717" y="4829555"/>
            <a:ext cx="2623391" cy="78386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r" rtl="1">
              <a:lnSpc>
                <a:spcPct val="107000"/>
              </a:lnSpc>
              <a:spcAft>
                <a:spcPts val="800"/>
              </a:spcAft>
            </a:pPr>
            <a:r>
              <a:rPr lang="ar-SA" sz="1400" b="1"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rPr>
              <a:t>التوزيع العادل للثروات وتوفير الحماية الاجتماعية والخدمات الصحية لجميع</a:t>
            </a:r>
            <a:br>
              <a:rPr lang="en-US" sz="1400" b="1" dirty="0">
                <a:solidFill>
                  <a:srgbClr val="000000"/>
                </a:solidFill>
                <a:effectLst/>
                <a:latin typeface="Sakkal Majalla" panose="02000000000000000000" pitchFamily="2" charset="-78"/>
                <a:ea typeface="Calibri" panose="020F0502020204030204" pitchFamily="34" charset="0"/>
                <a:cs typeface="Arial" panose="020B0604020202020204" pitchFamily="34" charset="0"/>
              </a:rPr>
            </a:br>
            <a:r>
              <a:rPr lang="ar-SA" sz="1400" b="1"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rPr>
              <a:t>أفراد المجتمع من دون تمييز </a:t>
            </a:r>
            <a:endParaRPr lang="en-US" sz="105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36" name="مربع نص 35">
            <a:extLst>
              <a:ext uri="{FF2B5EF4-FFF2-40B4-BE49-F238E27FC236}">
                <a16:creationId xmlns:a16="http://schemas.microsoft.com/office/drawing/2014/main" id="{327CB669-8632-4D95-BEDA-022B3AEB1B78}"/>
              </a:ext>
            </a:extLst>
          </p:cNvPr>
          <p:cNvSpPr txBox="1"/>
          <p:nvPr/>
        </p:nvSpPr>
        <p:spPr>
          <a:xfrm>
            <a:off x="633291" y="4901948"/>
            <a:ext cx="2610253" cy="101438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r" rtl="1">
              <a:lnSpc>
                <a:spcPct val="107000"/>
              </a:lnSpc>
              <a:spcAft>
                <a:spcPts val="800"/>
              </a:spcAft>
            </a:pPr>
            <a:r>
              <a:rPr lang="ar-SA" sz="1400" b="1"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rPr>
              <a:t>تطوير استعمال مصادر الطاقة المتجددة وترشيد استهلاك مصادر الطاقة غير</a:t>
            </a:r>
            <a:br>
              <a:rPr lang="en-US" sz="1400" b="1" dirty="0">
                <a:solidFill>
                  <a:srgbClr val="000000"/>
                </a:solidFill>
                <a:effectLst/>
                <a:latin typeface="Sakkal Majalla" panose="02000000000000000000" pitchFamily="2" charset="-78"/>
                <a:ea typeface="Calibri" panose="020F0502020204030204" pitchFamily="34" charset="0"/>
                <a:cs typeface="Arial" panose="020B0604020202020204" pitchFamily="34" charset="0"/>
              </a:rPr>
            </a:br>
            <a:r>
              <a:rPr lang="ar-SA" sz="1400" b="1"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rPr>
              <a:t>المتجددة وإعادة التدوير والتقليل من الآثار الضارة للأنشطة الإنتاجية</a:t>
            </a:r>
            <a:endParaRPr lang="en-US" sz="105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37" name="شكل بيضاوي 36">
            <a:extLst>
              <a:ext uri="{FF2B5EF4-FFF2-40B4-BE49-F238E27FC236}">
                <a16:creationId xmlns:a16="http://schemas.microsoft.com/office/drawing/2014/main" id="{36360E1B-8C10-4961-B061-EF7FF3C2CA74}"/>
              </a:ext>
            </a:extLst>
          </p:cNvPr>
          <p:cNvSpPr/>
          <p:nvPr/>
        </p:nvSpPr>
        <p:spPr>
          <a:xfrm>
            <a:off x="9883833" y="3566160"/>
            <a:ext cx="656705" cy="3554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2800" dirty="0"/>
              <a:t>2</a:t>
            </a:r>
            <a:endParaRPr lang="en-US" sz="2800" dirty="0"/>
          </a:p>
        </p:txBody>
      </p:sp>
      <p:sp>
        <p:nvSpPr>
          <p:cNvPr id="38" name="شكل بيضاوي 37">
            <a:extLst>
              <a:ext uri="{FF2B5EF4-FFF2-40B4-BE49-F238E27FC236}">
                <a16:creationId xmlns:a16="http://schemas.microsoft.com/office/drawing/2014/main" id="{7AADDFAD-11BA-4A7F-A980-5B71C50F40DD}"/>
              </a:ext>
            </a:extLst>
          </p:cNvPr>
          <p:cNvSpPr/>
          <p:nvPr/>
        </p:nvSpPr>
        <p:spPr>
          <a:xfrm>
            <a:off x="1807925" y="3515868"/>
            <a:ext cx="656705" cy="3554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2800" dirty="0"/>
              <a:t>3</a:t>
            </a:r>
            <a:endParaRPr lang="en-US" sz="2800" dirty="0"/>
          </a:p>
        </p:txBody>
      </p:sp>
      <p:sp>
        <p:nvSpPr>
          <p:cNvPr id="39" name="شكل بيضاوي 38">
            <a:extLst>
              <a:ext uri="{FF2B5EF4-FFF2-40B4-BE49-F238E27FC236}">
                <a16:creationId xmlns:a16="http://schemas.microsoft.com/office/drawing/2014/main" id="{B4006D92-8043-4C8F-ABC6-CAE15DCCEE8F}"/>
              </a:ext>
            </a:extLst>
          </p:cNvPr>
          <p:cNvSpPr/>
          <p:nvPr/>
        </p:nvSpPr>
        <p:spPr>
          <a:xfrm>
            <a:off x="5984216" y="3401195"/>
            <a:ext cx="656705" cy="3554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2800" dirty="0"/>
              <a:t>1</a:t>
            </a:r>
            <a:endParaRPr lang="en-US" sz="2800" dirty="0"/>
          </a:p>
        </p:txBody>
      </p:sp>
      <p:pic>
        <p:nvPicPr>
          <p:cNvPr id="41" name="صورة 40">
            <a:extLst>
              <a:ext uri="{FF2B5EF4-FFF2-40B4-BE49-F238E27FC236}">
                <a16:creationId xmlns:a16="http://schemas.microsoft.com/office/drawing/2014/main" id="{A7BCD2DD-D54F-443A-AB68-5D98AAB8B04B}"/>
              </a:ext>
            </a:extLst>
          </p:cNvPr>
          <p:cNvPicPr>
            <a:picLocks noChangeAspect="1"/>
          </p:cNvPicPr>
          <p:nvPr/>
        </p:nvPicPr>
        <p:blipFill>
          <a:blip r:embed="rId9"/>
          <a:stretch>
            <a:fillRect/>
          </a:stretch>
        </p:blipFill>
        <p:spPr>
          <a:xfrm>
            <a:off x="7952156" y="-232027"/>
            <a:ext cx="4285109" cy="1516609"/>
          </a:xfrm>
          <a:prstGeom prst="rect">
            <a:avLst/>
          </a:prstGeom>
        </p:spPr>
      </p:pic>
      <p:pic>
        <p:nvPicPr>
          <p:cNvPr id="23" name="صورة 22">
            <a:extLst>
              <a:ext uri="{FF2B5EF4-FFF2-40B4-BE49-F238E27FC236}">
                <a16:creationId xmlns:a16="http://schemas.microsoft.com/office/drawing/2014/main" id="{9E84641C-E7D5-20CF-A4C2-920C10271806}"/>
              </a:ext>
            </a:extLst>
          </p:cNvPr>
          <p:cNvPicPr>
            <a:picLocks noChangeAspect="1"/>
          </p:cNvPicPr>
          <p:nvPr/>
        </p:nvPicPr>
        <p:blipFill>
          <a:blip r:embed="rId10"/>
          <a:stretch>
            <a:fillRect/>
          </a:stretch>
        </p:blipFill>
        <p:spPr>
          <a:xfrm>
            <a:off x="118147" y="-8491"/>
            <a:ext cx="1298630" cy="960421"/>
          </a:xfrm>
          <a:prstGeom prst="rect">
            <a:avLst/>
          </a:prstGeom>
          <a:ln w="19050">
            <a:solidFill>
              <a:srgbClr val="002060"/>
            </a:solidFill>
          </a:ln>
        </p:spPr>
      </p:pic>
    </p:spTree>
    <p:extLst>
      <p:ext uri="{BB962C8B-B14F-4D97-AF65-F5344CB8AC3E}">
        <p14:creationId xmlns:p14="http://schemas.microsoft.com/office/powerpoint/2010/main" val="265894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1000"/>
                                        <p:tgtEl>
                                          <p:spTgt spid="38"/>
                                        </p:tgtEl>
                                      </p:cBhvr>
                                    </p:animEffect>
                                    <p:anim calcmode="lin" valueType="num">
                                      <p:cBhvr>
                                        <p:cTn id="22" dur="1000" fill="hold"/>
                                        <p:tgtEl>
                                          <p:spTgt spid="38"/>
                                        </p:tgtEl>
                                        <p:attrNameLst>
                                          <p:attrName>ppt_x</p:attrName>
                                        </p:attrNameLst>
                                      </p:cBhvr>
                                      <p:tavLst>
                                        <p:tav tm="0">
                                          <p:val>
                                            <p:strVal val="#ppt_x"/>
                                          </p:val>
                                        </p:tav>
                                        <p:tav tm="100000">
                                          <p:val>
                                            <p:strVal val="#ppt_x"/>
                                          </p:val>
                                        </p:tav>
                                      </p:tavLst>
                                    </p:anim>
                                    <p:anim calcmode="lin" valueType="num">
                                      <p:cBhvr>
                                        <p:cTn id="2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40833433-CB4D-4074-BCF1-E96645E31D43}"/>
              </a:ext>
            </a:extLst>
          </p:cNvPr>
          <p:cNvPicPr>
            <a:picLocks noChangeAspect="1"/>
          </p:cNvPicPr>
          <p:nvPr/>
        </p:nvPicPr>
        <p:blipFill>
          <a:blip r:embed="rId4"/>
          <a:stretch>
            <a:fillRect/>
          </a:stretch>
        </p:blipFill>
        <p:spPr>
          <a:xfrm>
            <a:off x="8556759" y="990593"/>
            <a:ext cx="3635241" cy="4236611"/>
          </a:xfrm>
          <a:prstGeom prst="rect">
            <a:avLst/>
          </a:prstGeom>
        </p:spPr>
      </p:pic>
      <p:pic>
        <p:nvPicPr>
          <p:cNvPr id="4" name="صورة 3">
            <a:extLst>
              <a:ext uri="{FF2B5EF4-FFF2-40B4-BE49-F238E27FC236}">
                <a16:creationId xmlns:a16="http://schemas.microsoft.com/office/drawing/2014/main" id="{BF1DE80B-3B1D-4FC0-ABC0-F8EF89B323B9}"/>
              </a:ext>
            </a:extLst>
          </p:cNvPr>
          <p:cNvPicPr>
            <a:picLocks noChangeAspect="1"/>
          </p:cNvPicPr>
          <p:nvPr/>
        </p:nvPicPr>
        <p:blipFill>
          <a:blip r:embed="rId5"/>
          <a:stretch>
            <a:fillRect/>
          </a:stretch>
        </p:blipFill>
        <p:spPr>
          <a:xfrm>
            <a:off x="2601884" y="1288655"/>
            <a:ext cx="4875847" cy="3582489"/>
          </a:xfrm>
          <a:prstGeom prst="rect">
            <a:avLst/>
          </a:prstGeom>
        </p:spPr>
      </p:pic>
      <p:pic>
        <p:nvPicPr>
          <p:cNvPr id="6" name="صورة 5">
            <a:extLst>
              <a:ext uri="{FF2B5EF4-FFF2-40B4-BE49-F238E27FC236}">
                <a16:creationId xmlns:a16="http://schemas.microsoft.com/office/drawing/2014/main" id="{96CC3C58-F4CE-4DEC-9890-15F155D7EC93}"/>
              </a:ext>
            </a:extLst>
          </p:cNvPr>
          <p:cNvPicPr>
            <a:picLocks noChangeAspect="1"/>
          </p:cNvPicPr>
          <p:nvPr/>
        </p:nvPicPr>
        <p:blipFill>
          <a:blip r:embed="rId6"/>
          <a:stretch>
            <a:fillRect/>
          </a:stretch>
        </p:blipFill>
        <p:spPr>
          <a:xfrm>
            <a:off x="9313055" y="4082406"/>
            <a:ext cx="2122648" cy="828545"/>
          </a:xfrm>
          <a:prstGeom prst="rect">
            <a:avLst/>
          </a:prstGeom>
        </p:spPr>
      </p:pic>
      <p:sp>
        <p:nvSpPr>
          <p:cNvPr id="7" name="Rounded Rectangle 5">
            <a:extLst>
              <a:ext uri="{FF2B5EF4-FFF2-40B4-BE49-F238E27FC236}">
                <a16:creationId xmlns:a16="http://schemas.microsoft.com/office/drawing/2014/main" id="{EC04D35C-51E5-409A-AA65-09DDCA40CA5E}"/>
              </a:ext>
            </a:extLst>
          </p:cNvPr>
          <p:cNvSpPr/>
          <p:nvPr/>
        </p:nvSpPr>
        <p:spPr>
          <a:xfrm>
            <a:off x="529244" y="5092785"/>
            <a:ext cx="11662756" cy="1144798"/>
          </a:xfrm>
          <a:prstGeom prst="roundRect">
            <a:avLst/>
          </a:prstGeom>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anchor="ctr"/>
          <a:lstStyle/>
          <a:p>
            <a:pPr lvl="0" rtl="1">
              <a:defRPr/>
            </a:pPr>
            <a:r>
              <a:rPr kumimoji="0" lang="ar-BH"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Arial" panose="020B0604020202020204" pitchFamily="34" charset="0"/>
              </a:rPr>
              <a:t>*</a:t>
            </a:r>
            <a:r>
              <a:rPr kumimoji="0" lang="ar-BH"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Arial" panose="020B0604020202020204" pitchFamily="34" charset="0"/>
              </a:rPr>
              <a:t>إضغط</a:t>
            </a:r>
            <a:r>
              <a:rPr kumimoji="0" lang="ar-BH"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Arial" panose="020B0604020202020204" pitchFamily="34" charset="0"/>
              </a:rPr>
              <a:t> علي الرابط </a:t>
            </a:r>
            <a:r>
              <a:rPr kumimoji="0" lang="ar-BH"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Arial" panose="020B0604020202020204" pitchFamily="34" charset="0"/>
              </a:rPr>
              <a:t>وحل النشاط عن طريق الكود علي الشاشة  </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a:ea typeface="+mn-ea"/>
                <a:cs typeface="Arial" panose="020B0604020202020204" pitchFamily="34" charset="0"/>
              </a:rPr>
              <a:t>nearpod.com</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مربع نص 9">
            <a:extLst>
              <a:ext uri="{FF2B5EF4-FFF2-40B4-BE49-F238E27FC236}">
                <a16:creationId xmlns:a16="http://schemas.microsoft.com/office/drawing/2014/main" id="{0383E298-831C-4F51-8F80-59818A8303ED}"/>
              </a:ext>
            </a:extLst>
          </p:cNvPr>
          <p:cNvSpPr txBox="1"/>
          <p:nvPr/>
        </p:nvSpPr>
        <p:spPr>
          <a:xfrm>
            <a:off x="1881640" y="67263"/>
            <a:ext cx="6675119" cy="830997"/>
          </a:xfrm>
          <a:prstGeom prst="rect">
            <a:avLst/>
          </a:prstGeom>
          <a:solidFill>
            <a:schemeClr val="accent5"/>
          </a:solidFill>
        </p:spPr>
        <p:txBody>
          <a:bodyPr wrap="square">
            <a:spAutoFit/>
          </a:bodyPr>
          <a:lstStyle/>
          <a:p>
            <a:r>
              <a:rPr lang="en-US" sz="2800" b="1" dirty="0">
                <a:solidFill>
                  <a:schemeClr val="bg1"/>
                </a:solidFill>
                <a:hlinkClick r:id="rId7">
                  <a:extLst>
                    <a:ext uri="{A12FA001-AC4F-418D-AE19-62706E023703}">
                      <ahyp:hlinkClr xmlns:ahyp="http://schemas.microsoft.com/office/drawing/2018/hyperlinkcolor" val="tx"/>
                    </a:ext>
                  </a:extLst>
                </a:hlinkClick>
              </a:rPr>
              <a:t>https://app.nearpod.com/?pin=9G4EI</a:t>
            </a:r>
            <a:endParaRPr lang="ar-BH" sz="2800" b="1" dirty="0">
              <a:solidFill>
                <a:schemeClr val="bg1"/>
              </a:solidFill>
            </a:endParaRPr>
          </a:p>
          <a:p>
            <a:r>
              <a:rPr lang="ar-BH" sz="2000" b="1" dirty="0">
                <a:solidFill>
                  <a:srgbClr val="FFFF00"/>
                </a:solidFill>
              </a:rPr>
              <a:t>تقييم الهدف : توازن بين  البيئة المستدامة والتنمية المستدامة                </a:t>
            </a:r>
            <a:endParaRPr lang="en-US" sz="2000" b="1" dirty="0">
              <a:solidFill>
                <a:srgbClr val="FFFF00"/>
              </a:solidFill>
            </a:endParaRPr>
          </a:p>
        </p:txBody>
      </p:sp>
      <p:sp>
        <p:nvSpPr>
          <p:cNvPr id="11" name="فقاعة التفكير: على شكل سحابة 10">
            <a:extLst>
              <a:ext uri="{FF2B5EF4-FFF2-40B4-BE49-F238E27FC236}">
                <a16:creationId xmlns:a16="http://schemas.microsoft.com/office/drawing/2014/main" id="{6F328436-F43F-401D-A23B-67676923374D}"/>
              </a:ext>
            </a:extLst>
          </p:cNvPr>
          <p:cNvSpPr/>
          <p:nvPr/>
        </p:nvSpPr>
        <p:spPr>
          <a:xfrm>
            <a:off x="10075025" y="0"/>
            <a:ext cx="1943859" cy="923330"/>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انتبهي للوقت 5دقائق</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3 Minute Countdown Timer with Alarm">
            <a:hlinkClick r:id="" action="ppaction://media"/>
            <a:extLst>
              <a:ext uri="{FF2B5EF4-FFF2-40B4-BE49-F238E27FC236}">
                <a16:creationId xmlns:a16="http://schemas.microsoft.com/office/drawing/2014/main" id="{D69D58EA-C43A-4F6D-9405-6E893A19D27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2608" t="21843" r="11278" b="27740"/>
          <a:stretch/>
        </p:blipFill>
        <p:spPr>
          <a:xfrm>
            <a:off x="10382596" y="2183518"/>
            <a:ext cx="1368530" cy="450698"/>
          </a:xfrm>
          <a:prstGeom prst="rect">
            <a:avLst/>
          </a:prstGeom>
        </p:spPr>
      </p:pic>
      <p:pic>
        <p:nvPicPr>
          <p:cNvPr id="13" name="Picture 4">
            <a:extLst>
              <a:ext uri="{FF2B5EF4-FFF2-40B4-BE49-F238E27FC236}">
                <a16:creationId xmlns:a16="http://schemas.microsoft.com/office/drawing/2014/main" id="{F031B39A-FBF0-412E-9FA4-47A578F25E74}"/>
              </a:ext>
            </a:extLst>
          </p:cNvPr>
          <p:cNvPicPr>
            <a:picLocks noChangeAspect="1"/>
          </p:cNvPicPr>
          <p:nvPr/>
        </p:nvPicPr>
        <p:blipFill>
          <a:blip r:embed="rId9"/>
          <a:stretch>
            <a:fillRect/>
          </a:stretch>
        </p:blipFill>
        <p:spPr>
          <a:xfrm>
            <a:off x="76200" y="-33250"/>
            <a:ext cx="1494905" cy="1312952"/>
          </a:xfrm>
          <a:prstGeom prst="rect">
            <a:avLst/>
          </a:prstGeom>
        </p:spPr>
      </p:pic>
    </p:spTree>
    <p:extLst>
      <p:ext uri="{BB962C8B-B14F-4D97-AF65-F5344CB8AC3E}">
        <p14:creationId xmlns:p14="http://schemas.microsoft.com/office/powerpoint/2010/main" val="346865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94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Rounded Rectangle 5">
            <a:extLst>
              <a:ext uri="{FF2B5EF4-FFF2-40B4-BE49-F238E27FC236}">
                <a16:creationId xmlns:a16="http://schemas.microsoft.com/office/drawing/2014/main" id="{01E3A553-7795-4538-BCF3-F8C7C088D192}"/>
              </a:ext>
            </a:extLst>
          </p:cNvPr>
          <p:cNvSpPr/>
          <p:nvPr/>
        </p:nvSpPr>
        <p:spPr>
          <a:xfrm>
            <a:off x="1066463" y="4602262"/>
            <a:ext cx="10776262" cy="1720802"/>
          </a:xfrm>
          <a:prstGeom prst="roundRect">
            <a:avLst/>
          </a:prstGeom>
          <a:solidFill>
            <a:schemeClr val="accent4">
              <a:lumMod val="20000"/>
              <a:lumOff val="80000"/>
            </a:schemeClr>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BH"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a:ea typeface="+mn-ea"/>
                <a:cs typeface="Arial" panose="020B0604020202020204" pitchFamily="34" charset="0"/>
              </a:rPr>
              <a:t>  </a:t>
            </a: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a:ea typeface="+mn-ea"/>
                <a:cs typeface="Arial" panose="020B0604020202020204" pitchFamily="34" charset="0"/>
              </a:rPr>
              <a:t>quiz</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highlight>
                  <a:srgbClr val="FFFF00"/>
                </a:highlight>
                <a:uLnTx/>
                <a:uFillTx/>
                <a:latin typeface="Calibri"/>
                <a:ea typeface="+mn-ea"/>
                <a:cs typeface="Arial" panose="020B0604020202020204" pitchFamily="34" charset="0"/>
              </a:rPr>
              <a:t>ali</a:t>
            </a: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a:ea typeface="+mn-ea"/>
                <a:cs typeface="Arial" panose="020B0604020202020204" pitchFamily="34" charset="0"/>
              </a:rPr>
              <a:t>z.com</a:t>
            </a:r>
            <a:r>
              <a:rPr kumimoji="0" lang="ar-BH"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highlight>
                  <a:srgbClr val="00FFFF"/>
                </a:highlight>
                <a:uLnTx/>
                <a:uFillTx/>
                <a:latin typeface="Calibri"/>
                <a:ea typeface="+mn-ea"/>
                <a:cs typeface="Arial" panose="020B0604020202020204" pitchFamily="34" charset="0"/>
              </a:rPr>
              <a:t>للعب لايف </a:t>
            </a:r>
            <a:r>
              <a:rPr kumimoji="0" lang="ar-BH"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Arial" panose="020B0604020202020204" pitchFamily="34" charset="0"/>
              </a:rPr>
              <a:t>الكود الذي يظهر لكى علي الشاشة بعد الدخول </a:t>
            </a:r>
            <a:r>
              <a:rPr kumimoji="0" lang="ar-BH"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Arial" panose="020B0604020202020204" pitchFamily="34" charset="0"/>
              </a:rPr>
              <a:t>من جوجل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hlinkClick r:id="rId5"/>
              </a:rPr>
              <a:t>https://app.quizalize.com/view/quiz/--6b1fde95-0411-41a6-89c3-491fbfa87fb1</a:t>
            </a:r>
            <a:endParaRPr kumimoji="0" lang="ar-BH" sz="24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BH" sz="2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للعب الفردي شفويا اضغط علي  </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Picture 4">
            <a:extLst>
              <a:ext uri="{FF2B5EF4-FFF2-40B4-BE49-F238E27FC236}">
                <a16:creationId xmlns:a16="http://schemas.microsoft.com/office/drawing/2014/main" id="{72870B8D-9E59-4F2D-81CC-2C771B7DDC3D}"/>
              </a:ext>
            </a:extLst>
          </p:cNvPr>
          <p:cNvPicPr>
            <a:picLocks noChangeAspect="1"/>
          </p:cNvPicPr>
          <p:nvPr/>
        </p:nvPicPr>
        <p:blipFill>
          <a:blip r:embed="rId6"/>
          <a:stretch>
            <a:fillRect/>
          </a:stretch>
        </p:blipFill>
        <p:spPr>
          <a:xfrm>
            <a:off x="76200" y="18285"/>
            <a:ext cx="1436716" cy="1261846"/>
          </a:xfrm>
          <a:prstGeom prst="rect">
            <a:avLst/>
          </a:prstGeom>
        </p:spPr>
      </p:pic>
      <p:pic>
        <p:nvPicPr>
          <p:cNvPr id="6" name="3 Minute Countdown Timer with Alarm">
            <a:hlinkClick r:id="" action="ppaction://media"/>
            <a:extLst>
              <a:ext uri="{FF2B5EF4-FFF2-40B4-BE49-F238E27FC236}">
                <a16:creationId xmlns:a16="http://schemas.microsoft.com/office/drawing/2014/main" id="{8FA5BFFD-D1E0-4FE4-8F20-BE10B1EA6BA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608" t="21843" r="11278" b="27740"/>
          <a:stretch/>
        </p:blipFill>
        <p:spPr>
          <a:xfrm>
            <a:off x="9895154" y="2544592"/>
            <a:ext cx="1788557" cy="589026"/>
          </a:xfrm>
          <a:prstGeom prst="rect">
            <a:avLst/>
          </a:prstGeom>
        </p:spPr>
      </p:pic>
      <p:sp>
        <p:nvSpPr>
          <p:cNvPr id="8" name="Thought Bubble: Cloud 4">
            <a:extLst>
              <a:ext uri="{FF2B5EF4-FFF2-40B4-BE49-F238E27FC236}">
                <a16:creationId xmlns:a16="http://schemas.microsoft.com/office/drawing/2014/main" id="{AD110877-521C-4F52-84C4-DB8A6C6EFDBD}"/>
              </a:ext>
            </a:extLst>
          </p:cNvPr>
          <p:cNvSpPr/>
          <p:nvPr/>
        </p:nvSpPr>
        <p:spPr>
          <a:xfrm>
            <a:off x="10194411" y="13131"/>
            <a:ext cx="2268402" cy="1610219"/>
          </a:xfrm>
          <a:prstGeom prst="cloudCallout">
            <a:avLst>
              <a:gd name="adj1" fmla="val -19902"/>
              <a:gd name="adj2" fmla="val 93803"/>
            </a:avLst>
          </a:prstGeom>
          <a:solidFill>
            <a:schemeClr val="accent2">
              <a:lumMod val="40000"/>
              <a:lumOff val="6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خطة تقويم</a:t>
            </a:r>
            <a:r>
              <a:rPr kumimoji="0" lang="ar-BH" sz="2000" b="1" i="0" u="none" strike="noStrike" kern="1200" cap="none" spc="0" normalizeH="0" noProof="0" dirty="0">
                <a:ln>
                  <a:noFill/>
                </a:ln>
                <a:solidFill>
                  <a:prstClr val="black"/>
                </a:solidFill>
                <a:effectLst/>
                <a:uLnTx/>
                <a:uFillTx/>
                <a:latin typeface="Calibri" panose="020F0502020204030204"/>
                <a:ea typeface="+mn-ea"/>
                <a:cs typeface="Arial" panose="020B0604020202020204" pitchFamily="34" charset="0"/>
              </a:rPr>
              <a:t> بديلة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4 دقائق </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ounded Rectangle 5">
            <a:extLst>
              <a:ext uri="{FF2B5EF4-FFF2-40B4-BE49-F238E27FC236}">
                <a16:creationId xmlns:a16="http://schemas.microsoft.com/office/drawing/2014/main" id="{81B8153B-25D7-48C3-B10D-8652DDE87E67}"/>
              </a:ext>
            </a:extLst>
          </p:cNvPr>
          <p:cNvSpPr/>
          <p:nvPr/>
        </p:nvSpPr>
        <p:spPr>
          <a:xfrm>
            <a:off x="3283527" y="13131"/>
            <a:ext cx="5140273" cy="878428"/>
          </a:xfrm>
          <a:prstGeom prst="roundRect">
            <a:avLst/>
          </a:prstGeom>
          <a:solidFill>
            <a:schemeClr val="accent2">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BH" sz="2800" b="1" i="0" u="none" strike="noStrike" kern="1200" cap="none" spc="0" normalizeH="0" baseline="0" noProof="0" dirty="0">
                <a:ln w="0"/>
                <a:solidFill>
                  <a:srgbClr val="7030A0"/>
                </a:solidFill>
                <a:effectLst>
                  <a:outerShdw blurRad="38100" dist="19050" dir="2700000" algn="tl" rotWithShape="0">
                    <a:prstClr val="black">
                      <a:alpha val="40000"/>
                    </a:prstClr>
                  </a:outerShdw>
                </a:effectLst>
                <a:uLnTx/>
                <a:uFillTx/>
                <a:latin typeface="Calibri" panose="020F0502020204030204"/>
                <a:ea typeface="+mn-ea"/>
                <a:cs typeface="Arial" panose="020B0604020202020204" pitchFamily="34" charset="0"/>
              </a:rPr>
              <a:t>اختبري تحصيلك العلمي علي الدرس </a:t>
            </a:r>
          </a:p>
        </p:txBody>
      </p:sp>
      <p:pic>
        <p:nvPicPr>
          <p:cNvPr id="3" name="صورة 2">
            <a:extLst>
              <a:ext uri="{FF2B5EF4-FFF2-40B4-BE49-F238E27FC236}">
                <a16:creationId xmlns:a16="http://schemas.microsoft.com/office/drawing/2014/main" id="{6D41402B-801F-4547-8D2A-B48B83BA4914}"/>
              </a:ext>
            </a:extLst>
          </p:cNvPr>
          <p:cNvPicPr>
            <a:picLocks noChangeAspect="1"/>
          </p:cNvPicPr>
          <p:nvPr/>
        </p:nvPicPr>
        <p:blipFill>
          <a:blip r:embed="rId8"/>
          <a:stretch>
            <a:fillRect/>
          </a:stretch>
        </p:blipFill>
        <p:spPr>
          <a:xfrm>
            <a:off x="5612863" y="5708227"/>
            <a:ext cx="1986264" cy="469331"/>
          </a:xfrm>
          <a:prstGeom prst="rect">
            <a:avLst/>
          </a:prstGeom>
        </p:spPr>
      </p:pic>
      <p:pic>
        <p:nvPicPr>
          <p:cNvPr id="10" name="صورة 9">
            <a:extLst>
              <a:ext uri="{FF2B5EF4-FFF2-40B4-BE49-F238E27FC236}">
                <a16:creationId xmlns:a16="http://schemas.microsoft.com/office/drawing/2014/main" id="{D0F18151-61AB-4ABE-9505-A32D909CE40D}"/>
              </a:ext>
            </a:extLst>
          </p:cNvPr>
          <p:cNvPicPr>
            <a:picLocks noChangeAspect="1"/>
          </p:cNvPicPr>
          <p:nvPr/>
        </p:nvPicPr>
        <p:blipFill>
          <a:blip r:embed="rId9"/>
          <a:stretch>
            <a:fillRect/>
          </a:stretch>
        </p:blipFill>
        <p:spPr>
          <a:xfrm>
            <a:off x="6267797" y="1098983"/>
            <a:ext cx="3715789" cy="33972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صورة 3">
            <a:extLst>
              <a:ext uri="{FF2B5EF4-FFF2-40B4-BE49-F238E27FC236}">
                <a16:creationId xmlns:a16="http://schemas.microsoft.com/office/drawing/2014/main" id="{AAAEADE5-6ABC-4AEA-96C0-7662A7A28B4B}"/>
              </a:ext>
            </a:extLst>
          </p:cNvPr>
          <p:cNvPicPr>
            <a:picLocks noChangeAspect="1"/>
          </p:cNvPicPr>
          <p:nvPr/>
        </p:nvPicPr>
        <p:blipFill>
          <a:blip r:embed="rId10"/>
          <a:stretch>
            <a:fillRect/>
          </a:stretch>
        </p:blipFill>
        <p:spPr>
          <a:xfrm>
            <a:off x="6827972" y="3657103"/>
            <a:ext cx="2343283" cy="802003"/>
          </a:xfrm>
          <a:prstGeom prst="rect">
            <a:avLst/>
          </a:prstGeom>
        </p:spPr>
      </p:pic>
      <p:pic>
        <p:nvPicPr>
          <p:cNvPr id="13" name="صورة 12">
            <a:extLst>
              <a:ext uri="{FF2B5EF4-FFF2-40B4-BE49-F238E27FC236}">
                <a16:creationId xmlns:a16="http://schemas.microsoft.com/office/drawing/2014/main" id="{C0E6AE3D-A265-4896-8EB1-5DF0E0153C60}"/>
              </a:ext>
            </a:extLst>
          </p:cNvPr>
          <p:cNvPicPr>
            <a:picLocks noChangeAspect="1"/>
          </p:cNvPicPr>
          <p:nvPr/>
        </p:nvPicPr>
        <p:blipFill>
          <a:blip r:embed="rId11"/>
          <a:stretch>
            <a:fillRect/>
          </a:stretch>
        </p:blipFill>
        <p:spPr>
          <a:xfrm>
            <a:off x="1828044" y="997549"/>
            <a:ext cx="4207439" cy="3094085"/>
          </a:xfrm>
          <a:prstGeom prst="rect">
            <a:avLst/>
          </a:prstGeom>
        </p:spPr>
      </p:pic>
      <p:sp>
        <p:nvSpPr>
          <p:cNvPr id="14" name="سهم: لليمين 13">
            <a:extLst>
              <a:ext uri="{FF2B5EF4-FFF2-40B4-BE49-F238E27FC236}">
                <a16:creationId xmlns:a16="http://schemas.microsoft.com/office/drawing/2014/main" id="{5EEF5B0A-9825-41FB-861F-C69EF9A7105F}"/>
              </a:ext>
            </a:extLst>
          </p:cNvPr>
          <p:cNvSpPr/>
          <p:nvPr/>
        </p:nvSpPr>
        <p:spPr>
          <a:xfrm>
            <a:off x="1462441" y="2748775"/>
            <a:ext cx="1571106" cy="4488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dirty="0"/>
              <a:t>كود الصف</a:t>
            </a:r>
            <a:endParaRPr lang="en-US" dirty="0"/>
          </a:p>
        </p:txBody>
      </p:sp>
      <p:sp>
        <p:nvSpPr>
          <p:cNvPr id="15" name="مربع نص 14">
            <a:extLst>
              <a:ext uri="{FF2B5EF4-FFF2-40B4-BE49-F238E27FC236}">
                <a16:creationId xmlns:a16="http://schemas.microsoft.com/office/drawing/2014/main" id="{D135C9B8-2838-4AE6-95C8-4BBC457942EB}"/>
              </a:ext>
            </a:extLst>
          </p:cNvPr>
          <p:cNvSpPr txBox="1"/>
          <p:nvPr/>
        </p:nvSpPr>
        <p:spPr>
          <a:xfrm>
            <a:off x="578059" y="3796250"/>
            <a:ext cx="3909060" cy="73866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dirty="0">
                <a:hlinkClick r:id="rId12"/>
              </a:rPr>
              <a:t>https://app.quizalize.com/student/code</a:t>
            </a:r>
            <a:endParaRPr lang="ar-BH" dirty="0"/>
          </a:p>
          <a:p>
            <a:r>
              <a:rPr lang="ar-BH" sz="2400" b="1" dirty="0"/>
              <a:t>كود الطلبة </a:t>
            </a:r>
            <a:endParaRPr lang="en-US" sz="2400" b="1" dirty="0"/>
          </a:p>
        </p:txBody>
      </p:sp>
    </p:spTree>
    <p:extLst>
      <p:ext uri="{BB962C8B-B14F-4D97-AF65-F5344CB8AC3E}">
        <p14:creationId xmlns:p14="http://schemas.microsoft.com/office/powerpoint/2010/main" val="31783810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946"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grpId="0" nodeType="clickEffect">
                                  <p:stCondLst>
                                    <p:cond delay="0"/>
                                  </p:stCondLst>
                                  <p:iterate type="lt">
                                    <p:tmPct val="10000"/>
                                  </p:iterate>
                                  <p:childTnLst>
                                    <p:animMotion origin="layout" path="M 3.33333E-6 -2.96296E-6 L 3.33333E-6 -0.07222 " pathEditMode="relative" rAng="0" ptsTypes="AA">
                                      <p:cBhvr>
                                        <p:cTn id="10" dur="250" accel="50000" decel="50000" autoRev="1" fill="hold">
                                          <p:stCondLst>
                                            <p:cond delay="0"/>
                                          </p:stCondLst>
                                        </p:cTn>
                                        <p:tgtEl>
                                          <p:spTgt spid="8"/>
                                        </p:tgtEl>
                                        <p:attrNameLst>
                                          <p:attrName>ppt_x</p:attrName>
                                          <p:attrName>ppt_y</p:attrName>
                                        </p:attrNameLst>
                                      </p:cBhvr>
                                      <p:rCtr x="0" y="-3611"/>
                                    </p:animMotion>
                                    <p:animRot by="1500000">
                                      <p:cBhvr>
                                        <p:cTn id="11" dur="125" fill="hold">
                                          <p:stCondLst>
                                            <p:cond delay="0"/>
                                          </p:stCondLst>
                                        </p:cTn>
                                        <p:tgtEl>
                                          <p:spTgt spid="8"/>
                                        </p:tgtEl>
                                        <p:attrNameLst>
                                          <p:attrName>r</p:attrName>
                                        </p:attrNameLst>
                                      </p:cBhvr>
                                    </p:animRot>
                                    <p:animRot by="-1500000">
                                      <p:cBhvr>
                                        <p:cTn id="12" dur="125" fill="hold">
                                          <p:stCondLst>
                                            <p:cond delay="125"/>
                                          </p:stCondLst>
                                        </p:cTn>
                                        <p:tgtEl>
                                          <p:spTgt spid="8"/>
                                        </p:tgtEl>
                                        <p:attrNameLst>
                                          <p:attrName>r</p:attrName>
                                        </p:attrNameLst>
                                      </p:cBhvr>
                                    </p:animRot>
                                    <p:animRot by="-1500000">
                                      <p:cBhvr>
                                        <p:cTn id="13" dur="125" fill="hold">
                                          <p:stCondLst>
                                            <p:cond delay="250"/>
                                          </p:stCondLst>
                                        </p:cTn>
                                        <p:tgtEl>
                                          <p:spTgt spid="8"/>
                                        </p:tgtEl>
                                        <p:attrNameLst>
                                          <p:attrName>r</p:attrName>
                                        </p:attrNameLst>
                                      </p:cBhvr>
                                    </p:animRot>
                                    <p:animRot by="1500000">
                                      <p:cBhvr>
                                        <p:cTn id="14"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video>
              <p:cMediaNode vol="80000">
                <p:cTn id="20" fill="hold" display="0">
                  <p:stCondLst>
                    <p:cond delay="indefinite"/>
                  </p:stCondLst>
                </p:cTn>
                <p:tgtEl>
                  <p:spTgt spid="6"/>
                </p:tgtEl>
              </p:cMediaNode>
            </p:video>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9">
            <a:extLst>
              <a:ext uri="{FF2B5EF4-FFF2-40B4-BE49-F238E27FC236}">
                <a16:creationId xmlns:a16="http://schemas.microsoft.com/office/drawing/2014/main" id="{65AC6DE0-B436-48FF-8FE4-87B404A19D5A}"/>
              </a:ext>
            </a:extLst>
          </p:cNvPr>
          <p:cNvSpPr/>
          <p:nvPr/>
        </p:nvSpPr>
        <p:spPr>
          <a:xfrm>
            <a:off x="638881" y="670218"/>
            <a:ext cx="10909640" cy="10658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600" b="1" i="0" u="none" strike="noStrike" kern="1200" cap="none" spc="0" normalizeH="0" baseline="0" noProof="0" dirty="0" err="1">
                <a:ln w="6600">
                  <a:solidFill>
                    <a:srgbClr val="ED7D31"/>
                  </a:solidFill>
                  <a:prstDash val="solid"/>
                </a:ln>
                <a:solidFill>
                  <a:prstClr val="black"/>
                </a:solidFill>
                <a:effectLst>
                  <a:outerShdw dist="38100" dir="2700000" algn="tl" rotWithShape="0">
                    <a:srgbClr val="ED7D31"/>
                  </a:outerShdw>
                </a:effectLst>
                <a:uLnTx/>
                <a:uFillTx/>
                <a:latin typeface="Calibri Light" panose="020F0302020204030204"/>
                <a:ea typeface="+mn-ea"/>
                <a:cs typeface="+mn-cs"/>
              </a:rPr>
              <a:t>تم</a:t>
            </a:r>
            <a:r>
              <a:rPr kumimoji="0" lang="en-US" sz="6600" b="1" i="0" u="none" strike="noStrike" kern="1200" cap="none" spc="0" normalizeH="0" baseline="0" noProof="0" dirty="0">
                <a:ln w="6600">
                  <a:solidFill>
                    <a:srgbClr val="ED7D31"/>
                  </a:solidFill>
                  <a:prstDash val="solid"/>
                </a:ln>
                <a:solidFill>
                  <a:prstClr val="black"/>
                </a:solidFill>
                <a:effectLst>
                  <a:outerShdw dist="38100" dir="2700000" algn="tl" rotWithShape="0">
                    <a:srgbClr val="ED7D31"/>
                  </a:outerShdw>
                </a:effectLst>
                <a:uLnTx/>
                <a:uFillTx/>
                <a:latin typeface="Calibri Light" panose="020F0302020204030204"/>
                <a:ea typeface="+mn-ea"/>
                <a:cs typeface="+mn-cs"/>
              </a:rPr>
              <a:t> </a:t>
            </a:r>
            <a:r>
              <a:rPr kumimoji="0" lang="en-US" sz="6600" b="1" i="0" u="none" strike="noStrike" kern="1200" cap="none" spc="0" normalizeH="0" baseline="0" noProof="0" dirty="0" err="1">
                <a:ln w="6600">
                  <a:solidFill>
                    <a:srgbClr val="ED7D31"/>
                  </a:solidFill>
                  <a:prstDash val="solid"/>
                </a:ln>
                <a:solidFill>
                  <a:prstClr val="black"/>
                </a:solidFill>
                <a:effectLst>
                  <a:outerShdw dist="38100" dir="2700000" algn="tl" rotWithShape="0">
                    <a:srgbClr val="ED7D31"/>
                  </a:outerShdw>
                </a:effectLst>
                <a:uLnTx/>
                <a:uFillTx/>
                <a:latin typeface="Calibri Light" panose="020F0302020204030204"/>
                <a:ea typeface="+mn-ea"/>
                <a:cs typeface="+mn-cs"/>
              </a:rPr>
              <a:t>تحقيق</a:t>
            </a:r>
            <a:r>
              <a:rPr kumimoji="0" lang="en-US" sz="6600" b="1" i="0" u="none" strike="noStrike" kern="1200" cap="none" spc="0" normalizeH="0" baseline="0" noProof="0" dirty="0">
                <a:ln w="6600">
                  <a:solidFill>
                    <a:srgbClr val="ED7D31"/>
                  </a:solidFill>
                  <a:prstDash val="solid"/>
                </a:ln>
                <a:solidFill>
                  <a:prstClr val="black"/>
                </a:solidFill>
                <a:effectLst>
                  <a:outerShdw dist="38100" dir="2700000" algn="tl" rotWithShape="0">
                    <a:srgbClr val="ED7D31"/>
                  </a:outerShdw>
                </a:effectLst>
                <a:uLnTx/>
                <a:uFillTx/>
                <a:latin typeface="Calibri Light" panose="020F0302020204030204"/>
                <a:ea typeface="+mn-ea"/>
                <a:cs typeface="+mn-cs"/>
              </a:rPr>
              <a:t> </a:t>
            </a:r>
            <a:r>
              <a:rPr kumimoji="0" lang="en-US" sz="6600" b="1" i="0" u="none" strike="noStrike" kern="1200" cap="none" spc="0" normalizeH="0" baseline="0" noProof="0" dirty="0" err="1">
                <a:ln w="6600">
                  <a:solidFill>
                    <a:srgbClr val="ED7D31"/>
                  </a:solidFill>
                  <a:prstDash val="solid"/>
                </a:ln>
                <a:solidFill>
                  <a:prstClr val="black"/>
                </a:solidFill>
                <a:effectLst>
                  <a:outerShdw dist="38100" dir="2700000" algn="tl" rotWithShape="0">
                    <a:srgbClr val="ED7D31"/>
                  </a:outerShdw>
                </a:effectLst>
                <a:uLnTx/>
                <a:uFillTx/>
                <a:latin typeface="Calibri Light" panose="020F0302020204030204"/>
                <a:ea typeface="+mn-ea"/>
                <a:cs typeface="+mn-cs"/>
              </a:rPr>
              <a:t>الهدف</a:t>
            </a:r>
            <a:endParaRPr kumimoji="0" lang="en-US" sz="6600" b="1" i="0" u="none" strike="noStrike" kern="1200" cap="none" spc="0" normalizeH="0" baseline="0" noProof="0" dirty="0">
              <a:ln w="6600">
                <a:solidFill>
                  <a:srgbClr val="ED7D31"/>
                </a:solidFill>
                <a:prstDash val="solid"/>
              </a:ln>
              <a:solidFill>
                <a:prstClr val="black"/>
              </a:solidFill>
              <a:effectLst>
                <a:outerShdw dist="38100" dir="2700000" algn="tl" rotWithShape="0">
                  <a:srgbClr val="ED7D31"/>
                </a:outerShdw>
              </a:effectLst>
              <a:uLnTx/>
              <a:uFillTx/>
              <a:latin typeface="Calibri Light" panose="020F0302020204030204"/>
              <a:ea typeface="+mn-ea"/>
              <a:cs typeface="+mn-cs"/>
            </a:endParaRPr>
          </a:p>
        </p:txBody>
      </p:sp>
      <p:sp>
        <p:nvSpPr>
          <p:cNvPr id="15"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 plant&#10;&#10;Description automatically generated">
            <a:extLst>
              <a:ext uri="{FF2B5EF4-FFF2-40B4-BE49-F238E27FC236}">
                <a16:creationId xmlns:a16="http://schemas.microsoft.com/office/drawing/2014/main" id="{0014B08A-6D60-4E99-BC08-A88F832803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182" y="2619784"/>
            <a:ext cx="3177035" cy="3600041"/>
          </a:xfrm>
          <a:prstGeom prst="rect">
            <a:avLst/>
          </a:prstGeom>
        </p:spPr>
      </p:pic>
      <p:pic>
        <p:nvPicPr>
          <p:cNvPr id="4" name="Picture 2" descr="صورة ذات صلة">
            <a:extLst>
              <a:ext uri="{FF2B5EF4-FFF2-40B4-BE49-F238E27FC236}">
                <a16:creationId xmlns:a16="http://schemas.microsoft.com/office/drawing/2014/main" id="{0806AF1C-BF6C-4A0B-9811-D8202286E9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880342" y="2455845"/>
            <a:ext cx="3600041" cy="36000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صورة تحتوي على زهرة, نبات&#10;&#10;تم إنشاء الوصف تلقائياً">
            <a:extLst>
              <a:ext uri="{FF2B5EF4-FFF2-40B4-BE49-F238E27FC236}">
                <a16:creationId xmlns:a16="http://schemas.microsoft.com/office/drawing/2014/main" id="{C6CD70D1-8D22-482C-8C82-0B8AD61B561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tretch>
            <a:fillRect/>
          </a:stretch>
        </p:blipFill>
        <p:spPr bwMode="auto">
          <a:xfrm>
            <a:off x="8220279" y="2619784"/>
            <a:ext cx="3600041" cy="3600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52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729"/>
        <p:cNvGrpSpPr/>
        <p:nvPr/>
      </p:nvGrpSpPr>
      <p:grpSpPr>
        <a:xfrm>
          <a:off x="0" y="0"/>
          <a:ext cx="0" cy="0"/>
          <a:chOff x="0" y="0"/>
          <a:chExt cx="0" cy="0"/>
        </a:xfrm>
      </p:grpSpPr>
      <p:sp>
        <p:nvSpPr>
          <p:cNvPr id="5" name="Explosion: 8 Points 5">
            <a:extLst>
              <a:ext uri="{FF2B5EF4-FFF2-40B4-BE49-F238E27FC236}">
                <a16:creationId xmlns:a16="http://schemas.microsoft.com/office/drawing/2014/main" id="{2B77F58A-BAB7-483C-85FF-BD21EBD2C256}"/>
              </a:ext>
            </a:extLst>
          </p:cNvPr>
          <p:cNvSpPr/>
          <p:nvPr/>
        </p:nvSpPr>
        <p:spPr>
          <a:xfrm>
            <a:off x="8600661" y="0"/>
            <a:ext cx="3591339" cy="2554357"/>
          </a:xfrm>
          <a:prstGeom prst="irregularSeal1">
            <a:avLst/>
          </a:prstGeom>
          <a:solidFill>
            <a:srgbClr val="FF0000"/>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defTabSz="457189">
              <a:defRPr/>
            </a:pPr>
            <a:r>
              <a:rPr lang="ar-BH" sz="2133" b="1" dirty="0">
                <a:solidFill>
                  <a:prstClr val="white"/>
                </a:solidFill>
                <a:latin typeface="Calibri" panose="020F0502020204030204"/>
                <a:cs typeface="Arial" panose="020B0604020202020204" pitchFamily="34" charset="0"/>
                <a:sym typeface="Arial"/>
              </a:rPr>
              <a:t>ما اهم جهود مملكة البحرين للمحافظة على البيئة؟</a:t>
            </a:r>
            <a:endParaRPr lang="en-US" sz="2133" b="1" dirty="0">
              <a:solidFill>
                <a:prstClr val="white"/>
              </a:solidFill>
              <a:latin typeface="Calibri" panose="020F0502020204030204"/>
              <a:sym typeface="Arial"/>
            </a:endParaRPr>
          </a:p>
        </p:txBody>
      </p:sp>
      <p:pic>
        <p:nvPicPr>
          <p:cNvPr id="8" name="صورة 7">
            <a:extLst>
              <a:ext uri="{FF2B5EF4-FFF2-40B4-BE49-F238E27FC236}">
                <a16:creationId xmlns:a16="http://schemas.microsoft.com/office/drawing/2014/main" id="{ECA852B9-EDA0-E4AB-03A1-00FF94793738}"/>
              </a:ext>
            </a:extLst>
          </p:cNvPr>
          <p:cNvPicPr>
            <a:picLocks noChangeAspect="1"/>
          </p:cNvPicPr>
          <p:nvPr/>
        </p:nvPicPr>
        <p:blipFill>
          <a:blip r:embed="rId5"/>
          <a:stretch>
            <a:fillRect/>
          </a:stretch>
        </p:blipFill>
        <p:spPr>
          <a:xfrm>
            <a:off x="964777" y="1169777"/>
            <a:ext cx="5279176" cy="51954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مربع نص 9">
            <a:extLst>
              <a:ext uri="{FF2B5EF4-FFF2-40B4-BE49-F238E27FC236}">
                <a16:creationId xmlns:a16="http://schemas.microsoft.com/office/drawing/2014/main" id="{86C05E21-B7D5-9CEB-683E-BE11D3BA14D2}"/>
              </a:ext>
            </a:extLst>
          </p:cNvPr>
          <p:cNvSpPr txBox="1"/>
          <p:nvPr/>
        </p:nvSpPr>
        <p:spPr>
          <a:xfrm>
            <a:off x="964777" y="4946672"/>
            <a:ext cx="5201176" cy="1200329"/>
          </a:xfrm>
          <a:prstGeom prst="rect">
            <a:avLst/>
          </a:prstGeom>
          <a:solidFill>
            <a:schemeClr val="bg2">
              <a:lumMod val="9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BH" sz="24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لم تبذل مملكة البحرين جهوداً مجال التنمية المستدامة وإصدار قوانين وتشريعات ضد المخالفين علي سبيل المثال صيد الروبيان في فترة الحظر؟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فقاعة التفكير: على شكل سحابة 11">
            <a:extLst>
              <a:ext uri="{FF2B5EF4-FFF2-40B4-BE49-F238E27FC236}">
                <a16:creationId xmlns:a16="http://schemas.microsoft.com/office/drawing/2014/main" id="{645E5A0E-B1FE-3965-D340-D998E28748FE}"/>
              </a:ext>
            </a:extLst>
          </p:cNvPr>
          <p:cNvSpPr/>
          <p:nvPr/>
        </p:nvSpPr>
        <p:spPr>
          <a:xfrm>
            <a:off x="10672444" y="2777533"/>
            <a:ext cx="1371600" cy="1143000"/>
          </a:xfrm>
          <a:prstGeom prst="cloudCallou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حوار </a:t>
            </a:r>
            <a:r>
              <a:rPr kumimoji="0" lang="ar-BH"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ومناقشة</a:t>
            </a:r>
            <a:r>
              <a:rPr kumimoji="0" lang="ar-BH"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فقاعة التفكير: على شكل سحابة 12">
            <a:extLst>
              <a:ext uri="{FF2B5EF4-FFF2-40B4-BE49-F238E27FC236}">
                <a16:creationId xmlns:a16="http://schemas.microsoft.com/office/drawing/2014/main" id="{D9DF80DD-1524-154D-7FD7-8CF143056F23}"/>
              </a:ext>
            </a:extLst>
          </p:cNvPr>
          <p:cNvSpPr/>
          <p:nvPr/>
        </p:nvSpPr>
        <p:spPr>
          <a:xfrm>
            <a:off x="9570827" y="3349033"/>
            <a:ext cx="1371600" cy="1143000"/>
          </a:xfrm>
          <a:prstGeom prst="cloudCallout">
            <a:avLst/>
          </a:prstGeom>
          <a:solidFill>
            <a:srgbClr val="FFFF00"/>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اكتشاف</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فقاعة التفكير: على شكل سحابة 13">
            <a:extLst>
              <a:ext uri="{FF2B5EF4-FFF2-40B4-BE49-F238E27FC236}">
                <a16:creationId xmlns:a16="http://schemas.microsoft.com/office/drawing/2014/main" id="{77252504-48C9-14EE-2B5D-C10AB55750BC}"/>
              </a:ext>
            </a:extLst>
          </p:cNvPr>
          <p:cNvSpPr/>
          <p:nvPr/>
        </p:nvSpPr>
        <p:spPr>
          <a:xfrm>
            <a:off x="10362631" y="4286250"/>
            <a:ext cx="1492029" cy="1143000"/>
          </a:xfrm>
          <a:prstGeom prst="cloudCallout">
            <a:avLst/>
          </a:prstGeom>
          <a:solidFill>
            <a:schemeClr val="accent1">
              <a:lumMod val="40000"/>
              <a:lumOff val="60000"/>
            </a:schemeClr>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استقصاء</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مستطيل 14">
            <a:extLst>
              <a:ext uri="{FF2B5EF4-FFF2-40B4-BE49-F238E27FC236}">
                <a16:creationId xmlns:a16="http://schemas.microsoft.com/office/drawing/2014/main" id="{AA43BBBE-C4B1-EF6D-7652-502A3440D6CA}"/>
              </a:ext>
            </a:extLst>
          </p:cNvPr>
          <p:cNvSpPr/>
          <p:nvPr/>
        </p:nvSpPr>
        <p:spPr>
          <a:xfrm>
            <a:off x="6543014" y="108865"/>
            <a:ext cx="1271847" cy="217793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ar-BH" b="1" dirty="0"/>
              <a:t>المشاركة كلاس بوينت او شات او شفويا </a:t>
            </a:r>
            <a:endParaRPr lang="en-US" b="1" dirty="0"/>
          </a:p>
        </p:txBody>
      </p:sp>
      <p:sp>
        <p:nvSpPr>
          <p:cNvPr id="16" name="مربع نص 15">
            <a:extLst>
              <a:ext uri="{FF2B5EF4-FFF2-40B4-BE49-F238E27FC236}">
                <a16:creationId xmlns:a16="http://schemas.microsoft.com/office/drawing/2014/main" id="{83DA3D01-B32B-3527-87C5-8B4571066704}"/>
              </a:ext>
            </a:extLst>
          </p:cNvPr>
          <p:cNvSpPr txBox="1"/>
          <p:nvPr/>
        </p:nvSpPr>
        <p:spPr>
          <a:xfrm>
            <a:off x="2290354" y="4024282"/>
            <a:ext cx="2123997"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BH" altLang="ar-BH" sz="24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Arial" panose="020B0604020202020204" pitchFamily="34" charset="0"/>
              </a:rPr>
              <a:t>ماذا يحدث لو ...؟</a:t>
            </a:r>
          </a:p>
        </p:txBody>
      </p:sp>
      <p:pic>
        <p:nvPicPr>
          <p:cNvPr id="4" name="btnInknoeActivity">
            <a:extLst>
              <a:ext uri="{FF2B5EF4-FFF2-40B4-BE49-F238E27FC236}">
                <a16:creationId xmlns:a16="http://schemas.microsoft.com/office/drawing/2014/main" id="{ECC6B4FC-1371-4D1C-975C-788A4F14B449}"/>
              </a:ext>
            </a:extLst>
          </p:cNvPr>
          <p:cNvPicPr>
            <a:picLocks noChangeAspect="1"/>
          </p:cNvPicPr>
          <p:nvPr>
            <p:custDataLst>
              <p:tags r:id="rId1"/>
            </p:custDataLst>
          </p:nvPr>
        </p:nvPicPr>
        <p:blipFill>
          <a:blip r:embed="rId6" r:link="rId7" cstate="print">
            <a:extLst>
              <a:ext uri="{28A0092B-C50C-407E-A947-70E740481C1C}">
                <a14:useLocalDpi xmlns:a14="http://schemas.microsoft.com/office/drawing/2010/main" val="0"/>
              </a:ext>
            </a:extLst>
          </a:blip>
          <a:stretch>
            <a:fillRect/>
          </a:stretch>
        </p:blipFill>
        <p:spPr>
          <a:xfrm>
            <a:off x="229392" y="108865"/>
            <a:ext cx="3373057" cy="868512"/>
          </a:xfrm>
          <a:prstGeom prst="rect">
            <a:avLst/>
          </a:prstGeom>
        </p:spPr>
      </p:pic>
      <p:pic>
        <p:nvPicPr>
          <p:cNvPr id="18" name="صورة 17">
            <a:extLst>
              <a:ext uri="{FF2B5EF4-FFF2-40B4-BE49-F238E27FC236}">
                <a16:creationId xmlns:a16="http://schemas.microsoft.com/office/drawing/2014/main" id="{FD0CC48A-73FD-6929-A7EF-647476D2F08B}"/>
              </a:ext>
            </a:extLst>
          </p:cNvPr>
          <p:cNvPicPr>
            <a:picLocks noChangeAspect="1"/>
          </p:cNvPicPr>
          <p:nvPr/>
        </p:nvPicPr>
        <p:blipFill>
          <a:blip r:embed="rId8"/>
          <a:stretch>
            <a:fillRect/>
          </a:stretch>
        </p:blipFill>
        <p:spPr>
          <a:xfrm>
            <a:off x="6535790" y="1920283"/>
            <a:ext cx="1371600" cy="17145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1"/>
          <p:cNvSpPr>
            <a:spLocks noChangeArrowheads="1"/>
          </p:cNvSpPr>
          <p:nvPr/>
        </p:nvSpPr>
        <p:spPr bwMode="auto">
          <a:xfrm>
            <a:off x="0" y="13430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Rectangle 22"/>
          <p:cNvSpPr>
            <a:spLocks noChangeArrowheads="1"/>
          </p:cNvSpPr>
          <p:nvPr/>
        </p:nvSpPr>
        <p:spPr bwMode="auto">
          <a:xfrm>
            <a:off x="0" y="28860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4">
            <a:extLst>
              <a:ext uri="{FF2B5EF4-FFF2-40B4-BE49-F238E27FC236}">
                <a16:creationId xmlns:a16="http://schemas.microsoft.com/office/drawing/2014/main" id="{2C5983BF-05E5-4ACF-BCD1-1DA8AF262B6A}"/>
              </a:ext>
            </a:extLst>
          </p:cNvPr>
          <p:cNvPicPr>
            <a:picLocks noChangeAspect="1"/>
          </p:cNvPicPr>
          <p:nvPr/>
        </p:nvPicPr>
        <p:blipFill>
          <a:blip r:embed="rId2"/>
          <a:stretch>
            <a:fillRect/>
          </a:stretch>
        </p:blipFill>
        <p:spPr>
          <a:xfrm>
            <a:off x="10515513" y="160220"/>
            <a:ext cx="1474107" cy="1294686"/>
          </a:xfrm>
          <a:prstGeom prst="rect">
            <a:avLst/>
          </a:prstGeom>
        </p:spPr>
      </p:pic>
      <p:sp>
        <p:nvSpPr>
          <p:cNvPr id="13" name="Rectangle 4">
            <a:extLst>
              <a:ext uri="{FF2B5EF4-FFF2-40B4-BE49-F238E27FC236}">
                <a16:creationId xmlns:a16="http://schemas.microsoft.com/office/drawing/2014/main" id="{FB4E7490-621D-4AED-AA6A-33988E5A2451}"/>
              </a:ext>
            </a:extLst>
          </p:cNvPr>
          <p:cNvSpPr/>
          <p:nvPr/>
        </p:nvSpPr>
        <p:spPr>
          <a:xfrm>
            <a:off x="3226450" y="242720"/>
            <a:ext cx="6049201" cy="769441"/>
          </a:xfrm>
          <a:prstGeom prst="rect">
            <a:avLst/>
          </a:prstGeom>
          <a:solidFill>
            <a:schemeClr val="accent6">
              <a:lumMod val="60000"/>
              <a:lumOff val="4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8971E1">
                      <a:lumMod val="60000"/>
                      <a:lumOff val="40000"/>
                    </a:srgbClr>
                  </a:outerShdw>
                </a:effectLst>
                <a:uLnTx/>
                <a:uFillTx/>
                <a:latin typeface="Calibri"/>
                <a:ea typeface="+mn-ea"/>
                <a:cs typeface="Arial" panose="020B0604020202020204" pitchFamily="34" charset="0"/>
              </a:rPr>
              <a:t>نشاط ختامي متزامن </a:t>
            </a:r>
          </a:p>
        </p:txBody>
      </p:sp>
      <p:sp>
        <p:nvSpPr>
          <p:cNvPr id="14" name="مربع نص 13">
            <a:extLst>
              <a:ext uri="{FF2B5EF4-FFF2-40B4-BE49-F238E27FC236}">
                <a16:creationId xmlns:a16="http://schemas.microsoft.com/office/drawing/2014/main" id="{64E50CD2-3872-47DE-A917-4B2CE931E949}"/>
              </a:ext>
            </a:extLst>
          </p:cNvPr>
          <p:cNvSpPr txBox="1"/>
          <p:nvPr/>
        </p:nvSpPr>
        <p:spPr>
          <a:xfrm>
            <a:off x="2665393" y="4849599"/>
            <a:ext cx="9205182" cy="1015663"/>
          </a:xfrm>
          <a:prstGeom prst="rect">
            <a:avLst/>
          </a:prstGeom>
          <a:blipFill>
            <a:blip r:embed="rId3"/>
            <a:tile tx="0" ty="0" sx="100000" sy="100000" flip="none" algn="tl"/>
          </a:blip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معلمتي الصغيرة هيا ادخلي الي الشات وافتحي الرابط ثم  شاركي في مجلة الدرس ؟ قبل خروجك من الحصة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https://padlet.com/wmaghozy/ksenu4g1hfzxhua7</a:t>
            </a:r>
            <a:endParaRPr lang="ar-BH" sz="20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ar-BH"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6" name="Group 6">
            <a:extLst>
              <a:ext uri="{FF2B5EF4-FFF2-40B4-BE49-F238E27FC236}">
                <a16:creationId xmlns:a16="http://schemas.microsoft.com/office/drawing/2014/main" id="{416AC08C-ED52-4024-A361-0959F6619026}"/>
              </a:ext>
            </a:extLst>
          </p:cNvPr>
          <p:cNvGrpSpPr/>
          <p:nvPr/>
        </p:nvGrpSpPr>
        <p:grpSpPr>
          <a:xfrm>
            <a:off x="226788" y="1608814"/>
            <a:ext cx="1881069" cy="1522049"/>
            <a:chOff x="4077326" y="-642607"/>
            <a:chExt cx="2358452" cy="3442670"/>
          </a:xfrm>
        </p:grpSpPr>
        <p:pic>
          <p:nvPicPr>
            <p:cNvPr id="17" name="Picture 3">
              <a:extLst>
                <a:ext uri="{FF2B5EF4-FFF2-40B4-BE49-F238E27FC236}">
                  <a16:creationId xmlns:a16="http://schemas.microsoft.com/office/drawing/2014/main" id="{C6912B12-C783-4040-85BF-EA6F9E06C990}"/>
                </a:ext>
              </a:extLst>
            </p:cNvPr>
            <p:cNvPicPr/>
            <p:nvPr/>
          </p:nvPicPr>
          <p:blipFill rotWithShape="1">
            <a:blip r:embed="rId5"/>
            <a:srcRect l="26009" t="69712" r="66591" b="19357"/>
            <a:stretch/>
          </p:blipFill>
          <p:spPr>
            <a:xfrm>
              <a:off x="4077326" y="-642607"/>
              <a:ext cx="2036090" cy="3005075"/>
            </a:xfrm>
            <a:prstGeom prst="rect">
              <a:avLst/>
            </a:prstGeom>
            <a:solidFill>
              <a:schemeClr val="tx2">
                <a:lumMod val="20000"/>
                <a:lumOff val="80000"/>
              </a:schemeClr>
            </a:solidFill>
          </p:spPr>
        </p:pic>
        <p:sp>
          <p:nvSpPr>
            <p:cNvPr id="18" name="Rectangle 2">
              <a:extLst>
                <a:ext uri="{FF2B5EF4-FFF2-40B4-BE49-F238E27FC236}">
                  <a16:creationId xmlns:a16="http://schemas.microsoft.com/office/drawing/2014/main" id="{673B6106-90AD-4AF4-8844-DD0211CC9D43}"/>
                </a:ext>
              </a:extLst>
            </p:cNvPr>
            <p:cNvSpPr/>
            <p:nvPr/>
          </p:nvSpPr>
          <p:spPr>
            <a:xfrm>
              <a:off x="4077326" y="2131635"/>
              <a:ext cx="2358452" cy="6684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BH" sz="16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القيادة وصنع القرار</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2" name="Picture 7">
            <a:extLst>
              <a:ext uri="{FF2B5EF4-FFF2-40B4-BE49-F238E27FC236}">
                <a16:creationId xmlns:a16="http://schemas.microsoft.com/office/drawing/2014/main" id="{287CA48F-2DF1-445D-8A3D-6C061B64B0A0}"/>
              </a:ext>
            </a:extLst>
          </p:cNvPr>
          <p:cNvPicPr>
            <a:picLocks noChangeAspect="1"/>
          </p:cNvPicPr>
          <p:nvPr/>
        </p:nvPicPr>
        <p:blipFill>
          <a:blip r:embed="rId6"/>
          <a:stretch>
            <a:fillRect/>
          </a:stretch>
        </p:blipFill>
        <p:spPr>
          <a:xfrm>
            <a:off x="25445" y="160220"/>
            <a:ext cx="1731414" cy="1598371"/>
          </a:xfrm>
          <a:prstGeom prst="rect">
            <a:avLst/>
          </a:prstGeom>
        </p:spPr>
      </p:pic>
      <p:pic>
        <p:nvPicPr>
          <p:cNvPr id="23" name="صورة 22">
            <a:extLst>
              <a:ext uri="{FF2B5EF4-FFF2-40B4-BE49-F238E27FC236}">
                <a16:creationId xmlns:a16="http://schemas.microsoft.com/office/drawing/2014/main" id="{D9B24C0C-5E0D-43F9-9FB0-B1A9E87BE392}"/>
              </a:ext>
            </a:extLst>
          </p:cNvPr>
          <p:cNvPicPr>
            <a:picLocks noChangeAspect="1"/>
          </p:cNvPicPr>
          <p:nvPr/>
        </p:nvPicPr>
        <p:blipFill>
          <a:blip r:embed="rId7"/>
          <a:stretch>
            <a:fillRect/>
          </a:stretch>
        </p:blipFill>
        <p:spPr>
          <a:xfrm>
            <a:off x="9152723" y="2933372"/>
            <a:ext cx="1038600" cy="1730938"/>
          </a:xfrm>
          <a:prstGeom prst="rect">
            <a:avLst/>
          </a:prstGeom>
        </p:spPr>
      </p:pic>
      <p:pic>
        <p:nvPicPr>
          <p:cNvPr id="15" name="صورة 14">
            <a:extLst>
              <a:ext uri="{FF2B5EF4-FFF2-40B4-BE49-F238E27FC236}">
                <a16:creationId xmlns:a16="http://schemas.microsoft.com/office/drawing/2014/main" id="{16D26FCC-9364-4B2D-A9D5-9F3BA88B167C}"/>
              </a:ext>
            </a:extLst>
          </p:cNvPr>
          <p:cNvPicPr>
            <a:picLocks noChangeAspect="1"/>
          </p:cNvPicPr>
          <p:nvPr/>
        </p:nvPicPr>
        <p:blipFill rotWithShape="1">
          <a:blip r:embed="rId8"/>
          <a:srcRect l="19149" t="3179" r="21617" b="21247"/>
          <a:stretch/>
        </p:blipFill>
        <p:spPr>
          <a:xfrm>
            <a:off x="3727081" y="1283305"/>
            <a:ext cx="5164565" cy="3351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56" name="Google Shape;2427;p58">
            <a:extLst>
              <a:ext uri="{FF2B5EF4-FFF2-40B4-BE49-F238E27FC236}">
                <a16:creationId xmlns:a16="http://schemas.microsoft.com/office/drawing/2014/main" id="{D73FBA5C-3039-79DE-D861-0C7B84DECE59}"/>
              </a:ext>
            </a:extLst>
          </p:cNvPr>
          <p:cNvGrpSpPr/>
          <p:nvPr/>
        </p:nvGrpSpPr>
        <p:grpSpPr>
          <a:xfrm>
            <a:off x="-93521" y="3971925"/>
            <a:ext cx="2714351" cy="2324698"/>
            <a:chOff x="1156375" y="351650"/>
            <a:chExt cx="5308725" cy="4999350"/>
          </a:xfrm>
        </p:grpSpPr>
        <p:sp>
          <p:nvSpPr>
            <p:cNvPr id="57" name="Google Shape;2428;p58">
              <a:extLst>
                <a:ext uri="{FF2B5EF4-FFF2-40B4-BE49-F238E27FC236}">
                  <a16:creationId xmlns:a16="http://schemas.microsoft.com/office/drawing/2014/main" id="{BA3EF906-34A9-A515-3385-C6F60AC9A082}"/>
                </a:ext>
              </a:extLst>
            </p:cNvPr>
            <p:cNvSpPr/>
            <p:nvPr/>
          </p:nvSpPr>
          <p:spPr>
            <a:xfrm>
              <a:off x="1388250" y="4883175"/>
              <a:ext cx="5012275" cy="415250"/>
            </a:xfrm>
            <a:custGeom>
              <a:avLst/>
              <a:gdLst/>
              <a:ahLst/>
              <a:cxnLst/>
              <a:rect l="l" t="t" r="r" b="b"/>
              <a:pathLst>
                <a:path w="200491" h="16610" extrusionOk="0">
                  <a:moveTo>
                    <a:pt x="100251" y="0"/>
                  </a:moveTo>
                  <a:cubicBezTo>
                    <a:pt x="73665" y="0"/>
                    <a:pt x="48162" y="869"/>
                    <a:pt x="29362" y="2429"/>
                  </a:cubicBezTo>
                  <a:cubicBezTo>
                    <a:pt x="10562" y="3989"/>
                    <a:pt x="1" y="6096"/>
                    <a:pt x="1" y="8299"/>
                  </a:cubicBezTo>
                  <a:cubicBezTo>
                    <a:pt x="1" y="10514"/>
                    <a:pt x="10562" y="12621"/>
                    <a:pt x="29362" y="14181"/>
                  </a:cubicBezTo>
                  <a:cubicBezTo>
                    <a:pt x="48162" y="15740"/>
                    <a:pt x="73665" y="16610"/>
                    <a:pt x="100251" y="16610"/>
                  </a:cubicBezTo>
                  <a:cubicBezTo>
                    <a:pt x="126838" y="16610"/>
                    <a:pt x="152329" y="15740"/>
                    <a:pt x="171129" y="14181"/>
                  </a:cubicBezTo>
                  <a:cubicBezTo>
                    <a:pt x="189929" y="12621"/>
                    <a:pt x="200490" y="10514"/>
                    <a:pt x="200490" y="8299"/>
                  </a:cubicBezTo>
                  <a:cubicBezTo>
                    <a:pt x="200490" y="6096"/>
                    <a:pt x="189929" y="3989"/>
                    <a:pt x="171129" y="2429"/>
                  </a:cubicBezTo>
                  <a:cubicBezTo>
                    <a:pt x="152329" y="869"/>
                    <a:pt x="126838" y="0"/>
                    <a:pt x="100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429;p58">
              <a:extLst>
                <a:ext uri="{FF2B5EF4-FFF2-40B4-BE49-F238E27FC236}">
                  <a16:creationId xmlns:a16="http://schemas.microsoft.com/office/drawing/2014/main" id="{9F346820-44B4-C273-254F-722EB30B4185}"/>
                </a:ext>
              </a:extLst>
            </p:cNvPr>
            <p:cNvSpPr/>
            <p:nvPr/>
          </p:nvSpPr>
          <p:spPr>
            <a:xfrm>
              <a:off x="1156375" y="544550"/>
              <a:ext cx="3060825" cy="3061100"/>
            </a:xfrm>
            <a:custGeom>
              <a:avLst/>
              <a:gdLst/>
              <a:ahLst/>
              <a:cxnLst/>
              <a:rect l="l" t="t" r="r" b="b"/>
              <a:pathLst>
                <a:path w="122433" h="122444" extrusionOk="0">
                  <a:moveTo>
                    <a:pt x="61223" y="0"/>
                  </a:moveTo>
                  <a:cubicBezTo>
                    <a:pt x="44983" y="0"/>
                    <a:pt x="29409" y="6453"/>
                    <a:pt x="17932" y="17931"/>
                  </a:cubicBezTo>
                  <a:cubicBezTo>
                    <a:pt x="6454" y="29420"/>
                    <a:pt x="1" y="44982"/>
                    <a:pt x="1" y="61222"/>
                  </a:cubicBezTo>
                  <a:cubicBezTo>
                    <a:pt x="1" y="77462"/>
                    <a:pt x="6454" y="93024"/>
                    <a:pt x="17932" y="104513"/>
                  </a:cubicBezTo>
                  <a:cubicBezTo>
                    <a:pt x="29409" y="115991"/>
                    <a:pt x="44983" y="122444"/>
                    <a:pt x="61223" y="122444"/>
                  </a:cubicBezTo>
                  <a:cubicBezTo>
                    <a:pt x="77451" y="122444"/>
                    <a:pt x="93024" y="115991"/>
                    <a:pt x="104502" y="104513"/>
                  </a:cubicBezTo>
                  <a:cubicBezTo>
                    <a:pt x="115980" y="93024"/>
                    <a:pt x="122433" y="77462"/>
                    <a:pt x="122433" y="61222"/>
                  </a:cubicBezTo>
                  <a:cubicBezTo>
                    <a:pt x="122433" y="44982"/>
                    <a:pt x="115980" y="29420"/>
                    <a:pt x="104502" y="17931"/>
                  </a:cubicBezTo>
                  <a:cubicBezTo>
                    <a:pt x="93024" y="6453"/>
                    <a:pt x="77451" y="0"/>
                    <a:pt x="61223" y="0"/>
                  </a:cubicBezTo>
                  <a:close/>
                </a:path>
              </a:pathLst>
            </a:custGeom>
            <a:solidFill>
              <a:srgbClr val="A0E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430;p58">
              <a:extLst>
                <a:ext uri="{FF2B5EF4-FFF2-40B4-BE49-F238E27FC236}">
                  <a16:creationId xmlns:a16="http://schemas.microsoft.com/office/drawing/2014/main" id="{8D442FEB-9C25-00C1-FB58-B17C297D5EAD}"/>
                </a:ext>
              </a:extLst>
            </p:cNvPr>
            <p:cNvSpPr/>
            <p:nvPr/>
          </p:nvSpPr>
          <p:spPr>
            <a:xfrm>
              <a:off x="4768750" y="2649275"/>
              <a:ext cx="1673425" cy="1673425"/>
            </a:xfrm>
            <a:custGeom>
              <a:avLst/>
              <a:gdLst/>
              <a:ahLst/>
              <a:cxnLst/>
              <a:rect l="l" t="t" r="r" b="b"/>
              <a:pathLst>
                <a:path w="66937" h="66937" extrusionOk="0">
                  <a:moveTo>
                    <a:pt x="33469" y="0"/>
                  </a:moveTo>
                  <a:cubicBezTo>
                    <a:pt x="14990" y="0"/>
                    <a:pt x="0" y="14978"/>
                    <a:pt x="0" y="33469"/>
                  </a:cubicBezTo>
                  <a:cubicBezTo>
                    <a:pt x="0" y="51947"/>
                    <a:pt x="14990" y="66937"/>
                    <a:pt x="33469" y="66937"/>
                  </a:cubicBezTo>
                  <a:cubicBezTo>
                    <a:pt x="51959" y="66937"/>
                    <a:pt x="66937" y="51947"/>
                    <a:pt x="66937" y="33469"/>
                  </a:cubicBezTo>
                  <a:cubicBezTo>
                    <a:pt x="66937" y="14978"/>
                    <a:pt x="51959" y="0"/>
                    <a:pt x="33469" y="0"/>
                  </a:cubicBezTo>
                  <a:close/>
                </a:path>
              </a:pathLst>
            </a:custGeom>
            <a:solidFill>
              <a:srgbClr val="A0E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431;p58">
              <a:extLst>
                <a:ext uri="{FF2B5EF4-FFF2-40B4-BE49-F238E27FC236}">
                  <a16:creationId xmlns:a16="http://schemas.microsoft.com/office/drawing/2014/main" id="{883EA745-7497-F97F-DFC5-82EDC7D5B1BB}"/>
                </a:ext>
              </a:extLst>
            </p:cNvPr>
            <p:cNvSpPr/>
            <p:nvPr/>
          </p:nvSpPr>
          <p:spPr>
            <a:xfrm>
              <a:off x="1398550" y="2320500"/>
              <a:ext cx="1124700" cy="1165275"/>
            </a:xfrm>
            <a:custGeom>
              <a:avLst/>
              <a:gdLst/>
              <a:ahLst/>
              <a:cxnLst/>
              <a:rect l="l" t="t" r="r" b="b"/>
              <a:pathLst>
                <a:path w="44988" h="46611" extrusionOk="0">
                  <a:moveTo>
                    <a:pt x="3413" y="0"/>
                  </a:moveTo>
                  <a:cubicBezTo>
                    <a:pt x="1564" y="0"/>
                    <a:pt x="1" y="1585"/>
                    <a:pt x="327" y="4829"/>
                  </a:cubicBezTo>
                  <a:cubicBezTo>
                    <a:pt x="791" y="9579"/>
                    <a:pt x="4899" y="14711"/>
                    <a:pt x="9090" y="18699"/>
                  </a:cubicBezTo>
                  <a:cubicBezTo>
                    <a:pt x="8816" y="18664"/>
                    <a:pt x="8542" y="18640"/>
                    <a:pt x="8268" y="18640"/>
                  </a:cubicBezTo>
                  <a:cubicBezTo>
                    <a:pt x="8263" y="18640"/>
                    <a:pt x="8257" y="18640"/>
                    <a:pt x="8252" y="18640"/>
                  </a:cubicBezTo>
                  <a:cubicBezTo>
                    <a:pt x="5773" y="18640"/>
                    <a:pt x="4187" y="21300"/>
                    <a:pt x="5387" y="23462"/>
                  </a:cubicBezTo>
                  <a:cubicBezTo>
                    <a:pt x="8352" y="28736"/>
                    <a:pt x="14043" y="32392"/>
                    <a:pt x="19377" y="35594"/>
                  </a:cubicBezTo>
                  <a:cubicBezTo>
                    <a:pt x="19165" y="35503"/>
                    <a:pt x="18949" y="35462"/>
                    <a:pt x="18733" y="35462"/>
                  </a:cubicBezTo>
                  <a:cubicBezTo>
                    <a:pt x="17570" y="35462"/>
                    <a:pt x="16452" y="36684"/>
                    <a:pt x="16412" y="37940"/>
                  </a:cubicBezTo>
                  <a:cubicBezTo>
                    <a:pt x="16365" y="39428"/>
                    <a:pt x="17186" y="40881"/>
                    <a:pt x="18329" y="41821"/>
                  </a:cubicBezTo>
                  <a:cubicBezTo>
                    <a:pt x="22037" y="44915"/>
                    <a:pt x="28580" y="46610"/>
                    <a:pt x="34635" y="46610"/>
                  </a:cubicBezTo>
                  <a:cubicBezTo>
                    <a:pt x="36921" y="46610"/>
                    <a:pt x="39138" y="46369"/>
                    <a:pt x="41106" y="45869"/>
                  </a:cubicBezTo>
                  <a:cubicBezTo>
                    <a:pt x="44844" y="44917"/>
                    <a:pt x="44987" y="44917"/>
                    <a:pt x="44273" y="41178"/>
                  </a:cubicBezTo>
                  <a:cubicBezTo>
                    <a:pt x="43749" y="38404"/>
                    <a:pt x="43142" y="35642"/>
                    <a:pt x="42404" y="32915"/>
                  </a:cubicBezTo>
                  <a:cubicBezTo>
                    <a:pt x="41022" y="27718"/>
                    <a:pt x="36851" y="14700"/>
                    <a:pt x="32277" y="14700"/>
                  </a:cubicBezTo>
                  <a:cubicBezTo>
                    <a:pt x="32042" y="14700"/>
                    <a:pt x="31806" y="14734"/>
                    <a:pt x="31569" y="14806"/>
                  </a:cubicBezTo>
                  <a:cubicBezTo>
                    <a:pt x="29283" y="15497"/>
                    <a:pt x="29819" y="19104"/>
                    <a:pt x="28985" y="20592"/>
                  </a:cubicBezTo>
                  <a:cubicBezTo>
                    <a:pt x="24663" y="15187"/>
                    <a:pt x="26568" y="6805"/>
                    <a:pt x="21746" y="1840"/>
                  </a:cubicBezTo>
                  <a:cubicBezTo>
                    <a:pt x="20898" y="956"/>
                    <a:pt x="19840" y="155"/>
                    <a:pt x="18584" y="155"/>
                  </a:cubicBezTo>
                  <a:cubicBezTo>
                    <a:pt x="18200" y="155"/>
                    <a:pt x="17797" y="230"/>
                    <a:pt x="17377" y="400"/>
                  </a:cubicBezTo>
                  <a:cubicBezTo>
                    <a:pt x="16210" y="864"/>
                    <a:pt x="15365" y="1888"/>
                    <a:pt x="14972" y="3078"/>
                  </a:cubicBezTo>
                  <a:cubicBezTo>
                    <a:pt x="14281" y="5210"/>
                    <a:pt x="14900" y="7436"/>
                    <a:pt x="15519" y="9544"/>
                  </a:cubicBezTo>
                  <a:cubicBezTo>
                    <a:pt x="13495" y="7019"/>
                    <a:pt x="11447" y="4471"/>
                    <a:pt x="8864" y="2519"/>
                  </a:cubicBezTo>
                  <a:cubicBezTo>
                    <a:pt x="7566" y="1543"/>
                    <a:pt x="6101" y="721"/>
                    <a:pt x="4566" y="197"/>
                  </a:cubicBezTo>
                  <a:cubicBezTo>
                    <a:pt x="4178" y="66"/>
                    <a:pt x="3790" y="0"/>
                    <a:pt x="3413" y="0"/>
                  </a:cubicBezTo>
                  <a:close/>
                </a:path>
              </a:pathLst>
            </a:custGeom>
            <a:solidFill>
              <a:srgbClr val="5AD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432;p58">
              <a:extLst>
                <a:ext uri="{FF2B5EF4-FFF2-40B4-BE49-F238E27FC236}">
                  <a16:creationId xmlns:a16="http://schemas.microsoft.com/office/drawing/2014/main" id="{A031D9A6-D1C4-C056-ED7B-C67A15D48543}"/>
                </a:ext>
              </a:extLst>
            </p:cNvPr>
            <p:cNvSpPr/>
            <p:nvPr/>
          </p:nvSpPr>
          <p:spPr>
            <a:xfrm>
              <a:off x="1532350" y="2454425"/>
              <a:ext cx="867600" cy="929800"/>
            </a:xfrm>
            <a:custGeom>
              <a:avLst/>
              <a:gdLst/>
              <a:ahLst/>
              <a:cxnLst/>
              <a:rect l="l" t="t" r="r" b="b"/>
              <a:pathLst>
                <a:path w="34704" h="37192" extrusionOk="0">
                  <a:moveTo>
                    <a:pt x="417" y="0"/>
                  </a:moveTo>
                  <a:cubicBezTo>
                    <a:pt x="200" y="0"/>
                    <a:pt x="1" y="291"/>
                    <a:pt x="190" y="507"/>
                  </a:cubicBezTo>
                  <a:cubicBezTo>
                    <a:pt x="10798" y="13319"/>
                    <a:pt x="22121" y="25534"/>
                    <a:pt x="34063" y="37107"/>
                  </a:cubicBezTo>
                  <a:cubicBezTo>
                    <a:pt x="34126" y="37167"/>
                    <a:pt x="34196" y="37192"/>
                    <a:pt x="34264" y="37192"/>
                  </a:cubicBezTo>
                  <a:cubicBezTo>
                    <a:pt x="34496" y="37192"/>
                    <a:pt x="34703" y="36905"/>
                    <a:pt x="34492" y="36702"/>
                  </a:cubicBezTo>
                  <a:cubicBezTo>
                    <a:pt x="22550" y="25130"/>
                    <a:pt x="11239" y="12914"/>
                    <a:pt x="619" y="103"/>
                  </a:cubicBezTo>
                  <a:cubicBezTo>
                    <a:pt x="558" y="30"/>
                    <a:pt x="486" y="0"/>
                    <a:pt x="417" y="0"/>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433;p58">
              <a:extLst>
                <a:ext uri="{FF2B5EF4-FFF2-40B4-BE49-F238E27FC236}">
                  <a16:creationId xmlns:a16="http://schemas.microsoft.com/office/drawing/2014/main" id="{9D646C3D-B9C5-770C-2EC7-A8E05AD6952A}"/>
                </a:ext>
              </a:extLst>
            </p:cNvPr>
            <p:cNvSpPr/>
            <p:nvPr/>
          </p:nvSpPr>
          <p:spPr>
            <a:xfrm>
              <a:off x="1625450" y="2887225"/>
              <a:ext cx="376200" cy="91825"/>
            </a:xfrm>
            <a:custGeom>
              <a:avLst/>
              <a:gdLst/>
              <a:ahLst/>
              <a:cxnLst/>
              <a:rect l="l" t="t" r="r" b="b"/>
              <a:pathLst>
                <a:path w="15048" h="3673" extrusionOk="0">
                  <a:moveTo>
                    <a:pt x="462" y="1"/>
                  </a:moveTo>
                  <a:cubicBezTo>
                    <a:pt x="137" y="1"/>
                    <a:pt x="0" y="500"/>
                    <a:pt x="347" y="579"/>
                  </a:cubicBezTo>
                  <a:cubicBezTo>
                    <a:pt x="5086" y="1555"/>
                    <a:pt x="9813" y="2591"/>
                    <a:pt x="14540" y="3662"/>
                  </a:cubicBezTo>
                  <a:cubicBezTo>
                    <a:pt x="14568" y="3670"/>
                    <a:pt x="14595" y="3673"/>
                    <a:pt x="14621" y="3673"/>
                  </a:cubicBezTo>
                  <a:cubicBezTo>
                    <a:pt x="14931" y="3673"/>
                    <a:pt x="15047" y="3180"/>
                    <a:pt x="14706" y="3103"/>
                  </a:cubicBezTo>
                  <a:cubicBezTo>
                    <a:pt x="9991" y="2019"/>
                    <a:pt x="5265" y="995"/>
                    <a:pt x="526" y="7"/>
                  </a:cubicBezTo>
                  <a:cubicBezTo>
                    <a:pt x="504" y="3"/>
                    <a:pt x="482" y="1"/>
                    <a:pt x="462" y="1"/>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434;p58">
              <a:extLst>
                <a:ext uri="{FF2B5EF4-FFF2-40B4-BE49-F238E27FC236}">
                  <a16:creationId xmlns:a16="http://schemas.microsoft.com/office/drawing/2014/main" id="{F2F11ECD-5A4E-5004-DBAB-7FD60E1AFE68}"/>
                </a:ext>
              </a:extLst>
            </p:cNvPr>
            <p:cNvSpPr/>
            <p:nvPr/>
          </p:nvSpPr>
          <p:spPr>
            <a:xfrm>
              <a:off x="1859450" y="2503950"/>
              <a:ext cx="35450" cy="362925"/>
            </a:xfrm>
            <a:custGeom>
              <a:avLst/>
              <a:gdLst/>
              <a:ahLst/>
              <a:cxnLst/>
              <a:rect l="l" t="t" r="r" b="b"/>
              <a:pathLst>
                <a:path w="1418" h="14517" extrusionOk="0">
                  <a:moveTo>
                    <a:pt x="420" y="1"/>
                  </a:moveTo>
                  <a:cubicBezTo>
                    <a:pt x="203" y="1"/>
                    <a:pt x="1" y="289"/>
                    <a:pt x="191" y="515"/>
                  </a:cubicBezTo>
                  <a:cubicBezTo>
                    <a:pt x="227" y="562"/>
                    <a:pt x="298" y="1777"/>
                    <a:pt x="322" y="2146"/>
                  </a:cubicBezTo>
                  <a:cubicBezTo>
                    <a:pt x="417" y="3396"/>
                    <a:pt x="489" y="4634"/>
                    <a:pt x="548" y="5885"/>
                  </a:cubicBezTo>
                  <a:cubicBezTo>
                    <a:pt x="691" y="8659"/>
                    <a:pt x="798" y="11433"/>
                    <a:pt x="822" y="14219"/>
                  </a:cubicBezTo>
                  <a:cubicBezTo>
                    <a:pt x="828" y="14415"/>
                    <a:pt x="986" y="14517"/>
                    <a:pt x="1138" y="14517"/>
                  </a:cubicBezTo>
                  <a:cubicBezTo>
                    <a:pt x="1280" y="14517"/>
                    <a:pt x="1417" y="14427"/>
                    <a:pt x="1417" y="14243"/>
                  </a:cubicBezTo>
                  <a:cubicBezTo>
                    <a:pt x="1381" y="11159"/>
                    <a:pt x="1262" y="8075"/>
                    <a:pt x="1096" y="4992"/>
                  </a:cubicBezTo>
                  <a:cubicBezTo>
                    <a:pt x="1036" y="3813"/>
                    <a:pt x="965" y="2634"/>
                    <a:pt x="858" y="1467"/>
                  </a:cubicBezTo>
                  <a:cubicBezTo>
                    <a:pt x="822" y="1074"/>
                    <a:pt x="881" y="420"/>
                    <a:pt x="619" y="98"/>
                  </a:cubicBezTo>
                  <a:cubicBezTo>
                    <a:pt x="559" y="29"/>
                    <a:pt x="489" y="1"/>
                    <a:pt x="420" y="1"/>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435;p58">
              <a:extLst>
                <a:ext uri="{FF2B5EF4-FFF2-40B4-BE49-F238E27FC236}">
                  <a16:creationId xmlns:a16="http://schemas.microsoft.com/office/drawing/2014/main" id="{6A6163E1-2D3B-D510-F18A-474B3E837FBF}"/>
                </a:ext>
              </a:extLst>
            </p:cNvPr>
            <p:cNvSpPr/>
            <p:nvPr/>
          </p:nvSpPr>
          <p:spPr>
            <a:xfrm>
              <a:off x="1986450" y="3319250"/>
              <a:ext cx="364425" cy="42200"/>
            </a:xfrm>
            <a:custGeom>
              <a:avLst/>
              <a:gdLst/>
              <a:ahLst/>
              <a:cxnLst/>
              <a:rect l="l" t="t" r="r" b="b"/>
              <a:pathLst>
                <a:path w="14577" h="1688" extrusionOk="0">
                  <a:moveTo>
                    <a:pt x="417" y="1"/>
                  </a:moveTo>
                  <a:cubicBezTo>
                    <a:pt x="121" y="1"/>
                    <a:pt x="0" y="486"/>
                    <a:pt x="338" y="574"/>
                  </a:cubicBezTo>
                  <a:cubicBezTo>
                    <a:pt x="2917" y="1316"/>
                    <a:pt x="5553" y="1687"/>
                    <a:pt x="8194" y="1687"/>
                  </a:cubicBezTo>
                  <a:cubicBezTo>
                    <a:pt x="10212" y="1687"/>
                    <a:pt x="12232" y="1471"/>
                    <a:pt x="14232" y="1038"/>
                  </a:cubicBezTo>
                  <a:cubicBezTo>
                    <a:pt x="14577" y="960"/>
                    <a:pt x="14486" y="446"/>
                    <a:pt x="14172" y="446"/>
                  </a:cubicBezTo>
                  <a:cubicBezTo>
                    <a:pt x="14149" y="446"/>
                    <a:pt x="14126" y="449"/>
                    <a:pt x="14101" y="454"/>
                  </a:cubicBezTo>
                  <a:cubicBezTo>
                    <a:pt x="12127" y="879"/>
                    <a:pt x="10140" y="1092"/>
                    <a:pt x="8157" y="1092"/>
                  </a:cubicBezTo>
                  <a:cubicBezTo>
                    <a:pt x="5584" y="1092"/>
                    <a:pt x="3020" y="734"/>
                    <a:pt x="504" y="14"/>
                  </a:cubicBezTo>
                  <a:cubicBezTo>
                    <a:pt x="474" y="5"/>
                    <a:pt x="445" y="1"/>
                    <a:pt x="417" y="1"/>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436;p58">
              <a:extLst>
                <a:ext uri="{FF2B5EF4-FFF2-40B4-BE49-F238E27FC236}">
                  <a16:creationId xmlns:a16="http://schemas.microsoft.com/office/drawing/2014/main" id="{04BE1E2D-2E49-5DB1-0615-94706AC58608}"/>
                </a:ext>
              </a:extLst>
            </p:cNvPr>
            <p:cNvSpPr/>
            <p:nvPr/>
          </p:nvSpPr>
          <p:spPr>
            <a:xfrm>
              <a:off x="2224275" y="2885475"/>
              <a:ext cx="48950" cy="369550"/>
            </a:xfrm>
            <a:custGeom>
              <a:avLst/>
              <a:gdLst/>
              <a:ahLst/>
              <a:cxnLst/>
              <a:rect l="l" t="t" r="r" b="b"/>
              <a:pathLst>
                <a:path w="1958" h="14782" extrusionOk="0">
                  <a:moveTo>
                    <a:pt x="360" y="1"/>
                  </a:moveTo>
                  <a:cubicBezTo>
                    <a:pt x="191" y="1"/>
                    <a:pt x="0" y="139"/>
                    <a:pt x="28" y="363"/>
                  </a:cubicBezTo>
                  <a:cubicBezTo>
                    <a:pt x="493" y="5054"/>
                    <a:pt x="1362" y="9757"/>
                    <a:pt x="1052" y="14484"/>
                  </a:cubicBezTo>
                  <a:cubicBezTo>
                    <a:pt x="1040" y="14680"/>
                    <a:pt x="1192" y="14782"/>
                    <a:pt x="1346" y="14782"/>
                  </a:cubicBezTo>
                  <a:cubicBezTo>
                    <a:pt x="1490" y="14782"/>
                    <a:pt x="1636" y="14692"/>
                    <a:pt x="1647" y="14507"/>
                  </a:cubicBezTo>
                  <a:cubicBezTo>
                    <a:pt x="1957" y="9733"/>
                    <a:pt x="1076" y="4959"/>
                    <a:pt x="600" y="220"/>
                  </a:cubicBezTo>
                  <a:cubicBezTo>
                    <a:pt x="585" y="68"/>
                    <a:pt x="478" y="1"/>
                    <a:pt x="360" y="1"/>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437;p58">
              <a:extLst>
                <a:ext uri="{FF2B5EF4-FFF2-40B4-BE49-F238E27FC236}">
                  <a16:creationId xmlns:a16="http://schemas.microsoft.com/office/drawing/2014/main" id="{7D6736C4-0013-639D-888A-F9C2720249D2}"/>
                </a:ext>
              </a:extLst>
            </p:cNvPr>
            <p:cNvSpPr/>
            <p:nvPr/>
          </p:nvSpPr>
          <p:spPr>
            <a:xfrm>
              <a:off x="5292325" y="3485925"/>
              <a:ext cx="1121575" cy="1272825"/>
            </a:xfrm>
            <a:custGeom>
              <a:avLst/>
              <a:gdLst/>
              <a:ahLst/>
              <a:cxnLst/>
              <a:rect l="l" t="t" r="r" b="b"/>
              <a:pathLst>
                <a:path w="44863" h="50913" extrusionOk="0">
                  <a:moveTo>
                    <a:pt x="38334" y="0"/>
                  </a:moveTo>
                  <a:cubicBezTo>
                    <a:pt x="37754" y="0"/>
                    <a:pt x="37104" y="94"/>
                    <a:pt x="36386" y="300"/>
                  </a:cubicBezTo>
                  <a:cubicBezTo>
                    <a:pt x="31802" y="1622"/>
                    <a:pt x="27492" y="6587"/>
                    <a:pt x="24325" y="11432"/>
                  </a:cubicBezTo>
                  <a:cubicBezTo>
                    <a:pt x="24313" y="11159"/>
                    <a:pt x="24289" y="10885"/>
                    <a:pt x="24241" y="10611"/>
                  </a:cubicBezTo>
                  <a:cubicBezTo>
                    <a:pt x="23942" y="8954"/>
                    <a:pt x="22502" y="7917"/>
                    <a:pt x="21012" y="7917"/>
                  </a:cubicBezTo>
                  <a:cubicBezTo>
                    <a:pt x="20307" y="7917"/>
                    <a:pt x="19591" y="8150"/>
                    <a:pt x="18979" y="8658"/>
                  </a:cubicBezTo>
                  <a:cubicBezTo>
                    <a:pt x="14323" y="12516"/>
                    <a:pt x="11764" y="18779"/>
                    <a:pt x="9573" y="24613"/>
                  </a:cubicBezTo>
                  <a:cubicBezTo>
                    <a:pt x="9881" y="23269"/>
                    <a:pt x="8448" y="22089"/>
                    <a:pt x="7062" y="22089"/>
                  </a:cubicBezTo>
                  <a:cubicBezTo>
                    <a:pt x="6950" y="22089"/>
                    <a:pt x="6838" y="22096"/>
                    <a:pt x="6727" y="22112"/>
                  </a:cubicBezTo>
                  <a:cubicBezTo>
                    <a:pt x="5263" y="22327"/>
                    <a:pt x="3989" y="23410"/>
                    <a:pt x="3251" y="24696"/>
                  </a:cubicBezTo>
                  <a:cubicBezTo>
                    <a:pt x="0" y="30494"/>
                    <a:pt x="310" y="41103"/>
                    <a:pt x="3405" y="47830"/>
                  </a:cubicBezTo>
                  <a:cubicBezTo>
                    <a:pt x="4417" y="50041"/>
                    <a:pt x="4802" y="50912"/>
                    <a:pt x="5833" y="50912"/>
                  </a:cubicBezTo>
                  <a:cubicBezTo>
                    <a:pt x="6440" y="50912"/>
                    <a:pt x="7271" y="50611"/>
                    <a:pt x="8585" y="50104"/>
                  </a:cubicBezTo>
                  <a:cubicBezTo>
                    <a:pt x="11216" y="49080"/>
                    <a:pt x="13823" y="47985"/>
                    <a:pt x="16371" y="46770"/>
                  </a:cubicBezTo>
                  <a:cubicBezTo>
                    <a:pt x="21491" y="44353"/>
                    <a:pt x="34540" y="37340"/>
                    <a:pt x="32218" y="32840"/>
                  </a:cubicBezTo>
                  <a:cubicBezTo>
                    <a:pt x="31599" y="31642"/>
                    <a:pt x="30231" y="31498"/>
                    <a:pt x="28865" y="31498"/>
                  </a:cubicBezTo>
                  <a:cubicBezTo>
                    <a:pt x="28432" y="31498"/>
                    <a:pt x="28000" y="31512"/>
                    <a:pt x="27592" y="31512"/>
                  </a:cubicBezTo>
                  <a:cubicBezTo>
                    <a:pt x="27010" y="31512"/>
                    <a:pt x="26477" y="31483"/>
                    <a:pt x="26063" y="31340"/>
                  </a:cubicBezTo>
                  <a:cubicBezTo>
                    <a:pt x="30599" y="26113"/>
                    <a:pt x="39184" y="26470"/>
                    <a:pt x="43208" y="20838"/>
                  </a:cubicBezTo>
                  <a:cubicBezTo>
                    <a:pt x="44137" y="19529"/>
                    <a:pt x="44863" y="17909"/>
                    <a:pt x="43827" y="16266"/>
                  </a:cubicBezTo>
                  <a:cubicBezTo>
                    <a:pt x="43160" y="15207"/>
                    <a:pt x="41993" y="14564"/>
                    <a:pt x="40755" y="14397"/>
                  </a:cubicBezTo>
                  <a:cubicBezTo>
                    <a:pt x="40486" y="14361"/>
                    <a:pt x="40218" y="14344"/>
                    <a:pt x="39953" y="14344"/>
                  </a:cubicBezTo>
                  <a:cubicBezTo>
                    <a:pt x="38029" y="14344"/>
                    <a:pt x="36219" y="15231"/>
                    <a:pt x="34493" y="16100"/>
                  </a:cubicBezTo>
                  <a:cubicBezTo>
                    <a:pt x="36612" y="13659"/>
                    <a:pt x="38755" y="11182"/>
                    <a:pt x="40196" y="8289"/>
                  </a:cubicBezTo>
                  <a:cubicBezTo>
                    <a:pt x="40922" y="6837"/>
                    <a:pt x="41470" y="5241"/>
                    <a:pt x="41708" y="3634"/>
                  </a:cubicBezTo>
                  <a:cubicBezTo>
                    <a:pt x="41997" y="1696"/>
                    <a:pt x="40803" y="0"/>
                    <a:pt x="38334" y="0"/>
                  </a:cubicBezTo>
                  <a:close/>
                </a:path>
              </a:pathLst>
            </a:custGeom>
            <a:solidFill>
              <a:srgbClr val="75D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438;p58">
              <a:extLst>
                <a:ext uri="{FF2B5EF4-FFF2-40B4-BE49-F238E27FC236}">
                  <a16:creationId xmlns:a16="http://schemas.microsoft.com/office/drawing/2014/main" id="{ED179E1F-7337-1665-9420-8EF3D5DB6E0F}"/>
                </a:ext>
              </a:extLst>
            </p:cNvPr>
            <p:cNvSpPr/>
            <p:nvPr/>
          </p:nvSpPr>
          <p:spPr>
            <a:xfrm>
              <a:off x="5449500" y="3623625"/>
              <a:ext cx="766950" cy="1013050"/>
            </a:xfrm>
            <a:custGeom>
              <a:avLst/>
              <a:gdLst/>
              <a:ahLst/>
              <a:cxnLst/>
              <a:rect l="l" t="t" r="r" b="b"/>
              <a:pathLst>
                <a:path w="30678" h="40522" extrusionOk="0">
                  <a:moveTo>
                    <a:pt x="30250" y="0"/>
                  </a:moveTo>
                  <a:cubicBezTo>
                    <a:pt x="30167" y="0"/>
                    <a:pt x="30083" y="34"/>
                    <a:pt x="30015" y="114"/>
                  </a:cubicBezTo>
                  <a:cubicBezTo>
                    <a:pt x="19347" y="12866"/>
                    <a:pt x="9370" y="26201"/>
                    <a:pt x="154" y="40048"/>
                  </a:cubicBezTo>
                  <a:cubicBezTo>
                    <a:pt x="1" y="40278"/>
                    <a:pt x="202" y="40521"/>
                    <a:pt x="408" y="40521"/>
                  </a:cubicBezTo>
                  <a:cubicBezTo>
                    <a:pt x="489" y="40521"/>
                    <a:pt x="570" y="40484"/>
                    <a:pt x="631" y="40393"/>
                  </a:cubicBezTo>
                  <a:cubicBezTo>
                    <a:pt x="9858" y="26546"/>
                    <a:pt x="19824" y="13223"/>
                    <a:pt x="30503" y="460"/>
                  </a:cubicBezTo>
                  <a:cubicBezTo>
                    <a:pt x="30677" y="242"/>
                    <a:pt x="30471" y="0"/>
                    <a:pt x="30250" y="0"/>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439;p58">
              <a:extLst>
                <a:ext uri="{FF2B5EF4-FFF2-40B4-BE49-F238E27FC236}">
                  <a16:creationId xmlns:a16="http://schemas.microsoft.com/office/drawing/2014/main" id="{C17B0637-B1F3-F2CA-5F69-B8E1C5658B62}"/>
                </a:ext>
              </a:extLst>
            </p:cNvPr>
            <p:cNvSpPr/>
            <p:nvPr/>
          </p:nvSpPr>
          <p:spPr>
            <a:xfrm>
              <a:off x="5778225" y="3794250"/>
              <a:ext cx="26850" cy="377025"/>
            </a:xfrm>
            <a:custGeom>
              <a:avLst/>
              <a:gdLst/>
              <a:ahLst/>
              <a:cxnLst/>
              <a:rect l="l" t="t" r="r" b="b"/>
              <a:pathLst>
                <a:path w="1074" h="15081" extrusionOk="0">
                  <a:moveTo>
                    <a:pt x="746" y="1"/>
                  </a:moveTo>
                  <a:cubicBezTo>
                    <a:pt x="613" y="1"/>
                    <a:pt x="489" y="80"/>
                    <a:pt x="483" y="254"/>
                  </a:cubicBezTo>
                  <a:cubicBezTo>
                    <a:pt x="376" y="5088"/>
                    <a:pt x="209" y="9922"/>
                    <a:pt x="7" y="14756"/>
                  </a:cubicBezTo>
                  <a:cubicBezTo>
                    <a:pt x="1" y="14964"/>
                    <a:pt x="172" y="15080"/>
                    <a:pt x="332" y="15080"/>
                  </a:cubicBezTo>
                  <a:cubicBezTo>
                    <a:pt x="466" y="15080"/>
                    <a:pt x="592" y="15000"/>
                    <a:pt x="602" y="14828"/>
                  </a:cubicBezTo>
                  <a:cubicBezTo>
                    <a:pt x="805" y="9994"/>
                    <a:pt x="960" y="5160"/>
                    <a:pt x="1067" y="314"/>
                  </a:cubicBezTo>
                  <a:cubicBezTo>
                    <a:pt x="1073" y="113"/>
                    <a:pt x="904" y="1"/>
                    <a:pt x="746" y="1"/>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440;p58">
              <a:extLst>
                <a:ext uri="{FF2B5EF4-FFF2-40B4-BE49-F238E27FC236}">
                  <a16:creationId xmlns:a16="http://schemas.microsoft.com/office/drawing/2014/main" id="{142A585D-36A5-42B9-A7F2-51CEC5E3734F}"/>
                </a:ext>
              </a:extLst>
            </p:cNvPr>
            <p:cNvSpPr/>
            <p:nvPr/>
          </p:nvSpPr>
          <p:spPr>
            <a:xfrm>
              <a:off x="5867625" y="3954300"/>
              <a:ext cx="359225" cy="95325"/>
            </a:xfrm>
            <a:custGeom>
              <a:avLst/>
              <a:gdLst/>
              <a:ahLst/>
              <a:cxnLst/>
              <a:rect l="l" t="t" r="r" b="b"/>
              <a:pathLst>
                <a:path w="14369" h="3813" extrusionOk="0">
                  <a:moveTo>
                    <a:pt x="13941" y="1"/>
                  </a:moveTo>
                  <a:cubicBezTo>
                    <a:pt x="13859" y="1"/>
                    <a:pt x="13775" y="34"/>
                    <a:pt x="13707" y="115"/>
                  </a:cubicBezTo>
                  <a:cubicBezTo>
                    <a:pt x="13671" y="163"/>
                    <a:pt x="12481" y="448"/>
                    <a:pt x="12123" y="544"/>
                  </a:cubicBezTo>
                  <a:cubicBezTo>
                    <a:pt x="10921" y="865"/>
                    <a:pt x="9707" y="1151"/>
                    <a:pt x="8492" y="1437"/>
                  </a:cubicBezTo>
                  <a:cubicBezTo>
                    <a:pt x="5789" y="2080"/>
                    <a:pt x="3075" y="2687"/>
                    <a:pt x="348" y="3211"/>
                  </a:cubicBezTo>
                  <a:cubicBezTo>
                    <a:pt x="0" y="3289"/>
                    <a:pt x="54" y="3812"/>
                    <a:pt x="371" y="3812"/>
                  </a:cubicBezTo>
                  <a:cubicBezTo>
                    <a:pt x="390" y="3812"/>
                    <a:pt x="410" y="3810"/>
                    <a:pt x="432" y="3806"/>
                  </a:cubicBezTo>
                  <a:cubicBezTo>
                    <a:pt x="3468" y="3211"/>
                    <a:pt x="6468" y="2532"/>
                    <a:pt x="9468" y="1818"/>
                  </a:cubicBezTo>
                  <a:cubicBezTo>
                    <a:pt x="10611" y="1544"/>
                    <a:pt x="11766" y="1258"/>
                    <a:pt x="12897" y="948"/>
                  </a:cubicBezTo>
                  <a:cubicBezTo>
                    <a:pt x="13266" y="841"/>
                    <a:pt x="13921" y="782"/>
                    <a:pt x="14195" y="460"/>
                  </a:cubicBezTo>
                  <a:cubicBezTo>
                    <a:pt x="14369" y="243"/>
                    <a:pt x="14163" y="1"/>
                    <a:pt x="13941" y="1"/>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441;p58">
              <a:extLst>
                <a:ext uri="{FF2B5EF4-FFF2-40B4-BE49-F238E27FC236}">
                  <a16:creationId xmlns:a16="http://schemas.microsoft.com/office/drawing/2014/main" id="{F02C1284-6221-DDEB-800A-FFA9C4DBE4D9}"/>
                </a:ext>
              </a:extLst>
            </p:cNvPr>
            <p:cNvSpPr/>
            <p:nvPr/>
          </p:nvSpPr>
          <p:spPr>
            <a:xfrm>
              <a:off x="5419125" y="4227075"/>
              <a:ext cx="79050" cy="354350"/>
            </a:xfrm>
            <a:custGeom>
              <a:avLst/>
              <a:gdLst/>
              <a:ahLst/>
              <a:cxnLst/>
              <a:rect l="l" t="t" r="r" b="b"/>
              <a:pathLst>
                <a:path w="3162" h="14174" extrusionOk="0">
                  <a:moveTo>
                    <a:pt x="740" y="1"/>
                  </a:moveTo>
                  <a:cubicBezTo>
                    <a:pt x="606" y="1"/>
                    <a:pt x="474" y="80"/>
                    <a:pt x="453" y="253"/>
                  </a:cubicBezTo>
                  <a:cubicBezTo>
                    <a:pt x="0" y="4956"/>
                    <a:pt x="703" y="9635"/>
                    <a:pt x="2524" y="14005"/>
                  </a:cubicBezTo>
                  <a:cubicBezTo>
                    <a:pt x="2574" y="14124"/>
                    <a:pt x="2671" y="14173"/>
                    <a:pt x="2771" y="14173"/>
                  </a:cubicBezTo>
                  <a:cubicBezTo>
                    <a:pt x="2961" y="14173"/>
                    <a:pt x="3162" y="13993"/>
                    <a:pt x="3060" y="13767"/>
                  </a:cubicBezTo>
                  <a:cubicBezTo>
                    <a:pt x="1286" y="9492"/>
                    <a:pt x="596" y="4932"/>
                    <a:pt x="1048" y="324"/>
                  </a:cubicBezTo>
                  <a:cubicBezTo>
                    <a:pt x="1067" y="116"/>
                    <a:pt x="902" y="1"/>
                    <a:pt x="740" y="1"/>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442;p58">
              <a:extLst>
                <a:ext uri="{FF2B5EF4-FFF2-40B4-BE49-F238E27FC236}">
                  <a16:creationId xmlns:a16="http://schemas.microsoft.com/office/drawing/2014/main" id="{50728B7B-720A-C621-DD94-33C54EA1F6A3}"/>
                </a:ext>
              </a:extLst>
            </p:cNvPr>
            <p:cNvSpPr/>
            <p:nvPr/>
          </p:nvSpPr>
          <p:spPr>
            <a:xfrm>
              <a:off x="5552250" y="4379775"/>
              <a:ext cx="366150" cy="104325"/>
            </a:xfrm>
            <a:custGeom>
              <a:avLst/>
              <a:gdLst/>
              <a:ahLst/>
              <a:cxnLst/>
              <a:rect l="l" t="t" r="r" b="b"/>
              <a:pathLst>
                <a:path w="14646" h="4173" extrusionOk="0">
                  <a:moveTo>
                    <a:pt x="14174" y="1"/>
                  </a:moveTo>
                  <a:cubicBezTo>
                    <a:pt x="14145" y="1"/>
                    <a:pt x="14114" y="5"/>
                    <a:pt x="14082" y="15"/>
                  </a:cubicBezTo>
                  <a:cubicBezTo>
                    <a:pt x="9546" y="1324"/>
                    <a:pt x="5081" y="3039"/>
                    <a:pt x="366" y="3587"/>
                  </a:cubicBezTo>
                  <a:cubicBezTo>
                    <a:pt x="0" y="3632"/>
                    <a:pt x="74" y="4173"/>
                    <a:pt x="408" y="4173"/>
                  </a:cubicBezTo>
                  <a:cubicBezTo>
                    <a:pt x="421" y="4173"/>
                    <a:pt x="435" y="4172"/>
                    <a:pt x="450" y="4170"/>
                  </a:cubicBezTo>
                  <a:cubicBezTo>
                    <a:pt x="5212" y="3622"/>
                    <a:pt x="9737" y="1884"/>
                    <a:pt x="14309" y="562"/>
                  </a:cubicBezTo>
                  <a:cubicBezTo>
                    <a:pt x="14645" y="465"/>
                    <a:pt x="14477" y="1"/>
                    <a:pt x="14174" y="1"/>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443;p58">
              <a:extLst>
                <a:ext uri="{FF2B5EF4-FFF2-40B4-BE49-F238E27FC236}">
                  <a16:creationId xmlns:a16="http://schemas.microsoft.com/office/drawing/2014/main" id="{B877C0EC-E2D4-77CE-E75F-0755A5A5DB20}"/>
                </a:ext>
              </a:extLst>
            </p:cNvPr>
            <p:cNvSpPr/>
            <p:nvPr/>
          </p:nvSpPr>
          <p:spPr>
            <a:xfrm>
              <a:off x="5403925" y="861275"/>
              <a:ext cx="1061175" cy="772100"/>
            </a:xfrm>
            <a:custGeom>
              <a:avLst/>
              <a:gdLst/>
              <a:ahLst/>
              <a:cxnLst/>
              <a:rect l="l" t="t" r="r" b="b"/>
              <a:pathLst>
                <a:path w="42447" h="30884" extrusionOk="0">
                  <a:moveTo>
                    <a:pt x="31739" y="0"/>
                  </a:moveTo>
                  <a:cubicBezTo>
                    <a:pt x="26678" y="0"/>
                    <a:pt x="21692" y="609"/>
                    <a:pt x="17098" y="2654"/>
                  </a:cubicBezTo>
                  <a:cubicBezTo>
                    <a:pt x="8859" y="6322"/>
                    <a:pt x="1" y="14989"/>
                    <a:pt x="2716" y="28396"/>
                  </a:cubicBezTo>
                  <a:cubicBezTo>
                    <a:pt x="2716" y="28396"/>
                    <a:pt x="6777" y="30883"/>
                    <a:pt x="12264" y="30883"/>
                  </a:cubicBezTo>
                  <a:cubicBezTo>
                    <a:pt x="14187" y="30883"/>
                    <a:pt x="16284" y="30578"/>
                    <a:pt x="18444" y="29753"/>
                  </a:cubicBezTo>
                  <a:cubicBezTo>
                    <a:pt x="24730" y="27360"/>
                    <a:pt x="28981" y="23859"/>
                    <a:pt x="32898" y="18371"/>
                  </a:cubicBezTo>
                  <a:cubicBezTo>
                    <a:pt x="36815" y="12894"/>
                    <a:pt x="39637" y="6738"/>
                    <a:pt x="42447" y="619"/>
                  </a:cubicBezTo>
                  <a:cubicBezTo>
                    <a:pt x="38915" y="303"/>
                    <a:pt x="35309" y="0"/>
                    <a:pt x="31739" y="0"/>
                  </a:cubicBezTo>
                  <a:close/>
                </a:path>
              </a:pathLst>
            </a:custGeom>
            <a:solidFill>
              <a:srgbClr val="5AD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444;p58">
              <a:extLst>
                <a:ext uri="{FF2B5EF4-FFF2-40B4-BE49-F238E27FC236}">
                  <a16:creationId xmlns:a16="http://schemas.microsoft.com/office/drawing/2014/main" id="{1552DD71-8973-A478-45F2-7BADBA925297}"/>
                </a:ext>
              </a:extLst>
            </p:cNvPr>
            <p:cNvSpPr/>
            <p:nvPr/>
          </p:nvSpPr>
          <p:spPr>
            <a:xfrm>
              <a:off x="5555750" y="960425"/>
              <a:ext cx="749500" cy="546675"/>
            </a:xfrm>
            <a:custGeom>
              <a:avLst/>
              <a:gdLst/>
              <a:ahLst/>
              <a:cxnLst/>
              <a:rect l="l" t="t" r="r" b="b"/>
              <a:pathLst>
                <a:path w="29980" h="21867" extrusionOk="0">
                  <a:moveTo>
                    <a:pt x="29515" y="0"/>
                  </a:moveTo>
                  <a:cubicBezTo>
                    <a:pt x="29456" y="0"/>
                    <a:pt x="29395" y="18"/>
                    <a:pt x="29337" y="58"/>
                  </a:cubicBezTo>
                  <a:cubicBezTo>
                    <a:pt x="19360" y="6785"/>
                    <a:pt x="9656" y="13893"/>
                    <a:pt x="238" y="21358"/>
                  </a:cubicBezTo>
                  <a:cubicBezTo>
                    <a:pt x="1" y="21548"/>
                    <a:pt x="203" y="21867"/>
                    <a:pt x="446" y="21867"/>
                  </a:cubicBezTo>
                  <a:cubicBezTo>
                    <a:pt x="507" y="21867"/>
                    <a:pt x="571" y="21847"/>
                    <a:pt x="631" y="21798"/>
                  </a:cubicBezTo>
                  <a:cubicBezTo>
                    <a:pt x="10049" y="14333"/>
                    <a:pt x="19753" y="7225"/>
                    <a:pt x="29718" y="498"/>
                  </a:cubicBezTo>
                  <a:cubicBezTo>
                    <a:pt x="29979" y="324"/>
                    <a:pt x="29769" y="0"/>
                    <a:pt x="29515" y="0"/>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445;p58">
              <a:extLst>
                <a:ext uri="{FF2B5EF4-FFF2-40B4-BE49-F238E27FC236}">
                  <a16:creationId xmlns:a16="http://schemas.microsoft.com/office/drawing/2014/main" id="{A15C01B0-E8BB-59C2-A195-14A796088A96}"/>
                </a:ext>
              </a:extLst>
            </p:cNvPr>
            <p:cNvSpPr/>
            <p:nvPr/>
          </p:nvSpPr>
          <p:spPr>
            <a:xfrm>
              <a:off x="5995075" y="911250"/>
              <a:ext cx="66200" cy="266000"/>
            </a:xfrm>
            <a:custGeom>
              <a:avLst/>
              <a:gdLst/>
              <a:ahLst/>
              <a:cxnLst/>
              <a:rect l="l" t="t" r="r" b="b"/>
              <a:pathLst>
                <a:path w="2648" h="10640" extrusionOk="0">
                  <a:moveTo>
                    <a:pt x="2272" y="1"/>
                  </a:moveTo>
                  <a:cubicBezTo>
                    <a:pt x="2163" y="1"/>
                    <a:pt x="2057" y="58"/>
                    <a:pt x="2013" y="191"/>
                  </a:cubicBezTo>
                  <a:cubicBezTo>
                    <a:pt x="882" y="3501"/>
                    <a:pt x="227" y="6847"/>
                    <a:pt x="13" y="10335"/>
                  </a:cubicBezTo>
                  <a:cubicBezTo>
                    <a:pt x="0" y="10535"/>
                    <a:pt x="157" y="10639"/>
                    <a:pt x="313" y="10639"/>
                  </a:cubicBezTo>
                  <a:cubicBezTo>
                    <a:pt x="455" y="10639"/>
                    <a:pt x="597" y="10553"/>
                    <a:pt x="608" y="10371"/>
                  </a:cubicBezTo>
                  <a:cubicBezTo>
                    <a:pt x="810" y="6942"/>
                    <a:pt x="1453" y="3644"/>
                    <a:pt x="2573" y="394"/>
                  </a:cubicBezTo>
                  <a:cubicBezTo>
                    <a:pt x="2647" y="162"/>
                    <a:pt x="2455" y="1"/>
                    <a:pt x="2272" y="1"/>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446;p58">
              <a:extLst>
                <a:ext uri="{FF2B5EF4-FFF2-40B4-BE49-F238E27FC236}">
                  <a16:creationId xmlns:a16="http://schemas.microsoft.com/office/drawing/2014/main" id="{FCAB96C4-6BF5-9A42-965D-9AF6872C14CA}"/>
                </a:ext>
              </a:extLst>
            </p:cNvPr>
            <p:cNvSpPr/>
            <p:nvPr/>
          </p:nvSpPr>
          <p:spPr>
            <a:xfrm>
              <a:off x="5935625" y="1204375"/>
              <a:ext cx="267800" cy="45850"/>
            </a:xfrm>
            <a:custGeom>
              <a:avLst/>
              <a:gdLst/>
              <a:ahLst/>
              <a:cxnLst/>
              <a:rect l="l" t="t" r="r" b="b"/>
              <a:pathLst>
                <a:path w="10712" h="1834" extrusionOk="0">
                  <a:moveTo>
                    <a:pt x="361" y="1"/>
                  </a:moveTo>
                  <a:cubicBezTo>
                    <a:pt x="30" y="1"/>
                    <a:pt x="0" y="552"/>
                    <a:pt x="367" y="587"/>
                  </a:cubicBezTo>
                  <a:cubicBezTo>
                    <a:pt x="3641" y="992"/>
                    <a:pt x="6927" y="1122"/>
                    <a:pt x="10165" y="1825"/>
                  </a:cubicBezTo>
                  <a:cubicBezTo>
                    <a:pt x="10191" y="1831"/>
                    <a:pt x="10216" y="1833"/>
                    <a:pt x="10239" y="1833"/>
                  </a:cubicBezTo>
                  <a:cubicBezTo>
                    <a:pt x="10560" y="1833"/>
                    <a:pt x="10712" y="1343"/>
                    <a:pt x="10368" y="1265"/>
                  </a:cubicBezTo>
                  <a:cubicBezTo>
                    <a:pt x="7070" y="551"/>
                    <a:pt x="3736" y="396"/>
                    <a:pt x="402" y="3"/>
                  </a:cubicBezTo>
                  <a:cubicBezTo>
                    <a:pt x="388" y="1"/>
                    <a:pt x="374" y="1"/>
                    <a:pt x="361" y="1"/>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447;p58">
              <a:extLst>
                <a:ext uri="{FF2B5EF4-FFF2-40B4-BE49-F238E27FC236}">
                  <a16:creationId xmlns:a16="http://schemas.microsoft.com/office/drawing/2014/main" id="{F3BED3EB-AE1B-3DD5-D6F6-2320D1C95E64}"/>
                </a:ext>
              </a:extLst>
            </p:cNvPr>
            <p:cNvSpPr/>
            <p:nvPr/>
          </p:nvSpPr>
          <p:spPr>
            <a:xfrm>
              <a:off x="5747125" y="1043000"/>
              <a:ext cx="35525" cy="306325"/>
            </a:xfrm>
            <a:custGeom>
              <a:avLst/>
              <a:gdLst/>
              <a:ahLst/>
              <a:cxnLst/>
              <a:rect l="l" t="t" r="r" b="b"/>
              <a:pathLst>
                <a:path w="1421" h="12253" extrusionOk="0">
                  <a:moveTo>
                    <a:pt x="1109" y="1"/>
                  </a:moveTo>
                  <a:cubicBezTo>
                    <a:pt x="968" y="1"/>
                    <a:pt x="820" y="82"/>
                    <a:pt x="787" y="255"/>
                  </a:cubicBezTo>
                  <a:cubicBezTo>
                    <a:pt x="1" y="4148"/>
                    <a:pt x="358" y="8089"/>
                    <a:pt x="632" y="12018"/>
                  </a:cubicBezTo>
                  <a:cubicBezTo>
                    <a:pt x="642" y="12181"/>
                    <a:pt x="754" y="12252"/>
                    <a:pt x="877" y="12252"/>
                  </a:cubicBezTo>
                  <a:cubicBezTo>
                    <a:pt x="1043" y="12252"/>
                    <a:pt x="1229" y="12123"/>
                    <a:pt x="1215" y="11911"/>
                  </a:cubicBezTo>
                  <a:cubicBezTo>
                    <a:pt x="941" y="8030"/>
                    <a:pt x="608" y="4148"/>
                    <a:pt x="1382" y="303"/>
                  </a:cubicBezTo>
                  <a:cubicBezTo>
                    <a:pt x="1420" y="106"/>
                    <a:pt x="1269" y="1"/>
                    <a:pt x="1109" y="1"/>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448;p58">
              <a:extLst>
                <a:ext uri="{FF2B5EF4-FFF2-40B4-BE49-F238E27FC236}">
                  <a16:creationId xmlns:a16="http://schemas.microsoft.com/office/drawing/2014/main" id="{F6CC8FFD-B594-977A-54A4-BE94BB4AB99A}"/>
                </a:ext>
              </a:extLst>
            </p:cNvPr>
            <p:cNvSpPr/>
            <p:nvPr/>
          </p:nvSpPr>
          <p:spPr>
            <a:xfrm>
              <a:off x="5704000" y="1378975"/>
              <a:ext cx="303075" cy="45000"/>
            </a:xfrm>
            <a:custGeom>
              <a:avLst/>
              <a:gdLst/>
              <a:ahLst/>
              <a:cxnLst/>
              <a:rect l="l" t="t" r="r" b="b"/>
              <a:pathLst>
                <a:path w="12123" h="1800" extrusionOk="0">
                  <a:moveTo>
                    <a:pt x="406" y="0"/>
                  </a:moveTo>
                  <a:cubicBezTo>
                    <a:pt x="121" y="0"/>
                    <a:pt x="1" y="462"/>
                    <a:pt x="321" y="580"/>
                  </a:cubicBezTo>
                  <a:cubicBezTo>
                    <a:pt x="2589" y="1392"/>
                    <a:pt x="4943" y="1799"/>
                    <a:pt x="7313" y="1799"/>
                  </a:cubicBezTo>
                  <a:cubicBezTo>
                    <a:pt x="8800" y="1799"/>
                    <a:pt x="10292" y="1639"/>
                    <a:pt x="11775" y="1318"/>
                  </a:cubicBezTo>
                  <a:cubicBezTo>
                    <a:pt x="12123" y="1251"/>
                    <a:pt x="12047" y="728"/>
                    <a:pt x="11729" y="728"/>
                  </a:cubicBezTo>
                  <a:cubicBezTo>
                    <a:pt x="11709" y="728"/>
                    <a:pt x="11689" y="730"/>
                    <a:pt x="11668" y="735"/>
                  </a:cubicBezTo>
                  <a:cubicBezTo>
                    <a:pt x="10221" y="1051"/>
                    <a:pt x="8767" y="1209"/>
                    <a:pt x="7319" y="1209"/>
                  </a:cubicBezTo>
                  <a:cubicBezTo>
                    <a:pt x="5015" y="1209"/>
                    <a:pt x="2727" y="810"/>
                    <a:pt x="511" y="20"/>
                  </a:cubicBezTo>
                  <a:cubicBezTo>
                    <a:pt x="474" y="7"/>
                    <a:pt x="439" y="0"/>
                    <a:pt x="406" y="0"/>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449;p58">
              <a:extLst>
                <a:ext uri="{FF2B5EF4-FFF2-40B4-BE49-F238E27FC236}">
                  <a16:creationId xmlns:a16="http://schemas.microsoft.com/office/drawing/2014/main" id="{78BC1CD4-B8B1-1BA1-02DC-1C4F553A99E0}"/>
                </a:ext>
              </a:extLst>
            </p:cNvPr>
            <p:cNvSpPr/>
            <p:nvPr/>
          </p:nvSpPr>
          <p:spPr>
            <a:xfrm>
              <a:off x="1735625" y="1098475"/>
              <a:ext cx="977525" cy="857850"/>
            </a:xfrm>
            <a:custGeom>
              <a:avLst/>
              <a:gdLst/>
              <a:ahLst/>
              <a:cxnLst/>
              <a:rect l="l" t="t" r="r" b="b"/>
              <a:pathLst>
                <a:path w="39101" h="34314" extrusionOk="0">
                  <a:moveTo>
                    <a:pt x="11061" y="1"/>
                  </a:moveTo>
                  <a:lnTo>
                    <a:pt x="11061" y="1"/>
                  </a:lnTo>
                  <a:cubicBezTo>
                    <a:pt x="9644" y="5704"/>
                    <a:pt x="10525" y="11716"/>
                    <a:pt x="12883" y="17491"/>
                  </a:cubicBezTo>
                  <a:cubicBezTo>
                    <a:pt x="11883" y="17368"/>
                    <a:pt x="10877" y="17307"/>
                    <a:pt x="9870" y="17307"/>
                  </a:cubicBezTo>
                  <a:cubicBezTo>
                    <a:pt x="6490" y="17307"/>
                    <a:pt x="3111" y="17994"/>
                    <a:pt x="0" y="19324"/>
                  </a:cubicBezTo>
                  <a:cubicBezTo>
                    <a:pt x="4109" y="28244"/>
                    <a:pt x="12283" y="34314"/>
                    <a:pt x="21019" y="34314"/>
                  </a:cubicBezTo>
                  <a:cubicBezTo>
                    <a:pt x="23117" y="34314"/>
                    <a:pt x="25247" y="33964"/>
                    <a:pt x="27361" y="33219"/>
                  </a:cubicBezTo>
                  <a:cubicBezTo>
                    <a:pt x="33397" y="31100"/>
                    <a:pt x="39100" y="19586"/>
                    <a:pt x="37886" y="9359"/>
                  </a:cubicBezTo>
                  <a:cubicBezTo>
                    <a:pt x="37386" y="5192"/>
                    <a:pt x="34957" y="2239"/>
                    <a:pt x="31278" y="227"/>
                  </a:cubicBezTo>
                  <a:cubicBezTo>
                    <a:pt x="28421" y="4346"/>
                    <a:pt x="25611" y="8287"/>
                    <a:pt x="25254" y="12871"/>
                  </a:cubicBezTo>
                  <a:cubicBezTo>
                    <a:pt x="23944" y="9728"/>
                    <a:pt x="19812" y="1513"/>
                    <a:pt x="11061" y="1"/>
                  </a:cubicBezTo>
                  <a:close/>
                </a:path>
              </a:pathLst>
            </a:custGeom>
            <a:solidFill>
              <a:srgbClr val="75D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450;p58">
              <a:extLst>
                <a:ext uri="{FF2B5EF4-FFF2-40B4-BE49-F238E27FC236}">
                  <a16:creationId xmlns:a16="http://schemas.microsoft.com/office/drawing/2014/main" id="{C2D80C4A-EB41-222B-7EA8-E86BDD7AA017}"/>
                </a:ext>
              </a:extLst>
            </p:cNvPr>
            <p:cNvSpPr/>
            <p:nvPr/>
          </p:nvSpPr>
          <p:spPr>
            <a:xfrm>
              <a:off x="1907125" y="1681000"/>
              <a:ext cx="479625" cy="170975"/>
            </a:xfrm>
            <a:custGeom>
              <a:avLst/>
              <a:gdLst/>
              <a:ahLst/>
              <a:cxnLst/>
              <a:rect l="l" t="t" r="r" b="b"/>
              <a:pathLst>
                <a:path w="19185" h="6839" extrusionOk="0">
                  <a:moveTo>
                    <a:pt x="433" y="0"/>
                  </a:moveTo>
                  <a:cubicBezTo>
                    <a:pt x="204" y="0"/>
                    <a:pt x="0" y="297"/>
                    <a:pt x="213" y="500"/>
                  </a:cubicBezTo>
                  <a:cubicBezTo>
                    <a:pt x="4318" y="4360"/>
                    <a:pt x="10336" y="6839"/>
                    <a:pt x="16090" y="6839"/>
                  </a:cubicBezTo>
                  <a:cubicBezTo>
                    <a:pt x="17010" y="6839"/>
                    <a:pt x="17924" y="6775"/>
                    <a:pt x="18822" y="6644"/>
                  </a:cubicBezTo>
                  <a:cubicBezTo>
                    <a:pt x="19184" y="6587"/>
                    <a:pt x="19052" y="6068"/>
                    <a:pt x="18721" y="6068"/>
                  </a:cubicBezTo>
                  <a:cubicBezTo>
                    <a:pt x="18703" y="6068"/>
                    <a:pt x="18686" y="6069"/>
                    <a:pt x="18667" y="6072"/>
                  </a:cubicBezTo>
                  <a:cubicBezTo>
                    <a:pt x="17818" y="6196"/>
                    <a:pt x="16952" y="6256"/>
                    <a:pt x="16078" y="6256"/>
                  </a:cubicBezTo>
                  <a:cubicBezTo>
                    <a:pt x="10490" y="6256"/>
                    <a:pt x="4594" y="3811"/>
                    <a:pt x="629" y="83"/>
                  </a:cubicBezTo>
                  <a:cubicBezTo>
                    <a:pt x="568" y="25"/>
                    <a:pt x="500" y="0"/>
                    <a:pt x="433" y="0"/>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451;p58">
              <a:extLst>
                <a:ext uri="{FF2B5EF4-FFF2-40B4-BE49-F238E27FC236}">
                  <a16:creationId xmlns:a16="http://schemas.microsoft.com/office/drawing/2014/main" id="{486C9355-CDB9-71C4-76DF-8ADF645CBADE}"/>
                </a:ext>
              </a:extLst>
            </p:cNvPr>
            <p:cNvSpPr/>
            <p:nvPr/>
          </p:nvSpPr>
          <p:spPr>
            <a:xfrm>
              <a:off x="2093325" y="1258950"/>
              <a:ext cx="291500" cy="588700"/>
            </a:xfrm>
            <a:custGeom>
              <a:avLst/>
              <a:gdLst/>
              <a:ahLst/>
              <a:cxnLst/>
              <a:rect l="l" t="t" r="r" b="b"/>
              <a:pathLst>
                <a:path w="11660" h="23548" extrusionOk="0">
                  <a:moveTo>
                    <a:pt x="399" y="0"/>
                  </a:moveTo>
                  <a:cubicBezTo>
                    <a:pt x="203" y="0"/>
                    <a:pt x="0" y="215"/>
                    <a:pt x="123" y="452"/>
                  </a:cubicBezTo>
                  <a:cubicBezTo>
                    <a:pt x="3933" y="7988"/>
                    <a:pt x="7671" y="15632"/>
                    <a:pt x="11041" y="23395"/>
                  </a:cubicBezTo>
                  <a:cubicBezTo>
                    <a:pt x="11089" y="23503"/>
                    <a:pt x="11173" y="23548"/>
                    <a:pt x="11260" y="23548"/>
                  </a:cubicBezTo>
                  <a:cubicBezTo>
                    <a:pt x="11451" y="23548"/>
                    <a:pt x="11659" y="23331"/>
                    <a:pt x="11553" y="23085"/>
                  </a:cubicBezTo>
                  <a:cubicBezTo>
                    <a:pt x="8183" y="15334"/>
                    <a:pt x="4445" y="7691"/>
                    <a:pt x="635" y="154"/>
                  </a:cubicBezTo>
                  <a:cubicBezTo>
                    <a:pt x="579" y="45"/>
                    <a:pt x="490" y="0"/>
                    <a:pt x="399" y="0"/>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452;p58">
              <a:extLst>
                <a:ext uri="{FF2B5EF4-FFF2-40B4-BE49-F238E27FC236}">
                  <a16:creationId xmlns:a16="http://schemas.microsoft.com/office/drawing/2014/main" id="{62A9E53E-D341-6357-6517-A26241B4A1D0}"/>
                </a:ext>
              </a:extLst>
            </p:cNvPr>
            <p:cNvSpPr/>
            <p:nvPr/>
          </p:nvSpPr>
          <p:spPr>
            <a:xfrm>
              <a:off x="2364650" y="1329450"/>
              <a:ext cx="211575" cy="517650"/>
            </a:xfrm>
            <a:custGeom>
              <a:avLst/>
              <a:gdLst/>
              <a:ahLst/>
              <a:cxnLst/>
              <a:rect l="l" t="t" r="r" b="b"/>
              <a:pathLst>
                <a:path w="8463" h="20706" extrusionOk="0">
                  <a:moveTo>
                    <a:pt x="7567" y="1"/>
                  </a:moveTo>
                  <a:cubicBezTo>
                    <a:pt x="7418" y="1"/>
                    <a:pt x="7278" y="96"/>
                    <a:pt x="7296" y="287"/>
                  </a:cubicBezTo>
                  <a:cubicBezTo>
                    <a:pt x="7855" y="7288"/>
                    <a:pt x="5819" y="15574"/>
                    <a:pt x="235" y="20206"/>
                  </a:cubicBezTo>
                  <a:cubicBezTo>
                    <a:pt x="0" y="20403"/>
                    <a:pt x="219" y="20705"/>
                    <a:pt x="462" y="20705"/>
                  </a:cubicBezTo>
                  <a:cubicBezTo>
                    <a:pt x="526" y="20705"/>
                    <a:pt x="592" y="20684"/>
                    <a:pt x="652" y="20634"/>
                  </a:cubicBezTo>
                  <a:cubicBezTo>
                    <a:pt x="6343" y="15908"/>
                    <a:pt x="8463" y="7418"/>
                    <a:pt x="7891" y="287"/>
                  </a:cubicBezTo>
                  <a:cubicBezTo>
                    <a:pt x="7873" y="96"/>
                    <a:pt x="7715" y="1"/>
                    <a:pt x="7567" y="1"/>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453;p58">
              <a:extLst>
                <a:ext uri="{FF2B5EF4-FFF2-40B4-BE49-F238E27FC236}">
                  <a16:creationId xmlns:a16="http://schemas.microsoft.com/office/drawing/2014/main" id="{A8A109C2-B2FA-A2F2-2E89-309BF85A3873}"/>
                </a:ext>
              </a:extLst>
            </p:cNvPr>
            <p:cNvSpPr/>
            <p:nvPr/>
          </p:nvSpPr>
          <p:spPr>
            <a:xfrm>
              <a:off x="1882375" y="4584325"/>
              <a:ext cx="115500" cy="415925"/>
            </a:xfrm>
            <a:custGeom>
              <a:avLst/>
              <a:gdLst/>
              <a:ahLst/>
              <a:cxnLst/>
              <a:rect l="l" t="t" r="r" b="b"/>
              <a:pathLst>
                <a:path w="4620" h="16637" extrusionOk="0">
                  <a:moveTo>
                    <a:pt x="1298" y="0"/>
                  </a:moveTo>
                  <a:cubicBezTo>
                    <a:pt x="1453" y="2691"/>
                    <a:pt x="2012" y="1739"/>
                    <a:pt x="1727" y="3882"/>
                  </a:cubicBezTo>
                  <a:cubicBezTo>
                    <a:pt x="1643" y="4572"/>
                    <a:pt x="1119" y="5656"/>
                    <a:pt x="1012" y="6346"/>
                  </a:cubicBezTo>
                  <a:cubicBezTo>
                    <a:pt x="679" y="8525"/>
                    <a:pt x="762" y="13026"/>
                    <a:pt x="119" y="15359"/>
                  </a:cubicBezTo>
                  <a:cubicBezTo>
                    <a:pt x="0" y="15800"/>
                    <a:pt x="131" y="16229"/>
                    <a:pt x="488" y="16514"/>
                  </a:cubicBezTo>
                  <a:cubicBezTo>
                    <a:pt x="596" y="16603"/>
                    <a:pt x="722" y="16637"/>
                    <a:pt x="853" y="16637"/>
                  </a:cubicBezTo>
                  <a:cubicBezTo>
                    <a:pt x="1285" y="16637"/>
                    <a:pt x="1762" y="16264"/>
                    <a:pt x="1762" y="16264"/>
                  </a:cubicBezTo>
                  <a:cubicBezTo>
                    <a:pt x="1298" y="15526"/>
                    <a:pt x="1477" y="14490"/>
                    <a:pt x="1727" y="13550"/>
                  </a:cubicBezTo>
                  <a:cubicBezTo>
                    <a:pt x="2739" y="9847"/>
                    <a:pt x="3262" y="8287"/>
                    <a:pt x="3965" y="5132"/>
                  </a:cubicBezTo>
                  <a:cubicBezTo>
                    <a:pt x="4274" y="3739"/>
                    <a:pt x="4477" y="2715"/>
                    <a:pt x="4620" y="501"/>
                  </a:cubicBezTo>
                  <a:cubicBezTo>
                    <a:pt x="3584" y="501"/>
                    <a:pt x="2334" y="12"/>
                    <a:pt x="1298"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454;p58">
              <a:extLst>
                <a:ext uri="{FF2B5EF4-FFF2-40B4-BE49-F238E27FC236}">
                  <a16:creationId xmlns:a16="http://schemas.microsoft.com/office/drawing/2014/main" id="{B33222BB-32D6-E0A1-56D1-0B57FB3F7885}"/>
                </a:ext>
              </a:extLst>
            </p:cNvPr>
            <p:cNvSpPr/>
            <p:nvPr/>
          </p:nvSpPr>
          <p:spPr>
            <a:xfrm>
              <a:off x="1797525" y="4550225"/>
              <a:ext cx="109925" cy="487300"/>
            </a:xfrm>
            <a:custGeom>
              <a:avLst/>
              <a:gdLst/>
              <a:ahLst/>
              <a:cxnLst/>
              <a:rect l="l" t="t" r="r" b="b"/>
              <a:pathLst>
                <a:path w="4397" h="19492" extrusionOk="0">
                  <a:moveTo>
                    <a:pt x="2675" y="1"/>
                  </a:moveTo>
                  <a:cubicBezTo>
                    <a:pt x="1880" y="1"/>
                    <a:pt x="1095" y="150"/>
                    <a:pt x="1061" y="460"/>
                  </a:cubicBezTo>
                  <a:cubicBezTo>
                    <a:pt x="834" y="2448"/>
                    <a:pt x="1858" y="4103"/>
                    <a:pt x="1370" y="5686"/>
                  </a:cubicBezTo>
                  <a:cubicBezTo>
                    <a:pt x="322" y="9092"/>
                    <a:pt x="1049" y="10782"/>
                    <a:pt x="239" y="16569"/>
                  </a:cubicBezTo>
                  <a:cubicBezTo>
                    <a:pt x="120" y="17497"/>
                    <a:pt x="1" y="18200"/>
                    <a:pt x="549" y="18950"/>
                  </a:cubicBezTo>
                  <a:cubicBezTo>
                    <a:pt x="841" y="19343"/>
                    <a:pt x="1068" y="19492"/>
                    <a:pt x="1245" y="19492"/>
                  </a:cubicBezTo>
                  <a:cubicBezTo>
                    <a:pt x="1803" y="19492"/>
                    <a:pt x="1858" y="18009"/>
                    <a:pt x="1858" y="18009"/>
                  </a:cubicBezTo>
                  <a:cubicBezTo>
                    <a:pt x="1537" y="17247"/>
                    <a:pt x="1465" y="16473"/>
                    <a:pt x="1537" y="15890"/>
                  </a:cubicBezTo>
                  <a:cubicBezTo>
                    <a:pt x="1680" y="14723"/>
                    <a:pt x="2108" y="13187"/>
                    <a:pt x="2775" y="10735"/>
                  </a:cubicBezTo>
                  <a:cubicBezTo>
                    <a:pt x="3061" y="9651"/>
                    <a:pt x="3847" y="6579"/>
                    <a:pt x="3942" y="6032"/>
                  </a:cubicBezTo>
                  <a:cubicBezTo>
                    <a:pt x="4049" y="5413"/>
                    <a:pt x="4097" y="2281"/>
                    <a:pt x="4347" y="507"/>
                  </a:cubicBezTo>
                  <a:cubicBezTo>
                    <a:pt x="4396" y="174"/>
                    <a:pt x="3530" y="1"/>
                    <a:pt x="2675"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455;p58">
              <a:extLst>
                <a:ext uri="{FF2B5EF4-FFF2-40B4-BE49-F238E27FC236}">
                  <a16:creationId xmlns:a16="http://schemas.microsoft.com/office/drawing/2014/main" id="{5DD1A7A3-44A3-E38F-FE83-20ADB996A823}"/>
                </a:ext>
              </a:extLst>
            </p:cNvPr>
            <p:cNvSpPr/>
            <p:nvPr/>
          </p:nvSpPr>
          <p:spPr>
            <a:xfrm>
              <a:off x="1785025" y="4977225"/>
              <a:ext cx="92700" cy="77250"/>
            </a:xfrm>
            <a:custGeom>
              <a:avLst/>
              <a:gdLst/>
              <a:ahLst/>
              <a:cxnLst/>
              <a:rect l="l" t="t" r="r" b="b"/>
              <a:pathLst>
                <a:path w="3708" h="3090" extrusionOk="0">
                  <a:moveTo>
                    <a:pt x="679" y="1"/>
                  </a:moveTo>
                  <a:lnTo>
                    <a:pt x="679" y="1"/>
                  </a:lnTo>
                  <a:cubicBezTo>
                    <a:pt x="1" y="560"/>
                    <a:pt x="406" y="2132"/>
                    <a:pt x="715" y="2799"/>
                  </a:cubicBezTo>
                  <a:cubicBezTo>
                    <a:pt x="747" y="2869"/>
                    <a:pt x="786" y="2891"/>
                    <a:pt x="837" y="2891"/>
                  </a:cubicBezTo>
                  <a:cubicBezTo>
                    <a:pt x="881" y="2891"/>
                    <a:pt x="935" y="2875"/>
                    <a:pt x="1001" y="2858"/>
                  </a:cubicBezTo>
                  <a:cubicBezTo>
                    <a:pt x="941" y="2596"/>
                    <a:pt x="906" y="2227"/>
                    <a:pt x="941" y="1965"/>
                  </a:cubicBezTo>
                  <a:lnTo>
                    <a:pt x="941" y="1965"/>
                  </a:lnTo>
                  <a:cubicBezTo>
                    <a:pt x="1275" y="2334"/>
                    <a:pt x="1632" y="2858"/>
                    <a:pt x="2263" y="3001"/>
                  </a:cubicBezTo>
                  <a:cubicBezTo>
                    <a:pt x="2526" y="3064"/>
                    <a:pt x="2743" y="3090"/>
                    <a:pt x="2922" y="3090"/>
                  </a:cubicBezTo>
                  <a:cubicBezTo>
                    <a:pt x="3583" y="3090"/>
                    <a:pt x="3707" y="2738"/>
                    <a:pt x="3632" y="2644"/>
                  </a:cubicBezTo>
                  <a:cubicBezTo>
                    <a:pt x="3168" y="2072"/>
                    <a:pt x="2656" y="1608"/>
                    <a:pt x="2358" y="929"/>
                  </a:cubicBezTo>
                  <a:cubicBezTo>
                    <a:pt x="2125" y="1024"/>
                    <a:pt x="1950" y="1105"/>
                    <a:pt x="1768" y="1105"/>
                  </a:cubicBezTo>
                  <a:cubicBezTo>
                    <a:pt x="1652" y="1105"/>
                    <a:pt x="1533" y="1072"/>
                    <a:pt x="1394" y="989"/>
                  </a:cubicBezTo>
                  <a:cubicBezTo>
                    <a:pt x="977" y="751"/>
                    <a:pt x="810" y="417"/>
                    <a:pt x="679" y="1"/>
                  </a:cubicBezTo>
                  <a:close/>
                </a:path>
              </a:pathLst>
            </a:custGeom>
            <a:solidFill>
              <a:srgbClr val="40B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456;p58">
              <a:extLst>
                <a:ext uri="{FF2B5EF4-FFF2-40B4-BE49-F238E27FC236}">
                  <a16:creationId xmlns:a16="http://schemas.microsoft.com/office/drawing/2014/main" id="{C4A84C75-6481-9C1E-D86F-6FB06B02886A}"/>
                </a:ext>
              </a:extLst>
            </p:cNvPr>
            <p:cNvSpPr/>
            <p:nvPr/>
          </p:nvSpPr>
          <p:spPr>
            <a:xfrm>
              <a:off x="1868675" y="4968300"/>
              <a:ext cx="90375" cy="75100"/>
            </a:xfrm>
            <a:custGeom>
              <a:avLst/>
              <a:gdLst/>
              <a:ahLst/>
              <a:cxnLst/>
              <a:rect l="l" t="t" r="r" b="b"/>
              <a:pathLst>
                <a:path w="3615" h="3004" extrusionOk="0">
                  <a:moveTo>
                    <a:pt x="667" y="0"/>
                  </a:moveTo>
                  <a:cubicBezTo>
                    <a:pt x="0" y="548"/>
                    <a:pt x="393" y="2072"/>
                    <a:pt x="703" y="2727"/>
                  </a:cubicBezTo>
                  <a:cubicBezTo>
                    <a:pt x="736" y="2794"/>
                    <a:pt x="777" y="2816"/>
                    <a:pt x="830" y="2816"/>
                  </a:cubicBezTo>
                  <a:cubicBezTo>
                    <a:pt x="871" y="2816"/>
                    <a:pt x="919" y="2802"/>
                    <a:pt x="977" y="2787"/>
                  </a:cubicBezTo>
                  <a:cubicBezTo>
                    <a:pt x="929" y="2537"/>
                    <a:pt x="882" y="2167"/>
                    <a:pt x="917" y="1905"/>
                  </a:cubicBezTo>
                  <a:lnTo>
                    <a:pt x="917" y="1905"/>
                  </a:lnTo>
                  <a:cubicBezTo>
                    <a:pt x="1251" y="2275"/>
                    <a:pt x="1596" y="2775"/>
                    <a:pt x="2215" y="2918"/>
                  </a:cubicBezTo>
                  <a:cubicBezTo>
                    <a:pt x="2471" y="2978"/>
                    <a:pt x="2682" y="3003"/>
                    <a:pt x="2855" y="3003"/>
                  </a:cubicBezTo>
                  <a:cubicBezTo>
                    <a:pt x="3495" y="3003"/>
                    <a:pt x="3614" y="2666"/>
                    <a:pt x="3549" y="2572"/>
                  </a:cubicBezTo>
                  <a:cubicBezTo>
                    <a:pt x="3096" y="2013"/>
                    <a:pt x="2584" y="1560"/>
                    <a:pt x="2310" y="905"/>
                  </a:cubicBezTo>
                  <a:cubicBezTo>
                    <a:pt x="2086" y="999"/>
                    <a:pt x="1910" y="1076"/>
                    <a:pt x="1731" y="1076"/>
                  </a:cubicBezTo>
                  <a:cubicBezTo>
                    <a:pt x="1616" y="1076"/>
                    <a:pt x="1500" y="1044"/>
                    <a:pt x="1370" y="965"/>
                  </a:cubicBezTo>
                  <a:cubicBezTo>
                    <a:pt x="953" y="727"/>
                    <a:pt x="798" y="405"/>
                    <a:pt x="667" y="0"/>
                  </a:cubicBezTo>
                  <a:close/>
                </a:path>
              </a:pathLst>
            </a:custGeom>
            <a:solidFill>
              <a:srgbClr val="40B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457;p58">
              <a:extLst>
                <a:ext uri="{FF2B5EF4-FFF2-40B4-BE49-F238E27FC236}">
                  <a16:creationId xmlns:a16="http://schemas.microsoft.com/office/drawing/2014/main" id="{F41DA2D3-D39C-F30A-AEF0-D930BA92B21F}"/>
                </a:ext>
              </a:extLst>
            </p:cNvPr>
            <p:cNvSpPr/>
            <p:nvPr/>
          </p:nvSpPr>
          <p:spPr>
            <a:xfrm>
              <a:off x="1793075" y="4338725"/>
              <a:ext cx="255400" cy="304500"/>
            </a:xfrm>
            <a:custGeom>
              <a:avLst/>
              <a:gdLst/>
              <a:ahLst/>
              <a:cxnLst/>
              <a:rect l="l" t="t" r="r" b="b"/>
              <a:pathLst>
                <a:path w="10216" h="12180" extrusionOk="0">
                  <a:moveTo>
                    <a:pt x="4322" y="1"/>
                  </a:moveTo>
                  <a:cubicBezTo>
                    <a:pt x="2059" y="1"/>
                    <a:pt x="0" y="370"/>
                    <a:pt x="0" y="1657"/>
                  </a:cubicBezTo>
                  <a:cubicBezTo>
                    <a:pt x="0" y="4455"/>
                    <a:pt x="1322" y="7550"/>
                    <a:pt x="1262" y="11837"/>
                  </a:cubicBezTo>
                  <a:cubicBezTo>
                    <a:pt x="2151" y="11992"/>
                    <a:pt x="3823" y="12180"/>
                    <a:pt x="5322" y="12180"/>
                  </a:cubicBezTo>
                  <a:cubicBezTo>
                    <a:pt x="6694" y="12180"/>
                    <a:pt x="7922" y="12023"/>
                    <a:pt x="8275" y="11539"/>
                  </a:cubicBezTo>
                  <a:cubicBezTo>
                    <a:pt x="8585" y="9658"/>
                    <a:pt x="10216" y="5383"/>
                    <a:pt x="10156" y="657"/>
                  </a:cubicBezTo>
                  <a:cubicBezTo>
                    <a:pt x="10156" y="552"/>
                    <a:pt x="7086" y="1"/>
                    <a:pt x="4322" y="1"/>
                  </a:cubicBezTo>
                  <a:close/>
                </a:path>
              </a:pathLst>
            </a:custGeom>
            <a:solidFill>
              <a:srgbClr val="FFD1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458;p58">
              <a:extLst>
                <a:ext uri="{FF2B5EF4-FFF2-40B4-BE49-F238E27FC236}">
                  <a16:creationId xmlns:a16="http://schemas.microsoft.com/office/drawing/2014/main" id="{D9E2EDE4-31D5-D714-3B43-483D5F0AE375}"/>
                </a:ext>
              </a:extLst>
            </p:cNvPr>
            <p:cNvSpPr/>
            <p:nvPr/>
          </p:nvSpPr>
          <p:spPr>
            <a:xfrm>
              <a:off x="2011225" y="3782325"/>
              <a:ext cx="275675" cy="253025"/>
            </a:xfrm>
            <a:custGeom>
              <a:avLst/>
              <a:gdLst/>
              <a:ahLst/>
              <a:cxnLst/>
              <a:rect l="l" t="t" r="r" b="b"/>
              <a:pathLst>
                <a:path w="11027" h="10121" extrusionOk="0">
                  <a:moveTo>
                    <a:pt x="10373" y="0"/>
                  </a:moveTo>
                  <a:cubicBezTo>
                    <a:pt x="10243" y="0"/>
                    <a:pt x="10097" y="105"/>
                    <a:pt x="9967" y="291"/>
                  </a:cubicBezTo>
                  <a:cubicBezTo>
                    <a:pt x="8955" y="1791"/>
                    <a:pt x="7681" y="2958"/>
                    <a:pt x="6681" y="4053"/>
                  </a:cubicBezTo>
                  <a:cubicBezTo>
                    <a:pt x="5395" y="5446"/>
                    <a:pt x="3514" y="6375"/>
                    <a:pt x="1728" y="7292"/>
                  </a:cubicBezTo>
                  <a:cubicBezTo>
                    <a:pt x="557" y="7898"/>
                    <a:pt x="1" y="10121"/>
                    <a:pt x="1625" y="10121"/>
                  </a:cubicBezTo>
                  <a:cubicBezTo>
                    <a:pt x="1850" y="10121"/>
                    <a:pt x="2117" y="10078"/>
                    <a:pt x="2430" y="9983"/>
                  </a:cubicBezTo>
                  <a:cubicBezTo>
                    <a:pt x="4645" y="9292"/>
                    <a:pt x="7991" y="5411"/>
                    <a:pt x="9312" y="3327"/>
                  </a:cubicBezTo>
                  <a:cubicBezTo>
                    <a:pt x="9884" y="2434"/>
                    <a:pt x="11027" y="1303"/>
                    <a:pt x="10670" y="291"/>
                  </a:cubicBezTo>
                  <a:cubicBezTo>
                    <a:pt x="10601" y="90"/>
                    <a:pt x="10494" y="0"/>
                    <a:pt x="10373"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459;p58">
              <a:extLst>
                <a:ext uri="{FF2B5EF4-FFF2-40B4-BE49-F238E27FC236}">
                  <a16:creationId xmlns:a16="http://schemas.microsoft.com/office/drawing/2014/main" id="{A88B3BE5-DA21-EB95-BAD8-2EE92D14151A}"/>
                </a:ext>
              </a:extLst>
            </p:cNvPr>
            <p:cNvSpPr/>
            <p:nvPr/>
          </p:nvSpPr>
          <p:spPr>
            <a:xfrm>
              <a:off x="1695725" y="3964600"/>
              <a:ext cx="376275" cy="415700"/>
            </a:xfrm>
            <a:custGeom>
              <a:avLst/>
              <a:gdLst/>
              <a:ahLst/>
              <a:cxnLst/>
              <a:rect l="l" t="t" r="r" b="b"/>
              <a:pathLst>
                <a:path w="15051" h="16628" extrusionOk="0">
                  <a:moveTo>
                    <a:pt x="14348" y="1"/>
                  </a:moveTo>
                  <a:lnTo>
                    <a:pt x="14348" y="1"/>
                  </a:lnTo>
                  <a:cubicBezTo>
                    <a:pt x="11931" y="953"/>
                    <a:pt x="9859" y="870"/>
                    <a:pt x="9002" y="1048"/>
                  </a:cubicBezTo>
                  <a:cubicBezTo>
                    <a:pt x="7645" y="1358"/>
                    <a:pt x="5347" y="1989"/>
                    <a:pt x="3870" y="2096"/>
                  </a:cubicBezTo>
                  <a:cubicBezTo>
                    <a:pt x="2823" y="2180"/>
                    <a:pt x="1394" y="3311"/>
                    <a:pt x="822" y="4954"/>
                  </a:cubicBezTo>
                  <a:cubicBezTo>
                    <a:pt x="727" y="5228"/>
                    <a:pt x="1" y="7371"/>
                    <a:pt x="1" y="7371"/>
                  </a:cubicBezTo>
                  <a:cubicBezTo>
                    <a:pt x="846" y="7609"/>
                    <a:pt x="2025" y="7716"/>
                    <a:pt x="2870" y="7954"/>
                  </a:cubicBezTo>
                  <a:cubicBezTo>
                    <a:pt x="3251" y="7287"/>
                    <a:pt x="3418" y="7216"/>
                    <a:pt x="3632" y="6811"/>
                  </a:cubicBezTo>
                  <a:cubicBezTo>
                    <a:pt x="3894" y="9621"/>
                    <a:pt x="5478" y="10181"/>
                    <a:pt x="5406" y="11645"/>
                  </a:cubicBezTo>
                  <a:cubicBezTo>
                    <a:pt x="5311" y="13657"/>
                    <a:pt x="3609" y="14633"/>
                    <a:pt x="3894" y="16622"/>
                  </a:cubicBezTo>
                  <a:cubicBezTo>
                    <a:pt x="4373" y="16593"/>
                    <a:pt x="4872" y="16583"/>
                    <a:pt x="5382" y="16583"/>
                  </a:cubicBezTo>
                  <a:cubicBezTo>
                    <a:pt x="6463" y="16583"/>
                    <a:pt x="7596" y="16627"/>
                    <a:pt x="8701" y="16627"/>
                  </a:cubicBezTo>
                  <a:cubicBezTo>
                    <a:pt x="10747" y="16627"/>
                    <a:pt x="12698" y="16477"/>
                    <a:pt x="14050" y="15622"/>
                  </a:cubicBezTo>
                  <a:cubicBezTo>
                    <a:pt x="14050" y="13931"/>
                    <a:pt x="12062" y="11716"/>
                    <a:pt x="11991" y="10038"/>
                  </a:cubicBezTo>
                  <a:cubicBezTo>
                    <a:pt x="11919" y="8287"/>
                    <a:pt x="13229" y="7764"/>
                    <a:pt x="12931" y="6513"/>
                  </a:cubicBezTo>
                  <a:cubicBezTo>
                    <a:pt x="12788" y="5930"/>
                    <a:pt x="12074" y="5394"/>
                    <a:pt x="11991" y="4989"/>
                  </a:cubicBezTo>
                  <a:cubicBezTo>
                    <a:pt x="11800" y="4061"/>
                    <a:pt x="14265" y="3358"/>
                    <a:pt x="15050" y="2692"/>
                  </a:cubicBezTo>
                  <a:cubicBezTo>
                    <a:pt x="14586" y="2275"/>
                    <a:pt x="13836" y="644"/>
                    <a:pt x="14348" y="1"/>
                  </a:cubicBezTo>
                  <a:close/>
                </a:path>
              </a:pathLst>
            </a:custGeom>
            <a:solidFill>
              <a:srgbClr val="40B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460;p58">
              <a:extLst>
                <a:ext uri="{FF2B5EF4-FFF2-40B4-BE49-F238E27FC236}">
                  <a16:creationId xmlns:a16="http://schemas.microsoft.com/office/drawing/2014/main" id="{023A495D-CE62-6CBE-45E0-9383C4779704}"/>
                </a:ext>
              </a:extLst>
            </p:cNvPr>
            <p:cNvSpPr/>
            <p:nvPr/>
          </p:nvSpPr>
          <p:spPr>
            <a:xfrm>
              <a:off x="1672525" y="4137625"/>
              <a:ext cx="192300" cy="199675"/>
            </a:xfrm>
            <a:custGeom>
              <a:avLst/>
              <a:gdLst/>
              <a:ahLst/>
              <a:cxnLst/>
              <a:rect l="l" t="t" r="r" b="b"/>
              <a:pathLst>
                <a:path w="7692" h="7987" extrusionOk="0">
                  <a:moveTo>
                    <a:pt x="1797" y="0"/>
                  </a:moveTo>
                  <a:cubicBezTo>
                    <a:pt x="1349" y="0"/>
                    <a:pt x="996" y="153"/>
                    <a:pt x="929" y="450"/>
                  </a:cubicBezTo>
                  <a:cubicBezTo>
                    <a:pt x="643" y="1628"/>
                    <a:pt x="0" y="4843"/>
                    <a:pt x="12" y="5653"/>
                  </a:cubicBezTo>
                  <a:cubicBezTo>
                    <a:pt x="12" y="6689"/>
                    <a:pt x="4870" y="7986"/>
                    <a:pt x="5941" y="7986"/>
                  </a:cubicBezTo>
                  <a:cubicBezTo>
                    <a:pt x="7132" y="7986"/>
                    <a:pt x="7692" y="6403"/>
                    <a:pt x="6572" y="6296"/>
                  </a:cubicBezTo>
                  <a:cubicBezTo>
                    <a:pt x="6500" y="6290"/>
                    <a:pt x="6439" y="6287"/>
                    <a:pt x="6386" y="6287"/>
                  </a:cubicBezTo>
                  <a:cubicBezTo>
                    <a:pt x="5898" y="6287"/>
                    <a:pt x="6148" y="6522"/>
                    <a:pt x="5525" y="6748"/>
                  </a:cubicBezTo>
                  <a:cubicBezTo>
                    <a:pt x="5485" y="6762"/>
                    <a:pt x="5438" y="6769"/>
                    <a:pt x="5386" y="6769"/>
                  </a:cubicBezTo>
                  <a:cubicBezTo>
                    <a:pt x="4516" y="6769"/>
                    <a:pt x="2058" y="4917"/>
                    <a:pt x="2215" y="4557"/>
                  </a:cubicBezTo>
                  <a:cubicBezTo>
                    <a:pt x="2691" y="3498"/>
                    <a:pt x="3060" y="2783"/>
                    <a:pt x="3798" y="1033"/>
                  </a:cubicBezTo>
                  <a:cubicBezTo>
                    <a:pt x="3336" y="336"/>
                    <a:pt x="2461" y="0"/>
                    <a:pt x="1797"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461;p58">
              <a:extLst>
                <a:ext uri="{FF2B5EF4-FFF2-40B4-BE49-F238E27FC236}">
                  <a16:creationId xmlns:a16="http://schemas.microsoft.com/office/drawing/2014/main" id="{4D6DD966-213A-DD2D-6D1B-DF1DC17A613F}"/>
                </a:ext>
              </a:extLst>
            </p:cNvPr>
            <p:cNvSpPr/>
            <p:nvPr/>
          </p:nvSpPr>
          <p:spPr>
            <a:xfrm>
              <a:off x="1733550" y="3789550"/>
              <a:ext cx="239925" cy="223050"/>
            </a:xfrm>
            <a:custGeom>
              <a:avLst/>
              <a:gdLst/>
              <a:ahLst/>
              <a:cxnLst/>
              <a:rect l="l" t="t" r="r" b="b"/>
              <a:pathLst>
                <a:path w="9597" h="8922" extrusionOk="0">
                  <a:moveTo>
                    <a:pt x="5321" y="0"/>
                  </a:moveTo>
                  <a:cubicBezTo>
                    <a:pt x="4153" y="0"/>
                    <a:pt x="2823" y="527"/>
                    <a:pt x="1881" y="1002"/>
                  </a:cubicBezTo>
                  <a:cubicBezTo>
                    <a:pt x="1357" y="1264"/>
                    <a:pt x="274" y="1824"/>
                    <a:pt x="262" y="3717"/>
                  </a:cubicBezTo>
                  <a:cubicBezTo>
                    <a:pt x="238" y="5753"/>
                    <a:pt x="881" y="6943"/>
                    <a:pt x="0" y="8205"/>
                  </a:cubicBezTo>
                  <a:cubicBezTo>
                    <a:pt x="963" y="8717"/>
                    <a:pt x="1982" y="8921"/>
                    <a:pt x="2970" y="8921"/>
                  </a:cubicBezTo>
                  <a:cubicBezTo>
                    <a:pt x="5658" y="8921"/>
                    <a:pt x="8114" y="7410"/>
                    <a:pt x="8584" y="6479"/>
                  </a:cubicBezTo>
                  <a:cubicBezTo>
                    <a:pt x="9596" y="4455"/>
                    <a:pt x="9037" y="2157"/>
                    <a:pt x="6894" y="478"/>
                  </a:cubicBezTo>
                  <a:cubicBezTo>
                    <a:pt x="6458" y="135"/>
                    <a:pt x="5910" y="0"/>
                    <a:pt x="5321" y="0"/>
                  </a:cubicBez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462;p58">
              <a:extLst>
                <a:ext uri="{FF2B5EF4-FFF2-40B4-BE49-F238E27FC236}">
                  <a16:creationId xmlns:a16="http://schemas.microsoft.com/office/drawing/2014/main" id="{0BBAA5C0-C908-1A70-E497-DC1D39E5D23F}"/>
                </a:ext>
              </a:extLst>
            </p:cNvPr>
            <p:cNvSpPr/>
            <p:nvPr/>
          </p:nvSpPr>
          <p:spPr>
            <a:xfrm>
              <a:off x="1762400" y="3801350"/>
              <a:ext cx="170900" cy="161900"/>
            </a:xfrm>
            <a:custGeom>
              <a:avLst/>
              <a:gdLst/>
              <a:ahLst/>
              <a:cxnLst/>
              <a:rect l="l" t="t" r="r" b="b"/>
              <a:pathLst>
                <a:path w="6836" h="6476" extrusionOk="0">
                  <a:moveTo>
                    <a:pt x="3553" y="1"/>
                  </a:moveTo>
                  <a:cubicBezTo>
                    <a:pt x="2488" y="1"/>
                    <a:pt x="1007" y="757"/>
                    <a:pt x="668" y="1447"/>
                  </a:cubicBezTo>
                  <a:cubicBezTo>
                    <a:pt x="1" y="2816"/>
                    <a:pt x="1084" y="4590"/>
                    <a:pt x="2180" y="5650"/>
                  </a:cubicBezTo>
                  <a:cubicBezTo>
                    <a:pt x="2741" y="6180"/>
                    <a:pt x="3543" y="6476"/>
                    <a:pt x="4311" y="6476"/>
                  </a:cubicBezTo>
                  <a:cubicBezTo>
                    <a:pt x="5059" y="6476"/>
                    <a:pt x="5775" y="6195"/>
                    <a:pt x="6204" y="5578"/>
                  </a:cubicBezTo>
                  <a:cubicBezTo>
                    <a:pt x="6835" y="4673"/>
                    <a:pt x="6657" y="3423"/>
                    <a:pt x="6216" y="2399"/>
                  </a:cubicBezTo>
                  <a:cubicBezTo>
                    <a:pt x="5787" y="1411"/>
                    <a:pt x="5109" y="470"/>
                    <a:pt x="4109" y="89"/>
                  </a:cubicBezTo>
                  <a:cubicBezTo>
                    <a:pt x="3946" y="28"/>
                    <a:pt x="3757" y="1"/>
                    <a:pt x="3553"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463;p58">
              <a:extLst>
                <a:ext uri="{FF2B5EF4-FFF2-40B4-BE49-F238E27FC236}">
                  <a16:creationId xmlns:a16="http://schemas.microsoft.com/office/drawing/2014/main" id="{5426720C-30C2-2E1E-6050-6FEFB54009B8}"/>
                </a:ext>
              </a:extLst>
            </p:cNvPr>
            <p:cNvSpPr/>
            <p:nvPr/>
          </p:nvSpPr>
          <p:spPr>
            <a:xfrm>
              <a:off x="1835625" y="3943100"/>
              <a:ext cx="100950" cy="99300"/>
            </a:xfrm>
            <a:custGeom>
              <a:avLst/>
              <a:gdLst/>
              <a:ahLst/>
              <a:cxnLst/>
              <a:rect l="l" t="t" r="r" b="b"/>
              <a:pathLst>
                <a:path w="4038" h="3972" extrusionOk="0">
                  <a:moveTo>
                    <a:pt x="1839" y="1"/>
                  </a:moveTo>
                  <a:cubicBezTo>
                    <a:pt x="1186" y="1"/>
                    <a:pt x="251" y="337"/>
                    <a:pt x="251" y="337"/>
                  </a:cubicBezTo>
                  <a:cubicBezTo>
                    <a:pt x="608" y="1349"/>
                    <a:pt x="834" y="2135"/>
                    <a:pt x="1" y="2659"/>
                  </a:cubicBezTo>
                  <a:cubicBezTo>
                    <a:pt x="453" y="3468"/>
                    <a:pt x="846" y="3671"/>
                    <a:pt x="1453" y="3861"/>
                  </a:cubicBezTo>
                  <a:cubicBezTo>
                    <a:pt x="1680" y="3932"/>
                    <a:pt x="1922" y="3972"/>
                    <a:pt x="2161" y="3972"/>
                  </a:cubicBezTo>
                  <a:cubicBezTo>
                    <a:pt x="2563" y="3972"/>
                    <a:pt x="2957" y="3860"/>
                    <a:pt x="3263" y="3599"/>
                  </a:cubicBezTo>
                  <a:cubicBezTo>
                    <a:pt x="3751" y="3182"/>
                    <a:pt x="4037" y="2004"/>
                    <a:pt x="3406" y="1908"/>
                  </a:cubicBezTo>
                  <a:cubicBezTo>
                    <a:pt x="2727" y="1813"/>
                    <a:pt x="2715" y="1158"/>
                    <a:pt x="2442" y="277"/>
                  </a:cubicBezTo>
                  <a:cubicBezTo>
                    <a:pt x="2378" y="71"/>
                    <a:pt x="2138" y="1"/>
                    <a:pt x="1839"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464;p58">
              <a:extLst>
                <a:ext uri="{FF2B5EF4-FFF2-40B4-BE49-F238E27FC236}">
                  <a16:creationId xmlns:a16="http://schemas.microsoft.com/office/drawing/2014/main" id="{C0BFD032-5E24-9777-C834-133668D166C6}"/>
                </a:ext>
              </a:extLst>
            </p:cNvPr>
            <p:cNvSpPr/>
            <p:nvPr/>
          </p:nvSpPr>
          <p:spPr>
            <a:xfrm>
              <a:off x="1736525" y="3775800"/>
              <a:ext cx="191700" cy="146925"/>
            </a:xfrm>
            <a:custGeom>
              <a:avLst/>
              <a:gdLst/>
              <a:ahLst/>
              <a:cxnLst/>
              <a:rect l="l" t="t" r="r" b="b"/>
              <a:pathLst>
                <a:path w="7668" h="5877" extrusionOk="0">
                  <a:moveTo>
                    <a:pt x="4145" y="0"/>
                  </a:moveTo>
                  <a:cubicBezTo>
                    <a:pt x="3751" y="0"/>
                    <a:pt x="3338" y="69"/>
                    <a:pt x="2965" y="147"/>
                  </a:cubicBezTo>
                  <a:cubicBezTo>
                    <a:pt x="2072" y="338"/>
                    <a:pt x="1286" y="992"/>
                    <a:pt x="762" y="1742"/>
                  </a:cubicBezTo>
                  <a:cubicBezTo>
                    <a:pt x="48" y="2766"/>
                    <a:pt x="0" y="3862"/>
                    <a:pt x="262" y="5088"/>
                  </a:cubicBezTo>
                  <a:cubicBezTo>
                    <a:pt x="308" y="5295"/>
                    <a:pt x="1337" y="5877"/>
                    <a:pt x="1572" y="5877"/>
                  </a:cubicBezTo>
                  <a:cubicBezTo>
                    <a:pt x="1581" y="5877"/>
                    <a:pt x="1589" y="5876"/>
                    <a:pt x="1596" y="5874"/>
                  </a:cubicBezTo>
                  <a:cubicBezTo>
                    <a:pt x="2750" y="5588"/>
                    <a:pt x="3501" y="4350"/>
                    <a:pt x="3643" y="3159"/>
                  </a:cubicBezTo>
                  <a:cubicBezTo>
                    <a:pt x="3748" y="2194"/>
                    <a:pt x="4725" y="1891"/>
                    <a:pt x="5258" y="1891"/>
                  </a:cubicBezTo>
                  <a:cubicBezTo>
                    <a:pt x="5396" y="1891"/>
                    <a:pt x="5504" y="1911"/>
                    <a:pt x="5560" y="1945"/>
                  </a:cubicBezTo>
                  <a:cubicBezTo>
                    <a:pt x="5560" y="1945"/>
                    <a:pt x="6937" y="4236"/>
                    <a:pt x="7614" y="4236"/>
                  </a:cubicBezTo>
                  <a:cubicBezTo>
                    <a:pt x="7633" y="4236"/>
                    <a:pt x="7650" y="4234"/>
                    <a:pt x="7668" y="4231"/>
                  </a:cubicBezTo>
                  <a:cubicBezTo>
                    <a:pt x="7668" y="969"/>
                    <a:pt x="5787" y="933"/>
                    <a:pt x="5548" y="588"/>
                  </a:cubicBezTo>
                  <a:cubicBezTo>
                    <a:pt x="5233" y="139"/>
                    <a:pt x="4708" y="0"/>
                    <a:pt x="4145" y="0"/>
                  </a:cubicBez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465;p58">
              <a:extLst>
                <a:ext uri="{FF2B5EF4-FFF2-40B4-BE49-F238E27FC236}">
                  <a16:creationId xmlns:a16="http://schemas.microsoft.com/office/drawing/2014/main" id="{9E107DEE-6C9A-0D90-CED6-D1BF14D1DBD6}"/>
                </a:ext>
              </a:extLst>
            </p:cNvPr>
            <p:cNvSpPr/>
            <p:nvPr/>
          </p:nvSpPr>
          <p:spPr>
            <a:xfrm>
              <a:off x="2211275" y="1742600"/>
              <a:ext cx="2053250" cy="1683275"/>
            </a:xfrm>
            <a:custGeom>
              <a:avLst/>
              <a:gdLst/>
              <a:ahLst/>
              <a:cxnLst/>
              <a:rect l="l" t="t" r="r" b="b"/>
              <a:pathLst>
                <a:path w="82130" h="67331" extrusionOk="0">
                  <a:moveTo>
                    <a:pt x="5251" y="1"/>
                  </a:moveTo>
                  <a:cubicBezTo>
                    <a:pt x="2346" y="1"/>
                    <a:pt x="1" y="2346"/>
                    <a:pt x="1" y="5251"/>
                  </a:cubicBezTo>
                  <a:lnTo>
                    <a:pt x="1" y="67330"/>
                  </a:lnTo>
                  <a:lnTo>
                    <a:pt x="26361" y="67330"/>
                  </a:lnTo>
                  <a:cubicBezTo>
                    <a:pt x="25218" y="65806"/>
                    <a:pt x="24551" y="63925"/>
                    <a:pt x="24551" y="61877"/>
                  </a:cubicBezTo>
                  <a:cubicBezTo>
                    <a:pt x="24551" y="56846"/>
                    <a:pt x="28629" y="52770"/>
                    <a:pt x="33654" y="52770"/>
                  </a:cubicBezTo>
                  <a:cubicBezTo>
                    <a:pt x="33802" y="52770"/>
                    <a:pt x="33950" y="52774"/>
                    <a:pt x="34100" y="52781"/>
                  </a:cubicBezTo>
                  <a:cubicBezTo>
                    <a:pt x="38863" y="52995"/>
                    <a:pt x="42732" y="57032"/>
                    <a:pt x="42780" y="61794"/>
                  </a:cubicBezTo>
                  <a:cubicBezTo>
                    <a:pt x="42804" y="63878"/>
                    <a:pt x="42125" y="65795"/>
                    <a:pt x="40970" y="67330"/>
                  </a:cubicBezTo>
                  <a:lnTo>
                    <a:pt x="67330" y="67330"/>
                  </a:lnTo>
                  <a:lnTo>
                    <a:pt x="67330" y="40970"/>
                  </a:lnTo>
                  <a:cubicBezTo>
                    <a:pt x="68853" y="42115"/>
                    <a:pt x="70750" y="42780"/>
                    <a:pt x="72812" y="42780"/>
                  </a:cubicBezTo>
                  <a:cubicBezTo>
                    <a:pt x="72830" y="42780"/>
                    <a:pt x="72848" y="42780"/>
                    <a:pt x="72867" y="42780"/>
                  </a:cubicBezTo>
                  <a:cubicBezTo>
                    <a:pt x="77629" y="42732"/>
                    <a:pt x="81666" y="38863"/>
                    <a:pt x="81880" y="34100"/>
                  </a:cubicBezTo>
                  <a:cubicBezTo>
                    <a:pt x="82130" y="28861"/>
                    <a:pt x="77963" y="24551"/>
                    <a:pt x="72783" y="24551"/>
                  </a:cubicBezTo>
                  <a:cubicBezTo>
                    <a:pt x="70736" y="24551"/>
                    <a:pt x="68842" y="25218"/>
                    <a:pt x="67330" y="26349"/>
                  </a:cubicBezTo>
                  <a:lnTo>
                    <a:pt x="67330" y="1"/>
                  </a:lnTo>
                  <a:close/>
                </a:path>
              </a:pathLst>
            </a:custGeom>
            <a:solidFill>
              <a:srgbClr val="FFD1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466;p58">
              <a:extLst>
                <a:ext uri="{FF2B5EF4-FFF2-40B4-BE49-F238E27FC236}">
                  <a16:creationId xmlns:a16="http://schemas.microsoft.com/office/drawing/2014/main" id="{3FA39C3B-F391-0E58-318F-8051C5F48EFF}"/>
                </a:ext>
              </a:extLst>
            </p:cNvPr>
            <p:cNvSpPr/>
            <p:nvPr/>
          </p:nvSpPr>
          <p:spPr>
            <a:xfrm>
              <a:off x="3524525" y="3425850"/>
              <a:ext cx="2053275" cy="1683275"/>
            </a:xfrm>
            <a:custGeom>
              <a:avLst/>
              <a:gdLst/>
              <a:ahLst/>
              <a:cxnLst/>
              <a:rect l="l" t="t" r="r" b="b"/>
              <a:pathLst>
                <a:path w="82131" h="67331" extrusionOk="0">
                  <a:moveTo>
                    <a:pt x="14800" y="0"/>
                  </a:moveTo>
                  <a:lnTo>
                    <a:pt x="14800" y="26349"/>
                  </a:lnTo>
                  <a:cubicBezTo>
                    <a:pt x="13291" y="25225"/>
                    <a:pt x="11413" y="24550"/>
                    <a:pt x="9370" y="24550"/>
                  </a:cubicBezTo>
                  <a:cubicBezTo>
                    <a:pt x="9335" y="24550"/>
                    <a:pt x="9299" y="24551"/>
                    <a:pt x="9264" y="24551"/>
                  </a:cubicBezTo>
                  <a:cubicBezTo>
                    <a:pt x="4501" y="24587"/>
                    <a:pt x="465" y="28456"/>
                    <a:pt x="251" y="33231"/>
                  </a:cubicBezTo>
                  <a:cubicBezTo>
                    <a:pt x="1" y="38458"/>
                    <a:pt x="4168" y="42780"/>
                    <a:pt x="9347" y="42780"/>
                  </a:cubicBezTo>
                  <a:cubicBezTo>
                    <a:pt x="11395" y="42780"/>
                    <a:pt x="13276" y="42113"/>
                    <a:pt x="14800" y="40970"/>
                  </a:cubicBezTo>
                  <a:lnTo>
                    <a:pt x="14800" y="67330"/>
                  </a:lnTo>
                  <a:lnTo>
                    <a:pt x="76880" y="67330"/>
                  </a:lnTo>
                  <a:cubicBezTo>
                    <a:pt x="79773" y="67330"/>
                    <a:pt x="82130" y="64973"/>
                    <a:pt x="82130" y="62079"/>
                  </a:cubicBezTo>
                  <a:lnTo>
                    <a:pt x="82130" y="0"/>
                  </a:lnTo>
                  <a:lnTo>
                    <a:pt x="55770" y="0"/>
                  </a:lnTo>
                  <a:cubicBezTo>
                    <a:pt x="56913" y="1513"/>
                    <a:pt x="57580" y="3406"/>
                    <a:pt x="57580" y="5442"/>
                  </a:cubicBezTo>
                  <a:cubicBezTo>
                    <a:pt x="57580" y="10484"/>
                    <a:pt x="53501" y="14561"/>
                    <a:pt x="48477" y="14561"/>
                  </a:cubicBezTo>
                  <a:cubicBezTo>
                    <a:pt x="48329" y="14561"/>
                    <a:pt x="48180" y="14557"/>
                    <a:pt x="48031" y="14550"/>
                  </a:cubicBezTo>
                  <a:cubicBezTo>
                    <a:pt x="43256" y="14324"/>
                    <a:pt x="39399" y="10299"/>
                    <a:pt x="39351" y="5537"/>
                  </a:cubicBezTo>
                  <a:cubicBezTo>
                    <a:pt x="39327" y="3453"/>
                    <a:pt x="40006" y="1536"/>
                    <a:pt x="41161" y="0"/>
                  </a:cubicBezTo>
                  <a:close/>
                </a:path>
              </a:pathLst>
            </a:custGeom>
            <a:solidFill>
              <a:srgbClr val="40B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467;p58">
              <a:extLst>
                <a:ext uri="{FF2B5EF4-FFF2-40B4-BE49-F238E27FC236}">
                  <a16:creationId xmlns:a16="http://schemas.microsoft.com/office/drawing/2014/main" id="{A8D3D447-9E0E-5ED0-6EB0-D326AFF82025}"/>
                </a:ext>
              </a:extLst>
            </p:cNvPr>
            <p:cNvSpPr/>
            <p:nvPr/>
          </p:nvSpPr>
          <p:spPr>
            <a:xfrm>
              <a:off x="2211275" y="3061850"/>
              <a:ext cx="1683275" cy="2047275"/>
            </a:xfrm>
            <a:custGeom>
              <a:avLst/>
              <a:gdLst/>
              <a:ahLst/>
              <a:cxnLst/>
              <a:rect l="l" t="t" r="r" b="b"/>
              <a:pathLst>
                <a:path w="67331" h="81891" extrusionOk="0">
                  <a:moveTo>
                    <a:pt x="33654" y="0"/>
                  </a:moveTo>
                  <a:cubicBezTo>
                    <a:pt x="28629" y="0"/>
                    <a:pt x="24551" y="4076"/>
                    <a:pt x="24551" y="9107"/>
                  </a:cubicBezTo>
                  <a:cubicBezTo>
                    <a:pt x="24551" y="11155"/>
                    <a:pt x="25218" y="13036"/>
                    <a:pt x="26361" y="14560"/>
                  </a:cubicBezTo>
                  <a:lnTo>
                    <a:pt x="1" y="14560"/>
                  </a:lnTo>
                  <a:lnTo>
                    <a:pt x="1" y="76639"/>
                  </a:lnTo>
                  <a:cubicBezTo>
                    <a:pt x="1" y="79533"/>
                    <a:pt x="2358" y="81890"/>
                    <a:pt x="5251" y="81890"/>
                  </a:cubicBezTo>
                  <a:lnTo>
                    <a:pt x="67330" y="81890"/>
                  </a:lnTo>
                  <a:lnTo>
                    <a:pt x="67330" y="55530"/>
                  </a:lnTo>
                  <a:cubicBezTo>
                    <a:pt x="65806" y="56673"/>
                    <a:pt x="63925" y="57340"/>
                    <a:pt x="61877" y="57340"/>
                  </a:cubicBezTo>
                  <a:cubicBezTo>
                    <a:pt x="56698" y="57340"/>
                    <a:pt x="52531" y="53018"/>
                    <a:pt x="52781" y="47791"/>
                  </a:cubicBezTo>
                  <a:cubicBezTo>
                    <a:pt x="52995" y="43016"/>
                    <a:pt x="57031" y="39147"/>
                    <a:pt x="61794" y="39111"/>
                  </a:cubicBezTo>
                  <a:cubicBezTo>
                    <a:pt x="61829" y="39111"/>
                    <a:pt x="61865" y="39110"/>
                    <a:pt x="61900" y="39110"/>
                  </a:cubicBezTo>
                  <a:cubicBezTo>
                    <a:pt x="63943" y="39110"/>
                    <a:pt x="65821" y="39785"/>
                    <a:pt x="67330" y="40909"/>
                  </a:cubicBezTo>
                  <a:lnTo>
                    <a:pt x="67330" y="14560"/>
                  </a:lnTo>
                  <a:lnTo>
                    <a:pt x="40970" y="14560"/>
                  </a:lnTo>
                  <a:cubicBezTo>
                    <a:pt x="42125" y="13025"/>
                    <a:pt x="42804" y="11108"/>
                    <a:pt x="42780" y="9024"/>
                  </a:cubicBezTo>
                  <a:cubicBezTo>
                    <a:pt x="42732" y="4262"/>
                    <a:pt x="38863" y="225"/>
                    <a:pt x="34100" y="11"/>
                  </a:cubicBezTo>
                  <a:cubicBezTo>
                    <a:pt x="33950" y="4"/>
                    <a:pt x="33802" y="0"/>
                    <a:pt x="33654" y="0"/>
                  </a:cubicBezTo>
                  <a:close/>
                </a:path>
              </a:pathLst>
            </a:custGeom>
            <a:solidFill>
              <a:srgbClr val="5AD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468;p58">
              <a:extLst>
                <a:ext uri="{FF2B5EF4-FFF2-40B4-BE49-F238E27FC236}">
                  <a16:creationId xmlns:a16="http://schemas.microsoft.com/office/drawing/2014/main" id="{5AA98212-BA8F-619D-758D-A308F43A80DC}"/>
                </a:ext>
              </a:extLst>
            </p:cNvPr>
            <p:cNvSpPr/>
            <p:nvPr/>
          </p:nvSpPr>
          <p:spPr>
            <a:xfrm>
              <a:off x="4215700" y="3355900"/>
              <a:ext cx="105400" cy="90100"/>
            </a:xfrm>
            <a:custGeom>
              <a:avLst/>
              <a:gdLst/>
              <a:ahLst/>
              <a:cxnLst/>
              <a:rect l="l" t="t" r="r" b="b"/>
              <a:pathLst>
                <a:path w="4216" h="3604" extrusionOk="0">
                  <a:moveTo>
                    <a:pt x="869" y="0"/>
                  </a:moveTo>
                  <a:cubicBezTo>
                    <a:pt x="476" y="1060"/>
                    <a:pt x="0" y="1798"/>
                    <a:pt x="191" y="2465"/>
                  </a:cubicBezTo>
                  <a:cubicBezTo>
                    <a:pt x="1154" y="3151"/>
                    <a:pt x="2193" y="3604"/>
                    <a:pt x="3312" y="3604"/>
                  </a:cubicBezTo>
                  <a:cubicBezTo>
                    <a:pt x="3535" y="3604"/>
                    <a:pt x="3760" y="3586"/>
                    <a:pt x="3989" y="3549"/>
                  </a:cubicBezTo>
                  <a:cubicBezTo>
                    <a:pt x="4215" y="3072"/>
                    <a:pt x="2512" y="1453"/>
                    <a:pt x="2465" y="1334"/>
                  </a:cubicBezTo>
                  <a:cubicBezTo>
                    <a:pt x="2239" y="786"/>
                    <a:pt x="2358" y="215"/>
                    <a:pt x="2346" y="48"/>
                  </a:cubicBezTo>
                  <a:cubicBezTo>
                    <a:pt x="1655" y="48"/>
                    <a:pt x="1131" y="12"/>
                    <a:pt x="8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469;p58">
              <a:extLst>
                <a:ext uri="{FF2B5EF4-FFF2-40B4-BE49-F238E27FC236}">
                  <a16:creationId xmlns:a16="http://schemas.microsoft.com/office/drawing/2014/main" id="{403FDEAA-577E-E5BC-37DD-59E76BEAD3AA}"/>
                </a:ext>
              </a:extLst>
            </p:cNvPr>
            <p:cNvSpPr/>
            <p:nvPr/>
          </p:nvSpPr>
          <p:spPr>
            <a:xfrm>
              <a:off x="4379700" y="3326275"/>
              <a:ext cx="92600" cy="107225"/>
            </a:xfrm>
            <a:custGeom>
              <a:avLst/>
              <a:gdLst/>
              <a:ahLst/>
              <a:cxnLst/>
              <a:rect l="l" t="t" r="r" b="b"/>
              <a:pathLst>
                <a:path w="3704" h="4289" extrusionOk="0">
                  <a:moveTo>
                    <a:pt x="1757" y="1"/>
                  </a:moveTo>
                  <a:cubicBezTo>
                    <a:pt x="1655" y="1"/>
                    <a:pt x="1555" y="18"/>
                    <a:pt x="1465" y="54"/>
                  </a:cubicBezTo>
                  <a:cubicBezTo>
                    <a:pt x="1465" y="54"/>
                    <a:pt x="1" y="1674"/>
                    <a:pt x="191" y="1912"/>
                  </a:cubicBezTo>
                  <a:cubicBezTo>
                    <a:pt x="1022" y="2911"/>
                    <a:pt x="2552" y="4288"/>
                    <a:pt x="3230" y="4288"/>
                  </a:cubicBezTo>
                  <a:cubicBezTo>
                    <a:pt x="3368" y="4288"/>
                    <a:pt x="3470" y="4231"/>
                    <a:pt x="3525" y="4103"/>
                  </a:cubicBezTo>
                  <a:cubicBezTo>
                    <a:pt x="3703" y="3662"/>
                    <a:pt x="2668" y="2519"/>
                    <a:pt x="2775" y="1638"/>
                  </a:cubicBezTo>
                  <a:cubicBezTo>
                    <a:pt x="2834" y="1162"/>
                    <a:pt x="2739" y="614"/>
                    <a:pt x="2406" y="269"/>
                  </a:cubicBezTo>
                  <a:cubicBezTo>
                    <a:pt x="2239" y="94"/>
                    <a:pt x="1992" y="1"/>
                    <a:pt x="1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470;p58">
              <a:extLst>
                <a:ext uri="{FF2B5EF4-FFF2-40B4-BE49-F238E27FC236}">
                  <a16:creationId xmlns:a16="http://schemas.microsoft.com/office/drawing/2014/main" id="{36FC8A17-B313-19D6-B40E-24BF6791CF3F}"/>
                </a:ext>
              </a:extLst>
            </p:cNvPr>
            <p:cNvSpPr/>
            <p:nvPr/>
          </p:nvSpPr>
          <p:spPr>
            <a:xfrm>
              <a:off x="4220750" y="2732625"/>
              <a:ext cx="320300" cy="637825"/>
            </a:xfrm>
            <a:custGeom>
              <a:avLst/>
              <a:gdLst/>
              <a:ahLst/>
              <a:cxnLst/>
              <a:rect l="l" t="t" r="r" b="b"/>
              <a:pathLst>
                <a:path w="12812" h="25513" extrusionOk="0">
                  <a:moveTo>
                    <a:pt x="4029" y="0"/>
                  </a:moveTo>
                  <a:cubicBezTo>
                    <a:pt x="2522" y="0"/>
                    <a:pt x="1230" y="97"/>
                    <a:pt x="1048" y="464"/>
                  </a:cubicBezTo>
                  <a:cubicBezTo>
                    <a:pt x="1" y="2643"/>
                    <a:pt x="1120" y="5691"/>
                    <a:pt x="1453" y="7072"/>
                  </a:cubicBezTo>
                  <a:cubicBezTo>
                    <a:pt x="2144" y="9894"/>
                    <a:pt x="2358" y="12239"/>
                    <a:pt x="2299" y="14335"/>
                  </a:cubicBezTo>
                  <a:cubicBezTo>
                    <a:pt x="2215" y="17395"/>
                    <a:pt x="1060" y="21491"/>
                    <a:pt x="667" y="24931"/>
                  </a:cubicBezTo>
                  <a:cubicBezTo>
                    <a:pt x="866" y="25363"/>
                    <a:pt x="1109" y="25512"/>
                    <a:pt x="1343" y="25512"/>
                  </a:cubicBezTo>
                  <a:cubicBezTo>
                    <a:pt x="1682" y="25512"/>
                    <a:pt x="2003" y="25198"/>
                    <a:pt x="2144" y="24979"/>
                  </a:cubicBezTo>
                  <a:cubicBezTo>
                    <a:pt x="2727" y="22836"/>
                    <a:pt x="5227" y="15716"/>
                    <a:pt x="5597" y="14561"/>
                  </a:cubicBezTo>
                  <a:cubicBezTo>
                    <a:pt x="6240" y="12501"/>
                    <a:pt x="6442" y="10168"/>
                    <a:pt x="6716" y="7048"/>
                  </a:cubicBezTo>
                  <a:cubicBezTo>
                    <a:pt x="8514" y="10584"/>
                    <a:pt x="9347" y="12609"/>
                    <a:pt x="9549" y="14180"/>
                  </a:cubicBezTo>
                  <a:cubicBezTo>
                    <a:pt x="9680" y="15216"/>
                    <a:pt x="7811" y="23372"/>
                    <a:pt x="7764" y="24146"/>
                  </a:cubicBezTo>
                  <a:cubicBezTo>
                    <a:pt x="7722" y="24679"/>
                    <a:pt x="8217" y="25073"/>
                    <a:pt x="8596" y="25073"/>
                  </a:cubicBezTo>
                  <a:cubicBezTo>
                    <a:pt x="8758" y="25073"/>
                    <a:pt x="8898" y="25000"/>
                    <a:pt x="8966" y="24836"/>
                  </a:cubicBezTo>
                  <a:cubicBezTo>
                    <a:pt x="10300" y="21741"/>
                    <a:pt x="12800" y="15811"/>
                    <a:pt x="12812" y="13240"/>
                  </a:cubicBezTo>
                  <a:cubicBezTo>
                    <a:pt x="12812" y="9322"/>
                    <a:pt x="10681" y="4750"/>
                    <a:pt x="9264" y="47"/>
                  </a:cubicBezTo>
                  <a:cubicBezTo>
                    <a:pt x="9264" y="101"/>
                    <a:pt x="9029" y="121"/>
                    <a:pt x="8638" y="121"/>
                  </a:cubicBezTo>
                  <a:cubicBezTo>
                    <a:pt x="7661" y="121"/>
                    <a:pt x="5711" y="0"/>
                    <a:pt x="4029" y="0"/>
                  </a:cubicBez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471;p58">
              <a:extLst>
                <a:ext uri="{FF2B5EF4-FFF2-40B4-BE49-F238E27FC236}">
                  <a16:creationId xmlns:a16="http://schemas.microsoft.com/office/drawing/2014/main" id="{BF353A47-7CC5-02BE-F52A-017872A3E17C}"/>
                </a:ext>
              </a:extLst>
            </p:cNvPr>
            <p:cNvSpPr/>
            <p:nvPr/>
          </p:nvSpPr>
          <p:spPr>
            <a:xfrm>
              <a:off x="4149025" y="2589350"/>
              <a:ext cx="93175" cy="314400"/>
            </a:xfrm>
            <a:custGeom>
              <a:avLst/>
              <a:gdLst/>
              <a:ahLst/>
              <a:cxnLst/>
              <a:rect l="l" t="t" r="r" b="b"/>
              <a:pathLst>
                <a:path w="3727" h="12576" extrusionOk="0">
                  <a:moveTo>
                    <a:pt x="1386" y="1"/>
                  </a:moveTo>
                  <a:cubicBezTo>
                    <a:pt x="1205" y="1"/>
                    <a:pt x="1089" y="35"/>
                    <a:pt x="1084" y="123"/>
                  </a:cubicBezTo>
                  <a:cubicBezTo>
                    <a:pt x="917" y="3159"/>
                    <a:pt x="750" y="4397"/>
                    <a:pt x="750" y="5743"/>
                  </a:cubicBezTo>
                  <a:cubicBezTo>
                    <a:pt x="750" y="7481"/>
                    <a:pt x="691" y="8005"/>
                    <a:pt x="393" y="10089"/>
                  </a:cubicBezTo>
                  <a:cubicBezTo>
                    <a:pt x="346" y="10470"/>
                    <a:pt x="0" y="11624"/>
                    <a:pt x="119" y="11982"/>
                  </a:cubicBezTo>
                  <a:cubicBezTo>
                    <a:pt x="259" y="12352"/>
                    <a:pt x="765" y="12575"/>
                    <a:pt x="1219" y="12575"/>
                  </a:cubicBezTo>
                  <a:cubicBezTo>
                    <a:pt x="1537" y="12575"/>
                    <a:pt x="1830" y="12465"/>
                    <a:pt x="1953" y="12220"/>
                  </a:cubicBezTo>
                  <a:cubicBezTo>
                    <a:pt x="2429" y="11267"/>
                    <a:pt x="1643" y="10839"/>
                    <a:pt x="1786" y="9779"/>
                  </a:cubicBezTo>
                  <a:cubicBezTo>
                    <a:pt x="2322" y="6052"/>
                    <a:pt x="3227" y="3397"/>
                    <a:pt x="3727" y="528"/>
                  </a:cubicBezTo>
                  <a:cubicBezTo>
                    <a:pt x="3440" y="426"/>
                    <a:pt x="2017" y="1"/>
                    <a:pt x="1386"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472;p58">
              <a:extLst>
                <a:ext uri="{FF2B5EF4-FFF2-40B4-BE49-F238E27FC236}">
                  <a16:creationId xmlns:a16="http://schemas.microsoft.com/office/drawing/2014/main" id="{23C14F0F-8887-FA11-144E-6092273CEF7D}"/>
                </a:ext>
              </a:extLst>
            </p:cNvPr>
            <p:cNvSpPr/>
            <p:nvPr/>
          </p:nvSpPr>
          <p:spPr>
            <a:xfrm>
              <a:off x="4176100" y="2281075"/>
              <a:ext cx="353950" cy="477275"/>
            </a:xfrm>
            <a:custGeom>
              <a:avLst/>
              <a:gdLst/>
              <a:ahLst/>
              <a:cxnLst/>
              <a:rect l="l" t="t" r="r" b="b"/>
              <a:pathLst>
                <a:path w="14158" h="19091" extrusionOk="0">
                  <a:moveTo>
                    <a:pt x="11443" y="0"/>
                  </a:moveTo>
                  <a:cubicBezTo>
                    <a:pt x="10776" y="1000"/>
                    <a:pt x="10169" y="2489"/>
                    <a:pt x="9371" y="3239"/>
                  </a:cubicBezTo>
                  <a:cubicBezTo>
                    <a:pt x="7918" y="4608"/>
                    <a:pt x="6632" y="4251"/>
                    <a:pt x="4835" y="4679"/>
                  </a:cubicBezTo>
                  <a:cubicBezTo>
                    <a:pt x="3263" y="5048"/>
                    <a:pt x="1620" y="5679"/>
                    <a:pt x="1132" y="7144"/>
                  </a:cubicBezTo>
                  <a:cubicBezTo>
                    <a:pt x="560" y="8882"/>
                    <a:pt x="84" y="10430"/>
                    <a:pt x="1" y="12454"/>
                  </a:cubicBezTo>
                  <a:cubicBezTo>
                    <a:pt x="490" y="12657"/>
                    <a:pt x="1487" y="12939"/>
                    <a:pt x="2160" y="12939"/>
                  </a:cubicBezTo>
                  <a:cubicBezTo>
                    <a:pt x="2355" y="12939"/>
                    <a:pt x="2523" y="12915"/>
                    <a:pt x="2644" y="12859"/>
                  </a:cubicBezTo>
                  <a:lnTo>
                    <a:pt x="3046" y="10743"/>
                  </a:lnTo>
                  <a:lnTo>
                    <a:pt x="3046" y="10743"/>
                  </a:lnTo>
                  <a:cubicBezTo>
                    <a:pt x="2758" y="12609"/>
                    <a:pt x="2723" y="18091"/>
                    <a:pt x="2834" y="18526"/>
                  </a:cubicBezTo>
                  <a:cubicBezTo>
                    <a:pt x="2917" y="18835"/>
                    <a:pt x="4687" y="19090"/>
                    <a:pt x="6577" y="19090"/>
                  </a:cubicBezTo>
                  <a:cubicBezTo>
                    <a:pt x="8478" y="19090"/>
                    <a:pt x="10500" y="18832"/>
                    <a:pt x="11050" y="18109"/>
                  </a:cubicBezTo>
                  <a:cubicBezTo>
                    <a:pt x="11324" y="17764"/>
                    <a:pt x="11169" y="11109"/>
                    <a:pt x="11157" y="9608"/>
                  </a:cubicBezTo>
                  <a:cubicBezTo>
                    <a:pt x="11157" y="7275"/>
                    <a:pt x="13252" y="4798"/>
                    <a:pt x="14157" y="1500"/>
                  </a:cubicBezTo>
                  <a:cubicBezTo>
                    <a:pt x="13181" y="548"/>
                    <a:pt x="11443" y="0"/>
                    <a:pt x="11443" y="0"/>
                  </a:cubicBezTo>
                  <a:close/>
                </a:path>
              </a:pathLst>
            </a:custGeom>
            <a:solidFill>
              <a:srgbClr val="5AD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73;p58">
              <a:extLst>
                <a:ext uri="{FF2B5EF4-FFF2-40B4-BE49-F238E27FC236}">
                  <a16:creationId xmlns:a16="http://schemas.microsoft.com/office/drawing/2014/main" id="{639CDDDD-7924-3B79-E0D7-F833210A907E}"/>
                </a:ext>
              </a:extLst>
            </p:cNvPr>
            <p:cNvSpPr/>
            <p:nvPr/>
          </p:nvSpPr>
          <p:spPr>
            <a:xfrm>
              <a:off x="4453275" y="1979475"/>
              <a:ext cx="110700" cy="342125"/>
            </a:xfrm>
            <a:custGeom>
              <a:avLst/>
              <a:gdLst/>
              <a:ahLst/>
              <a:cxnLst/>
              <a:rect l="l" t="t" r="r" b="b"/>
              <a:pathLst>
                <a:path w="4428" h="13685" extrusionOk="0">
                  <a:moveTo>
                    <a:pt x="669" y="1"/>
                  </a:moveTo>
                  <a:cubicBezTo>
                    <a:pt x="600" y="1"/>
                    <a:pt x="531" y="20"/>
                    <a:pt x="463" y="63"/>
                  </a:cubicBezTo>
                  <a:cubicBezTo>
                    <a:pt x="237" y="206"/>
                    <a:pt x="201" y="539"/>
                    <a:pt x="260" y="813"/>
                  </a:cubicBezTo>
                  <a:cubicBezTo>
                    <a:pt x="1058" y="4504"/>
                    <a:pt x="1546" y="6504"/>
                    <a:pt x="1903" y="8504"/>
                  </a:cubicBezTo>
                  <a:cubicBezTo>
                    <a:pt x="2070" y="9433"/>
                    <a:pt x="844" y="11064"/>
                    <a:pt x="356" y="12064"/>
                  </a:cubicBezTo>
                  <a:cubicBezTo>
                    <a:pt x="0" y="12805"/>
                    <a:pt x="1815" y="13685"/>
                    <a:pt x="2683" y="13685"/>
                  </a:cubicBezTo>
                  <a:cubicBezTo>
                    <a:pt x="2861" y="13685"/>
                    <a:pt x="2999" y="13648"/>
                    <a:pt x="3070" y="13564"/>
                  </a:cubicBezTo>
                  <a:cubicBezTo>
                    <a:pt x="3558" y="12993"/>
                    <a:pt x="4332" y="9457"/>
                    <a:pt x="4392" y="8695"/>
                  </a:cubicBezTo>
                  <a:cubicBezTo>
                    <a:pt x="4428" y="8123"/>
                    <a:pt x="4213" y="7575"/>
                    <a:pt x="3987" y="7040"/>
                  </a:cubicBezTo>
                  <a:lnTo>
                    <a:pt x="1415" y="729"/>
                  </a:lnTo>
                  <a:cubicBezTo>
                    <a:pt x="1278" y="397"/>
                    <a:pt x="981" y="1"/>
                    <a:pt x="669"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74;p58">
              <a:extLst>
                <a:ext uri="{FF2B5EF4-FFF2-40B4-BE49-F238E27FC236}">
                  <a16:creationId xmlns:a16="http://schemas.microsoft.com/office/drawing/2014/main" id="{67EC3720-6A8F-071D-9606-A463CC54C3C5}"/>
                </a:ext>
              </a:extLst>
            </p:cNvPr>
            <p:cNvSpPr/>
            <p:nvPr/>
          </p:nvSpPr>
          <p:spPr>
            <a:xfrm>
              <a:off x="4307975" y="2323700"/>
              <a:ext cx="69075" cy="101875"/>
            </a:xfrm>
            <a:custGeom>
              <a:avLst/>
              <a:gdLst/>
              <a:ahLst/>
              <a:cxnLst/>
              <a:rect l="l" t="t" r="r" b="b"/>
              <a:pathLst>
                <a:path w="2763" h="4075" extrusionOk="0">
                  <a:moveTo>
                    <a:pt x="1468" y="1"/>
                  </a:moveTo>
                  <a:cubicBezTo>
                    <a:pt x="871" y="1"/>
                    <a:pt x="0" y="212"/>
                    <a:pt x="0" y="212"/>
                  </a:cubicBezTo>
                  <a:cubicBezTo>
                    <a:pt x="214" y="1450"/>
                    <a:pt x="298" y="3010"/>
                    <a:pt x="334" y="3141"/>
                  </a:cubicBezTo>
                  <a:cubicBezTo>
                    <a:pt x="501" y="3714"/>
                    <a:pt x="1197" y="4074"/>
                    <a:pt x="1801" y="4074"/>
                  </a:cubicBezTo>
                  <a:cubicBezTo>
                    <a:pt x="2315" y="4074"/>
                    <a:pt x="2762" y="3813"/>
                    <a:pt x="2762" y="3200"/>
                  </a:cubicBezTo>
                  <a:cubicBezTo>
                    <a:pt x="2667" y="2474"/>
                    <a:pt x="2310" y="355"/>
                    <a:pt x="1941" y="93"/>
                  </a:cubicBezTo>
                  <a:cubicBezTo>
                    <a:pt x="1846" y="26"/>
                    <a:pt x="1673" y="1"/>
                    <a:pt x="1468"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75;p58">
              <a:extLst>
                <a:ext uri="{FF2B5EF4-FFF2-40B4-BE49-F238E27FC236}">
                  <a16:creationId xmlns:a16="http://schemas.microsoft.com/office/drawing/2014/main" id="{DFD899AA-0489-0E6E-9F5D-9274C6F115C1}"/>
                </a:ext>
              </a:extLst>
            </p:cNvPr>
            <p:cNvSpPr/>
            <p:nvPr/>
          </p:nvSpPr>
          <p:spPr>
            <a:xfrm>
              <a:off x="4232650" y="2185050"/>
              <a:ext cx="175650" cy="181175"/>
            </a:xfrm>
            <a:custGeom>
              <a:avLst/>
              <a:gdLst/>
              <a:ahLst/>
              <a:cxnLst/>
              <a:rect l="l" t="t" r="r" b="b"/>
              <a:pathLst>
                <a:path w="7026" h="7247" extrusionOk="0">
                  <a:moveTo>
                    <a:pt x="3655" y="1"/>
                  </a:moveTo>
                  <a:cubicBezTo>
                    <a:pt x="2623" y="1"/>
                    <a:pt x="843" y="1084"/>
                    <a:pt x="477" y="2115"/>
                  </a:cubicBezTo>
                  <a:cubicBezTo>
                    <a:pt x="1" y="3412"/>
                    <a:pt x="1322" y="5722"/>
                    <a:pt x="2335" y="5877"/>
                  </a:cubicBezTo>
                  <a:cubicBezTo>
                    <a:pt x="2335" y="5877"/>
                    <a:pt x="3216" y="6925"/>
                    <a:pt x="4728" y="7187"/>
                  </a:cubicBezTo>
                  <a:cubicBezTo>
                    <a:pt x="4930" y="7222"/>
                    <a:pt x="5148" y="7246"/>
                    <a:pt x="5365" y="7246"/>
                  </a:cubicBezTo>
                  <a:cubicBezTo>
                    <a:pt x="5876" y="7246"/>
                    <a:pt x="6375" y="7113"/>
                    <a:pt x="6609" y="6687"/>
                  </a:cubicBezTo>
                  <a:cubicBezTo>
                    <a:pt x="6930" y="6079"/>
                    <a:pt x="7002" y="5365"/>
                    <a:pt x="7014" y="4675"/>
                  </a:cubicBezTo>
                  <a:cubicBezTo>
                    <a:pt x="7026" y="3972"/>
                    <a:pt x="5978" y="2103"/>
                    <a:pt x="5704" y="1448"/>
                  </a:cubicBezTo>
                  <a:cubicBezTo>
                    <a:pt x="5299" y="472"/>
                    <a:pt x="4918" y="210"/>
                    <a:pt x="3870" y="19"/>
                  </a:cubicBezTo>
                  <a:cubicBezTo>
                    <a:pt x="3803" y="7"/>
                    <a:pt x="3731" y="1"/>
                    <a:pt x="3655"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476;p58">
              <a:extLst>
                <a:ext uri="{FF2B5EF4-FFF2-40B4-BE49-F238E27FC236}">
                  <a16:creationId xmlns:a16="http://schemas.microsoft.com/office/drawing/2014/main" id="{89AC666A-A3D8-E871-2455-3265BA46E561}"/>
                </a:ext>
              </a:extLst>
            </p:cNvPr>
            <p:cNvSpPr/>
            <p:nvPr/>
          </p:nvSpPr>
          <p:spPr>
            <a:xfrm>
              <a:off x="4224025" y="2144850"/>
              <a:ext cx="158675" cy="187825"/>
            </a:xfrm>
            <a:custGeom>
              <a:avLst/>
              <a:gdLst/>
              <a:ahLst/>
              <a:cxnLst/>
              <a:rect l="l" t="t" r="r" b="b"/>
              <a:pathLst>
                <a:path w="6347" h="7513" extrusionOk="0">
                  <a:moveTo>
                    <a:pt x="5084" y="1"/>
                  </a:moveTo>
                  <a:cubicBezTo>
                    <a:pt x="5033" y="1"/>
                    <a:pt x="4985" y="21"/>
                    <a:pt x="4942" y="67"/>
                  </a:cubicBezTo>
                  <a:cubicBezTo>
                    <a:pt x="4037" y="1068"/>
                    <a:pt x="2132" y="1675"/>
                    <a:pt x="1239" y="2389"/>
                  </a:cubicBezTo>
                  <a:cubicBezTo>
                    <a:pt x="346" y="3104"/>
                    <a:pt x="1" y="4128"/>
                    <a:pt x="322" y="5223"/>
                  </a:cubicBezTo>
                  <a:cubicBezTo>
                    <a:pt x="465" y="5699"/>
                    <a:pt x="1072" y="6473"/>
                    <a:pt x="1132" y="6556"/>
                  </a:cubicBezTo>
                  <a:cubicBezTo>
                    <a:pt x="1261" y="6707"/>
                    <a:pt x="2025" y="7513"/>
                    <a:pt x="2531" y="7513"/>
                  </a:cubicBezTo>
                  <a:cubicBezTo>
                    <a:pt x="2584" y="7513"/>
                    <a:pt x="2634" y="7504"/>
                    <a:pt x="2680" y="7485"/>
                  </a:cubicBezTo>
                  <a:cubicBezTo>
                    <a:pt x="2680" y="7485"/>
                    <a:pt x="1483" y="6105"/>
                    <a:pt x="2290" y="6105"/>
                  </a:cubicBezTo>
                  <a:cubicBezTo>
                    <a:pt x="2331" y="6105"/>
                    <a:pt x="2378" y="6108"/>
                    <a:pt x="2429" y="6116"/>
                  </a:cubicBezTo>
                  <a:cubicBezTo>
                    <a:pt x="1941" y="5425"/>
                    <a:pt x="1858" y="4782"/>
                    <a:pt x="1906" y="4651"/>
                  </a:cubicBezTo>
                  <a:cubicBezTo>
                    <a:pt x="2144" y="4056"/>
                    <a:pt x="2977" y="3532"/>
                    <a:pt x="3537" y="3175"/>
                  </a:cubicBezTo>
                  <a:cubicBezTo>
                    <a:pt x="3836" y="2983"/>
                    <a:pt x="4507" y="2548"/>
                    <a:pt x="5131" y="2548"/>
                  </a:cubicBezTo>
                  <a:cubicBezTo>
                    <a:pt x="5475" y="2548"/>
                    <a:pt x="5804" y="2680"/>
                    <a:pt x="6049" y="3056"/>
                  </a:cubicBezTo>
                  <a:cubicBezTo>
                    <a:pt x="6216" y="2544"/>
                    <a:pt x="6347" y="1818"/>
                    <a:pt x="5942" y="972"/>
                  </a:cubicBezTo>
                  <a:cubicBezTo>
                    <a:pt x="5780" y="659"/>
                    <a:pt x="5377" y="1"/>
                    <a:pt x="5084" y="1"/>
                  </a:cubicBez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477;p58">
              <a:extLst>
                <a:ext uri="{FF2B5EF4-FFF2-40B4-BE49-F238E27FC236}">
                  <a16:creationId xmlns:a16="http://schemas.microsoft.com/office/drawing/2014/main" id="{87AE95CB-385B-E1FD-A422-EDB8AB0ACFC2}"/>
                </a:ext>
              </a:extLst>
            </p:cNvPr>
            <p:cNvSpPr/>
            <p:nvPr/>
          </p:nvSpPr>
          <p:spPr>
            <a:xfrm>
              <a:off x="5173850" y="2211275"/>
              <a:ext cx="347100" cy="481275"/>
            </a:xfrm>
            <a:custGeom>
              <a:avLst/>
              <a:gdLst/>
              <a:ahLst/>
              <a:cxnLst/>
              <a:rect l="l" t="t" r="r" b="b"/>
              <a:pathLst>
                <a:path w="13884" h="19251" extrusionOk="0">
                  <a:moveTo>
                    <a:pt x="8667" y="1"/>
                  </a:moveTo>
                  <a:cubicBezTo>
                    <a:pt x="6535" y="1"/>
                    <a:pt x="4586" y="2026"/>
                    <a:pt x="4680" y="5090"/>
                  </a:cubicBezTo>
                  <a:cubicBezTo>
                    <a:pt x="4703" y="5769"/>
                    <a:pt x="4203" y="6638"/>
                    <a:pt x="3906" y="7245"/>
                  </a:cubicBezTo>
                  <a:cubicBezTo>
                    <a:pt x="3656" y="7721"/>
                    <a:pt x="3179" y="8043"/>
                    <a:pt x="2834" y="8459"/>
                  </a:cubicBezTo>
                  <a:cubicBezTo>
                    <a:pt x="1667" y="9912"/>
                    <a:pt x="3620" y="13186"/>
                    <a:pt x="1894" y="13889"/>
                  </a:cubicBezTo>
                  <a:cubicBezTo>
                    <a:pt x="0" y="14651"/>
                    <a:pt x="334" y="16770"/>
                    <a:pt x="739" y="17782"/>
                  </a:cubicBezTo>
                  <a:cubicBezTo>
                    <a:pt x="1253" y="18876"/>
                    <a:pt x="1697" y="19251"/>
                    <a:pt x="2109" y="19251"/>
                  </a:cubicBezTo>
                  <a:cubicBezTo>
                    <a:pt x="3007" y="19251"/>
                    <a:pt x="3756" y="17475"/>
                    <a:pt x="4758" y="17475"/>
                  </a:cubicBezTo>
                  <a:cubicBezTo>
                    <a:pt x="4799" y="17475"/>
                    <a:pt x="4840" y="17478"/>
                    <a:pt x="4882" y="17484"/>
                  </a:cubicBezTo>
                  <a:cubicBezTo>
                    <a:pt x="5007" y="17501"/>
                    <a:pt x="5132" y="17510"/>
                    <a:pt x="5255" y="17510"/>
                  </a:cubicBezTo>
                  <a:cubicBezTo>
                    <a:pt x="6679" y="17510"/>
                    <a:pt x="7981" y="16434"/>
                    <a:pt x="9252" y="15722"/>
                  </a:cubicBezTo>
                  <a:cubicBezTo>
                    <a:pt x="10811" y="14841"/>
                    <a:pt x="12478" y="13853"/>
                    <a:pt x="13240" y="12222"/>
                  </a:cubicBezTo>
                  <a:cubicBezTo>
                    <a:pt x="13728" y="11162"/>
                    <a:pt x="13776" y="9960"/>
                    <a:pt x="13812" y="8805"/>
                  </a:cubicBezTo>
                  <a:cubicBezTo>
                    <a:pt x="13883" y="6590"/>
                    <a:pt x="13574" y="4816"/>
                    <a:pt x="12550" y="2852"/>
                  </a:cubicBezTo>
                  <a:cubicBezTo>
                    <a:pt x="11521" y="860"/>
                    <a:pt x="10055" y="1"/>
                    <a:pt x="8667" y="1"/>
                  </a:cubicBez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478;p58">
              <a:extLst>
                <a:ext uri="{FF2B5EF4-FFF2-40B4-BE49-F238E27FC236}">
                  <a16:creationId xmlns:a16="http://schemas.microsoft.com/office/drawing/2014/main" id="{39FE2A2F-5EB5-E70E-F7D1-AF119A646810}"/>
                </a:ext>
              </a:extLst>
            </p:cNvPr>
            <p:cNvSpPr/>
            <p:nvPr/>
          </p:nvSpPr>
          <p:spPr>
            <a:xfrm>
              <a:off x="5292000" y="2923550"/>
              <a:ext cx="145425" cy="492375"/>
            </a:xfrm>
            <a:custGeom>
              <a:avLst/>
              <a:gdLst/>
              <a:ahLst/>
              <a:cxnLst/>
              <a:rect l="l" t="t" r="r" b="b"/>
              <a:pathLst>
                <a:path w="5817" h="19695" extrusionOk="0">
                  <a:moveTo>
                    <a:pt x="3079" y="1"/>
                  </a:moveTo>
                  <a:cubicBezTo>
                    <a:pt x="2980" y="1"/>
                    <a:pt x="2875" y="6"/>
                    <a:pt x="2763" y="19"/>
                  </a:cubicBezTo>
                  <a:cubicBezTo>
                    <a:pt x="775" y="233"/>
                    <a:pt x="1275" y="1852"/>
                    <a:pt x="1239" y="3352"/>
                  </a:cubicBezTo>
                  <a:cubicBezTo>
                    <a:pt x="1180" y="5829"/>
                    <a:pt x="728" y="7996"/>
                    <a:pt x="751" y="10532"/>
                  </a:cubicBezTo>
                  <a:cubicBezTo>
                    <a:pt x="811" y="15782"/>
                    <a:pt x="180" y="17044"/>
                    <a:pt x="120" y="17747"/>
                  </a:cubicBezTo>
                  <a:cubicBezTo>
                    <a:pt x="0" y="19005"/>
                    <a:pt x="1338" y="19695"/>
                    <a:pt x="2003" y="19695"/>
                  </a:cubicBezTo>
                  <a:cubicBezTo>
                    <a:pt x="2194" y="19695"/>
                    <a:pt x="2329" y="19638"/>
                    <a:pt x="2359" y="19521"/>
                  </a:cubicBezTo>
                  <a:cubicBezTo>
                    <a:pt x="2132" y="19128"/>
                    <a:pt x="2073" y="18926"/>
                    <a:pt x="1823" y="18449"/>
                  </a:cubicBezTo>
                  <a:cubicBezTo>
                    <a:pt x="1335" y="17521"/>
                    <a:pt x="1680" y="16080"/>
                    <a:pt x="2037" y="14556"/>
                  </a:cubicBezTo>
                  <a:cubicBezTo>
                    <a:pt x="2680" y="11746"/>
                    <a:pt x="3275" y="8924"/>
                    <a:pt x="3811" y="6079"/>
                  </a:cubicBezTo>
                  <a:cubicBezTo>
                    <a:pt x="4110" y="4459"/>
                    <a:pt x="5817" y="1"/>
                    <a:pt x="3079"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479;p58">
              <a:extLst>
                <a:ext uri="{FF2B5EF4-FFF2-40B4-BE49-F238E27FC236}">
                  <a16:creationId xmlns:a16="http://schemas.microsoft.com/office/drawing/2014/main" id="{5E85B934-5D23-2A6F-F7CF-3F49F30DED12}"/>
                </a:ext>
              </a:extLst>
            </p:cNvPr>
            <p:cNvSpPr/>
            <p:nvPr/>
          </p:nvSpPr>
          <p:spPr>
            <a:xfrm>
              <a:off x="5399175" y="2941575"/>
              <a:ext cx="89325" cy="463925"/>
            </a:xfrm>
            <a:custGeom>
              <a:avLst/>
              <a:gdLst/>
              <a:ahLst/>
              <a:cxnLst/>
              <a:rect l="l" t="t" r="r" b="b"/>
              <a:pathLst>
                <a:path w="3573" h="18557" extrusionOk="0">
                  <a:moveTo>
                    <a:pt x="2156" y="1"/>
                  </a:moveTo>
                  <a:cubicBezTo>
                    <a:pt x="1852" y="1"/>
                    <a:pt x="1546" y="111"/>
                    <a:pt x="1322" y="321"/>
                  </a:cubicBezTo>
                  <a:cubicBezTo>
                    <a:pt x="0" y="1572"/>
                    <a:pt x="1298" y="10168"/>
                    <a:pt x="1394" y="11835"/>
                  </a:cubicBezTo>
                  <a:cubicBezTo>
                    <a:pt x="1489" y="13680"/>
                    <a:pt x="1655" y="15359"/>
                    <a:pt x="1513" y="17359"/>
                  </a:cubicBezTo>
                  <a:cubicBezTo>
                    <a:pt x="1501" y="17574"/>
                    <a:pt x="1786" y="18240"/>
                    <a:pt x="1977" y="18336"/>
                  </a:cubicBezTo>
                  <a:cubicBezTo>
                    <a:pt x="2273" y="18487"/>
                    <a:pt x="2512" y="18557"/>
                    <a:pt x="2701" y="18557"/>
                  </a:cubicBezTo>
                  <a:cubicBezTo>
                    <a:pt x="3103" y="18557"/>
                    <a:pt x="3275" y="18239"/>
                    <a:pt x="3275" y="17728"/>
                  </a:cubicBezTo>
                  <a:cubicBezTo>
                    <a:pt x="3156" y="17502"/>
                    <a:pt x="2715" y="16895"/>
                    <a:pt x="2751" y="15466"/>
                  </a:cubicBezTo>
                  <a:cubicBezTo>
                    <a:pt x="2810" y="11894"/>
                    <a:pt x="3572" y="7334"/>
                    <a:pt x="3525" y="3750"/>
                  </a:cubicBezTo>
                  <a:cubicBezTo>
                    <a:pt x="3513" y="2977"/>
                    <a:pt x="3441" y="619"/>
                    <a:pt x="2798" y="191"/>
                  </a:cubicBezTo>
                  <a:cubicBezTo>
                    <a:pt x="2609" y="63"/>
                    <a:pt x="2383" y="1"/>
                    <a:pt x="2156"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480;p58">
              <a:extLst>
                <a:ext uri="{FF2B5EF4-FFF2-40B4-BE49-F238E27FC236}">
                  <a16:creationId xmlns:a16="http://schemas.microsoft.com/office/drawing/2014/main" id="{9C72FFF7-C310-9DD3-B4CE-E13642B7A205}"/>
                </a:ext>
              </a:extLst>
            </p:cNvPr>
            <p:cNvSpPr/>
            <p:nvPr/>
          </p:nvSpPr>
          <p:spPr>
            <a:xfrm>
              <a:off x="5283100" y="3367200"/>
              <a:ext cx="88725" cy="59200"/>
            </a:xfrm>
            <a:custGeom>
              <a:avLst/>
              <a:gdLst/>
              <a:ahLst/>
              <a:cxnLst/>
              <a:rect l="l" t="t" r="r" b="b"/>
              <a:pathLst>
                <a:path w="3549" h="2368" extrusionOk="0">
                  <a:moveTo>
                    <a:pt x="480" y="1"/>
                  </a:moveTo>
                  <a:cubicBezTo>
                    <a:pt x="479" y="1"/>
                    <a:pt x="477" y="1"/>
                    <a:pt x="476" y="1"/>
                  </a:cubicBezTo>
                  <a:cubicBezTo>
                    <a:pt x="214" y="25"/>
                    <a:pt x="83" y="608"/>
                    <a:pt x="48" y="882"/>
                  </a:cubicBezTo>
                  <a:cubicBezTo>
                    <a:pt x="0" y="1275"/>
                    <a:pt x="488" y="1942"/>
                    <a:pt x="512" y="2346"/>
                  </a:cubicBezTo>
                  <a:cubicBezTo>
                    <a:pt x="568" y="2362"/>
                    <a:pt x="613" y="2368"/>
                    <a:pt x="650" y="2368"/>
                  </a:cubicBezTo>
                  <a:cubicBezTo>
                    <a:pt x="726" y="2368"/>
                    <a:pt x="774" y="2346"/>
                    <a:pt x="822" y="2346"/>
                  </a:cubicBezTo>
                  <a:cubicBezTo>
                    <a:pt x="822" y="2013"/>
                    <a:pt x="718" y="1505"/>
                    <a:pt x="791" y="1505"/>
                  </a:cubicBezTo>
                  <a:cubicBezTo>
                    <a:pt x="796" y="1505"/>
                    <a:pt x="802" y="1507"/>
                    <a:pt x="810" y="1513"/>
                  </a:cubicBezTo>
                  <a:cubicBezTo>
                    <a:pt x="1214" y="1823"/>
                    <a:pt x="1417" y="2287"/>
                    <a:pt x="1560" y="2311"/>
                  </a:cubicBezTo>
                  <a:cubicBezTo>
                    <a:pt x="1708" y="2336"/>
                    <a:pt x="1947" y="2343"/>
                    <a:pt x="2214" y="2343"/>
                  </a:cubicBezTo>
                  <a:cubicBezTo>
                    <a:pt x="2582" y="2343"/>
                    <a:pt x="3001" y="2329"/>
                    <a:pt x="3303" y="2329"/>
                  </a:cubicBezTo>
                  <a:cubicBezTo>
                    <a:pt x="3398" y="2329"/>
                    <a:pt x="3482" y="2331"/>
                    <a:pt x="3548" y="2335"/>
                  </a:cubicBezTo>
                  <a:cubicBezTo>
                    <a:pt x="3525" y="1974"/>
                    <a:pt x="2249" y="701"/>
                    <a:pt x="2182" y="701"/>
                  </a:cubicBezTo>
                  <a:cubicBezTo>
                    <a:pt x="2180" y="701"/>
                    <a:pt x="2179" y="702"/>
                    <a:pt x="2179" y="703"/>
                  </a:cubicBezTo>
                  <a:cubicBezTo>
                    <a:pt x="2150" y="988"/>
                    <a:pt x="1918" y="1076"/>
                    <a:pt x="1722" y="1076"/>
                  </a:cubicBezTo>
                  <a:cubicBezTo>
                    <a:pt x="1672" y="1076"/>
                    <a:pt x="1625" y="1070"/>
                    <a:pt x="1584" y="1061"/>
                  </a:cubicBezTo>
                  <a:cubicBezTo>
                    <a:pt x="933" y="883"/>
                    <a:pt x="647" y="1"/>
                    <a:pt x="4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481;p58">
              <a:extLst>
                <a:ext uri="{FF2B5EF4-FFF2-40B4-BE49-F238E27FC236}">
                  <a16:creationId xmlns:a16="http://schemas.microsoft.com/office/drawing/2014/main" id="{77786A10-3840-4A8E-8EA5-1729EE750D98}"/>
                </a:ext>
              </a:extLst>
            </p:cNvPr>
            <p:cNvSpPr/>
            <p:nvPr/>
          </p:nvSpPr>
          <p:spPr>
            <a:xfrm>
              <a:off x="5426250" y="3367200"/>
              <a:ext cx="89025" cy="59300"/>
            </a:xfrm>
            <a:custGeom>
              <a:avLst/>
              <a:gdLst/>
              <a:ahLst/>
              <a:cxnLst/>
              <a:rect l="l" t="t" r="r" b="b"/>
              <a:pathLst>
                <a:path w="3561" h="2372" extrusionOk="0">
                  <a:moveTo>
                    <a:pt x="481" y="1"/>
                  </a:moveTo>
                  <a:cubicBezTo>
                    <a:pt x="480" y="1"/>
                    <a:pt x="478" y="1"/>
                    <a:pt x="477" y="1"/>
                  </a:cubicBezTo>
                  <a:cubicBezTo>
                    <a:pt x="215" y="25"/>
                    <a:pt x="84" y="608"/>
                    <a:pt x="49" y="882"/>
                  </a:cubicBezTo>
                  <a:cubicBezTo>
                    <a:pt x="1" y="1275"/>
                    <a:pt x="489" y="1930"/>
                    <a:pt x="513" y="2323"/>
                  </a:cubicBezTo>
                  <a:cubicBezTo>
                    <a:pt x="605" y="2349"/>
                    <a:pt x="668" y="2357"/>
                    <a:pt x="722" y="2357"/>
                  </a:cubicBezTo>
                  <a:cubicBezTo>
                    <a:pt x="766" y="2357"/>
                    <a:pt x="804" y="2352"/>
                    <a:pt x="846" y="2346"/>
                  </a:cubicBezTo>
                  <a:cubicBezTo>
                    <a:pt x="835" y="2013"/>
                    <a:pt x="731" y="1505"/>
                    <a:pt x="804" y="1505"/>
                  </a:cubicBezTo>
                  <a:cubicBezTo>
                    <a:pt x="809" y="1505"/>
                    <a:pt x="815" y="1507"/>
                    <a:pt x="822" y="1513"/>
                  </a:cubicBezTo>
                  <a:cubicBezTo>
                    <a:pt x="1215" y="1823"/>
                    <a:pt x="1513" y="2323"/>
                    <a:pt x="1656" y="2346"/>
                  </a:cubicBezTo>
                  <a:cubicBezTo>
                    <a:pt x="1763" y="2365"/>
                    <a:pt x="1913" y="2371"/>
                    <a:pt x="2084" y="2371"/>
                  </a:cubicBezTo>
                  <a:cubicBezTo>
                    <a:pt x="2508" y="2371"/>
                    <a:pt x="3060" y="2331"/>
                    <a:pt x="3409" y="2331"/>
                  </a:cubicBezTo>
                  <a:cubicBezTo>
                    <a:pt x="3465" y="2331"/>
                    <a:pt x="3517" y="2332"/>
                    <a:pt x="3561" y="2335"/>
                  </a:cubicBezTo>
                  <a:cubicBezTo>
                    <a:pt x="3526" y="1974"/>
                    <a:pt x="2250" y="701"/>
                    <a:pt x="2182" y="701"/>
                  </a:cubicBezTo>
                  <a:cubicBezTo>
                    <a:pt x="2181" y="701"/>
                    <a:pt x="2180" y="702"/>
                    <a:pt x="2180" y="703"/>
                  </a:cubicBezTo>
                  <a:cubicBezTo>
                    <a:pt x="2151" y="988"/>
                    <a:pt x="1919" y="1076"/>
                    <a:pt x="1723" y="1076"/>
                  </a:cubicBezTo>
                  <a:cubicBezTo>
                    <a:pt x="1673" y="1076"/>
                    <a:pt x="1626" y="1070"/>
                    <a:pt x="1584" y="1061"/>
                  </a:cubicBezTo>
                  <a:cubicBezTo>
                    <a:pt x="934" y="883"/>
                    <a:pt x="659" y="1"/>
                    <a:pt x="4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482;p58">
              <a:extLst>
                <a:ext uri="{FF2B5EF4-FFF2-40B4-BE49-F238E27FC236}">
                  <a16:creationId xmlns:a16="http://schemas.microsoft.com/office/drawing/2014/main" id="{034FB99D-F18F-DAFD-0345-6BF7C56C4FF4}"/>
                </a:ext>
              </a:extLst>
            </p:cNvPr>
            <p:cNvSpPr/>
            <p:nvPr/>
          </p:nvSpPr>
          <p:spPr>
            <a:xfrm>
              <a:off x="5265825" y="2610900"/>
              <a:ext cx="264050" cy="388450"/>
            </a:xfrm>
            <a:custGeom>
              <a:avLst/>
              <a:gdLst/>
              <a:ahLst/>
              <a:cxnLst/>
              <a:rect l="l" t="t" r="r" b="b"/>
              <a:pathLst>
                <a:path w="10562" h="15538" extrusionOk="0">
                  <a:moveTo>
                    <a:pt x="4289" y="1"/>
                  </a:moveTo>
                  <a:cubicBezTo>
                    <a:pt x="2888" y="1"/>
                    <a:pt x="1630" y="259"/>
                    <a:pt x="1263" y="1083"/>
                  </a:cubicBezTo>
                  <a:cubicBezTo>
                    <a:pt x="286" y="3262"/>
                    <a:pt x="0" y="7191"/>
                    <a:pt x="620" y="9250"/>
                  </a:cubicBezTo>
                  <a:cubicBezTo>
                    <a:pt x="1286" y="11262"/>
                    <a:pt x="1572" y="13394"/>
                    <a:pt x="1453" y="15501"/>
                  </a:cubicBezTo>
                  <a:cubicBezTo>
                    <a:pt x="2016" y="15526"/>
                    <a:pt x="2967" y="15538"/>
                    <a:pt x="4029" y="15538"/>
                  </a:cubicBezTo>
                  <a:cubicBezTo>
                    <a:pt x="6563" y="15538"/>
                    <a:pt x="9721" y="15469"/>
                    <a:pt x="9704" y="15334"/>
                  </a:cubicBezTo>
                  <a:cubicBezTo>
                    <a:pt x="9502" y="13322"/>
                    <a:pt x="9954" y="10822"/>
                    <a:pt x="10145" y="8953"/>
                  </a:cubicBezTo>
                  <a:cubicBezTo>
                    <a:pt x="10454" y="5833"/>
                    <a:pt x="10561" y="3035"/>
                    <a:pt x="9061" y="714"/>
                  </a:cubicBezTo>
                  <a:cubicBezTo>
                    <a:pt x="9003" y="627"/>
                    <a:pt x="6472" y="1"/>
                    <a:pt x="4289" y="1"/>
                  </a:cubicBezTo>
                  <a:close/>
                </a:path>
              </a:pathLst>
            </a:custGeom>
            <a:solidFill>
              <a:srgbClr val="40B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483;p58">
              <a:extLst>
                <a:ext uri="{FF2B5EF4-FFF2-40B4-BE49-F238E27FC236}">
                  <a16:creationId xmlns:a16="http://schemas.microsoft.com/office/drawing/2014/main" id="{83CD8F98-E9ED-F12F-E2D5-E8457633F51C}"/>
                </a:ext>
              </a:extLst>
            </p:cNvPr>
            <p:cNvSpPr/>
            <p:nvPr/>
          </p:nvSpPr>
          <p:spPr>
            <a:xfrm>
              <a:off x="5170275" y="2161775"/>
              <a:ext cx="435200" cy="507075"/>
            </a:xfrm>
            <a:custGeom>
              <a:avLst/>
              <a:gdLst/>
              <a:ahLst/>
              <a:cxnLst/>
              <a:rect l="l" t="t" r="r" b="b"/>
              <a:pathLst>
                <a:path w="17408" h="20283" extrusionOk="0">
                  <a:moveTo>
                    <a:pt x="17145" y="1"/>
                  </a:moveTo>
                  <a:cubicBezTo>
                    <a:pt x="16591" y="1"/>
                    <a:pt x="15941" y="98"/>
                    <a:pt x="15395" y="98"/>
                  </a:cubicBezTo>
                  <a:cubicBezTo>
                    <a:pt x="15326" y="98"/>
                    <a:pt x="15258" y="96"/>
                    <a:pt x="15193" y="93"/>
                  </a:cubicBezTo>
                  <a:cubicBezTo>
                    <a:pt x="14538" y="1974"/>
                    <a:pt x="14038" y="3308"/>
                    <a:pt x="13157" y="5117"/>
                  </a:cubicBezTo>
                  <a:cubicBezTo>
                    <a:pt x="12669" y="6129"/>
                    <a:pt x="11978" y="7558"/>
                    <a:pt x="11466" y="8142"/>
                  </a:cubicBezTo>
                  <a:cubicBezTo>
                    <a:pt x="10861" y="8832"/>
                    <a:pt x="9864" y="9199"/>
                    <a:pt x="8886" y="9199"/>
                  </a:cubicBezTo>
                  <a:cubicBezTo>
                    <a:pt x="8093" y="9199"/>
                    <a:pt x="7312" y="8958"/>
                    <a:pt x="6763" y="8451"/>
                  </a:cubicBezTo>
                  <a:cubicBezTo>
                    <a:pt x="5073" y="6903"/>
                    <a:pt x="3358" y="3046"/>
                    <a:pt x="2727" y="462"/>
                  </a:cubicBezTo>
                  <a:cubicBezTo>
                    <a:pt x="1858" y="748"/>
                    <a:pt x="1167" y="938"/>
                    <a:pt x="298" y="1224"/>
                  </a:cubicBezTo>
                  <a:cubicBezTo>
                    <a:pt x="1" y="2474"/>
                    <a:pt x="691" y="4463"/>
                    <a:pt x="977" y="5332"/>
                  </a:cubicBezTo>
                  <a:cubicBezTo>
                    <a:pt x="2239" y="9261"/>
                    <a:pt x="5275" y="11416"/>
                    <a:pt x="5632" y="15523"/>
                  </a:cubicBezTo>
                  <a:cubicBezTo>
                    <a:pt x="5727" y="16714"/>
                    <a:pt x="5537" y="17940"/>
                    <a:pt x="5085" y="19048"/>
                  </a:cubicBezTo>
                  <a:cubicBezTo>
                    <a:pt x="6689" y="19978"/>
                    <a:pt x="8210" y="20283"/>
                    <a:pt x="9493" y="20283"/>
                  </a:cubicBezTo>
                  <a:cubicBezTo>
                    <a:pt x="11723" y="20283"/>
                    <a:pt x="13230" y="19361"/>
                    <a:pt x="13193" y="19202"/>
                  </a:cubicBezTo>
                  <a:cubicBezTo>
                    <a:pt x="12693" y="17345"/>
                    <a:pt x="12824" y="15119"/>
                    <a:pt x="13609" y="13607"/>
                  </a:cubicBezTo>
                  <a:cubicBezTo>
                    <a:pt x="13931" y="12964"/>
                    <a:pt x="13014" y="11821"/>
                    <a:pt x="13407" y="11213"/>
                  </a:cubicBezTo>
                  <a:cubicBezTo>
                    <a:pt x="14193" y="9975"/>
                    <a:pt x="17408" y="5367"/>
                    <a:pt x="17408" y="10"/>
                  </a:cubicBezTo>
                  <a:cubicBezTo>
                    <a:pt x="17323" y="4"/>
                    <a:pt x="17235" y="1"/>
                    <a:pt x="17145" y="1"/>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484;p58">
              <a:extLst>
                <a:ext uri="{FF2B5EF4-FFF2-40B4-BE49-F238E27FC236}">
                  <a16:creationId xmlns:a16="http://schemas.microsoft.com/office/drawing/2014/main" id="{CFAEA2A8-E929-2647-3BBC-92A0575B9E24}"/>
                </a:ext>
              </a:extLst>
            </p:cNvPr>
            <p:cNvSpPr/>
            <p:nvPr/>
          </p:nvSpPr>
          <p:spPr>
            <a:xfrm>
              <a:off x="5148850" y="1922850"/>
              <a:ext cx="127125" cy="304375"/>
            </a:xfrm>
            <a:custGeom>
              <a:avLst/>
              <a:gdLst/>
              <a:ahLst/>
              <a:cxnLst/>
              <a:rect l="l" t="t" r="r" b="b"/>
              <a:pathLst>
                <a:path w="5085" h="12175" extrusionOk="0">
                  <a:moveTo>
                    <a:pt x="4380" y="0"/>
                  </a:moveTo>
                  <a:cubicBezTo>
                    <a:pt x="4184" y="0"/>
                    <a:pt x="3985" y="37"/>
                    <a:pt x="3787" y="65"/>
                  </a:cubicBezTo>
                  <a:cubicBezTo>
                    <a:pt x="3215" y="149"/>
                    <a:pt x="0" y="10019"/>
                    <a:pt x="1596" y="11757"/>
                  </a:cubicBezTo>
                  <a:cubicBezTo>
                    <a:pt x="1816" y="12005"/>
                    <a:pt x="2148" y="12175"/>
                    <a:pt x="2475" y="12175"/>
                  </a:cubicBezTo>
                  <a:cubicBezTo>
                    <a:pt x="2572" y="12175"/>
                    <a:pt x="2669" y="12159"/>
                    <a:pt x="2763" y="12126"/>
                  </a:cubicBezTo>
                  <a:cubicBezTo>
                    <a:pt x="3453" y="11900"/>
                    <a:pt x="3560" y="10983"/>
                    <a:pt x="3525" y="10257"/>
                  </a:cubicBezTo>
                  <a:cubicBezTo>
                    <a:pt x="3429" y="8221"/>
                    <a:pt x="3382" y="6816"/>
                    <a:pt x="3679" y="4804"/>
                  </a:cubicBezTo>
                  <a:cubicBezTo>
                    <a:pt x="4072" y="2185"/>
                    <a:pt x="5084" y="185"/>
                    <a:pt x="4775" y="65"/>
                  </a:cubicBezTo>
                  <a:cubicBezTo>
                    <a:pt x="4645" y="17"/>
                    <a:pt x="4513" y="0"/>
                    <a:pt x="4380"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485;p58">
              <a:extLst>
                <a:ext uri="{FF2B5EF4-FFF2-40B4-BE49-F238E27FC236}">
                  <a16:creationId xmlns:a16="http://schemas.microsoft.com/office/drawing/2014/main" id="{49250E1E-2341-1477-1000-2AAEF75ACE15}"/>
                </a:ext>
              </a:extLst>
            </p:cNvPr>
            <p:cNvSpPr/>
            <p:nvPr/>
          </p:nvSpPr>
          <p:spPr>
            <a:xfrm>
              <a:off x="5514150" y="1925725"/>
              <a:ext cx="91325" cy="296850"/>
            </a:xfrm>
            <a:custGeom>
              <a:avLst/>
              <a:gdLst/>
              <a:ahLst/>
              <a:cxnLst/>
              <a:rect l="l" t="t" r="r" b="b"/>
              <a:pathLst>
                <a:path w="3653" h="11874" extrusionOk="0">
                  <a:moveTo>
                    <a:pt x="295" y="1"/>
                  </a:moveTo>
                  <a:cubicBezTo>
                    <a:pt x="58" y="1"/>
                    <a:pt x="1" y="43"/>
                    <a:pt x="224" y="117"/>
                  </a:cubicBezTo>
                  <a:cubicBezTo>
                    <a:pt x="1093" y="2486"/>
                    <a:pt x="1450" y="7594"/>
                    <a:pt x="1343" y="9821"/>
                  </a:cubicBezTo>
                  <a:cubicBezTo>
                    <a:pt x="1269" y="11198"/>
                    <a:pt x="1789" y="11874"/>
                    <a:pt x="2354" y="11874"/>
                  </a:cubicBezTo>
                  <a:cubicBezTo>
                    <a:pt x="2976" y="11874"/>
                    <a:pt x="3653" y="11055"/>
                    <a:pt x="3653" y="9452"/>
                  </a:cubicBezTo>
                  <a:cubicBezTo>
                    <a:pt x="3653" y="8678"/>
                    <a:pt x="2676" y="2439"/>
                    <a:pt x="1343" y="117"/>
                  </a:cubicBezTo>
                  <a:cubicBezTo>
                    <a:pt x="890" y="37"/>
                    <a:pt x="515" y="1"/>
                    <a:pt x="295"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486;p58">
              <a:extLst>
                <a:ext uri="{FF2B5EF4-FFF2-40B4-BE49-F238E27FC236}">
                  <a16:creationId xmlns:a16="http://schemas.microsoft.com/office/drawing/2014/main" id="{C763F02A-8E3D-CEFE-BC8A-DC76BBF4A373}"/>
                </a:ext>
              </a:extLst>
            </p:cNvPr>
            <p:cNvSpPr/>
            <p:nvPr/>
          </p:nvSpPr>
          <p:spPr>
            <a:xfrm>
              <a:off x="5364950" y="2337950"/>
              <a:ext cx="68175" cy="82775"/>
            </a:xfrm>
            <a:custGeom>
              <a:avLst/>
              <a:gdLst/>
              <a:ahLst/>
              <a:cxnLst/>
              <a:rect l="l" t="t" r="r" b="b"/>
              <a:pathLst>
                <a:path w="2727" h="3311" extrusionOk="0">
                  <a:moveTo>
                    <a:pt x="1082" y="1"/>
                  </a:moveTo>
                  <a:cubicBezTo>
                    <a:pt x="604" y="1"/>
                    <a:pt x="144" y="179"/>
                    <a:pt x="84" y="523"/>
                  </a:cubicBezTo>
                  <a:cubicBezTo>
                    <a:pt x="36" y="785"/>
                    <a:pt x="131" y="1035"/>
                    <a:pt x="143" y="1285"/>
                  </a:cubicBezTo>
                  <a:cubicBezTo>
                    <a:pt x="179" y="1654"/>
                    <a:pt x="72" y="1880"/>
                    <a:pt x="36" y="2238"/>
                  </a:cubicBezTo>
                  <a:cubicBezTo>
                    <a:pt x="0" y="2464"/>
                    <a:pt x="143" y="2678"/>
                    <a:pt x="298" y="2821"/>
                  </a:cubicBezTo>
                  <a:cubicBezTo>
                    <a:pt x="615" y="3145"/>
                    <a:pt x="1032" y="3311"/>
                    <a:pt x="1450" y="3311"/>
                  </a:cubicBezTo>
                  <a:cubicBezTo>
                    <a:pt x="1739" y="3311"/>
                    <a:pt x="2028" y="3232"/>
                    <a:pt x="2286" y="3071"/>
                  </a:cubicBezTo>
                  <a:cubicBezTo>
                    <a:pt x="2512" y="2928"/>
                    <a:pt x="2727" y="2678"/>
                    <a:pt x="2703" y="2369"/>
                  </a:cubicBezTo>
                  <a:cubicBezTo>
                    <a:pt x="2679" y="2023"/>
                    <a:pt x="2346" y="1809"/>
                    <a:pt x="2274" y="1464"/>
                  </a:cubicBezTo>
                  <a:cubicBezTo>
                    <a:pt x="2227" y="1237"/>
                    <a:pt x="2215" y="999"/>
                    <a:pt x="2227" y="773"/>
                  </a:cubicBezTo>
                  <a:cubicBezTo>
                    <a:pt x="2240" y="251"/>
                    <a:pt x="1648" y="1"/>
                    <a:pt x="1082"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487;p58">
              <a:extLst>
                <a:ext uri="{FF2B5EF4-FFF2-40B4-BE49-F238E27FC236}">
                  <a16:creationId xmlns:a16="http://schemas.microsoft.com/office/drawing/2014/main" id="{C22C4F55-2701-4C86-0C04-5C263CA23496}"/>
                </a:ext>
              </a:extLst>
            </p:cNvPr>
            <p:cNvSpPr/>
            <p:nvPr/>
          </p:nvSpPr>
          <p:spPr>
            <a:xfrm>
              <a:off x="5325650" y="2211625"/>
              <a:ext cx="132175" cy="169125"/>
            </a:xfrm>
            <a:custGeom>
              <a:avLst/>
              <a:gdLst/>
              <a:ahLst/>
              <a:cxnLst/>
              <a:rect l="l" t="t" r="r" b="b"/>
              <a:pathLst>
                <a:path w="5287" h="6765" extrusionOk="0">
                  <a:moveTo>
                    <a:pt x="3150" y="0"/>
                  </a:moveTo>
                  <a:cubicBezTo>
                    <a:pt x="2406" y="0"/>
                    <a:pt x="626" y="1654"/>
                    <a:pt x="525" y="1992"/>
                  </a:cubicBezTo>
                  <a:cubicBezTo>
                    <a:pt x="179" y="3135"/>
                    <a:pt x="1" y="4159"/>
                    <a:pt x="548" y="5219"/>
                  </a:cubicBezTo>
                  <a:cubicBezTo>
                    <a:pt x="1026" y="6162"/>
                    <a:pt x="2031" y="6764"/>
                    <a:pt x="3043" y="6764"/>
                  </a:cubicBezTo>
                  <a:cubicBezTo>
                    <a:pt x="3116" y="6764"/>
                    <a:pt x="3190" y="6761"/>
                    <a:pt x="3263" y="6755"/>
                  </a:cubicBezTo>
                  <a:cubicBezTo>
                    <a:pt x="4025" y="6695"/>
                    <a:pt x="5287" y="5552"/>
                    <a:pt x="5251" y="4231"/>
                  </a:cubicBezTo>
                  <a:cubicBezTo>
                    <a:pt x="5156" y="1064"/>
                    <a:pt x="3930" y="218"/>
                    <a:pt x="3263" y="16"/>
                  </a:cubicBezTo>
                  <a:cubicBezTo>
                    <a:pt x="3229" y="5"/>
                    <a:pt x="3191" y="0"/>
                    <a:pt x="3150"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488;p58">
              <a:extLst>
                <a:ext uri="{FF2B5EF4-FFF2-40B4-BE49-F238E27FC236}">
                  <a16:creationId xmlns:a16="http://schemas.microsoft.com/office/drawing/2014/main" id="{2F8E284E-3304-E4F4-ED97-5FF6B9AFE40E}"/>
                </a:ext>
              </a:extLst>
            </p:cNvPr>
            <p:cNvSpPr/>
            <p:nvPr/>
          </p:nvSpPr>
          <p:spPr>
            <a:xfrm>
              <a:off x="5297050" y="2192250"/>
              <a:ext cx="190550" cy="103000"/>
            </a:xfrm>
            <a:custGeom>
              <a:avLst/>
              <a:gdLst/>
              <a:ahLst/>
              <a:cxnLst/>
              <a:rect l="l" t="t" r="r" b="b"/>
              <a:pathLst>
                <a:path w="7622" h="4120" extrusionOk="0">
                  <a:moveTo>
                    <a:pt x="4025" y="1"/>
                  </a:moveTo>
                  <a:cubicBezTo>
                    <a:pt x="3974" y="1"/>
                    <a:pt x="3923" y="2"/>
                    <a:pt x="3871" y="5"/>
                  </a:cubicBezTo>
                  <a:cubicBezTo>
                    <a:pt x="2097" y="100"/>
                    <a:pt x="204" y="1255"/>
                    <a:pt x="14" y="3875"/>
                  </a:cubicBezTo>
                  <a:cubicBezTo>
                    <a:pt x="1" y="4045"/>
                    <a:pt x="149" y="4119"/>
                    <a:pt x="405" y="4119"/>
                  </a:cubicBezTo>
                  <a:cubicBezTo>
                    <a:pt x="1350" y="4119"/>
                    <a:pt x="3768" y="3100"/>
                    <a:pt x="5014" y="2089"/>
                  </a:cubicBezTo>
                  <a:cubicBezTo>
                    <a:pt x="5124" y="1998"/>
                    <a:pt x="5237" y="1958"/>
                    <a:pt x="5353" y="1958"/>
                  </a:cubicBezTo>
                  <a:cubicBezTo>
                    <a:pt x="6041" y="1958"/>
                    <a:pt x="6827" y="3348"/>
                    <a:pt x="7622" y="3613"/>
                  </a:cubicBezTo>
                  <a:cubicBezTo>
                    <a:pt x="7125" y="1532"/>
                    <a:pt x="5729" y="1"/>
                    <a:pt x="4025" y="1"/>
                  </a:cubicBez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489;p58">
              <a:extLst>
                <a:ext uri="{FF2B5EF4-FFF2-40B4-BE49-F238E27FC236}">
                  <a16:creationId xmlns:a16="http://schemas.microsoft.com/office/drawing/2014/main" id="{1BB8BAFD-40A4-9E57-8056-45B8E761D36F}"/>
                </a:ext>
              </a:extLst>
            </p:cNvPr>
            <p:cNvSpPr/>
            <p:nvPr/>
          </p:nvSpPr>
          <p:spPr>
            <a:xfrm>
              <a:off x="4909875" y="3359725"/>
              <a:ext cx="674650" cy="1877275"/>
            </a:xfrm>
            <a:custGeom>
              <a:avLst/>
              <a:gdLst/>
              <a:ahLst/>
              <a:cxnLst/>
              <a:rect l="l" t="t" r="r" b="b"/>
              <a:pathLst>
                <a:path w="26986" h="75091" extrusionOk="0">
                  <a:moveTo>
                    <a:pt x="13536" y="11897"/>
                  </a:moveTo>
                  <a:cubicBezTo>
                    <a:pt x="14108" y="14635"/>
                    <a:pt x="14679" y="17385"/>
                    <a:pt x="15251" y="20124"/>
                  </a:cubicBezTo>
                  <a:cubicBezTo>
                    <a:pt x="12083" y="20540"/>
                    <a:pt x="8904" y="20814"/>
                    <a:pt x="5726" y="21052"/>
                  </a:cubicBezTo>
                  <a:cubicBezTo>
                    <a:pt x="5190" y="18255"/>
                    <a:pt x="4654" y="15468"/>
                    <a:pt x="4106" y="12682"/>
                  </a:cubicBezTo>
                  <a:cubicBezTo>
                    <a:pt x="7250" y="12456"/>
                    <a:pt x="10405" y="12242"/>
                    <a:pt x="13536" y="11897"/>
                  </a:cubicBezTo>
                  <a:close/>
                  <a:moveTo>
                    <a:pt x="15596" y="21862"/>
                  </a:moveTo>
                  <a:cubicBezTo>
                    <a:pt x="16143" y="24493"/>
                    <a:pt x="16679" y="27137"/>
                    <a:pt x="17203" y="29780"/>
                  </a:cubicBezTo>
                  <a:lnTo>
                    <a:pt x="7654" y="31328"/>
                  </a:lnTo>
                  <a:cubicBezTo>
                    <a:pt x="7119" y="28482"/>
                    <a:pt x="6595" y="25636"/>
                    <a:pt x="6047" y="22803"/>
                  </a:cubicBezTo>
                  <a:cubicBezTo>
                    <a:pt x="9238" y="22553"/>
                    <a:pt x="12429" y="22267"/>
                    <a:pt x="15596" y="21862"/>
                  </a:cubicBezTo>
                  <a:close/>
                  <a:moveTo>
                    <a:pt x="17548" y="31518"/>
                  </a:moveTo>
                  <a:cubicBezTo>
                    <a:pt x="18108" y="34340"/>
                    <a:pt x="18668" y="37162"/>
                    <a:pt x="19215" y="39995"/>
                  </a:cubicBezTo>
                  <a:cubicBezTo>
                    <a:pt x="19159" y="39981"/>
                    <a:pt x="19100" y="39976"/>
                    <a:pt x="19038" y="39976"/>
                  </a:cubicBezTo>
                  <a:cubicBezTo>
                    <a:pt x="18994" y="39976"/>
                    <a:pt x="18950" y="39978"/>
                    <a:pt x="18906" y="39983"/>
                  </a:cubicBezTo>
                  <a:cubicBezTo>
                    <a:pt x="15762" y="40436"/>
                    <a:pt x="12631" y="40900"/>
                    <a:pt x="9488" y="41353"/>
                  </a:cubicBezTo>
                  <a:cubicBezTo>
                    <a:pt x="8988" y="38590"/>
                    <a:pt x="8476" y="35828"/>
                    <a:pt x="7976" y="33066"/>
                  </a:cubicBezTo>
                  <a:cubicBezTo>
                    <a:pt x="11167" y="32554"/>
                    <a:pt x="14358" y="32030"/>
                    <a:pt x="17548" y="31518"/>
                  </a:cubicBezTo>
                  <a:close/>
                  <a:moveTo>
                    <a:pt x="19537" y="41662"/>
                  </a:moveTo>
                  <a:cubicBezTo>
                    <a:pt x="20084" y="44520"/>
                    <a:pt x="20632" y="47389"/>
                    <a:pt x="21168" y="50247"/>
                  </a:cubicBezTo>
                  <a:cubicBezTo>
                    <a:pt x="17882" y="50711"/>
                    <a:pt x="14619" y="51282"/>
                    <a:pt x="11381" y="51985"/>
                  </a:cubicBezTo>
                  <a:cubicBezTo>
                    <a:pt x="10857" y="49008"/>
                    <a:pt x="10333" y="46044"/>
                    <a:pt x="9797" y="43079"/>
                  </a:cubicBezTo>
                  <a:cubicBezTo>
                    <a:pt x="9821" y="43079"/>
                    <a:pt x="9857" y="43079"/>
                    <a:pt x="9893" y="43067"/>
                  </a:cubicBezTo>
                  <a:cubicBezTo>
                    <a:pt x="13048" y="42615"/>
                    <a:pt x="16215" y="42150"/>
                    <a:pt x="19382" y="41698"/>
                  </a:cubicBezTo>
                  <a:cubicBezTo>
                    <a:pt x="19442" y="41686"/>
                    <a:pt x="19489" y="41674"/>
                    <a:pt x="19537" y="41662"/>
                  </a:cubicBezTo>
                  <a:close/>
                  <a:moveTo>
                    <a:pt x="21489" y="51985"/>
                  </a:moveTo>
                  <a:cubicBezTo>
                    <a:pt x="22001" y="54783"/>
                    <a:pt x="22513" y="57569"/>
                    <a:pt x="23013" y="60379"/>
                  </a:cubicBezTo>
                  <a:cubicBezTo>
                    <a:pt x="19739" y="61010"/>
                    <a:pt x="16417" y="61510"/>
                    <a:pt x="13095" y="61879"/>
                  </a:cubicBezTo>
                  <a:cubicBezTo>
                    <a:pt x="12631" y="59164"/>
                    <a:pt x="12167" y="56438"/>
                    <a:pt x="11691" y="53723"/>
                  </a:cubicBezTo>
                  <a:cubicBezTo>
                    <a:pt x="14929" y="53033"/>
                    <a:pt x="18203" y="52449"/>
                    <a:pt x="21489" y="51985"/>
                  </a:cubicBezTo>
                  <a:close/>
                  <a:moveTo>
                    <a:pt x="12181" y="0"/>
                  </a:moveTo>
                  <a:cubicBezTo>
                    <a:pt x="11658" y="0"/>
                    <a:pt x="11095" y="436"/>
                    <a:pt x="11238" y="1110"/>
                  </a:cubicBezTo>
                  <a:cubicBezTo>
                    <a:pt x="11893" y="4122"/>
                    <a:pt x="12536" y="7134"/>
                    <a:pt x="13167" y="10158"/>
                  </a:cubicBezTo>
                  <a:cubicBezTo>
                    <a:pt x="10047" y="10492"/>
                    <a:pt x="6904" y="10706"/>
                    <a:pt x="3773" y="10932"/>
                  </a:cubicBezTo>
                  <a:cubicBezTo>
                    <a:pt x="3142" y="7682"/>
                    <a:pt x="2499" y="4431"/>
                    <a:pt x="1844" y="1181"/>
                  </a:cubicBezTo>
                  <a:cubicBezTo>
                    <a:pt x="1754" y="735"/>
                    <a:pt x="1430" y="543"/>
                    <a:pt x="1086" y="543"/>
                  </a:cubicBezTo>
                  <a:cubicBezTo>
                    <a:pt x="566" y="543"/>
                    <a:pt x="1" y="984"/>
                    <a:pt x="130" y="1657"/>
                  </a:cubicBezTo>
                  <a:cubicBezTo>
                    <a:pt x="1487" y="8408"/>
                    <a:pt x="2797" y="15171"/>
                    <a:pt x="4082" y="21934"/>
                  </a:cubicBezTo>
                  <a:cubicBezTo>
                    <a:pt x="4059" y="22148"/>
                    <a:pt x="4094" y="22362"/>
                    <a:pt x="4202" y="22541"/>
                  </a:cubicBezTo>
                  <a:cubicBezTo>
                    <a:pt x="7476" y="39805"/>
                    <a:pt x="10548" y="57116"/>
                    <a:pt x="13441" y="74452"/>
                  </a:cubicBezTo>
                  <a:cubicBezTo>
                    <a:pt x="13517" y="74897"/>
                    <a:pt x="13832" y="75090"/>
                    <a:pt x="14173" y="75090"/>
                  </a:cubicBezTo>
                  <a:cubicBezTo>
                    <a:pt x="14689" y="75090"/>
                    <a:pt x="15263" y="74649"/>
                    <a:pt x="15155" y="73976"/>
                  </a:cubicBezTo>
                  <a:cubicBezTo>
                    <a:pt x="14572" y="70523"/>
                    <a:pt x="13988" y="67070"/>
                    <a:pt x="13393" y="63617"/>
                  </a:cubicBezTo>
                  <a:cubicBezTo>
                    <a:pt x="16727" y="63248"/>
                    <a:pt x="20037" y="62748"/>
                    <a:pt x="23323" y="62117"/>
                  </a:cubicBezTo>
                  <a:cubicBezTo>
                    <a:pt x="23954" y="65629"/>
                    <a:pt x="24561" y="69154"/>
                    <a:pt x="25157" y="72678"/>
                  </a:cubicBezTo>
                  <a:cubicBezTo>
                    <a:pt x="25232" y="73123"/>
                    <a:pt x="25550" y="73316"/>
                    <a:pt x="25892" y="73316"/>
                  </a:cubicBezTo>
                  <a:cubicBezTo>
                    <a:pt x="26410" y="73316"/>
                    <a:pt x="26986" y="72875"/>
                    <a:pt x="26871" y="72202"/>
                  </a:cubicBezTo>
                  <a:cubicBezTo>
                    <a:pt x="22835" y="48246"/>
                    <a:pt x="18060" y="24398"/>
                    <a:pt x="12953" y="633"/>
                  </a:cubicBezTo>
                  <a:cubicBezTo>
                    <a:pt x="12858" y="192"/>
                    <a:pt x="12528" y="0"/>
                    <a:pt x="12181" y="0"/>
                  </a:cubicBez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490;p58">
              <a:extLst>
                <a:ext uri="{FF2B5EF4-FFF2-40B4-BE49-F238E27FC236}">
                  <a16:creationId xmlns:a16="http://schemas.microsoft.com/office/drawing/2014/main" id="{21E5DF8F-7E48-1B12-0C36-A5A0021E3804}"/>
                </a:ext>
              </a:extLst>
            </p:cNvPr>
            <p:cNvSpPr/>
            <p:nvPr/>
          </p:nvSpPr>
          <p:spPr>
            <a:xfrm>
              <a:off x="2203875" y="1554725"/>
              <a:ext cx="1213000" cy="3796275"/>
            </a:xfrm>
            <a:custGeom>
              <a:avLst/>
              <a:gdLst/>
              <a:ahLst/>
              <a:cxnLst/>
              <a:rect l="l" t="t" r="r" b="b"/>
              <a:pathLst>
                <a:path w="48520" h="151851" extrusionOk="0">
                  <a:moveTo>
                    <a:pt x="32682" y="12564"/>
                  </a:moveTo>
                  <a:cubicBezTo>
                    <a:pt x="36325" y="13016"/>
                    <a:pt x="39956" y="13362"/>
                    <a:pt x="43623" y="13362"/>
                  </a:cubicBezTo>
                  <a:cubicBezTo>
                    <a:pt x="42957" y="16136"/>
                    <a:pt x="42302" y="18922"/>
                    <a:pt x="41635" y="21696"/>
                  </a:cubicBezTo>
                  <a:cubicBezTo>
                    <a:pt x="37944" y="21410"/>
                    <a:pt x="34253" y="21256"/>
                    <a:pt x="30550" y="21053"/>
                  </a:cubicBezTo>
                  <a:cubicBezTo>
                    <a:pt x="31265" y="18219"/>
                    <a:pt x="31967" y="15398"/>
                    <a:pt x="32682" y="12564"/>
                  </a:cubicBezTo>
                  <a:close/>
                  <a:moveTo>
                    <a:pt x="30122" y="22803"/>
                  </a:moveTo>
                  <a:cubicBezTo>
                    <a:pt x="33825" y="23006"/>
                    <a:pt x="37527" y="23161"/>
                    <a:pt x="41218" y="23446"/>
                  </a:cubicBezTo>
                  <a:cubicBezTo>
                    <a:pt x="40552" y="26256"/>
                    <a:pt x="39885" y="29054"/>
                    <a:pt x="39218" y="31864"/>
                  </a:cubicBezTo>
                  <a:cubicBezTo>
                    <a:pt x="38677" y="31974"/>
                    <a:pt x="38098" y="32014"/>
                    <a:pt x="37507" y="32014"/>
                  </a:cubicBezTo>
                  <a:cubicBezTo>
                    <a:pt x="36240" y="32014"/>
                    <a:pt x="34918" y="31830"/>
                    <a:pt x="33789" y="31757"/>
                  </a:cubicBezTo>
                  <a:cubicBezTo>
                    <a:pt x="31872" y="31626"/>
                    <a:pt x="29955" y="31447"/>
                    <a:pt x="28038" y="31269"/>
                  </a:cubicBezTo>
                  <a:cubicBezTo>
                    <a:pt x="28729" y="28447"/>
                    <a:pt x="29419" y="25625"/>
                    <a:pt x="30122" y="22803"/>
                  </a:cubicBezTo>
                  <a:close/>
                  <a:moveTo>
                    <a:pt x="27609" y="32995"/>
                  </a:moveTo>
                  <a:cubicBezTo>
                    <a:pt x="29860" y="33221"/>
                    <a:pt x="32122" y="33436"/>
                    <a:pt x="34396" y="33567"/>
                  </a:cubicBezTo>
                  <a:cubicBezTo>
                    <a:pt x="35435" y="33639"/>
                    <a:pt x="36583" y="33766"/>
                    <a:pt x="37711" y="33766"/>
                  </a:cubicBezTo>
                  <a:cubicBezTo>
                    <a:pt x="38070" y="33766"/>
                    <a:pt x="38427" y="33753"/>
                    <a:pt x="38778" y="33721"/>
                  </a:cubicBezTo>
                  <a:lnTo>
                    <a:pt x="38778" y="33721"/>
                  </a:lnTo>
                  <a:cubicBezTo>
                    <a:pt x="38063" y="36686"/>
                    <a:pt x="37361" y="39651"/>
                    <a:pt x="36658" y="42615"/>
                  </a:cubicBezTo>
                  <a:cubicBezTo>
                    <a:pt x="32896" y="42520"/>
                    <a:pt x="29122" y="42591"/>
                    <a:pt x="25371" y="42246"/>
                  </a:cubicBezTo>
                  <a:cubicBezTo>
                    <a:pt x="25943" y="39865"/>
                    <a:pt x="26502" y="37484"/>
                    <a:pt x="27086" y="35102"/>
                  </a:cubicBezTo>
                  <a:cubicBezTo>
                    <a:pt x="27252" y="34400"/>
                    <a:pt x="27431" y="33698"/>
                    <a:pt x="27609" y="32995"/>
                  </a:cubicBezTo>
                  <a:close/>
                  <a:moveTo>
                    <a:pt x="24954" y="43985"/>
                  </a:moveTo>
                  <a:cubicBezTo>
                    <a:pt x="28705" y="44354"/>
                    <a:pt x="32479" y="44306"/>
                    <a:pt x="36242" y="44377"/>
                  </a:cubicBezTo>
                  <a:cubicBezTo>
                    <a:pt x="35575" y="47175"/>
                    <a:pt x="34920" y="49961"/>
                    <a:pt x="34253" y="52759"/>
                  </a:cubicBezTo>
                  <a:cubicBezTo>
                    <a:pt x="31297" y="52554"/>
                    <a:pt x="28334" y="52451"/>
                    <a:pt x="25363" y="52451"/>
                  </a:cubicBezTo>
                  <a:cubicBezTo>
                    <a:pt x="24552" y="52451"/>
                    <a:pt x="23742" y="52458"/>
                    <a:pt x="22930" y="52474"/>
                  </a:cubicBezTo>
                  <a:cubicBezTo>
                    <a:pt x="23597" y="49640"/>
                    <a:pt x="24276" y="46806"/>
                    <a:pt x="24954" y="43985"/>
                  </a:cubicBezTo>
                  <a:close/>
                  <a:moveTo>
                    <a:pt x="25110" y="54223"/>
                  </a:moveTo>
                  <a:cubicBezTo>
                    <a:pt x="28027" y="54223"/>
                    <a:pt x="30937" y="54317"/>
                    <a:pt x="33848" y="54510"/>
                  </a:cubicBezTo>
                  <a:cubicBezTo>
                    <a:pt x="33182" y="57319"/>
                    <a:pt x="32515" y="60141"/>
                    <a:pt x="31860" y="62951"/>
                  </a:cubicBezTo>
                  <a:cubicBezTo>
                    <a:pt x="28074" y="62892"/>
                    <a:pt x="24300" y="62832"/>
                    <a:pt x="20513" y="62773"/>
                  </a:cubicBezTo>
                  <a:cubicBezTo>
                    <a:pt x="21180" y="59927"/>
                    <a:pt x="21847" y="57093"/>
                    <a:pt x="22514" y="54248"/>
                  </a:cubicBezTo>
                  <a:cubicBezTo>
                    <a:pt x="23380" y="54231"/>
                    <a:pt x="24245" y="54223"/>
                    <a:pt x="25110" y="54223"/>
                  </a:cubicBezTo>
                  <a:close/>
                  <a:moveTo>
                    <a:pt x="20109" y="64547"/>
                  </a:moveTo>
                  <a:cubicBezTo>
                    <a:pt x="23883" y="64606"/>
                    <a:pt x="27669" y="64666"/>
                    <a:pt x="31443" y="64725"/>
                  </a:cubicBezTo>
                  <a:cubicBezTo>
                    <a:pt x="30693" y="67928"/>
                    <a:pt x="29943" y="71131"/>
                    <a:pt x="29193" y="74333"/>
                  </a:cubicBezTo>
                  <a:cubicBezTo>
                    <a:pt x="25982" y="73922"/>
                    <a:pt x="22770" y="73724"/>
                    <a:pt x="19536" y="73724"/>
                  </a:cubicBezTo>
                  <a:cubicBezTo>
                    <a:pt x="19029" y="73724"/>
                    <a:pt x="18521" y="73728"/>
                    <a:pt x="18013" y="73738"/>
                  </a:cubicBezTo>
                  <a:cubicBezTo>
                    <a:pt x="18704" y="70678"/>
                    <a:pt x="19406" y="67606"/>
                    <a:pt x="20109" y="64547"/>
                  </a:cubicBezTo>
                  <a:close/>
                  <a:moveTo>
                    <a:pt x="19379" y="75493"/>
                  </a:moveTo>
                  <a:cubicBezTo>
                    <a:pt x="22529" y="75493"/>
                    <a:pt x="25665" y="75687"/>
                    <a:pt x="28800" y="76060"/>
                  </a:cubicBezTo>
                  <a:cubicBezTo>
                    <a:pt x="28062" y="79239"/>
                    <a:pt x="27336" y="82418"/>
                    <a:pt x="26609" y="85597"/>
                  </a:cubicBezTo>
                  <a:cubicBezTo>
                    <a:pt x="24216" y="85144"/>
                    <a:pt x="21752" y="85013"/>
                    <a:pt x="19323" y="84942"/>
                  </a:cubicBezTo>
                  <a:cubicBezTo>
                    <a:pt x="18371" y="84914"/>
                    <a:pt x="17329" y="84826"/>
                    <a:pt x="16311" y="84826"/>
                  </a:cubicBezTo>
                  <a:cubicBezTo>
                    <a:pt x="16042" y="84826"/>
                    <a:pt x="15776" y="84832"/>
                    <a:pt x="15513" y="84847"/>
                  </a:cubicBezTo>
                  <a:cubicBezTo>
                    <a:pt x="16203" y="81739"/>
                    <a:pt x="16906" y="78620"/>
                    <a:pt x="17608" y="75512"/>
                  </a:cubicBezTo>
                  <a:cubicBezTo>
                    <a:pt x="17624" y="75512"/>
                    <a:pt x="17635" y="75517"/>
                    <a:pt x="17647" y="75517"/>
                  </a:cubicBezTo>
                  <a:cubicBezTo>
                    <a:pt x="17653" y="75517"/>
                    <a:pt x="17660" y="75516"/>
                    <a:pt x="17668" y="75512"/>
                  </a:cubicBezTo>
                  <a:cubicBezTo>
                    <a:pt x="18239" y="75499"/>
                    <a:pt x="18809" y="75493"/>
                    <a:pt x="19379" y="75493"/>
                  </a:cubicBezTo>
                  <a:close/>
                  <a:moveTo>
                    <a:pt x="16338" y="86599"/>
                  </a:moveTo>
                  <a:cubicBezTo>
                    <a:pt x="17341" y="86599"/>
                    <a:pt x="18455" y="86695"/>
                    <a:pt x="19323" y="86728"/>
                  </a:cubicBezTo>
                  <a:cubicBezTo>
                    <a:pt x="21621" y="86787"/>
                    <a:pt x="23942" y="86895"/>
                    <a:pt x="26205" y="87323"/>
                  </a:cubicBezTo>
                  <a:cubicBezTo>
                    <a:pt x="25478" y="90490"/>
                    <a:pt x="24776" y="93657"/>
                    <a:pt x="24061" y="96824"/>
                  </a:cubicBezTo>
                  <a:cubicBezTo>
                    <a:pt x="21071" y="96453"/>
                    <a:pt x="17860" y="95811"/>
                    <a:pt x="14786" y="95811"/>
                  </a:cubicBezTo>
                  <a:cubicBezTo>
                    <a:pt x="14213" y="95811"/>
                    <a:pt x="13645" y="95833"/>
                    <a:pt x="13084" y="95884"/>
                  </a:cubicBezTo>
                  <a:cubicBezTo>
                    <a:pt x="13751" y="92812"/>
                    <a:pt x="14429" y="89740"/>
                    <a:pt x="15108" y="86668"/>
                  </a:cubicBezTo>
                  <a:cubicBezTo>
                    <a:pt x="15476" y="86617"/>
                    <a:pt x="15896" y="86599"/>
                    <a:pt x="16338" y="86599"/>
                  </a:cubicBezTo>
                  <a:close/>
                  <a:moveTo>
                    <a:pt x="14947" y="97543"/>
                  </a:moveTo>
                  <a:cubicBezTo>
                    <a:pt x="17814" y="97543"/>
                    <a:pt x="20860" y="98166"/>
                    <a:pt x="23669" y="98551"/>
                  </a:cubicBezTo>
                  <a:cubicBezTo>
                    <a:pt x="22942" y="101765"/>
                    <a:pt x="22228" y="104992"/>
                    <a:pt x="21513" y="108207"/>
                  </a:cubicBezTo>
                  <a:cubicBezTo>
                    <a:pt x="21063" y="108223"/>
                    <a:pt x="20614" y="108231"/>
                    <a:pt x="20166" y="108231"/>
                  </a:cubicBezTo>
                  <a:cubicBezTo>
                    <a:pt x="16952" y="108231"/>
                    <a:pt x="13791" y="107819"/>
                    <a:pt x="10667" y="107004"/>
                  </a:cubicBezTo>
                  <a:cubicBezTo>
                    <a:pt x="11334" y="103897"/>
                    <a:pt x="12012" y="100789"/>
                    <a:pt x="12691" y="97693"/>
                  </a:cubicBezTo>
                  <a:cubicBezTo>
                    <a:pt x="13425" y="97588"/>
                    <a:pt x="14179" y="97543"/>
                    <a:pt x="14947" y="97543"/>
                  </a:cubicBezTo>
                  <a:close/>
                  <a:moveTo>
                    <a:pt x="10298" y="108742"/>
                  </a:moveTo>
                  <a:cubicBezTo>
                    <a:pt x="13561" y="109583"/>
                    <a:pt x="16854" y="110003"/>
                    <a:pt x="20205" y="110003"/>
                  </a:cubicBezTo>
                  <a:cubicBezTo>
                    <a:pt x="20510" y="110003"/>
                    <a:pt x="20815" y="110000"/>
                    <a:pt x="21121" y="109993"/>
                  </a:cubicBezTo>
                  <a:lnTo>
                    <a:pt x="21121" y="109993"/>
                  </a:lnTo>
                  <a:cubicBezTo>
                    <a:pt x="20525" y="112695"/>
                    <a:pt x="19930" y="115398"/>
                    <a:pt x="19335" y="118101"/>
                  </a:cubicBezTo>
                  <a:cubicBezTo>
                    <a:pt x="19251" y="118506"/>
                    <a:pt x="19168" y="118898"/>
                    <a:pt x="19085" y="119303"/>
                  </a:cubicBezTo>
                  <a:cubicBezTo>
                    <a:pt x="15632" y="118434"/>
                    <a:pt x="11846" y="118387"/>
                    <a:pt x="8309" y="118101"/>
                  </a:cubicBezTo>
                  <a:cubicBezTo>
                    <a:pt x="8964" y="114981"/>
                    <a:pt x="9631" y="111862"/>
                    <a:pt x="10298" y="108742"/>
                  </a:cubicBezTo>
                  <a:close/>
                  <a:moveTo>
                    <a:pt x="7940" y="119839"/>
                  </a:moveTo>
                  <a:cubicBezTo>
                    <a:pt x="11465" y="120161"/>
                    <a:pt x="15263" y="120161"/>
                    <a:pt x="18704" y="121042"/>
                  </a:cubicBezTo>
                  <a:cubicBezTo>
                    <a:pt x="18037" y="124161"/>
                    <a:pt x="17370" y="127269"/>
                    <a:pt x="16715" y="130388"/>
                  </a:cubicBezTo>
                  <a:cubicBezTo>
                    <a:pt x="13274" y="129400"/>
                    <a:pt x="9607" y="129340"/>
                    <a:pt x="6083" y="128769"/>
                  </a:cubicBezTo>
                  <a:cubicBezTo>
                    <a:pt x="6702" y="125792"/>
                    <a:pt x="7321" y="122816"/>
                    <a:pt x="7940" y="119839"/>
                  </a:cubicBezTo>
                  <a:close/>
                  <a:moveTo>
                    <a:pt x="5726" y="130495"/>
                  </a:moveTo>
                  <a:cubicBezTo>
                    <a:pt x="9250" y="131055"/>
                    <a:pt x="12929" y="131126"/>
                    <a:pt x="16346" y="132126"/>
                  </a:cubicBezTo>
                  <a:cubicBezTo>
                    <a:pt x="15822" y="134662"/>
                    <a:pt x="15287" y="137198"/>
                    <a:pt x="14775" y="139722"/>
                  </a:cubicBezTo>
                  <a:cubicBezTo>
                    <a:pt x="11226" y="139199"/>
                    <a:pt x="7678" y="138734"/>
                    <a:pt x="4118" y="138341"/>
                  </a:cubicBezTo>
                  <a:cubicBezTo>
                    <a:pt x="4654" y="135722"/>
                    <a:pt x="5190" y="133115"/>
                    <a:pt x="5726" y="130495"/>
                  </a:cubicBezTo>
                  <a:close/>
                  <a:moveTo>
                    <a:pt x="47436" y="1"/>
                  </a:moveTo>
                  <a:cubicBezTo>
                    <a:pt x="47087" y="1"/>
                    <a:pt x="46752" y="193"/>
                    <a:pt x="46648" y="634"/>
                  </a:cubicBezTo>
                  <a:cubicBezTo>
                    <a:pt x="45778" y="4289"/>
                    <a:pt x="44909" y="7932"/>
                    <a:pt x="44040" y="11576"/>
                  </a:cubicBezTo>
                  <a:cubicBezTo>
                    <a:pt x="43854" y="11578"/>
                    <a:pt x="43668" y="11578"/>
                    <a:pt x="43483" y="11578"/>
                  </a:cubicBezTo>
                  <a:cubicBezTo>
                    <a:pt x="40015" y="11578"/>
                    <a:pt x="36569" y="11268"/>
                    <a:pt x="33122" y="10849"/>
                  </a:cubicBezTo>
                  <a:cubicBezTo>
                    <a:pt x="33944" y="7599"/>
                    <a:pt x="34753" y="4349"/>
                    <a:pt x="35587" y="1110"/>
                  </a:cubicBezTo>
                  <a:cubicBezTo>
                    <a:pt x="35759" y="443"/>
                    <a:pt x="35204" y="4"/>
                    <a:pt x="34674" y="4"/>
                  </a:cubicBezTo>
                  <a:cubicBezTo>
                    <a:pt x="34324" y="4"/>
                    <a:pt x="33986" y="194"/>
                    <a:pt x="33872" y="634"/>
                  </a:cubicBezTo>
                  <a:cubicBezTo>
                    <a:pt x="24050" y="38984"/>
                    <a:pt x="15025" y="77536"/>
                    <a:pt x="6869" y="116279"/>
                  </a:cubicBezTo>
                  <a:cubicBezTo>
                    <a:pt x="4559" y="127197"/>
                    <a:pt x="2333" y="138127"/>
                    <a:pt x="130" y="149069"/>
                  </a:cubicBezTo>
                  <a:cubicBezTo>
                    <a:pt x="1" y="149735"/>
                    <a:pt x="566" y="150177"/>
                    <a:pt x="1086" y="150177"/>
                  </a:cubicBezTo>
                  <a:cubicBezTo>
                    <a:pt x="1430" y="150177"/>
                    <a:pt x="1754" y="149984"/>
                    <a:pt x="1844" y="149533"/>
                  </a:cubicBezTo>
                  <a:cubicBezTo>
                    <a:pt x="2475" y="146378"/>
                    <a:pt x="3118" y="143235"/>
                    <a:pt x="3761" y="140080"/>
                  </a:cubicBezTo>
                  <a:cubicBezTo>
                    <a:pt x="7321" y="140473"/>
                    <a:pt x="10869" y="140925"/>
                    <a:pt x="14405" y="141461"/>
                  </a:cubicBezTo>
                  <a:cubicBezTo>
                    <a:pt x="13774" y="144544"/>
                    <a:pt x="13143" y="147640"/>
                    <a:pt x="12524" y="150736"/>
                  </a:cubicBezTo>
                  <a:cubicBezTo>
                    <a:pt x="12388" y="151409"/>
                    <a:pt x="12955" y="151850"/>
                    <a:pt x="13477" y="151850"/>
                  </a:cubicBezTo>
                  <a:cubicBezTo>
                    <a:pt x="13823" y="151850"/>
                    <a:pt x="14149" y="151657"/>
                    <a:pt x="14239" y="151212"/>
                  </a:cubicBezTo>
                  <a:cubicBezTo>
                    <a:pt x="17799" y="133484"/>
                    <a:pt x="21621" y="115815"/>
                    <a:pt x="25585" y="98182"/>
                  </a:cubicBezTo>
                  <a:cubicBezTo>
                    <a:pt x="25597" y="98134"/>
                    <a:pt x="25609" y="98086"/>
                    <a:pt x="25621" y="98039"/>
                  </a:cubicBezTo>
                  <a:cubicBezTo>
                    <a:pt x="28157" y="86775"/>
                    <a:pt x="30741" y="75524"/>
                    <a:pt x="33372" y="64285"/>
                  </a:cubicBezTo>
                  <a:cubicBezTo>
                    <a:pt x="33432" y="64166"/>
                    <a:pt x="33467" y="64023"/>
                    <a:pt x="33467" y="63880"/>
                  </a:cubicBezTo>
                  <a:cubicBezTo>
                    <a:pt x="35682" y="54462"/>
                    <a:pt x="37908" y="45044"/>
                    <a:pt x="40147" y="35638"/>
                  </a:cubicBezTo>
                  <a:cubicBezTo>
                    <a:pt x="42885" y="24125"/>
                    <a:pt x="45636" y="12624"/>
                    <a:pt x="48362" y="1110"/>
                  </a:cubicBezTo>
                  <a:cubicBezTo>
                    <a:pt x="48520" y="437"/>
                    <a:pt x="47962" y="1"/>
                    <a:pt x="47436" y="1"/>
                  </a:cubicBez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491;p58">
              <a:extLst>
                <a:ext uri="{FF2B5EF4-FFF2-40B4-BE49-F238E27FC236}">
                  <a16:creationId xmlns:a16="http://schemas.microsoft.com/office/drawing/2014/main" id="{D63F3584-68F9-D502-96B5-8AD897319F65}"/>
                </a:ext>
              </a:extLst>
            </p:cNvPr>
            <p:cNvSpPr/>
            <p:nvPr/>
          </p:nvSpPr>
          <p:spPr>
            <a:xfrm>
              <a:off x="3812800" y="736375"/>
              <a:ext cx="394275" cy="143250"/>
            </a:xfrm>
            <a:custGeom>
              <a:avLst/>
              <a:gdLst/>
              <a:ahLst/>
              <a:cxnLst/>
              <a:rect l="l" t="t" r="r" b="b"/>
              <a:pathLst>
                <a:path w="15771" h="5730" extrusionOk="0">
                  <a:moveTo>
                    <a:pt x="15066" y="1"/>
                  </a:moveTo>
                  <a:cubicBezTo>
                    <a:pt x="14916" y="1"/>
                    <a:pt x="14734" y="46"/>
                    <a:pt x="14509" y="102"/>
                  </a:cubicBezTo>
                  <a:cubicBezTo>
                    <a:pt x="13616" y="340"/>
                    <a:pt x="9985" y="2186"/>
                    <a:pt x="8377" y="2590"/>
                  </a:cubicBezTo>
                  <a:cubicBezTo>
                    <a:pt x="7557" y="2795"/>
                    <a:pt x="6401" y="2915"/>
                    <a:pt x="5256" y="2915"/>
                  </a:cubicBezTo>
                  <a:cubicBezTo>
                    <a:pt x="4140" y="2915"/>
                    <a:pt x="3033" y="2801"/>
                    <a:pt x="2257" y="2543"/>
                  </a:cubicBezTo>
                  <a:cubicBezTo>
                    <a:pt x="1495" y="2578"/>
                    <a:pt x="686" y="2793"/>
                    <a:pt x="471" y="3519"/>
                  </a:cubicBezTo>
                  <a:cubicBezTo>
                    <a:pt x="0" y="5120"/>
                    <a:pt x="1931" y="5711"/>
                    <a:pt x="2993" y="5711"/>
                  </a:cubicBezTo>
                  <a:cubicBezTo>
                    <a:pt x="3084" y="5711"/>
                    <a:pt x="3169" y="5706"/>
                    <a:pt x="3246" y="5698"/>
                  </a:cubicBezTo>
                  <a:cubicBezTo>
                    <a:pt x="3779" y="5708"/>
                    <a:pt x="4175" y="5729"/>
                    <a:pt x="4550" y="5729"/>
                  </a:cubicBezTo>
                  <a:cubicBezTo>
                    <a:pt x="5045" y="5729"/>
                    <a:pt x="5502" y="5692"/>
                    <a:pt x="6186" y="5543"/>
                  </a:cubicBezTo>
                  <a:cubicBezTo>
                    <a:pt x="8282" y="5079"/>
                    <a:pt x="9782" y="4472"/>
                    <a:pt x="11116" y="3769"/>
                  </a:cubicBezTo>
                  <a:cubicBezTo>
                    <a:pt x="11949" y="3329"/>
                    <a:pt x="15771" y="1007"/>
                    <a:pt x="15569" y="447"/>
                  </a:cubicBezTo>
                  <a:cubicBezTo>
                    <a:pt x="15453" y="108"/>
                    <a:pt x="15298" y="1"/>
                    <a:pt x="15066" y="1"/>
                  </a:cubicBezTo>
                  <a:close/>
                </a:path>
              </a:pathLst>
            </a:custGeom>
            <a:solidFill>
              <a:srgbClr val="FFD1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492;p58">
              <a:extLst>
                <a:ext uri="{FF2B5EF4-FFF2-40B4-BE49-F238E27FC236}">
                  <a16:creationId xmlns:a16="http://schemas.microsoft.com/office/drawing/2014/main" id="{E5EE726B-D683-27CB-B0D9-0A083EB7501D}"/>
                </a:ext>
              </a:extLst>
            </p:cNvPr>
            <p:cNvSpPr/>
            <p:nvPr/>
          </p:nvSpPr>
          <p:spPr>
            <a:xfrm>
              <a:off x="4030850" y="351650"/>
              <a:ext cx="1683275" cy="2047275"/>
            </a:xfrm>
            <a:custGeom>
              <a:avLst/>
              <a:gdLst/>
              <a:ahLst/>
              <a:cxnLst/>
              <a:rect l="l" t="t" r="r" b="b"/>
              <a:pathLst>
                <a:path w="67331" h="81891" extrusionOk="0">
                  <a:moveTo>
                    <a:pt x="0" y="1"/>
                  </a:moveTo>
                  <a:lnTo>
                    <a:pt x="0" y="26349"/>
                  </a:lnTo>
                  <a:cubicBezTo>
                    <a:pt x="1524" y="25218"/>
                    <a:pt x="3406" y="24552"/>
                    <a:pt x="5454" y="24552"/>
                  </a:cubicBezTo>
                  <a:cubicBezTo>
                    <a:pt x="10633" y="24552"/>
                    <a:pt x="14800" y="28862"/>
                    <a:pt x="14550" y="34100"/>
                  </a:cubicBezTo>
                  <a:cubicBezTo>
                    <a:pt x="14336" y="38863"/>
                    <a:pt x="10299" y="42732"/>
                    <a:pt x="5537" y="42780"/>
                  </a:cubicBezTo>
                  <a:cubicBezTo>
                    <a:pt x="5519" y="42780"/>
                    <a:pt x="5500" y="42780"/>
                    <a:pt x="5482" y="42780"/>
                  </a:cubicBezTo>
                  <a:cubicBezTo>
                    <a:pt x="3420" y="42780"/>
                    <a:pt x="1523" y="42115"/>
                    <a:pt x="0" y="40970"/>
                  </a:cubicBezTo>
                  <a:lnTo>
                    <a:pt x="0" y="67331"/>
                  </a:lnTo>
                  <a:lnTo>
                    <a:pt x="26361" y="67331"/>
                  </a:lnTo>
                  <a:cubicBezTo>
                    <a:pt x="25206" y="68867"/>
                    <a:pt x="24539" y="70783"/>
                    <a:pt x="24551" y="72855"/>
                  </a:cubicBezTo>
                  <a:cubicBezTo>
                    <a:pt x="24599" y="77630"/>
                    <a:pt x="28468" y="81654"/>
                    <a:pt x="33231" y="81880"/>
                  </a:cubicBezTo>
                  <a:cubicBezTo>
                    <a:pt x="33381" y="81887"/>
                    <a:pt x="33530" y="81891"/>
                    <a:pt x="33678" y="81891"/>
                  </a:cubicBezTo>
                  <a:cubicBezTo>
                    <a:pt x="38713" y="81891"/>
                    <a:pt x="42780" y="77814"/>
                    <a:pt x="42780" y="72772"/>
                  </a:cubicBezTo>
                  <a:cubicBezTo>
                    <a:pt x="42780" y="70724"/>
                    <a:pt x="42113" y="68843"/>
                    <a:pt x="40982" y="67331"/>
                  </a:cubicBezTo>
                  <a:lnTo>
                    <a:pt x="67330" y="67331"/>
                  </a:lnTo>
                  <a:lnTo>
                    <a:pt x="67330" y="5252"/>
                  </a:lnTo>
                  <a:cubicBezTo>
                    <a:pt x="67330" y="2346"/>
                    <a:pt x="64985" y="1"/>
                    <a:pt x="62080" y="1"/>
                  </a:cubicBez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493;p58">
              <a:extLst>
                <a:ext uri="{FF2B5EF4-FFF2-40B4-BE49-F238E27FC236}">
                  <a16:creationId xmlns:a16="http://schemas.microsoft.com/office/drawing/2014/main" id="{7976B5F9-A8A6-7AA4-9742-702BDEEAF000}"/>
                </a:ext>
              </a:extLst>
            </p:cNvPr>
            <p:cNvSpPr/>
            <p:nvPr/>
          </p:nvSpPr>
          <p:spPr>
            <a:xfrm>
              <a:off x="3794500" y="701525"/>
              <a:ext cx="96175" cy="127300"/>
            </a:xfrm>
            <a:custGeom>
              <a:avLst/>
              <a:gdLst/>
              <a:ahLst/>
              <a:cxnLst/>
              <a:rect l="l" t="t" r="r" b="b"/>
              <a:pathLst>
                <a:path w="3847" h="5092" extrusionOk="0">
                  <a:moveTo>
                    <a:pt x="2437" y="1"/>
                  </a:moveTo>
                  <a:cubicBezTo>
                    <a:pt x="2164" y="1"/>
                    <a:pt x="1872" y="126"/>
                    <a:pt x="1703" y="329"/>
                  </a:cubicBezTo>
                  <a:cubicBezTo>
                    <a:pt x="1215" y="913"/>
                    <a:pt x="727" y="1484"/>
                    <a:pt x="251" y="2067"/>
                  </a:cubicBezTo>
                  <a:cubicBezTo>
                    <a:pt x="132" y="2198"/>
                    <a:pt x="13" y="2353"/>
                    <a:pt x="1" y="2532"/>
                  </a:cubicBezTo>
                  <a:cubicBezTo>
                    <a:pt x="1" y="2675"/>
                    <a:pt x="72" y="2818"/>
                    <a:pt x="156" y="2949"/>
                  </a:cubicBezTo>
                  <a:cubicBezTo>
                    <a:pt x="620" y="3746"/>
                    <a:pt x="1203" y="4473"/>
                    <a:pt x="1882" y="5092"/>
                  </a:cubicBezTo>
                  <a:cubicBezTo>
                    <a:pt x="2192" y="3996"/>
                    <a:pt x="2906" y="3008"/>
                    <a:pt x="3847" y="2377"/>
                  </a:cubicBezTo>
                  <a:cubicBezTo>
                    <a:pt x="3716" y="1591"/>
                    <a:pt x="3466" y="793"/>
                    <a:pt x="2930" y="198"/>
                  </a:cubicBezTo>
                  <a:cubicBezTo>
                    <a:pt x="2808" y="61"/>
                    <a:pt x="2627" y="1"/>
                    <a:pt x="2437" y="1"/>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494;p58">
              <a:extLst>
                <a:ext uri="{FF2B5EF4-FFF2-40B4-BE49-F238E27FC236}">
                  <a16:creationId xmlns:a16="http://schemas.microsoft.com/office/drawing/2014/main" id="{453AF60F-DC76-08F7-2313-83D27F80F575}"/>
                </a:ext>
              </a:extLst>
            </p:cNvPr>
            <p:cNvSpPr/>
            <p:nvPr/>
          </p:nvSpPr>
          <p:spPr>
            <a:xfrm>
              <a:off x="3809100" y="591050"/>
              <a:ext cx="185450" cy="183650"/>
            </a:xfrm>
            <a:custGeom>
              <a:avLst/>
              <a:gdLst/>
              <a:ahLst/>
              <a:cxnLst/>
              <a:rect l="l" t="t" r="r" b="b"/>
              <a:pathLst>
                <a:path w="7418" h="7346" extrusionOk="0">
                  <a:moveTo>
                    <a:pt x="4681" y="0"/>
                  </a:moveTo>
                  <a:cubicBezTo>
                    <a:pt x="4258" y="0"/>
                    <a:pt x="3819" y="40"/>
                    <a:pt x="3405" y="57"/>
                  </a:cubicBezTo>
                  <a:cubicBezTo>
                    <a:pt x="1346" y="129"/>
                    <a:pt x="715" y="2248"/>
                    <a:pt x="715" y="2248"/>
                  </a:cubicBezTo>
                  <a:cubicBezTo>
                    <a:pt x="0" y="4200"/>
                    <a:pt x="1262" y="6201"/>
                    <a:pt x="3108" y="7153"/>
                  </a:cubicBezTo>
                  <a:cubicBezTo>
                    <a:pt x="3366" y="7287"/>
                    <a:pt x="3618" y="7346"/>
                    <a:pt x="3861" y="7346"/>
                  </a:cubicBezTo>
                  <a:cubicBezTo>
                    <a:pt x="5081" y="7346"/>
                    <a:pt x="6052" y="5866"/>
                    <a:pt x="6311" y="5141"/>
                  </a:cubicBezTo>
                  <a:cubicBezTo>
                    <a:pt x="6561" y="4427"/>
                    <a:pt x="7418" y="2105"/>
                    <a:pt x="6537" y="748"/>
                  </a:cubicBezTo>
                  <a:cubicBezTo>
                    <a:pt x="6139" y="129"/>
                    <a:pt x="5438" y="0"/>
                    <a:pt x="4681"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495;p58">
              <a:extLst>
                <a:ext uri="{FF2B5EF4-FFF2-40B4-BE49-F238E27FC236}">
                  <a16:creationId xmlns:a16="http://schemas.microsoft.com/office/drawing/2014/main" id="{08527621-F437-DDD1-2EAC-D6C5436C57A3}"/>
                </a:ext>
              </a:extLst>
            </p:cNvPr>
            <p:cNvSpPr/>
            <p:nvPr/>
          </p:nvSpPr>
          <p:spPr>
            <a:xfrm>
              <a:off x="3797025" y="562825"/>
              <a:ext cx="221650" cy="142175"/>
            </a:xfrm>
            <a:custGeom>
              <a:avLst/>
              <a:gdLst/>
              <a:ahLst/>
              <a:cxnLst/>
              <a:rect l="l" t="t" r="r" b="b"/>
              <a:pathLst>
                <a:path w="8866" h="5687" extrusionOk="0">
                  <a:moveTo>
                    <a:pt x="7122" y="0"/>
                  </a:moveTo>
                  <a:cubicBezTo>
                    <a:pt x="6806" y="0"/>
                    <a:pt x="6698" y="271"/>
                    <a:pt x="6258" y="555"/>
                  </a:cubicBezTo>
                  <a:cubicBezTo>
                    <a:pt x="5983" y="732"/>
                    <a:pt x="5587" y="789"/>
                    <a:pt x="5156" y="789"/>
                  </a:cubicBezTo>
                  <a:cubicBezTo>
                    <a:pt x="4484" y="789"/>
                    <a:pt x="3729" y="651"/>
                    <a:pt x="3222" y="615"/>
                  </a:cubicBezTo>
                  <a:cubicBezTo>
                    <a:pt x="3097" y="606"/>
                    <a:pt x="2969" y="600"/>
                    <a:pt x="2840" y="600"/>
                  </a:cubicBezTo>
                  <a:cubicBezTo>
                    <a:pt x="2108" y="600"/>
                    <a:pt x="1344" y="767"/>
                    <a:pt x="960" y="1365"/>
                  </a:cubicBezTo>
                  <a:cubicBezTo>
                    <a:pt x="840" y="1543"/>
                    <a:pt x="769" y="1758"/>
                    <a:pt x="626" y="1912"/>
                  </a:cubicBezTo>
                  <a:cubicBezTo>
                    <a:pt x="507" y="2043"/>
                    <a:pt x="340" y="2139"/>
                    <a:pt x="233" y="2293"/>
                  </a:cubicBezTo>
                  <a:cubicBezTo>
                    <a:pt x="126" y="2436"/>
                    <a:pt x="90" y="2627"/>
                    <a:pt x="78" y="2805"/>
                  </a:cubicBezTo>
                  <a:cubicBezTo>
                    <a:pt x="0" y="3746"/>
                    <a:pt x="459" y="5687"/>
                    <a:pt x="1286" y="5687"/>
                  </a:cubicBezTo>
                  <a:cubicBezTo>
                    <a:pt x="1339" y="5687"/>
                    <a:pt x="1392" y="5679"/>
                    <a:pt x="1448" y="5663"/>
                  </a:cubicBezTo>
                  <a:cubicBezTo>
                    <a:pt x="1055" y="5270"/>
                    <a:pt x="1079" y="4853"/>
                    <a:pt x="1079" y="4698"/>
                  </a:cubicBezTo>
                  <a:cubicBezTo>
                    <a:pt x="1079" y="4390"/>
                    <a:pt x="1372" y="4192"/>
                    <a:pt x="1669" y="4192"/>
                  </a:cubicBezTo>
                  <a:cubicBezTo>
                    <a:pt x="1807" y="4192"/>
                    <a:pt x="1945" y="4235"/>
                    <a:pt x="2055" y="4329"/>
                  </a:cubicBezTo>
                  <a:cubicBezTo>
                    <a:pt x="2007" y="3424"/>
                    <a:pt x="2757" y="2710"/>
                    <a:pt x="3662" y="2674"/>
                  </a:cubicBezTo>
                  <a:cubicBezTo>
                    <a:pt x="3682" y="2674"/>
                    <a:pt x="3701" y="2673"/>
                    <a:pt x="3721" y="2673"/>
                  </a:cubicBezTo>
                  <a:cubicBezTo>
                    <a:pt x="4353" y="2673"/>
                    <a:pt x="5174" y="3048"/>
                    <a:pt x="6098" y="3048"/>
                  </a:cubicBezTo>
                  <a:cubicBezTo>
                    <a:pt x="6510" y="3048"/>
                    <a:pt x="6943" y="2973"/>
                    <a:pt x="7389" y="2758"/>
                  </a:cubicBezTo>
                  <a:cubicBezTo>
                    <a:pt x="8865" y="2031"/>
                    <a:pt x="7925" y="245"/>
                    <a:pt x="7472" y="79"/>
                  </a:cubicBezTo>
                  <a:cubicBezTo>
                    <a:pt x="7328" y="24"/>
                    <a:pt x="7215" y="0"/>
                    <a:pt x="7122" y="0"/>
                  </a:cubicBez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496;p58">
              <a:extLst>
                <a:ext uri="{FF2B5EF4-FFF2-40B4-BE49-F238E27FC236}">
                  <a16:creationId xmlns:a16="http://schemas.microsoft.com/office/drawing/2014/main" id="{9D901E49-4D22-E8ED-ECBD-9869F5445BBE}"/>
                </a:ext>
              </a:extLst>
            </p:cNvPr>
            <p:cNvSpPr/>
            <p:nvPr/>
          </p:nvSpPr>
          <p:spPr>
            <a:xfrm>
              <a:off x="3789750" y="1658375"/>
              <a:ext cx="71050" cy="94150"/>
            </a:xfrm>
            <a:custGeom>
              <a:avLst/>
              <a:gdLst/>
              <a:ahLst/>
              <a:cxnLst/>
              <a:rect l="l" t="t" r="r" b="b"/>
              <a:pathLst>
                <a:path w="2842" h="3766" extrusionOk="0">
                  <a:moveTo>
                    <a:pt x="1301" y="1"/>
                  </a:moveTo>
                  <a:cubicBezTo>
                    <a:pt x="1181" y="1"/>
                    <a:pt x="1079" y="53"/>
                    <a:pt x="1012" y="119"/>
                  </a:cubicBezTo>
                  <a:cubicBezTo>
                    <a:pt x="1012" y="119"/>
                    <a:pt x="0" y="1250"/>
                    <a:pt x="36" y="1405"/>
                  </a:cubicBezTo>
                  <a:cubicBezTo>
                    <a:pt x="60" y="1536"/>
                    <a:pt x="1751" y="3560"/>
                    <a:pt x="2346" y="3739"/>
                  </a:cubicBezTo>
                  <a:cubicBezTo>
                    <a:pt x="2407" y="3757"/>
                    <a:pt x="2456" y="3766"/>
                    <a:pt x="2495" y="3766"/>
                  </a:cubicBezTo>
                  <a:cubicBezTo>
                    <a:pt x="2842" y="3766"/>
                    <a:pt x="2414" y="3092"/>
                    <a:pt x="2179" y="2322"/>
                  </a:cubicBezTo>
                  <a:cubicBezTo>
                    <a:pt x="1953" y="1620"/>
                    <a:pt x="2286" y="1262"/>
                    <a:pt x="1965" y="607"/>
                  </a:cubicBezTo>
                  <a:cubicBezTo>
                    <a:pt x="1749" y="146"/>
                    <a:pt x="1500" y="1"/>
                    <a:pt x="1301" y="1"/>
                  </a:cubicBezTo>
                  <a:close/>
                </a:path>
              </a:pathLst>
            </a:custGeom>
            <a:solidFill>
              <a:srgbClr val="40B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497;p58">
              <a:extLst>
                <a:ext uri="{FF2B5EF4-FFF2-40B4-BE49-F238E27FC236}">
                  <a16:creationId xmlns:a16="http://schemas.microsoft.com/office/drawing/2014/main" id="{5FC34A0D-A301-717B-E0AE-61C4DDCFBBC3}"/>
                </a:ext>
              </a:extLst>
            </p:cNvPr>
            <p:cNvSpPr/>
            <p:nvPr/>
          </p:nvSpPr>
          <p:spPr>
            <a:xfrm>
              <a:off x="3634075" y="1702775"/>
              <a:ext cx="112525" cy="80375"/>
            </a:xfrm>
            <a:custGeom>
              <a:avLst/>
              <a:gdLst/>
              <a:ahLst/>
              <a:cxnLst/>
              <a:rect l="l" t="t" r="r" b="b"/>
              <a:pathLst>
                <a:path w="4501" h="3215" extrusionOk="0">
                  <a:moveTo>
                    <a:pt x="1612" y="1"/>
                  </a:moveTo>
                  <a:cubicBezTo>
                    <a:pt x="1509" y="1"/>
                    <a:pt x="1399" y="42"/>
                    <a:pt x="1274" y="141"/>
                  </a:cubicBezTo>
                  <a:cubicBezTo>
                    <a:pt x="1203" y="320"/>
                    <a:pt x="0" y="1665"/>
                    <a:pt x="572" y="2296"/>
                  </a:cubicBezTo>
                  <a:cubicBezTo>
                    <a:pt x="814" y="2572"/>
                    <a:pt x="2464" y="3214"/>
                    <a:pt x="3624" y="3214"/>
                  </a:cubicBezTo>
                  <a:cubicBezTo>
                    <a:pt x="3717" y="3214"/>
                    <a:pt x="3808" y="3210"/>
                    <a:pt x="3894" y="3201"/>
                  </a:cubicBezTo>
                  <a:cubicBezTo>
                    <a:pt x="4501" y="2987"/>
                    <a:pt x="3025" y="2368"/>
                    <a:pt x="2560" y="1570"/>
                  </a:cubicBezTo>
                  <a:cubicBezTo>
                    <a:pt x="2286" y="1117"/>
                    <a:pt x="2703" y="808"/>
                    <a:pt x="2322" y="451"/>
                  </a:cubicBezTo>
                  <a:cubicBezTo>
                    <a:pt x="2050" y="212"/>
                    <a:pt x="1846" y="1"/>
                    <a:pt x="1612" y="1"/>
                  </a:cubicBezTo>
                  <a:close/>
                </a:path>
              </a:pathLst>
            </a:custGeom>
            <a:solidFill>
              <a:srgbClr val="40B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498;p58">
              <a:extLst>
                <a:ext uri="{FF2B5EF4-FFF2-40B4-BE49-F238E27FC236}">
                  <a16:creationId xmlns:a16="http://schemas.microsoft.com/office/drawing/2014/main" id="{D3625F0D-5845-CFB6-66C3-2DAB19E2ECD8}"/>
                </a:ext>
              </a:extLst>
            </p:cNvPr>
            <p:cNvSpPr/>
            <p:nvPr/>
          </p:nvSpPr>
          <p:spPr>
            <a:xfrm>
              <a:off x="3723675" y="1143675"/>
              <a:ext cx="245875" cy="537925"/>
            </a:xfrm>
            <a:custGeom>
              <a:avLst/>
              <a:gdLst/>
              <a:ahLst/>
              <a:cxnLst/>
              <a:rect l="l" t="t" r="r" b="b"/>
              <a:pathLst>
                <a:path w="9835" h="21517" extrusionOk="0">
                  <a:moveTo>
                    <a:pt x="2360" y="1"/>
                  </a:moveTo>
                  <a:cubicBezTo>
                    <a:pt x="1442" y="1"/>
                    <a:pt x="497" y="1016"/>
                    <a:pt x="179" y="2550"/>
                  </a:cubicBezTo>
                  <a:cubicBezTo>
                    <a:pt x="0" y="3408"/>
                    <a:pt x="512" y="4253"/>
                    <a:pt x="1024" y="4979"/>
                  </a:cubicBezTo>
                  <a:cubicBezTo>
                    <a:pt x="2334" y="6801"/>
                    <a:pt x="6394" y="10944"/>
                    <a:pt x="6501" y="11337"/>
                  </a:cubicBezTo>
                  <a:cubicBezTo>
                    <a:pt x="6608" y="11706"/>
                    <a:pt x="3060" y="20314"/>
                    <a:pt x="3727" y="21184"/>
                  </a:cubicBezTo>
                  <a:cubicBezTo>
                    <a:pt x="3915" y="21422"/>
                    <a:pt x="4067" y="21516"/>
                    <a:pt x="4199" y="21516"/>
                  </a:cubicBezTo>
                  <a:cubicBezTo>
                    <a:pt x="4434" y="21516"/>
                    <a:pt x="4603" y="21215"/>
                    <a:pt x="4787" y="20910"/>
                  </a:cubicBezTo>
                  <a:cubicBezTo>
                    <a:pt x="5572" y="19624"/>
                    <a:pt x="9835" y="12242"/>
                    <a:pt x="9835" y="10754"/>
                  </a:cubicBezTo>
                  <a:cubicBezTo>
                    <a:pt x="9835" y="9980"/>
                    <a:pt x="5060" y="2503"/>
                    <a:pt x="3453" y="574"/>
                  </a:cubicBezTo>
                  <a:cubicBezTo>
                    <a:pt x="3126" y="180"/>
                    <a:pt x="2745" y="1"/>
                    <a:pt x="2360" y="1"/>
                  </a:cubicBez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499;p58">
              <a:extLst>
                <a:ext uri="{FF2B5EF4-FFF2-40B4-BE49-F238E27FC236}">
                  <a16:creationId xmlns:a16="http://schemas.microsoft.com/office/drawing/2014/main" id="{9FA7CC44-3779-F06F-7B90-38BE8AC7120F}"/>
                </a:ext>
              </a:extLst>
            </p:cNvPr>
            <p:cNvSpPr/>
            <p:nvPr/>
          </p:nvSpPr>
          <p:spPr>
            <a:xfrm>
              <a:off x="3587925" y="1078675"/>
              <a:ext cx="261075" cy="643450"/>
            </a:xfrm>
            <a:custGeom>
              <a:avLst/>
              <a:gdLst/>
              <a:ahLst/>
              <a:cxnLst/>
              <a:rect l="l" t="t" r="r" b="b"/>
              <a:pathLst>
                <a:path w="10443" h="25738" extrusionOk="0">
                  <a:moveTo>
                    <a:pt x="1787" y="1"/>
                  </a:moveTo>
                  <a:cubicBezTo>
                    <a:pt x="1614" y="1"/>
                    <a:pt x="1505" y="36"/>
                    <a:pt x="1477" y="114"/>
                  </a:cubicBezTo>
                  <a:cubicBezTo>
                    <a:pt x="1" y="4353"/>
                    <a:pt x="3644" y="10222"/>
                    <a:pt x="4585" y="12032"/>
                  </a:cubicBezTo>
                  <a:cubicBezTo>
                    <a:pt x="5002" y="12818"/>
                    <a:pt x="6323" y="14961"/>
                    <a:pt x="6371" y="15854"/>
                  </a:cubicBezTo>
                  <a:cubicBezTo>
                    <a:pt x="6418" y="16735"/>
                    <a:pt x="3037" y="23962"/>
                    <a:pt x="3120" y="25105"/>
                  </a:cubicBezTo>
                  <a:cubicBezTo>
                    <a:pt x="3151" y="25574"/>
                    <a:pt x="3375" y="25738"/>
                    <a:pt x="3611" y="25738"/>
                  </a:cubicBezTo>
                  <a:cubicBezTo>
                    <a:pt x="3837" y="25738"/>
                    <a:pt x="4075" y="25589"/>
                    <a:pt x="4168" y="25415"/>
                  </a:cubicBezTo>
                  <a:cubicBezTo>
                    <a:pt x="4454" y="24891"/>
                    <a:pt x="9026" y="18485"/>
                    <a:pt x="9645" y="15854"/>
                  </a:cubicBezTo>
                  <a:cubicBezTo>
                    <a:pt x="10443" y="12485"/>
                    <a:pt x="7550" y="8282"/>
                    <a:pt x="7538" y="5912"/>
                  </a:cubicBezTo>
                  <a:cubicBezTo>
                    <a:pt x="8359" y="5258"/>
                    <a:pt x="8442" y="5222"/>
                    <a:pt x="8990" y="4329"/>
                  </a:cubicBezTo>
                  <a:cubicBezTo>
                    <a:pt x="9359" y="3698"/>
                    <a:pt x="9633" y="2412"/>
                    <a:pt x="9335" y="2329"/>
                  </a:cubicBezTo>
                  <a:cubicBezTo>
                    <a:pt x="8219" y="2055"/>
                    <a:pt x="3114" y="1"/>
                    <a:pt x="1787" y="1"/>
                  </a:cubicBez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500;p58">
              <a:extLst>
                <a:ext uri="{FF2B5EF4-FFF2-40B4-BE49-F238E27FC236}">
                  <a16:creationId xmlns:a16="http://schemas.microsoft.com/office/drawing/2014/main" id="{45E6ACE8-BE0B-E4A0-85B3-476ADAE8EAD6}"/>
                </a:ext>
              </a:extLst>
            </p:cNvPr>
            <p:cNvSpPr/>
            <p:nvPr/>
          </p:nvSpPr>
          <p:spPr>
            <a:xfrm>
              <a:off x="4170975" y="838850"/>
              <a:ext cx="126300" cy="61800"/>
            </a:xfrm>
            <a:custGeom>
              <a:avLst/>
              <a:gdLst/>
              <a:ahLst/>
              <a:cxnLst/>
              <a:rect l="l" t="t" r="r" b="b"/>
              <a:pathLst>
                <a:path w="5052" h="2472" extrusionOk="0">
                  <a:moveTo>
                    <a:pt x="2289" y="0"/>
                  </a:moveTo>
                  <a:cubicBezTo>
                    <a:pt x="1682" y="0"/>
                    <a:pt x="15" y="1492"/>
                    <a:pt x="15" y="1492"/>
                  </a:cubicBezTo>
                  <a:cubicBezTo>
                    <a:pt x="118" y="1733"/>
                    <a:pt x="1" y="2471"/>
                    <a:pt x="237" y="2471"/>
                  </a:cubicBezTo>
                  <a:cubicBezTo>
                    <a:pt x="246" y="2471"/>
                    <a:pt x="255" y="2470"/>
                    <a:pt x="265" y="2468"/>
                  </a:cubicBezTo>
                  <a:cubicBezTo>
                    <a:pt x="1277" y="2266"/>
                    <a:pt x="3539" y="2194"/>
                    <a:pt x="4016" y="2016"/>
                  </a:cubicBezTo>
                  <a:cubicBezTo>
                    <a:pt x="5052" y="1635"/>
                    <a:pt x="4897" y="873"/>
                    <a:pt x="4742" y="765"/>
                  </a:cubicBezTo>
                  <a:cubicBezTo>
                    <a:pt x="4705" y="742"/>
                    <a:pt x="4514" y="734"/>
                    <a:pt x="4242" y="734"/>
                  </a:cubicBezTo>
                  <a:cubicBezTo>
                    <a:pt x="3543" y="734"/>
                    <a:pt x="2314" y="789"/>
                    <a:pt x="1825" y="789"/>
                  </a:cubicBezTo>
                  <a:cubicBezTo>
                    <a:pt x="2087" y="492"/>
                    <a:pt x="2420" y="420"/>
                    <a:pt x="2408" y="27"/>
                  </a:cubicBezTo>
                  <a:cubicBezTo>
                    <a:pt x="2376" y="9"/>
                    <a:pt x="2336" y="0"/>
                    <a:pt x="2289" y="0"/>
                  </a:cubicBezTo>
                  <a:close/>
                </a:path>
              </a:pathLst>
            </a:custGeom>
            <a:solidFill>
              <a:srgbClr val="FB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501;p58">
              <a:extLst>
                <a:ext uri="{FF2B5EF4-FFF2-40B4-BE49-F238E27FC236}">
                  <a16:creationId xmlns:a16="http://schemas.microsoft.com/office/drawing/2014/main" id="{488127B3-3F44-E719-0CBD-3290B38D4BD0}"/>
                </a:ext>
              </a:extLst>
            </p:cNvPr>
            <p:cNvSpPr/>
            <p:nvPr/>
          </p:nvSpPr>
          <p:spPr>
            <a:xfrm>
              <a:off x="3620675" y="750475"/>
              <a:ext cx="292625" cy="388225"/>
            </a:xfrm>
            <a:custGeom>
              <a:avLst/>
              <a:gdLst/>
              <a:ahLst/>
              <a:cxnLst/>
              <a:rect l="l" t="t" r="r" b="b"/>
              <a:pathLst>
                <a:path w="11705" h="15529" extrusionOk="0">
                  <a:moveTo>
                    <a:pt x="7336" y="0"/>
                  </a:moveTo>
                  <a:cubicBezTo>
                    <a:pt x="4898" y="0"/>
                    <a:pt x="2480" y="3072"/>
                    <a:pt x="1477" y="6015"/>
                  </a:cubicBezTo>
                  <a:cubicBezTo>
                    <a:pt x="763" y="8110"/>
                    <a:pt x="1" y="11599"/>
                    <a:pt x="24" y="13814"/>
                  </a:cubicBezTo>
                  <a:cubicBezTo>
                    <a:pt x="2608" y="14516"/>
                    <a:pt x="6156" y="15349"/>
                    <a:pt x="8025" y="15528"/>
                  </a:cubicBezTo>
                  <a:cubicBezTo>
                    <a:pt x="8799" y="12968"/>
                    <a:pt x="9240" y="11182"/>
                    <a:pt x="10014" y="8622"/>
                  </a:cubicBezTo>
                  <a:cubicBezTo>
                    <a:pt x="10812" y="5991"/>
                    <a:pt x="11704" y="2574"/>
                    <a:pt x="9204" y="669"/>
                  </a:cubicBezTo>
                  <a:cubicBezTo>
                    <a:pt x="8596" y="205"/>
                    <a:pt x="7965" y="0"/>
                    <a:pt x="7336" y="0"/>
                  </a:cubicBezTo>
                  <a:close/>
                </a:path>
              </a:pathLst>
            </a:custGeom>
            <a:solidFill>
              <a:srgbClr val="FFD1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502;p58">
              <a:extLst>
                <a:ext uri="{FF2B5EF4-FFF2-40B4-BE49-F238E27FC236}">
                  <a16:creationId xmlns:a16="http://schemas.microsoft.com/office/drawing/2014/main" id="{E8F3645B-CD9E-4C99-3134-8A6FC36C37DD}"/>
                </a:ext>
              </a:extLst>
            </p:cNvPr>
            <p:cNvSpPr/>
            <p:nvPr/>
          </p:nvSpPr>
          <p:spPr>
            <a:xfrm>
              <a:off x="3764150" y="759925"/>
              <a:ext cx="427350" cy="194125"/>
            </a:xfrm>
            <a:custGeom>
              <a:avLst/>
              <a:gdLst/>
              <a:ahLst/>
              <a:cxnLst/>
              <a:rect l="l" t="t" r="r" b="b"/>
              <a:pathLst>
                <a:path w="17094" h="7765" extrusionOk="0">
                  <a:moveTo>
                    <a:pt x="2269" y="0"/>
                  </a:moveTo>
                  <a:cubicBezTo>
                    <a:pt x="1526" y="0"/>
                    <a:pt x="785" y="334"/>
                    <a:pt x="536" y="1232"/>
                  </a:cubicBezTo>
                  <a:cubicBezTo>
                    <a:pt x="0" y="3172"/>
                    <a:pt x="4739" y="6518"/>
                    <a:pt x="6870" y="7363"/>
                  </a:cubicBezTo>
                  <a:cubicBezTo>
                    <a:pt x="7585" y="7648"/>
                    <a:pt x="8389" y="7765"/>
                    <a:pt x="9223" y="7765"/>
                  </a:cubicBezTo>
                  <a:cubicBezTo>
                    <a:pt x="12154" y="7765"/>
                    <a:pt x="15470" y="6327"/>
                    <a:pt x="16693" y="5696"/>
                  </a:cubicBezTo>
                  <a:cubicBezTo>
                    <a:pt x="17094" y="5484"/>
                    <a:pt x="16818" y="4386"/>
                    <a:pt x="16489" y="4386"/>
                  </a:cubicBezTo>
                  <a:cubicBezTo>
                    <a:pt x="16486" y="4386"/>
                    <a:pt x="16482" y="4387"/>
                    <a:pt x="16479" y="4387"/>
                  </a:cubicBezTo>
                  <a:cubicBezTo>
                    <a:pt x="16361" y="4396"/>
                    <a:pt x="13107" y="5198"/>
                    <a:pt x="10492" y="5198"/>
                  </a:cubicBezTo>
                  <a:cubicBezTo>
                    <a:pt x="9671" y="5198"/>
                    <a:pt x="8913" y="5118"/>
                    <a:pt x="8335" y="4911"/>
                  </a:cubicBezTo>
                  <a:cubicBezTo>
                    <a:pt x="7108" y="4470"/>
                    <a:pt x="4311" y="755"/>
                    <a:pt x="3465" y="291"/>
                  </a:cubicBezTo>
                  <a:cubicBezTo>
                    <a:pt x="3129" y="112"/>
                    <a:pt x="2699" y="0"/>
                    <a:pt x="2269" y="0"/>
                  </a:cubicBezTo>
                  <a:close/>
                </a:path>
              </a:pathLst>
            </a:custGeom>
            <a:solidFill>
              <a:srgbClr val="FFD1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صورة 2">
            <a:extLst>
              <a:ext uri="{FF2B5EF4-FFF2-40B4-BE49-F238E27FC236}">
                <a16:creationId xmlns:a16="http://schemas.microsoft.com/office/drawing/2014/main" id="{83711F60-50F3-31B9-1A75-749CD84895BE}"/>
              </a:ext>
            </a:extLst>
          </p:cNvPr>
          <p:cNvPicPr>
            <a:picLocks noChangeAspect="1"/>
          </p:cNvPicPr>
          <p:nvPr/>
        </p:nvPicPr>
        <p:blipFill>
          <a:blip r:embed="rId9"/>
          <a:stretch>
            <a:fillRect/>
          </a:stretch>
        </p:blipFill>
        <p:spPr>
          <a:xfrm>
            <a:off x="10677123" y="2959570"/>
            <a:ext cx="1288089" cy="1610111"/>
          </a:xfrm>
          <a:prstGeom prst="rect">
            <a:avLst/>
          </a:prstGeom>
        </p:spPr>
      </p:pic>
    </p:spTree>
    <p:extLst>
      <p:ext uri="{BB962C8B-B14F-4D97-AF65-F5344CB8AC3E}">
        <p14:creationId xmlns:p14="http://schemas.microsoft.com/office/powerpoint/2010/main" val="17317521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5">
            <a:extLst>
              <a:ext uri="{FF2B5EF4-FFF2-40B4-BE49-F238E27FC236}">
                <a16:creationId xmlns:a16="http://schemas.microsoft.com/office/drawing/2014/main" id="{77F5A0B6-0818-4006-A120-79B537F46C97}"/>
              </a:ext>
            </a:extLst>
          </p:cNvPr>
          <p:cNvSpPr/>
          <p:nvPr/>
        </p:nvSpPr>
        <p:spPr>
          <a:xfrm>
            <a:off x="146398" y="4519036"/>
            <a:ext cx="12045602" cy="1740448"/>
          </a:xfrm>
          <a:prstGeom prst="roundRect">
            <a:avLst/>
          </a:prstGeom>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hlinkClick r:id="rId2"/>
              </a:rPr>
              <a:t>https://forms.office.com/Pages/ResponsePage.aspx?id=ndUbPaHEy020vxQ0e63HTvDr0jELwm1NkcvS9ucFM31URTFRVTMxRE9RSFdYSFQ4MVFGTjFBVUw3RC4u</a:t>
            </a:r>
            <a:endParaRPr kumimoji="0" lang="ar-BH" sz="24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ar-BH" sz="24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endParaRPr>
          </a:p>
        </p:txBody>
      </p:sp>
      <p:pic>
        <p:nvPicPr>
          <p:cNvPr id="11" name="Picture 4">
            <a:extLst>
              <a:ext uri="{FF2B5EF4-FFF2-40B4-BE49-F238E27FC236}">
                <a16:creationId xmlns:a16="http://schemas.microsoft.com/office/drawing/2014/main" id="{AB0B1050-84AB-4402-81D6-7674F3CB09C2}"/>
              </a:ext>
            </a:extLst>
          </p:cNvPr>
          <p:cNvPicPr>
            <a:picLocks noChangeAspect="1"/>
          </p:cNvPicPr>
          <p:nvPr/>
        </p:nvPicPr>
        <p:blipFill>
          <a:blip r:embed="rId3"/>
          <a:stretch>
            <a:fillRect/>
          </a:stretch>
        </p:blipFill>
        <p:spPr>
          <a:xfrm>
            <a:off x="73916" y="-9235"/>
            <a:ext cx="1754884" cy="1541288"/>
          </a:xfrm>
          <a:prstGeom prst="rect">
            <a:avLst/>
          </a:prstGeom>
        </p:spPr>
      </p:pic>
      <p:sp>
        <p:nvSpPr>
          <p:cNvPr id="12" name="فقاعة التفكير: على شكل سحابة 11">
            <a:extLst>
              <a:ext uri="{FF2B5EF4-FFF2-40B4-BE49-F238E27FC236}">
                <a16:creationId xmlns:a16="http://schemas.microsoft.com/office/drawing/2014/main" id="{23EFB6FC-39FF-4625-96D5-16FBD72A3C3D}"/>
              </a:ext>
            </a:extLst>
          </p:cNvPr>
          <p:cNvSpPr/>
          <p:nvPr/>
        </p:nvSpPr>
        <p:spPr>
          <a:xfrm>
            <a:off x="10174779" y="1269240"/>
            <a:ext cx="2111893" cy="1470153"/>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تقييم تحريري</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غير متزامن  </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4">
            <a:extLst>
              <a:ext uri="{FF2B5EF4-FFF2-40B4-BE49-F238E27FC236}">
                <a16:creationId xmlns:a16="http://schemas.microsoft.com/office/drawing/2014/main" id="{3F516581-764E-4104-8A2C-320636AF2C90}"/>
              </a:ext>
            </a:extLst>
          </p:cNvPr>
          <p:cNvSpPr/>
          <p:nvPr/>
        </p:nvSpPr>
        <p:spPr>
          <a:xfrm>
            <a:off x="2951018" y="152784"/>
            <a:ext cx="7394625" cy="830997"/>
          </a:xfrm>
          <a:prstGeom prst="rect">
            <a:avLst/>
          </a:prstGeom>
          <a:solidFill>
            <a:schemeClr val="accent1">
              <a:lumMod val="7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48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srgbClr val="8971E1">
                      <a:lumMod val="60000"/>
                      <a:lumOff val="40000"/>
                    </a:srgbClr>
                  </a:outerShdw>
                </a:effectLst>
                <a:uLnTx/>
                <a:uFillTx/>
                <a:latin typeface="Calibri"/>
                <a:ea typeface="+mn-ea"/>
                <a:cs typeface="Arial" panose="020B0604020202020204" pitchFamily="34" charset="0"/>
              </a:rPr>
              <a:t>نشاط تقويمي علي البيئة المستدامة</a:t>
            </a:r>
          </a:p>
        </p:txBody>
      </p:sp>
      <p:pic>
        <p:nvPicPr>
          <p:cNvPr id="7" name="صورة 6">
            <a:extLst>
              <a:ext uri="{FF2B5EF4-FFF2-40B4-BE49-F238E27FC236}">
                <a16:creationId xmlns:a16="http://schemas.microsoft.com/office/drawing/2014/main" id="{DF5428C0-9B59-4C11-A056-136D56B5A86C}"/>
              </a:ext>
            </a:extLst>
          </p:cNvPr>
          <p:cNvPicPr>
            <a:picLocks noChangeAspect="1"/>
          </p:cNvPicPr>
          <p:nvPr/>
        </p:nvPicPr>
        <p:blipFill>
          <a:blip r:embed="rId4"/>
          <a:stretch>
            <a:fillRect/>
          </a:stretch>
        </p:blipFill>
        <p:spPr>
          <a:xfrm>
            <a:off x="5057231" y="1443234"/>
            <a:ext cx="2373565" cy="244549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23159319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useBgFill="1">
        <p:nvSpPr>
          <p:cNvPr id="66" name="Rectangle 59">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Freeform: Shape 61">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ight Triangle 63">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 name="صورة 27">
            <a:extLst>
              <a:ext uri="{FF2B5EF4-FFF2-40B4-BE49-F238E27FC236}">
                <a16:creationId xmlns:a16="http://schemas.microsoft.com/office/drawing/2014/main" id="{A70F6372-4B2F-41EF-B956-86D84706BC33}"/>
              </a:ext>
            </a:extLst>
          </p:cNvPr>
          <p:cNvPicPr>
            <a:picLocks noChangeAspect="1"/>
          </p:cNvPicPr>
          <p:nvPr/>
        </p:nvPicPr>
        <p:blipFill rotWithShape="1">
          <a:blip r:embed="rId2"/>
          <a:srcRect b="6020"/>
          <a:stretch/>
        </p:blipFill>
        <p:spPr>
          <a:xfrm>
            <a:off x="321732" y="598517"/>
            <a:ext cx="7876885" cy="5320146"/>
          </a:xfrm>
          <a:prstGeom prst="rect">
            <a:avLst/>
          </a:prstGeom>
        </p:spPr>
      </p:pic>
      <p:pic>
        <p:nvPicPr>
          <p:cNvPr id="7" name="صورة 6" descr="صورة تحتوي على نص, سبورة بيضاء&#10;&#10;تم إنشاء الوصف تلقائياً">
            <a:extLst>
              <a:ext uri="{FF2B5EF4-FFF2-40B4-BE49-F238E27FC236}">
                <a16:creationId xmlns:a16="http://schemas.microsoft.com/office/drawing/2014/main" id="{5936D240-30E4-4A47-A5D0-F38AFD9BF07E}"/>
              </a:ext>
            </a:extLst>
          </p:cNvPr>
          <p:cNvPicPr>
            <a:picLocks noChangeAspect="1"/>
          </p:cNvPicPr>
          <p:nvPr/>
        </p:nvPicPr>
        <p:blipFill>
          <a:blip r:embed="rId3"/>
          <a:stretch>
            <a:fillRect/>
          </a:stretch>
        </p:blipFill>
        <p:spPr>
          <a:xfrm>
            <a:off x="8854368" y="1190681"/>
            <a:ext cx="2736543" cy="2298215"/>
          </a:xfrm>
          <a:prstGeom prst="rect">
            <a:avLst/>
          </a:prstGeom>
        </p:spPr>
      </p:pic>
    </p:spTree>
    <p:extLst>
      <p:ext uri="{BB962C8B-B14F-4D97-AF65-F5344CB8AC3E}">
        <p14:creationId xmlns:p14="http://schemas.microsoft.com/office/powerpoint/2010/main" val="3116494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pattFill prst="pct30">
          <a:fgClr>
            <a:schemeClr val="accent6">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8" name="Rounded Rectangle 5">
            <a:extLst>
              <a:ext uri="{FF2B5EF4-FFF2-40B4-BE49-F238E27FC236}">
                <a16:creationId xmlns:a16="http://schemas.microsoft.com/office/drawing/2014/main" id="{D8CD0D12-ED08-49FE-BC24-C990AE23C392}"/>
              </a:ext>
            </a:extLst>
          </p:cNvPr>
          <p:cNvSpPr/>
          <p:nvPr/>
        </p:nvSpPr>
        <p:spPr>
          <a:xfrm>
            <a:off x="-274321" y="2061557"/>
            <a:ext cx="12219709" cy="3441468"/>
          </a:xfrm>
          <a:prstGeom prst="roundRect">
            <a:avLst/>
          </a:prstGeom>
          <a:solidFill>
            <a:schemeClr val="accent6">
              <a:lumMod val="20000"/>
              <a:lumOff val="80000"/>
            </a:schemeClr>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ar-BH" sz="28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hlinkClick r:id="" action="ppaction://noaction"/>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ar-BH" sz="28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hlinkClick r:id="" action="ppaction://noaction"/>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BH" sz="2800" b="1" i="0" u="none" strike="noStrike" kern="1200" cap="none" spc="0" normalizeH="0" baseline="0" noProof="0" dirty="0">
                <a:ln>
                  <a:noFill/>
                </a:ln>
                <a:solidFill>
                  <a:srgbClr val="C00000"/>
                </a:solidFill>
                <a:effectLst/>
                <a:uLnTx/>
                <a:uFillTx/>
                <a:latin typeface="Calibri" panose="020F0502020204030204" pitchFamily="34" charset="0"/>
                <a:ea typeface="+mn-ea"/>
                <a:cs typeface="Arial" panose="020B0604020202020204" pitchFamily="34" charset="0"/>
              </a:rPr>
              <a:t>عزيزتي الطالبة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BH" sz="28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1- باستخدام استراتيجية التعلم الذاتي والاستقصاء ، قم بالبحث عن اهم جهود مملكة البحرين في مجال التنمية المستدامة ، في الشبكة العنكبوتية  مراعياً الاستخدام الامن للإنترنت</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ar-BH" sz="28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BH" sz="28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2</a:t>
            </a:r>
            <a:r>
              <a:rPr kumimoji="0" lang="ar-BH" sz="28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 صممي بوستر رقمي يحتوى علي إرشادات لترشيد استهلاك الموارد المائية او الطاقة الكهربائية او المحافظة علي البيئة مستدامة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BH" sz="28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ar-BH" sz="28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ar-BH" sz="28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endParaRPr>
          </a:p>
        </p:txBody>
      </p:sp>
      <p:pic>
        <p:nvPicPr>
          <p:cNvPr id="4" name="صورة 3">
            <a:extLst>
              <a:ext uri="{FF2B5EF4-FFF2-40B4-BE49-F238E27FC236}">
                <a16:creationId xmlns:a16="http://schemas.microsoft.com/office/drawing/2014/main" id="{6F0358D6-DF5F-485F-B0EF-AF98217F5952}"/>
              </a:ext>
            </a:extLst>
          </p:cNvPr>
          <p:cNvPicPr>
            <a:picLocks noChangeAspect="1"/>
          </p:cNvPicPr>
          <p:nvPr/>
        </p:nvPicPr>
        <p:blipFill>
          <a:blip r:embed="rId2"/>
          <a:stretch>
            <a:fillRect/>
          </a:stretch>
        </p:blipFill>
        <p:spPr>
          <a:xfrm>
            <a:off x="993570" y="312720"/>
            <a:ext cx="2146754" cy="1186733"/>
          </a:xfrm>
          <a:prstGeom prst="rect">
            <a:avLst/>
          </a:prstGeom>
        </p:spPr>
      </p:pic>
      <p:pic>
        <p:nvPicPr>
          <p:cNvPr id="6" name="صورة 5">
            <a:extLst>
              <a:ext uri="{FF2B5EF4-FFF2-40B4-BE49-F238E27FC236}">
                <a16:creationId xmlns:a16="http://schemas.microsoft.com/office/drawing/2014/main" id="{67A2F7BA-0EBA-4D4C-973D-DD1BC84F8288}"/>
              </a:ext>
            </a:extLst>
          </p:cNvPr>
          <p:cNvPicPr>
            <a:picLocks noChangeAspect="1"/>
          </p:cNvPicPr>
          <p:nvPr/>
        </p:nvPicPr>
        <p:blipFill>
          <a:blip r:embed="rId3"/>
          <a:stretch>
            <a:fillRect/>
          </a:stretch>
        </p:blipFill>
        <p:spPr>
          <a:xfrm>
            <a:off x="3216123" y="0"/>
            <a:ext cx="5395862" cy="1812174"/>
          </a:xfrm>
          <a:prstGeom prst="rect">
            <a:avLst/>
          </a:prstGeom>
        </p:spPr>
      </p:pic>
      <p:pic>
        <p:nvPicPr>
          <p:cNvPr id="3" name="صورة 2">
            <a:extLst>
              <a:ext uri="{FF2B5EF4-FFF2-40B4-BE49-F238E27FC236}">
                <a16:creationId xmlns:a16="http://schemas.microsoft.com/office/drawing/2014/main" id="{1D4F64FE-7C82-ADA1-FC21-311922DBC2BB}"/>
              </a:ext>
            </a:extLst>
          </p:cNvPr>
          <p:cNvPicPr>
            <a:picLocks noChangeAspect="1"/>
          </p:cNvPicPr>
          <p:nvPr/>
        </p:nvPicPr>
        <p:blipFill>
          <a:blip r:embed="rId4"/>
          <a:stretch>
            <a:fillRect/>
          </a:stretch>
        </p:blipFill>
        <p:spPr>
          <a:xfrm>
            <a:off x="9324492" y="180109"/>
            <a:ext cx="1448802" cy="1811003"/>
          </a:xfrm>
          <a:prstGeom prst="rect">
            <a:avLst/>
          </a:prstGeom>
        </p:spPr>
      </p:pic>
    </p:spTree>
    <p:extLst>
      <p:ext uri="{BB962C8B-B14F-4D97-AF65-F5344CB8AC3E}">
        <p14:creationId xmlns:p14="http://schemas.microsoft.com/office/powerpoint/2010/main" val="27990315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انفجار: 8 نقاط 12">
            <a:extLst>
              <a:ext uri="{FF2B5EF4-FFF2-40B4-BE49-F238E27FC236}">
                <a16:creationId xmlns:a16="http://schemas.microsoft.com/office/drawing/2014/main" id="{59A723D6-FFC5-4DD9-84AD-246D43C744C0}"/>
              </a:ext>
            </a:extLst>
          </p:cNvPr>
          <p:cNvSpPr/>
          <p:nvPr/>
        </p:nvSpPr>
        <p:spPr>
          <a:xfrm>
            <a:off x="8508810" y="-248750"/>
            <a:ext cx="3233289" cy="2014848"/>
          </a:xfrm>
          <a:prstGeom prst="irregularSeal1">
            <a:avLst/>
          </a:prstGeom>
          <a:blipFill>
            <a:blip r:embed="rId3"/>
            <a:tile tx="0" ty="0" sx="100000" sy="100000" flip="none" algn="tl"/>
          </a:blip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BH" sz="2400" b="1" dirty="0">
                <a:solidFill>
                  <a:prstClr val="white"/>
                </a:solidFill>
                <a:latin typeface="Calibri" panose="020F0502020204030204"/>
                <a:cs typeface="Arial" panose="020B0604020202020204" pitchFamily="34" charset="0"/>
              </a:rPr>
              <a:t>اثراء من انتاج الطالبات </a:t>
            </a: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مربع نص 8">
            <a:extLst>
              <a:ext uri="{FF2B5EF4-FFF2-40B4-BE49-F238E27FC236}">
                <a16:creationId xmlns:a16="http://schemas.microsoft.com/office/drawing/2014/main" id="{35904EB9-55E7-EBF8-FA49-D578673FF857}"/>
              </a:ext>
            </a:extLst>
          </p:cNvPr>
          <p:cNvSpPr txBox="1"/>
          <p:nvPr/>
        </p:nvSpPr>
        <p:spPr>
          <a:xfrm>
            <a:off x="149448" y="555824"/>
            <a:ext cx="5877099" cy="523220"/>
          </a:xfrm>
          <a:prstGeom prst="rect">
            <a:avLst/>
          </a:prstGeom>
          <a:solidFill>
            <a:schemeClr val="accent4"/>
          </a:solidFill>
        </p:spPr>
        <p:txBody>
          <a:bodyPr wrap="square">
            <a:spAutoFit/>
          </a:bodyPr>
          <a:lstStyle/>
          <a:p>
            <a:pPr algn="ctr"/>
            <a:r>
              <a:rPr lang="ar-BH" sz="2800" dirty="0">
                <a:hlinkClick r:id="rId4"/>
              </a:rPr>
              <a:t>التلوث -شيخة عبدالله شعبة 2.</a:t>
            </a:r>
            <a:r>
              <a:rPr lang="en-US" sz="2800" dirty="0">
                <a:hlinkClick r:id="rId4"/>
              </a:rPr>
              <a:t>MOV</a:t>
            </a:r>
            <a:endParaRPr lang="en-US" sz="2800" dirty="0"/>
          </a:p>
        </p:txBody>
      </p:sp>
      <p:pic>
        <p:nvPicPr>
          <p:cNvPr id="6" name="صورة 5">
            <a:extLst>
              <a:ext uri="{FF2B5EF4-FFF2-40B4-BE49-F238E27FC236}">
                <a16:creationId xmlns:a16="http://schemas.microsoft.com/office/drawing/2014/main" id="{7D37D67D-2515-9EF4-2659-5A08D96E223A}"/>
              </a:ext>
            </a:extLst>
          </p:cNvPr>
          <p:cNvPicPr>
            <a:picLocks noChangeAspect="1"/>
          </p:cNvPicPr>
          <p:nvPr/>
        </p:nvPicPr>
        <p:blipFill>
          <a:blip r:embed="rId5"/>
          <a:stretch>
            <a:fillRect/>
          </a:stretch>
        </p:blipFill>
        <p:spPr>
          <a:xfrm>
            <a:off x="8449607" y="1766098"/>
            <a:ext cx="3351696" cy="4539462"/>
          </a:xfrm>
          <a:prstGeom prst="rect">
            <a:avLst/>
          </a:prstGeom>
        </p:spPr>
      </p:pic>
      <p:pic>
        <p:nvPicPr>
          <p:cNvPr id="11" name="صورة 10">
            <a:extLst>
              <a:ext uri="{FF2B5EF4-FFF2-40B4-BE49-F238E27FC236}">
                <a16:creationId xmlns:a16="http://schemas.microsoft.com/office/drawing/2014/main" id="{D0E881EB-AAD2-F9D8-C3FE-7DB51EBD46CB}"/>
              </a:ext>
            </a:extLst>
          </p:cNvPr>
          <p:cNvPicPr>
            <a:picLocks noChangeAspect="1"/>
          </p:cNvPicPr>
          <p:nvPr/>
        </p:nvPicPr>
        <p:blipFill>
          <a:blip r:embed="rId6"/>
          <a:stretch>
            <a:fillRect/>
          </a:stretch>
        </p:blipFill>
        <p:spPr>
          <a:xfrm>
            <a:off x="390697" y="1993925"/>
            <a:ext cx="3233288" cy="4083807"/>
          </a:xfrm>
          <a:prstGeom prst="rect">
            <a:avLst/>
          </a:prstGeom>
        </p:spPr>
      </p:pic>
      <p:pic>
        <p:nvPicPr>
          <p:cNvPr id="14" name="صورة 13">
            <a:extLst>
              <a:ext uri="{FF2B5EF4-FFF2-40B4-BE49-F238E27FC236}">
                <a16:creationId xmlns:a16="http://schemas.microsoft.com/office/drawing/2014/main" id="{0FDFCB55-0356-A990-8D07-FDA33270264F}"/>
              </a:ext>
            </a:extLst>
          </p:cNvPr>
          <p:cNvPicPr>
            <a:picLocks noChangeAspect="1"/>
          </p:cNvPicPr>
          <p:nvPr/>
        </p:nvPicPr>
        <p:blipFill>
          <a:blip r:embed="rId7"/>
          <a:stretch>
            <a:fillRect/>
          </a:stretch>
        </p:blipFill>
        <p:spPr>
          <a:xfrm>
            <a:off x="4437611" y="2106921"/>
            <a:ext cx="3316777" cy="4120351"/>
          </a:xfrm>
          <a:prstGeom prst="rect">
            <a:avLst/>
          </a:prstGeom>
        </p:spPr>
      </p:pic>
    </p:spTree>
    <p:extLst>
      <p:ext uri="{BB962C8B-B14F-4D97-AF65-F5344CB8AC3E}">
        <p14:creationId xmlns:p14="http://schemas.microsoft.com/office/powerpoint/2010/main" val="3065994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grpSp>
        <p:nvGrpSpPr>
          <p:cNvPr id="738" name="Google Shape;738;p42"/>
          <p:cNvGrpSpPr/>
          <p:nvPr/>
        </p:nvGrpSpPr>
        <p:grpSpPr>
          <a:xfrm>
            <a:off x="10202061" y="5303733"/>
            <a:ext cx="1823102" cy="1509180"/>
            <a:chOff x="6505290" y="3340500"/>
            <a:chExt cx="2637207" cy="2020722"/>
          </a:xfrm>
        </p:grpSpPr>
        <p:sp>
          <p:nvSpPr>
            <p:cNvPr id="739" name="Google Shape;739;p42"/>
            <p:cNvSpPr/>
            <p:nvPr/>
          </p:nvSpPr>
          <p:spPr>
            <a:xfrm flipH="1">
              <a:off x="6505290" y="3340500"/>
              <a:ext cx="1894211" cy="1361173"/>
            </a:xfrm>
            <a:custGeom>
              <a:avLst/>
              <a:gdLst/>
              <a:ahLst/>
              <a:cxnLst/>
              <a:rect l="l" t="t" r="r" b="b"/>
              <a:pathLst>
                <a:path w="60282" h="45939" extrusionOk="0">
                  <a:moveTo>
                    <a:pt x="32528" y="16423"/>
                  </a:moveTo>
                  <a:cubicBezTo>
                    <a:pt x="32933" y="16542"/>
                    <a:pt x="33349" y="16661"/>
                    <a:pt x="33754" y="16804"/>
                  </a:cubicBezTo>
                  <a:cubicBezTo>
                    <a:pt x="33850" y="17327"/>
                    <a:pt x="33909" y="17863"/>
                    <a:pt x="33850" y="18399"/>
                  </a:cubicBezTo>
                  <a:cubicBezTo>
                    <a:pt x="33802" y="18804"/>
                    <a:pt x="33671" y="19185"/>
                    <a:pt x="33540" y="19566"/>
                  </a:cubicBezTo>
                  <a:cubicBezTo>
                    <a:pt x="32766" y="19554"/>
                    <a:pt x="32504" y="19220"/>
                    <a:pt x="32468" y="18280"/>
                  </a:cubicBezTo>
                  <a:cubicBezTo>
                    <a:pt x="32445" y="17863"/>
                    <a:pt x="32468" y="17435"/>
                    <a:pt x="32492" y="17030"/>
                  </a:cubicBezTo>
                  <a:cubicBezTo>
                    <a:pt x="32504" y="16827"/>
                    <a:pt x="32516" y="16625"/>
                    <a:pt x="32528" y="16423"/>
                  </a:cubicBezTo>
                  <a:close/>
                  <a:moveTo>
                    <a:pt x="24467" y="17351"/>
                  </a:moveTo>
                  <a:lnTo>
                    <a:pt x="24467" y="17351"/>
                  </a:lnTo>
                  <a:cubicBezTo>
                    <a:pt x="24336" y="18292"/>
                    <a:pt x="24336" y="19244"/>
                    <a:pt x="24551" y="20328"/>
                  </a:cubicBezTo>
                  <a:cubicBezTo>
                    <a:pt x="24598" y="20506"/>
                    <a:pt x="24670" y="20697"/>
                    <a:pt x="24729" y="20864"/>
                  </a:cubicBezTo>
                  <a:cubicBezTo>
                    <a:pt x="24836" y="21125"/>
                    <a:pt x="24944" y="21387"/>
                    <a:pt x="24872" y="21530"/>
                  </a:cubicBezTo>
                  <a:cubicBezTo>
                    <a:pt x="24860" y="21566"/>
                    <a:pt x="24813" y="21614"/>
                    <a:pt x="24765" y="21649"/>
                  </a:cubicBezTo>
                  <a:cubicBezTo>
                    <a:pt x="24658" y="21506"/>
                    <a:pt x="24551" y="21375"/>
                    <a:pt x="24444" y="21233"/>
                  </a:cubicBezTo>
                  <a:cubicBezTo>
                    <a:pt x="24182" y="20911"/>
                    <a:pt x="23932" y="20613"/>
                    <a:pt x="23777" y="20268"/>
                  </a:cubicBezTo>
                  <a:cubicBezTo>
                    <a:pt x="23479" y="19637"/>
                    <a:pt x="23384" y="18839"/>
                    <a:pt x="23420" y="18066"/>
                  </a:cubicBezTo>
                  <a:cubicBezTo>
                    <a:pt x="23777" y="17792"/>
                    <a:pt x="24122" y="17565"/>
                    <a:pt x="24467" y="17351"/>
                  </a:cubicBezTo>
                  <a:close/>
                  <a:moveTo>
                    <a:pt x="34302" y="16994"/>
                  </a:moveTo>
                  <a:cubicBezTo>
                    <a:pt x="34897" y="17208"/>
                    <a:pt x="35504" y="17458"/>
                    <a:pt x="36124" y="17708"/>
                  </a:cubicBezTo>
                  <a:cubicBezTo>
                    <a:pt x="36064" y="19006"/>
                    <a:pt x="35957" y="20304"/>
                    <a:pt x="35647" y="21483"/>
                  </a:cubicBezTo>
                  <a:cubicBezTo>
                    <a:pt x="35540" y="21887"/>
                    <a:pt x="35397" y="22221"/>
                    <a:pt x="35254" y="22507"/>
                  </a:cubicBezTo>
                  <a:cubicBezTo>
                    <a:pt x="34564" y="22471"/>
                    <a:pt x="34111" y="22316"/>
                    <a:pt x="33885" y="22018"/>
                  </a:cubicBezTo>
                  <a:cubicBezTo>
                    <a:pt x="33647" y="21733"/>
                    <a:pt x="33599" y="21268"/>
                    <a:pt x="33742" y="20613"/>
                  </a:cubicBezTo>
                  <a:cubicBezTo>
                    <a:pt x="33802" y="20340"/>
                    <a:pt x="33897" y="20078"/>
                    <a:pt x="34004" y="19792"/>
                  </a:cubicBezTo>
                  <a:cubicBezTo>
                    <a:pt x="34147" y="19363"/>
                    <a:pt x="34302" y="18935"/>
                    <a:pt x="34361" y="18458"/>
                  </a:cubicBezTo>
                  <a:cubicBezTo>
                    <a:pt x="34409" y="17958"/>
                    <a:pt x="34373" y="17470"/>
                    <a:pt x="34302" y="16994"/>
                  </a:cubicBezTo>
                  <a:close/>
                  <a:moveTo>
                    <a:pt x="30218" y="15994"/>
                  </a:moveTo>
                  <a:cubicBezTo>
                    <a:pt x="30813" y="16042"/>
                    <a:pt x="31409" y="16149"/>
                    <a:pt x="32016" y="16292"/>
                  </a:cubicBezTo>
                  <a:cubicBezTo>
                    <a:pt x="32016" y="16530"/>
                    <a:pt x="32004" y="16756"/>
                    <a:pt x="31980" y="16994"/>
                  </a:cubicBezTo>
                  <a:cubicBezTo>
                    <a:pt x="31956" y="17423"/>
                    <a:pt x="31933" y="17851"/>
                    <a:pt x="31956" y="18304"/>
                  </a:cubicBezTo>
                  <a:cubicBezTo>
                    <a:pt x="31980" y="19089"/>
                    <a:pt x="32195" y="19959"/>
                    <a:pt x="33361" y="20066"/>
                  </a:cubicBezTo>
                  <a:cubicBezTo>
                    <a:pt x="33314" y="20209"/>
                    <a:pt x="33278" y="20363"/>
                    <a:pt x="33242" y="20506"/>
                  </a:cubicBezTo>
                  <a:cubicBezTo>
                    <a:pt x="33064" y="21328"/>
                    <a:pt x="33147" y="21923"/>
                    <a:pt x="33480" y="22340"/>
                  </a:cubicBezTo>
                  <a:cubicBezTo>
                    <a:pt x="33778" y="22709"/>
                    <a:pt x="34254" y="22923"/>
                    <a:pt x="34945" y="22995"/>
                  </a:cubicBezTo>
                  <a:cubicBezTo>
                    <a:pt x="34742" y="23292"/>
                    <a:pt x="34504" y="23542"/>
                    <a:pt x="34254" y="23816"/>
                  </a:cubicBezTo>
                  <a:cubicBezTo>
                    <a:pt x="33933" y="24162"/>
                    <a:pt x="33611" y="24519"/>
                    <a:pt x="33278" y="25007"/>
                  </a:cubicBezTo>
                  <a:cubicBezTo>
                    <a:pt x="33266" y="25031"/>
                    <a:pt x="33254" y="25055"/>
                    <a:pt x="33242" y="25078"/>
                  </a:cubicBezTo>
                  <a:cubicBezTo>
                    <a:pt x="33228" y="25076"/>
                    <a:pt x="33215" y="25075"/>
                    <a:pt x="33201" y="25075"/>
                  </a:cubicBezTo>
                  <a:cubicBezTo>
                    <a:pt x="33132" y="25075"/>
                    <a:pt x="33066" y="25100"/>
                    <a:pt x="33016" y="25150"/>
                  </a:cubicBezTo>
                  <a:cubicBezTo>
                    <a:pt x="32854" y="25320"/>
                    <a:pt x="32650" y="25405"/>
                    <a:pt x="32399" y="25405"/>
                  </a:cubicBezTo>
                  <a:cubicBezTo>
                    <a:pt x="32299" y="25405"/>
                    <a:pt x="32191" y="25391"/>
                    <a:pt x="32075" y="25364"/>
                  </a:cubicBezTo>
                  <a:cubicBezTo>
                    <a:pt x="31206" y="25174"/>
                    <a:pt x="30290" y="24304"/>
                    <a:pt x="30111" y="23709"/>
                  </a:cubicBezTo>
                  <a:cubicBezTo>
                    <a:pt x="29897" y="23054"/>
                    <a:pt x="30040" y="22364"/>
                    <a:pt x="30194" y="21626"/>
                  </a:cubicBezTo>
                  <a:cubicBezTo>
                    <a:pt x="30278" y="21245"/>
                    <a:pt x="30361" y="20840"/>
                    <a:pt x="30397" y="20435"/>
                  </a:cubicBezTo>
                  <a:cubicBezTo>
                    <a:pt x="30480" y="19232"/>
                    <a:pt x="30516" y="17458"/>
                    <a:pt x="30218" y="15994"/>
                  </a:cubicBezTo>
                  <a:close/>
                  <a:moveTo>
                    <a:pt x="22908" y="18470"/>
                  </a:moveTo>
                  <a:cubicBezTo>
                    <a:pt x="22920" y="19209"/>
                    <a:pt x="23051" y="19923"/>
                    <a:pt x="23312" y="20483"/>
                  </a:cubicBezTo>
                  <a:cubicBezTo>
                    <a:pt x="23491" y="20887"/>
                    <a:pt x="23777" y="21233"/>
                    <a:pt x="24051" y="21566"/>
                  </a:cubicBezTo>
                  <a:cubicBezTo>
                    <a:pt x="24170" y="21697"/>
                    <a:pt x="24277" y="21840"/>
                    <a:pt x="24372" y="21983"/>
                  </a:cubicBezTo>
                  <a:cubicBezTo>
                    <a:pt x="24372" y="22018"/>
                    <a:pt x="24372" y="22054"/>
                    <a:pt x="24384" y="22090"/>
                  </a:cubicBezTo>
                  <a:cubicBezTo>
                    <a:pt x="24420" y="22161"/>
                    <a:pt x="24479" y="22209"/>
                    <a:pt x="24551" y="22233"/>
                  </a:cubicBezTo>
                  <a:cubicBezTo>
                    <a:pt x="24670" y="22423"/>
                    <a:pt x="24777" y="22614"/>
                    <a:pt x="24836" y="22840"/>
                  </a:cubicBezTo>
                  <a:cubicBezTo>
                    <a:pt x="24967" y="23316"/>
                    <a:pt x="24884" y="23792"/>
                    <a:pt x="24586" y="24245"/>
                  </a:cubicBezTo>
                  <a:cubicBezTo>
                    <a:pt x="24182" y="24876"/>
                    <a:pt x="23384" y="25388"/>
                    <a:pt x="22574" y="25555"/>
                  </a:cubicBezTo>
                  <a:cubicBezTo>
                    <a:pt x="22336" y="25388"/>
                    <a:pt x="22110" y="25209"/>
                    <a:pt x="21884" y="24995"/>
                  </a:cubicBezTo>
                  <a:cubicBezTo>
                    <a:pt x="21407" y="24554"/>
                    <a:pt x="20776" y="22745"/>
                    <a:pt x="20360" y="20887"/>
                  </a:cubicBezTo>
                  <a:cubicBezTo>
                    <a:pt x="21015" y="20221"/>
                    <a:pt x="21681" y="19554"/>
                    <a:pt x="22360" y="18947"/>
                  </a:cubicBezTo>
                  <a:cubicBezTo>
                    <a:pt x="22539" y="18780"/>
                    <a:pt x="22717" y="18625"/>
                    <a:pt x="22908" y="18470"/>
                  </a:cubicBezTo>
                  <a:close/>
                  <a:moveTo>
                    <a:pt x="36636" y="17911"/>
                  </a:moveTo>
                  <a:cubicBezTo>
                    <a:pt x="37231" y="18161"/>
                    <a:pt x="37850" y="18423"/>
                    <a:pt x="38469" y="18685"/>
                  </a:cubicBezTo>
                  <a:cubicBezTo>
                    <a:pt x="38529" y="18708"/>
                    <a:pt x="38588" y="18720"/>
                    <a:pt x="38648" y="18744"/>
                  </a:cubicBezTo>
                  <a:cubicBezTo>
                    <a:pt x="38088" y="19613"/>
                    <a:pt x="37624" y="20566"/>
                    <a:pt x="37279" y="21566"/>
                  </a:cubicBezTo>
                  <a:cubicBezTo>
                    <a:pt x="36695" y="23245"/>
                    <a:pt x="36064" y="24828"/>
                    <a:pt x="34695" y="25709"/>
                  </a:cubicBezTo>
                  <a:cubicBezTo>
                    <a:pt x="34559" y="25800"/>
                    <a:pt x="34413" y="25901"/>
                    <a:pt x="34246" y="25901"/>
                  </a:cubicBezTo>
                  <a:cubicBezTo>
                    <a:pt x="34237" y="25901"/>
                    <a:pt x="34228" y="25900"/>
                    <a:pt x="34219" y="25900"/>
                  </a:cubicBezTo>
                  <a:cubicBezTo>
                    <a:pt x="33969" y="25900"/>
                    <a:pt x="33766" y="25650"/>
                    <a:pt x="33635" y="25400"/>
                  </a:cubicBezTo>
                  <a:cubicBezTo>
                    <a:pt x="33659" y="25364"/>
                    <a:pt x="33683" y="25328"/>
                    <a:pt x="33707" y="25305"/>
                  </a:cubicBezTo>
                  <a:cubicBezTo>
                    <a:pt x="34016" y="24840"/>
                    <a:pt x="34326" y="24495"/>
                    <a:pt x="34635" y="24162"/>
                  </a:cubicBezTo>
                  <a:cubicBezTo>
                    <a:pt x="34957" y="23816"/>
                    <a:pt x="35266" y="23459"/>
                    <a:pt x="35540" y="23019"/>
                  </a:cubicBezTo>
                  <a:lnTo>
                    <a:pt x="35635" y="23019"/>
                  </a:lnTo>
                  <a:cubicBezTo>
                    <a:pt x="35778" y="23019"/>
                    <a:pt x="35885" y="22899"/>
                    <a:pt x="35885" y="22769"/>
                  </a:cubicBezTo>
                  <a:cubicBezTo>
                    <a:pt x="35885" y="22685"/>
                    <a:pt x="35850" y="22614"/>
                    <a:pt x="35790" y="22566"/>
                  </a:cubicBezTo>
                  <a:cubicBezTo>
                    <a:pt x="35921" y="22292"/>
                    <a:pt x="36040" y="21983"/>
                    <a:pt x="36136" y="21614"/>
                  </a:cubicBezTo>
                  <a:cubicBezTo>
                    <a:pt x="36445" y="20447"/>
                    <a:pt x="36564" y="19185"/>
                    <a:pt x="36636" y="17911"/>
                  </a:cubicBezTo>
                  <a:close/>
                  <a:moveTo>
                    <a:pt x="19919" y="21328"/>
                  </a:moveTo>
                  <a:cubicBezTo>
                    <a:pt x="20360" y="23161"/>
                    <a:pt x="21003" y="24864"/>
                    <a:pt x="21527" y="25364"/>
                  </a:cubicBezTo>
                  <a:cubicBezTo>
                    <a:pt x="21753" y="25578"/>
                    <a:pt x="21991" y="25769"/>
                    <a:pt x="22217" y="25924"/>
                  </a:cubicBezTo>
                  <a:cubicBezTo>
                    <a:pt x="22253" y="26031"/>
                    <a:pt x="22348" y="26090"/>
                    <a:pt x="22455" y="26090"/>
                  </a:cubicBezTo>
                  <a:lnTo>
                    <a:pt x="22467" y="26090"/>
                  </a:lnTo>
                  <a:cubicBezTo>
                    <a:pt x="23015" y="26424"/>
                    <a:pt x="23574" y="26638"/>
                    <a:pt x="24146" y="26769"/>
                  </a:cubicBezTo>
                  <a:cubicBezTo>
                    <a:pt x="23671" y="27173"/>
                    <a:pt x="23248" y="27371"/>
                    <a:pt x="22854" y="27371"/>
                  </a:cubicBezTo>
                  <a:cubicBezTo>
                    <a:pt x="22784" y="27371"/>
                    <a:pt x="22714" y="27365"/>
                    <a:pt x="22646" y="27352"/>
                  </a:cubicBezTo>
                  <a:cubicBezTo>
                    <a:pt x="21646" y="27162"/>
                    <a:pt x="20919" y="25590"/>
                    <a:pt x="20217" y="24066"/>
                  </a:cubicBezTo>
                  <a:cubicBezTo>
                    <a:pt x="19883" y="23340"/>
                    <a:pt x="19562" y="22638"/>
                    <a:pt x="19217" y="22066"/>
                  </a:cubicBezTo>
                  <a:cubicBezTo>
                    <a:pt x="19443" y="21828"/>
                    <a:pt x="19681" y="21578"/>
                    <a:pt x="19919" y="21328"/>
                  </a:cubicBezTo>
                  <a:close/>
                  <a:moveTo>
                    <a:pt x="29247" y="15948"/>
                  </a:moveTo>
                  <a:cubicBezTo>
                    <a:pt x="29392" y="15948"/>
                    <a:pt x="29537" y="15951"/>
                    <a:pt x="29682" y="15958"/>
                  </a:cubicBezTo>
                  <a:cubicBezTo>
                    <a:pt x="30028" y="17554"/>
                    <a:pt x="29932" y="19601"/>
                    <a:pt x="29885" y="20399"/>
                  </a:cubicBezTo>
                  <a:cubicBezTo>
                    <a:pt x="29861" y="20768"/>
                    <a:pt x="29778" y="21137"/>
                    <a:pt x="29694" y="21518"/>
                  </a:cubicBezTo>
                  <a:cubicBezTo>
                    <a:pt x="29539" y="22292"/>
                    <a:pt x="29373" y="23078"/>
                    <a:pt x="29611" y="23864"/>
                  </a:cubicBezTo>
                  <a:cubicBezTo>
                    <a:pt x="29873" y="24685"/>
                    <a:pt x="30992" y="25638"/>
                    <a:pt x="31956" y="25864"/>
                  </a:cubicBezTo>
                  <a:cubicBezTo>
                    <a:pt x="32111" y="25900"/>
                    <a:pt x="32254" y="25924"/>
                    <a:pt x="32397" y="25924"/>
                  </a:cubicBezTo>
                  <a:cubicBezTo>
                    <a:pt x="32528" y="25924"/>
                    <a:pt x="32647" y="25900"/>
                    <a:pt x="32766" y="25864"/>
                  </a:cubicBezTo>
                  <a:lnTo>
                    <a:pt x="32766" y="25864"/>
                  </a:lnTo>
                  <a:cubicBezTo>
                    <a:pt x="32266" y="26793"/>
                    <a:pt x="32087" y="27531"/>
                    <a:pt x="32040" y="28305"/>
                  </a:cubicBezTo>
                  <a:cubicBezTo>
                    <a:pt x="31956" y="28353"/>
                    <a:pt x="31897" y="28424"/>
                    <a:pt x="31873" y="28519"/>
                  </a:cubicBezTo>
                  <a:cubicBezTo>
                    <a:pt x="31361" y="27293"/>
                    <a:pt x="30301" y="26745"/>
                    <a:pt x="27539" y="26590"/>
                  </a:cubicBezTo>
                  <a:cubicBezTo>
                    <a:pt x="27313" y="26579"/>
                    <a:pt x="27087" y="26567"/>
                    <a:pt x="26861" y="26555"/>
                  </a:cubicBezTo>
                  <a:cubicBezTo>
                    <a:pt x="25515" y="26495"/>
                    <a:pt x="24313" y="26436"/>
                    <a:pt x="23205" y="25912"/>
                  </a:cubicBezTo>
                  <a:cubicBezTo>
                    <a:pt x="23955" y="25638"/>
                    <a:pt x="24622" y="25138"/>
                    <a:pt x="25015" y="24519"/>
                  </a:cubicBezTo>
                  <a:cubicBezTo>
                    <a:pt x="25396" y="23947"/>
                    <a:pt x="25503" y="23316"/>
                    <a:pt x="25325" y="22697"/>
                  </a:cubicBezTo>
                  <a:cubicBezTo>
                    <a:pt x="25265" y="22471"/>
                    <a:pt x="25170" y="22268"/>
                    <a:pt x="25051" y="22066"/>
                  </a:cubicBezTo>
                  <a:cubicBezTo>
                    <a:pt x="25182" y="21983"/>
                    <a:pt x="25277" y="21876"/>
                    <a:pt x="25337" y="21745"/>
                  </a:cubicBezTo>
                  <a:cubicBezTo>
                    <a:pt x="25491" y="21399"/>
                    <a:pt x="25348" y="21030"/>
                    <a:pt x="25206" y="20673"/>
                  </a:cubicBezTo>
                  <a:cubicBezTo>
                    <a:pt x="25146" y="20518"/>
                    <a:pt x="25087" y="20363"/>
                    <a:pt x="25051" y="20221"/>
                  </a:cubicBezTo>
                  <a:cubicBezTo>
                    <a:pt x="24813" y="19054"/>
                    <a:pt x="24836" y="18042"/>
                    <a:pt x="25039" y="17030"/>
                  </a:cubicBezTo>
                  <a:cubicBezTo>
                    <a:pt x="26473" y="16264"/>
                    <a:pt x="27858" y="15948"/>
                    <a:pt x="29247" y="15948"/>
                  </a:cubicBezTo>
                  <a:close/>
                  <a:moveTo>
                    <a:pt x="43891" y="0"/>
                  </a:moveTo>
                  <a:cubicBezTo>
                    <a:pt x="41378" y="0"/>
                    <a:pt x="37328" y="5936"/>
                    <a:pt x="34929" y="5936"/>
                  </a:cubicBezTo>
                  <a:cubicBezTo>
                    <a:pt x="34836" y="5936"/>
                    <a:pt x="34746" y="5928"/>
                    <a:pt x="34659" y="5909"/>
                  </a:cubicBezTo>
                  <a:cubicBezTo>
                    <a:pt x="31849" y="5323"/>
                    <a:pt x="30657" y="1803"/>
                    <a:pt x="28081" y="1803"/>
                  </a:cubicBezTo>
                  <a:cubicBezTo>
                    <a:pt x="27307" y="1803"/>
                    <a:pt x="26407" y="2121"/>
                    <a:pt x="25301" y="2933"/>
                  </a:cubicBezTo>
                  <a:cubicBezTo>
                    <a:pt x="22003" y="5362"/>
                    <a:pt x="24634" y="8838"/>
                    <a:pt x="22717" y="11350"/>
                  </a:cubicBezTo>
                  <a:cubicBezTo>
                    <a:pt x="22123" y="12135"/>
                    <a:pt x="21244" y="12435"/>
                    <a:pt x="20190" y="12435"/>
                  </a:cubicBezTo>
                  <a:cubicBezTo>
                    <a:pt x="16754" y="12435"/>
                    <a:pt x="11464" y="9245"/>
                    <a:pt x="8169" y="9245"/>
                  </a:cubicBezTo>
                  <a:cubicBezTo>
                    <a:pt x="7874" y="9245"/>
                    <a:pt x="7595" y="9271"/>
                    <a:pt x="7334" y="9326"/>
                  </a:cubicBezTo>
                  <a:cubicBezTo>
                    <a:pt x="250" y="10850"/>
                    <a:pt x="0" y="20733"/>
                    <a:pt x="4489" y="24912"/>
                  </a:cubicBezTo>
                  <a:cubicBezTo>
                    <a:pt x="6646" y="26915"/>
                    <a:pt x="8569" y="27712"/>
                    <a:pt x="10339" y="27712"/>
                  </a:cubicBezTo>
                  <a:cubicBezTo>
                    <a:pt x="13493" y="27712"/>
                    <a:pt x="16167" y="25184"/>
                    <a:pt x="18836" y="22447"/>
                  </a:cubicBezTo>
                  <a:cubicBezTo>
                    <a:pt x="19157" y="22983"/>
                    <a:pt x="19455" y="23638"/>
                    <a:pt x="19753" y="24281"/>
                  </a:cubicBezTo>
                  <a:cubicBezTo>
                    <a:pt x="20515" y="25924"/>
                    <a:pt x="21288" y="27626"/>
                    <a:pt x="22550" y="27852"/>
                  </a:cubicBezTo>
                  <a:cubicBezTo>
                    <a:pt x="22658" y="27876"/>
                    <a:pt x="22753" y="27888"/>
                    <a:pt x="22860" y="27888"/>
                  </a:cubicBezTo>
                  <a:cubicBezTo>
                    <a:pt x="23455" y="27888"/>
                    <a:pt x="24086" y="27555"/>
                    <a:pt x="24777" y="26900"/>
                  </a:cubicBezTo>
                  <a:cubicBezTo>
                    <a:pt x="25444" y="26995"/>
                    <a:pt x="26134" y="27031"/>
                    <a:pt x="26837" y="27067"/>
                  </a:cubicBezTo>
                  <a:cubicBezTo>
                    <a:pt x="27051" y="27079"/>
                    <a:pt x="27289" y="27079"/>
                    <a:pt x="27515" y="27102"/>
                  </a:cubicBezTo>
                  <a:cubicBezTo>
                    <a:pt x="31218" y="27305"/>
                    <a:pt x="31492" y="28019"/>
                    <a:pt x="31861" y="30900"/>
                  </a:cubicBezTo>
                  <a:cubicBezTo>
                    <a:pt x="32075" y="32615"/>
                    <a:pt x="31861" y="34508"/>
                    <a:pt x="31861" y="36246"/>
                  </a:cubicBezTo>
                  <a:cubicBezTo>
                    <a:pt x="31861" y="39294"/>
                    <a:pt x="31861" y="42342"/>
                    <a:pt x="31861" y="45390"/>
                  </a:cubicBezTo>
                  <a:cubicBezTo>
                    <a:pt x="31861" y="45628"/>
                    <a:pt x="31921" y="45926"/>
                    <a:pt x="32147" y="45938"/>
                  </a:cubicBezTo>
                  <a:cubicBezTo>
                    <a:pt x="32151" y="45938"/>
                    <a:pt x="32156" y="45938"/>
                    <a:pt x="32160" y="45938"/>
                  </a:cubicBezTo>
                  <a:cubicBezTo>
                    <a:pt x="32400" y="45938"/>
                    <a:pt x="32480" y="45612"/>
                    <a:pt x="32480" y="45378"/>
                  </a:cubicBezTo>
                  <a:lnTo>
                    <a:pt x="32528" y="34913"/>
                  </a:lnTo>
                  <a:cubicBezTo>
                    <a:pt x="32528" y="33163"/>
                    <a:pt x="32552" y="31424"/>
                    <a:pt x="32552" y="29674"/>
                  </a:cubicBezTo>
                  <a:cubicBezTo>
                    <a:pt x="32540" y="28293"/>
                    <a:pt x="32611" y="27114"/>
                    <a:pt x="33338" y="25888"/>
                  </a:cubicBezTo>
                  <a:cubicBezTo>
                    <a:pt x="33540" y="26174"/>
                    <a:pt x="33838" y="26400"/>
                    <a:pt x="34231" y="26412"/>
                  </a:cubicBezTo>
                  <a:cubicBezTo>
                    <a:pt x="34516" y="26412"/>
                    <a:pt x="34766" y="26269"/>
                    <a:pt x="34981" y="26138"/>
                  </a:cubicBezTo>
                  <a:cubicBezTo>
                    <a:pt x="36481" y="25162"/>
                    <a:pt x="37148" y="23507"/>
                    <a:pt x="37755" y="21733"/>
                  </a:cubicBezTo>
                  <a:cubicBezTo>
                    <a:pt x="38100" y="20733"/>
                    <a:pt x="38576" y="19792"/>
                    <a:pt x="39148" y="18935"/>
                  </a:cubicBezTo>
                  <a:cubicBezTo>
                    <a:pt x="40787" y="19529"/>
                    <a:pt x="42460" y="19818"/>
                    <a:pt x="44102" y="19818"/>
                  </a:cubicBezTo>
                  <a:cubicBezTo>
                    <a:pt x="48414" y="19818"/>
                    <a:pt x="52519" y="17826"/>
                    <a:pt x="55269" y="14137"/>
                  </a:cubicBezTo>
                  <a:cubicBezTo>
                    <a:pt x="60282" y="7445"/>
                    <a:pt x="55004" y="1447"/>
                    <a:pt x="48361" y="1447"/>
                  </a:cubicBezTo>
                  <a:cubicBezTo>
                    <a:pt x="47463" y="1447"/>
                    <a:pt x="46539" y="1557"/>
                    <a:pt x="45613" y="1790"/>
                  </a:cubicBezTo>
                  <a:cubicBezTo>
                    <a:pt x="45220" y="500"/>
                    <a:pt x="44620" y="0"/>
                    <a:pt x="43891" y="0"/>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40" name="Google Shape;740;p42"/>
            <p:cNvGrpSpPr/>
            <p:nvPr/>
          </p:nvGrpSpPr>
          <p:grpSpPr>
            <a:xfrm rot="1398551" flipH="1">
              <a:off x="7356543" y="3857054"/>
              <a:ext cx="1522160" cy="1254196"/>
              <a:chOff x="698956" y="6526827"/>
              <a:chExt cx="1522132" cy="1254173"/>
            </a:xfrm>
          </p:grpSpPr>
          <p:grpSp>
            <p:nvGrpSpPr>
              <p:cNvPr id="741" name="Google Shape;741;p42"/>
              <p:cNvGrpSpPr/>
              <p:nvPr/>
            </p:nvGrpSpPr>
            <p:grpSpPr>
              <a:xfrm>
                <a:off x="970014" y="6599642"/>
                <a:ext cx="1251074" cy="1089966"/>
                <a:chOff x="2227541" y="6011760"/>
                <a:chExt cx="2864180" cy="2495343"/>
              </a:xfrm>
            </p:grpSpPr>
            <p:sp>
              <p:nvSpPr>
                <p:cNvPr id="742" name="Google Shape;742;p42"/>
                <p:cNvSpPr/>
                <p:nvPr/>
              </p:nvSpPr>
              <p:spPr>
                <a:xfrm rot="-1131582">
                  <a:off x="2772277" y="6293752"/>
                  <a:ext cx="2064072" cy="1922827"/>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43" name="Google Shape;743;p42"/>
                <p:cNvGrpSpPr/>
                <p:nvPr/>
              </p:nvGrpSpPr>
              <p:grpSpPr>
                <a:xfrm>
                  <a:off x="2227541" y="6635267"/>
                  <a:ext cx="2250382" cy="1871835"/>
                  <a:chOff x="2227541" y="6635267"/>
                  <a:chExt cx="2250382" cy="1871835"/>
                </a:xfrm>
              </p:grpSpPr>
              <p:sp>
                <p:nvSpPr>
                  <p:cNvPr id="744" name="Google Shape;744;p42"/>
                  <p:cNvSpPr/>
                  <p:nvPr/>
                </p:nvSpPr>
                <p:spPr>
                  <a:xfrm rot="-1131582">
                    <a:off x="2389104" y="6911337"/>
                    <a:ext cx="1927256" cy="1319697"/>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5" name="Google Shape;745;p42"/>
                  <p:cNvSpPr/>
                  <p:nvPr/>
                </p:nvSpPr>
                <p:spPr>
                  <a:xfrm rot="-1131582">
                    <a:off x="3441562" y="7628158"/>
                    <a:ext cx="485043" cy="66058"/>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6" name="Google Shape;746;p42"/>
                  <p:cNvSpPr/>
                  <p:nvPr/>
                </p:nvSpPr>
                <p:spPr>
                  <a:xfrm rot="-1131582">
                    <a:off x="3621630" y="6827655"/>
                    <a:ext cx="184071" cy="404239"/>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747" name="Google Shape;747;p42"/>
              <p:cNvGrpSpPr/>
              <p:nvPr/>
            </p:nvGrpSpPr>
            <p:grpSpPr>
              <a:xfrm>
                <a:off x="698956" y="6526827"/>
                <a:ext cx="761443" cy="1254173"/>
                <a:chOff x="1668617" y="5683195"/>
                <a:chExt cx="1743230" cy="2871275"/>
              </a:xfrm>
            </p:grpSpPr>
            <p:sp>
              <p:nvSpPr>
                <p:cNvPr id="748" name="Google Shape;748;p42"/>
                <p:cNvSpPr/>
                <p:nvPr/>
              </p:nvSpPr>
              <p:spPr>
                <a:xfrm>
                  <a:off x="1668617" y="5683195"/>
                  <a:ext cx="1729969" cy="2242458"/>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rgbClr val="75D9C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49" name="Google Shape;749;p42"/>
                <p:cNvGrpSpPr/>
                <p:nvPr/>
              </p:nvGrpSpPr>
              <p:grpSpPr>
                <a:xfrm>
                  <a:off x="2252110" y="6027996"/>
                  <a:ext cx="1159737" cy="2526474"/>
                  <a:chOff x="2252110" y="6027996"/>
                  <a:chExt cx="1159737" cy="2526474"/>
                </a:xfrm>
              </p:grpSpPr>
              <p:sp>
                <p:nvSpPr>
                  <p:cNvPr id="750" name="Google Shape;750;p42"/>
                  <p:cNvSpPr/>
                  <p:nvPr/>
                </p:nvSpPr>
                <p:spPr>
                  <a:xfrm>
                    <a:off x="2252110" y="6027996"/>
                    <a:ext cx="1159737" cy="2526474"/>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1" name="Google Shape;751;p42"/>
                  <p:cNvSpPr/>
                  <p:nvPr/>
                </p:nvSpPr>
                <p:spPr>
                  <a:xfrm>
                    <a:off x="3112839" y="6709262"/>
                    <a:ext cx="58980" cy="663304"/>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 name="Google Shape;752;p42"/>
                  <p:cNvSpPr/>
                  <p:nvPr/>
                </p:nvSpPr>
                <p:spPr>
                  <a:xfrm>
                    <a:off x="2447432" y="6696496"/>
                    <a:ext cx="526393" cy="233669"/>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 name="Google Shape;753;p42"/>
                  <p:cNvSpPr/>
                  <p:nvPr/>
                </p:nvSpPr>
                <p:spPr>
                  <a:xfrm>
                    <a:off x="2600004" y="6126931"/>
                    <a:ext cx="57644" cy="287652"/>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sp>
          <p:nvSpPr>
            <p:cNvPr id="754" name="Google Shape;754;p42"/>
            <p:cNvSpPr/>
            <p:nvPr/>
          </p:nvSpPr>
          <p:spPr>
            <a:xfrm flipH="1">
              <a:off x="6505301" y="4462217"/>
              <a:ext cx="2637197" cy="681282"/>
            </a:xfrm>
            <a:custGeom>
              <a:avLst/>
              <a:gdLst/>
              <a:ahLst/>
              <a:cxnLst/>
              <a:rect l="l" t="t" r="r" b="b"/>
              <a:pathLst>
                <a:path w="59984" h="15496" extrusionOk="0">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rgbClr val="A0EB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0" name="Google Shape;536;p37">
            <a:extLst>
              <a:ext uri="{FF2B5EF4-FFF2-40B4-BE49-F238E27FC236}">
                <a16:creationId xmlns:a16="http://schemas.microsoft.com/office/drawing/2014/main" id="{D8121384-0C8D-BDE3-E7FA-17D4FF88EAED}"/>
              </a:ext>
            </a:extLst>
          </p:cNvPr>
          <p:cNvGrpSpPr/>
          <p:nvPr/>
        </p:nvGrpSpPr>
        <p:grpSpPr>
          <a:xfrm>
            <a:off x="10496823" y="257799"/>
            <a:ext cx="616789" cy="833812"/>
            <a:chOff x="590250" y="244200"/>
            <a:chExt cx="407975" cy="532175"/>
          </a:xfrm>
        </p:grpSpPr>
        <p:sp>
          <p:nvSpPr>
            <p:cNvPr id="21" name="Google Shape;537;p37">
              <a:extLst>
                <a:ext uri="{FF2B5EF4-FFF2-40B4-BE49-F238E27FC236}">
                  <a16:creationId xmlns:a16="http://schemas.microsoft.com/office/drawing/2014/main" id="{AC785DAF-C251-7855-921C-3722FA5D4EFD}"/>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38;p37">
              <a:extLst>
                <a:ext uri="{FF2B5EF4-FFF2-40B4-BE49-F238E27FC236}">
                  <a16:creationId xmlns:a16="http://schemas.microsoft.com/office/drawing/2014/main" id="{D125FE13-82A9-D960-7F94-720214960DB6}"/>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39;p37">
              <a:extLst>
                <a:ext uri="{FF2B5EF4-FFF2-40B4-BE49-F238E27FC236}">
                  <a16:creationId xmlns:a16="http://schemas.microsoft.com/office/drawing/2014/main" id="{CC73929D-1B04-F2BF-668D-A855F0184C1A}"/>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40;p37">
              <a:extLst>
                <a:ext uri="{FF2B5EF4-FFF2-40B4-BE49-F238E27FC236}">
                  <a16:creationId xmlns:a16="http://schemas.microsoft.com/office/drawing/2014/main" id="{9DBFA181-15DF-828D-5DBA-01F6CEB52810}"/>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41;p37">
              <a:extLst>
                <a:ext uri="{FF2B5EF4-FFF2-40B4-BE49-F238E27FC236}">
                  <a16:creationId xmlns:a16="http://schemas.microsoft.com/office/drawing/2014/main" id="{4F20A13A-7871-2C33-EF47-745E1887FA43}"/>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42;p37">
              <a:extLst>
                <a:ext uri="{FF2B5EF4-FFF2-40B4-BE49-F238E27FC236}">
                  <a16:creationId xmlns:a16="http://schemas.microsoft.com/office/drawing/2014/main" id="{205378BC-6897-C7F0-2319-3759E4C4792D}"/>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43;p37">
              <a:extLst>
                <a:ext uri="{FF2B5EF4-FFF2-40B4-BE49-F238E27FC236}">
                  <a16:creationId xmlns:a16="http://schemas.microsoft.com/office/drawing/2014/main" id="{AE0E0755-635B-569B-1D54-D60D0DFD9A5B}"/>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44;p37">
              <a:extLst>
                <a:ext uri="{FF2B5EF4-FFF2-40B4-BE49-F238E27FC236}">
                  <a16:creationId xmlns:a16="http://schemas.microsoft.com/office/drawing/2014/main" id="{49055557-B501-F1D3-66D5-70B3107DA63B}"/>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45;p37">
              <a:extLst>
                <a:ext uri="{FF2B5EF4-FFF2-40B4-BE49-F238E27FC236}">
                  <a16:creationId xmlns:a16="http://schemas.microsoft.com/office/drawing/2014/main" id="{21D0760D-BB3B-9D04-69F6-F3C4C01433D0}"/>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46;p37">
              <a:extLst>
                <a:ext uri="{FF2B5EF4-FFF2-40B4-BE49-F238E27FC236}">
                  <a16:creationId xmlns:a16="http://schemas.microsoft.com/office/drawing/2014/main" id="{E4A52182-AB74-4541-2F9B-4E337E0DC0FA}"/>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47;p37">
              <a:extLst>
                <a:ext uri="{FF2B5EF4-FFF2-40B4-BE49-F238E27FC236}">
                  <a16:creationId xmlns:a16="http://schemas.microsoft.com/office/drawing/2014/main" id="{1162942D-3283-F95C-B081-AD16779EA7B7}"/>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48;p37">
              <a:extLst>
                <a:ext uri="{FF2B5EF4-FFF2-40B4-BE49-F238E27FC236}">
                  <a16:creationId xmlns:a16="http://schemas.microsoft.com/office/drawing/2014/main" id="{207178A7-72D1-B278-9098-13D6C8D2A1EF}"/>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49;p37">
              <a:extLst>
                <a:ext uri="{FF2B5EF4-FFF2-40B4-BE49-F238E27FC236}">
                  <a16:creationId xmlns:a16="http://schemas.microsoft.com/office/drawing/2014/main" id="{DE889E32-6B74-7E35-28C0-5FC3A776B7BD}"/>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50;p37">
              <a:extLst>
                <a:ext uri="{FF2B5EF4-FFF2-40B4-BE49-F238E27FC236}">
                  <a16:creationId xmlns:a16="http://schemas.microsoft.com/office/drawing/2014/main" id="{D6ED5A93-A3B6-602A-448A-E2EFC51D4EEC}"/>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ln>
              <a:headEnd type="none" w="sm" len="sm"/>
              <a:tailEnd type="none" w="sm" len="sm"/>
            </a:ln>
          </p:spPr>
          <p:style>
            <a:lnRef idx="1">
              <a:schemeClr val="accent2"/>
            </a:lnRef>
            <a:fillRef idx="0">
              <a:schemeClr val="accent2"/>
            </a:fillRef>
            <a:effectRef idx="0">
              <a:schemeClr val="accent2"/>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7" name="صورة 36">
            <a:extLst>
              <a:ext uri="{FF2B5EF4-FFF2-40B4-BE49-F238E27FC236}">
                <a16:creationId xmlns:a16="http://schemas.microsoft.com/office/drawing/2014/main" id="{E8479C08-119C-E8CC-7BD6-4BA57F739C13}"/>
              </a:ext>
            </a:extLst>
          </p:cNvPr>
          <p:cNvPicPr>
            <a:picLocks noChangeAspect="1"/>
          </p:cNvPicPr>
          <p:nvPr/>
        </p:nvPicPr>
        <p:blipFill>
          <a:blip r:embed="rId3"/>
          <a:stretch>
            <a:fillRect/>
          </a:stretch>
        </p:blipFill>
        <p:spPr>
          <a:xfrm>
            <a:off x="56675" y="3609815"/>
            <a:ext cx="2629727" cy="3419537"/>
          </a:xfrm>
          <a:prstGeom prst="rect">
            <a:avLst/>
          </a:prstGeom>
          <a:solidFill>
            <a:schemeClr val="accent3">
              <a:lumMod val="40000"/>
              <a:lumOff val="60000"/>
            </a:schemeClr>
          </a:solidFill>
        </p:spPr>
      </p:pic>
      <p:pic>
        <p:nvPicPr>
          <p:cNvPr id="38" name="صورة 37">
            <a:extLst>
              <a:ext uri="{FF2B5EF4-FFF2-40B4-BE49-F238E27FC236}">
                <a16:creationId xmlns:a16="http://schemas.microsoft.com/office/drawing/2014/main" id="{F91A192A-C678-5D11-6740-FBE27BE8E1DC}"/>
              </a:ext>
            </a:extLst>
          </p:cNvPr>
          <p:cNvPicPr>
            <a:picLocks noChangeAspect="1"/>
          </p:cNvPicPr>
          <p:nvPr/>
        </p:nvPicPr>
        <p:blipFill>
          <a:blip r:embed="rId4"/>
          <a:stretch>
            <a:fillRect/>
          </a:stretch>
        </p:blipFill>
        <p:spPr>
          <a:xfrm>
            <a:off x="3086696" y="272933"/>
            <a:ext cx="3117052" cy="3336882"/>
          </a:xfrm>
          <a:prstGeom prst="rect">
            <a:avLst/>
          </a:prstGeom>
          <a:solidFill>
            <a:schemeClr val="accent3">
              <a:lumMod val="40000"/>
              <a:lumOff val="60000"/>
            </a:schemeClr>
          </a:solidFill>
        </p:spPr>
      </p:pic>
      <p:pic>
        <p:nvPicPr>
          <p:cNvPr id="42" name="صورة 41">
            <a:extLst>
              <a:ext uri="{FF2B5EF4-FFF2-40B4-BE49-F238E27FC236}">
                <a16:creationId xmlns:a16="http://schemas.microsoft.com/office/drawing/2014/main" id="{64BD9AEB-FF08-625F-485D-4EB1232B068E}"/>
              </a:ext>
            </a:extLst>
          </p:cNvPr>
          <p:cNvPicPr>
            <a:picLocks noChangeAspect="1"/>
          </p:cNvPicPr>
          <p:nvPr/>
        </p:nvPicPr>
        <p:blipFill>
          <a:blip r:embed="rId5"/>
          <a:stretch>
            <a:fillRect/>
          </a:stretch>
        </p:blipFill>
        <p:spPr>
          <a:xfrm>
            <a:off x="238686" y="120060"/>
            <a:ext cx="2447716" cy="3478790"/>
          </a:xfrm>
          <a:prstGeom prst="rect">
            <a:avLst/>
          </a:prstGeom>
          <a:solidFill>
            <a:schemeClr val="accent3">
              <a:lumMod val="40000"/>
              <a:lumOff val="60000"/>
            </a:schemeClr>
          </a:solidFill>
        </p:spPr>
      </p:pic>
      <p:sp>
        <p:nvSpPr>
          <p:cNvPr id="43" name="مستطيل: زوايا مستديرة 42">
            <a:extLst>
              <a:ext uri="{FF2B5EF4-FFF2-40B4-BE49-F238E27FC236}">
                <a16:creationId xmlns:a16="http://schemas.microsoft.com/office/drawing/2014/main" id="{8F518E44-EB1C-499D-6553-547D3074FF82}"/>
              </a:ext>
            </a:extLst>
          </p:cNvPr>
          <p:cNvSpPr/>
          <p:nvPr/>
        </p:nvSpPr>
        <p:spPr>
          <a:xfrm>
            <a:off x="7295124" y="792684"/>
            <a:ext cx="3898669" cy="63799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200" b="1" dirty="0">
                <a:solidFill>
                  <a:srgbClr val="002060"/>
                </a:solidFill>
              </a:rPr>
              <a:t>نماذج التعلم الذاتي</a:t>
            </a:r>
            <a:endParaRPr lang="en-US" sz="3200" b="1" dirty="0">
              <a:solidFill>
                <a:srgbClr val="002060"/>
              </a:solidFill>
            </a:endParaRPr>
          </a:p>
        </p:txBody>
      </p:sp>
      <p:pic>
        <p:nvPicPr>
          <p:cNvPr id="44" name="صورة 43">
            <a:extLst>
              <a:ext uri="{FF2B5EF4-FFF2-40B4-BE49-F238E27FC236}">
                <a16:creationId xmlns:a16="http://schemas.microsoft.com/office/drawing/2014/main" id="{77ECE37F-8469-83F2-A25F-817CD70F4CA8}"/>
              </a:ext>
            </a:extLst>
          </p:cNvPr>
          <p:cNvPicPr>
            <a:picLocks noChangeAspect="1"/>
          </p:cNvPicPr>
          <p:nvPr/>
        </p:nvPicPr>
        <p:blipFill>
          <a:blip r:embed="rId6"/>
          <a:stretch>
            <a:fillRect/>
          </a:stretch>
        </p:blipFill>
        <p:spPr>
          <a:xfrm>
            <a:off x="6528534" y="2027952"/>
            <a:ext cx="3368387" cy="4055619"/>
          </a:xfrm>
          <a:prstGeom prst="rect">
            <a:avLst/>
          </a:prstGeom>
        </p:spPr>
      </p:pic>
      <p:pic>
        <p:nvPicPr>
          <p:cNvPr id="45" name="صورة 44">
            <a:extLst>
              <a:ext uri="{FF2B5EF4-FFF2-40B4-BE49-F238E27FC236}">
                <a16:creationId xmlns:a16="http://schemas.microsoft.com/office/drawing/2014/main" id="{89EE96DD-0506-5AD2-0452-F5ACAA78E4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29199" y="3762381"/>
            <a:ext cx="2556538" cy="3419537"/>
          </a:xfrm>
          <a:prstGeom prst="rect">
            <a:avLst/>
          </a:prstGeom>
        </p:spPr>
      </p:pic>
    </p:spTree>
    <p:extLst>
      <p:ext uri="{BB962C8B-B14F-4D97-AF65-F5344CB8AC3E}">
        <p14:creationId xmlns:p14="http://schemas.microsoft.com/office/powerpoint/2010/main" val="13619474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7" name="مربع نص 6">
            <a:extLst>
              <a:ext uri="{FF2B5EF4-FFF2-40B4-BE49-F238E27FC236}">
                <a16:creationId xmlns:a16="http://schemas.microsoft.com/office/drawing/2014/main" id="{CE8EC802-7463-D2C2-955F-2F899786229C}"/>
              </a:ext>
            </a:extLst>
          </p:cNvPr>
          <p:cNvSpPr txBox="1"/>
          <p:nvPr/>
        </p:nvSpPr>
        <p:spPr>
          <a:xfrm>
            <a:off x="231026" y="2569333"/>
            <a:ext cx="4449387" cy="461665"/>
          </a:xfrm>
          <a:prstGeom prst="rect">
            <a:avLst/>
          </a:prstGeom>
          <a:solidFill>
            <a:schemeClr val="accent2">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BH" sz="2400">
                <a:hlinkClick r:id="rId2"/>
              </a:rPr>
              <a:t>فيد إعادة تدوير الزجاج -هاجر محمد.</a:t>
            </a:r>
            <a:r>
              <a:rPr lang="en-US" sz="2400">
                <a:hlinkClick r:id="rId2"/>
              </a:rPr>
              <a:t>mp4</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فقاعة الكلام: مستطيلة مستديرة الزوايا 7">
            <a:extLst>
              <a:ext uri="{FF2B5EF4-FFF2-40B4-BE49-F238E27FC236}">
                <a16:creationId xmlns:a16="http://schemas.microsoft.com/office/drawing/2014/main" id="{939F0E60-A3CA-C22F-4DEE-44F15EEBAA96}"/>
              </a:ext>
            </a:extLst>
          </p:cNvPr>
          <p:cNvSpPr/>
          <p:nvPr/>
        </p:nvSpPr>
        <p:spPr>
          <a:xfrm>
            <a:off x="7153087" y="1672998"/>
            <a:ext cx="3092334" cy="1643971"/>
          </a:xfrm>
          <a:prstGeom prst="wedgeRoundRect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24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الإنتاج الرقمي للطالبات من اجل بيئة مستدامة </a:t>
            </a:r>
            <a:endPar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 name="صورة 2">
            <a:extLst>
              <a:ext uri="{FF2B5EF4-FFF2-40B4-BE49-F238E27FC236}">
                <a16:creationId xmlns:a16="http://schemas.microsoft.com/office/drawing/2014/main" id="{98A67CA7-50BE-DC0C-7421-21DFE8C6AEFB}"/>
              </a:ext>
            </a:extLst>
          </p:cNvPr>
          <p:cNvPicPr>
            <a:picLocks noChangeAspect="1"/>
          </p:cNvPicPr>
          <p:nvPr/>
        </p:nvPicPr>
        <p:blipFill>
          <a:blip r:embed="rId3"/>
          <a:stretch>
            <a:fillRect/>
          </a:stretch>
        </p:blipFill>
        <p:spPr>
          <a:xfrm>
            <a:off x="-48891" y="152217"/>
            <a:ext cx="9458608" cy="1263534"/>
          </a:xfrm>
          <a:prstGeom prst="rect">
            <a:avLst/>
          </a:prstGeom>
        </p:spPr>
      </p:pic>
      <p:grpSp>
        <p:nvGrpSpPr>
          <p:cNvPr id="9" name="Google Shape;2315;p58">
            <a:extLst>
              <a:ext uri="{FF2B5EF4-FFF2-40B4-BE49-F238E27FC236}">
                <a16:creationId xmlns:a16="http://schemas.microsoft.com/office/drawing/2014/main" id="{DC8669DF-3FCF-912F-0505-A8A423033809}"/>
              </a:ext>
            </a:extLst>
          </p:cNvPr>
          <p:cNvGrpSpPr/>
          <p:nvPr/>
        </p:nvGrpSpPr>
        <p:grpSpPr>
          <a:xfrm>
            <a:off x="7012675" y="3711941"/>
            <a:ext cx="1045652" cy="2536945"/>
            <a:chOff x="2875050" y="666550"/>
            <a:chExt cx="1854650" cy="4499725"/>
          </a:xfrm>
        </p:grpSpPr>
        <p:sp>
          <p:nvSpPr>
            <p:cNvPr id="10" name="Google Shape;2316;p58">
              <a:extLst>
                <a:ext uri="{FF2B5EF4-FFF2-40B4-BE49-F238E27FC236}">
                  <a16:creationId xmlns:a16="http://schemas.microsoft.com/office/drawing/2014/main" id="{45ECB50D-8F27-89FD-4676-F4F6C4D36540}"/>
                </a:ext>
              </a:extLst>
            </p:cNvPr>
            <p:cNvSpPr/>
            <p:nvPr/>
          </p:nvSpPr>
          <p:spPr>
            <a:xfrm>
              <a:off x="3978450" y="5062650"/>
              <a:ext cx="302750" cy="103625"/>
            </a:xfrm>
            <a:custGeom>
              <a:avLst/>
              <a:gdLst/>
              <a:ahLst/>
              <a:cxnLst/>
              <a:rect l="l" t="t" r="r" b="b"/>
              <a:pathLst>
                <a:path w="12110" h="4145" extrusionOk="0">
                  <a:moveTo>
                    <a:pt x="6954" y="1"/>
                  </a:moveTo>
                  <a:lnTo>
                    <a:pt x="49" y="3180"/>
                  </a:lnTo>
                  <a:lnTo>
                    <a:pt x="1" y="4144"/>
                  </a:lnTo>
                  <a:lnTo>
                    <a:pt x="10633" y="4144"/>
                  </a:lnTo>
                  <a:cubicBezTo>
                    <a:pt x="11443" y="4144"/>
                    <a:pt x="12110" y="3442"/>
                    <a:pt x="12074" y="2632"/>
                  </a:cubicBezTo>
                  <a:lnTo>
                    <a:pt x="11943" y="1"/>
                  </a:ln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317;p58">
              <a:extLst>
                <a:ext uri="{FF2B5EF4-FFF2-40B4-BE49-F238E27FC236}">
                  <a16:creationId xmlns:a16="http://schemas.microsoft.com/office/drawing/2014/main" id="{0208FDF9-5B0E-3E30-9570-ECBBD50C3C8D}"/>
                </a:ext>
              </a:extLst>
            </p:cNvPr>
            <p:cNvSpPr/>
            <p:nvPr/>
          </p:nvSpPr>
          <p:spPr>
            <a:xfrm>
              <a:off x="4128475" y="4871550"/>
              <a:ext cx="168800" cy="192025"/>
            </a:xfrm>
            <a:custGeom>
              <a:avLst/>
              <a:gdLst/>
              <a:ahLst/>
              <a:cxnLst/>
              <a:rect l="l" t="t" r="r" b="b"/>
              <a:pathLst>
                <a:path w="6752" h="7681" extrusionOk="0">
                  <a:moveTo>
                    <a:pt x="1" y="1"/>
                  </a:moveTo>
                  <a:cubicBezTo>
                    <a:pt x="560" y="4775"/>
                    <a:pt x="906" y="7669"/>
                    <a:pt x="906" y="7669"/>
                  </a:cubicBezTo>
                  <a:lnTo>
                    <a:pt x="5918" y="7680"/>
                  </a:lnTo>
                  <a:cubicBezTo>
                    <a:pt x="6228" y="5013"/>
                    <a:pt x="6502" y="2466"/>
                    <a:pt x="6752" y="1"/>
                  </a:cubicBezTo>
                  <a:close/>
                </a:path>
              </a:pathLst>
            </a:custGeom>
            <a:solidFill>
              <a:srgbClr val="FF9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318;p58">
              <a:extLst>
                <a:ext uri="{FF2B5EF4-FFF2-40B4-BE49-F238E27FC236}">
                  <a16:creationId xmlns:a16="http://schemas.microsoft.com/office/drawing/2014/main" id="{BD765DA7-7550-4FE0-E39B-8DA3DE3131A8}"/>
                </a:ext>
              </a:extLst>
            </p:cNvPr>
            <p:cNvSpPr/>
            <p:nvPr/>
          </p:nvSpPr>
          <p:spPr>
            <a:xfrm>
              <a:off x="3620675" y="5062650"/>
              <a:ext cx="302750" cy="103625"/>
            </a:xfrm>
            <a:custGeom>
              <a:avLst/>
              <a:gdLst/>
              <a:ahLst/>
              <a:cxnLst/>
              <a:rect l="l" t="t" r="r" b="b"/>
              <a:pathLst>
                <a:path w="12110" h="4145" extrusionOk="0">
                  <a:moveTo>
                    <a:pt x="6954" y="1"/>
                  </a:moveTo>
                  <a:lnTo>
                    <a:pt x="48" y="3180"/>
                  </a:lnTo>
                  <a:lnTo>
                    <a:pt x="1" y="4144"/>
                  </a:lnTo>
                  <a:lnTo>
                    <a:pt x="10633" y="4144"/>
                  </a:lnTo>
                  <a:cubicBezTo>
                    <a:pt x="11443" y="4144"/>
                    <a:pt x="12109" y="3442"/>
                    <a:pt x="12074" y="2632"/>
                  </a:cubicBezTo>
                  <a:lnTo>
                    <a:pt x="11943" y="1"/>
                  </a:ln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319;p58">
              <a:extLst>
                <a:ext uri="{FF2B5EF4-FFF2-40B4-BE49-F238E27FC236}">
                  <a16:creationId xmlns:a16="http://schemas.microsoft.com/office/drawing/2014/main" id="{B76FF0A9-D51B-ECBC-2462-32A41EEB08E0}"/>
                </a:ext>
              </a:extLst>
            </p:cNvPr>
            <p:cNvSpPr/>
            <p:nvPr/>
          </p:nvSpPr>
          <p:spPr>
            <a:xfrm>
              <a:off x="3770700" y="4871550"/>
              <a:ext cx="162850" cy="192925"/>
            </a:xfrm>
            <a:custGeom>
              <a:avLst/>
              <a:gdLst/>
              <a:ahLst/>
              <a:cxnLst/>
              <a:rect l="l" t="t" r="r" b="b"/>
              <a:pathLst>
                <a:path w="6514" h="7717" extrusionOk="0">
                  <a:moveTo>
                    <a:pt x="0" y="1"/>
                  </a:moveTo>
                  <a:cubicBezTo>
                    <a:pt x="560" y="4811"/>
                    <a:pt x="905" y="7716"/>
                    <a:pt x="905" y="7716"/>
                  </a:cubicBezTo>
                  <a:lnTo>
                    <a:pt x="5834" y="7633"/>
                  </a:lnTo>
                  <a:cubicBezTo>
                    <a:pt x="6096" y="4990"/>
                    <a:pt x="6323" y="2454"/>
                    <a:pt x="6513" y="1"/>
                  </a:cubicBezTo>
                  <a:close/>
                </a:path>
              </a:pathLst>
            </a:custGeom>
            <a:solidFill>
              <a:srgbClr val="FF9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320;p58">
              <a:extLst>
                <a:ext uri="{FF2B5EF4-FFF2-40B4-BE49-F238E27FC236}">
                  <a16:creationId xmlns:a16="http://schemas.microsoft.com/office/drawing/2014/main" id="{271AE0F8-144D-B339-280F-C0964D772A34}"/>
                </a:ext>
              </a:extLst>
            </p:cNvPr>
            <p:cNvSpPr/>
            <p:nvPr/>
          </p:nvSpPr>
          <p:spPr>
            <a:xfrm>
              <a:off x="3521550" y="2254575"/>
              <a:ext cx="1000450" cy="2769250"/>
            </a:xfrm>
            <a:custGeom>
              <a:avLst/>
              <a:gdLst/>
              <a:ahLst/>
              <a:cxnLst/>
              <a:rect l="l" t="t" r="r" b="b"/>
              <a:pathLst>
                <a:path w="40018" h="110770" extrusionOk="0">
                  <a:moveTo>
                    <a:pt x="2120" y="0"/>
                  </a:moveTo>
                  <a:cubicBezTo>
                    <a:pt x="2120" y="0"/>
                    <a:pt x="620" y="7180"/>
                    <a:pt x="168" y="13204"/>
                  </a:cubicBezTo>
                  <a:cubicBezTo>
                    <a:pt x="37" y="15002"/>
                    <a:pt x="1" y="16693"/>
                    <a:pt x="120" y="18074"/>
                  </a:cubicBezTo>
                  <a:cubicBezTo>
                    <a:pt x="668" y="24063"/>
                    <a:pt x="9788" y="110526"/>
                    <a:pt x="9788" y="110526"/>
                  </a:cubicBezTo>
                  <a:cubicBezTo>
                    <a:pt x="9788" y="110526"/>
                    <a:pt x="12328" y="110769"/>
                    <a:pt x="14550" y="110769"/>
                  </a:cubicBezTo>
                  <a:cubicBezTo>
                    <a:pt x="15662" y="110769"/>
                    <a:pt x="16693" y="110708"/>
                    <a:pt x="17289" y="110526"/>
                  </a:cubicBezTo>
                  <a:lnTo>
                    <a:pt x="17551" y="28147"/>
                  </a:lnTo>
                  <a:lnTo>
                    <a:pt x="24492" y="110133"/>
                  </a:lnTo>
                  <a:lnTo>
                    <a:pt x="31029" y="110133"/>
                  </a:lnTo>
                  <a:lnTo>
                    <a:pt x="34577" y="58377"/>
                  </a:lnTo>
                  <a:cubicBezTo>
                    <a:pt x="34577" y="58377"/>
                    <a:pt x="40018" y="4537"/>
                    <a:pt x="32803" y="0"/>
                  </a:cubicBezTo>
                  <a:close/>
                </a:path>
              </a:pathLst>
            </a:custGeom>
            <a:solidFill>
              <a:srgbClr val="FFD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321;p58">
              <a:extLst>
                <a:ext uri="{FF2B5EF4-FFF2-40B4-BE49-F238E27FC236}">
                  <a16:creationId xmlns:a16="http://schemas.microsoft.com/office/drawing/2014/main" id="{6B741AFA-9340-15E6-1BC4-605A53CA0D7F}"/>
                </a:ext>
              </a:extLst>
            </p:cNvPr>
            <p:cNvSpPr/>
            <p:nvPr/>
          </p:nvSpPr>
          <p:spPr>
            <a:xfrm>
              <a:off x="2949350" y="1305625"/>
              <a:ext cx="925550" cy="1216925"/>
            </a:xfrm>
            <a:custGeom>
              <a:avLst/>
              <a:gdLst/>
              <a:ahLst/>
              <a:cxnLst/>
              <a:rect l="l" t="t" r="r" b="b"/>
              <a:pathLst>
                <a:path w="37022" h="48677" extrusionOk="0">
                  <a:moveTo>
                    <a:pt x="31140" y="1"/>
                  </a:moveTo>
                  <a:cubicBezTo>
                    <a:pt x="31108" y="1"/>
                    <a:pt x="31077" y="1"/>
                    <a:pt x="31045" y="1"/>
                  </a:cubicBezTo>
                  <a:cubicBezTo>
                    <a:pt x="28282" y="61"/>
                    <a:pt x="26092" y="2359"/>
                    <a:pt x="26151" y="5121"/>
                  </a:cubicBezTo>
                  <a:lnTo>
                    <a:pt x="26151" y="5264"/>
                  </a:lnTo>
                  <a:cubicBezTo>
                    <a:pt x="26246" y="9455"/>
                    <a:pt x="26377" y="13860"/>
                    <a:pt x="26318" y="18051"/>
                  </a:cubicBezTo>
                  <a:cubicBezTo>
                    <a:pt x="26294" y="20171"/>
                    <a:pt x="26211" y="22254"/>
                    <a:pt x="26056" y="24254"/>
                  </a:cubicBezTo>
                  <a:cubicBezTo>
                    <a:pt x="25865" y="26243"/>
                    <a:pt x="25615" y="28207"/>
                    <a:pt x="25163" y="29684"/>
                  </a:cubicBezTo>
                  <a:cubicBezTo>
                    <a:pt x="25056" y="30053"/>
                    <a:pt x="24937" y="30362"/>
                    <a:pt x="24830" y="30636"/>
                  </a:cubicBezTo>
                  <a:cubicBezTo>
                    <a:pt x="24722" y="30850"/>
                    <a:pt x="24651" y="31065"/>
                    <a:pt x="24472" y="31327"/>
                  </a:cubicBezTo>
                  <a:cubicBezTo>
                    <a:pt x="24139" y="31874"/>
                    <a:pt x="23568" y="32529"/>
                    <a:pt x="22913" y="33172"/>
                  </a:cubicBezTo>
                  <a:cubicBezTo>
                    <a:pt x="21591" y="34470"/>
                    <a:pt x="19984" y="35792"/>
                    <a:pt x="18293" y="37030"/>
                  </a:cubicBezTo>
                  <a:cubicBezTo>
                    <a:pt x="14900" y="39566"/>
                    <a:pt x="11173" y="41971"/>
                    <a:pt x="7518" y="44435"/>
                  </a:cubicBezTo>
                  <a:lnTo>
                    <a:pt x="7446" y="44483"/>
                  </a:lnTo>
                  <a:cubicBezTo>
                    <a:pt x="7423" y="44495"/>
                    <a:pt x="7399" y="44531"/>
                    <a:pt x="7375" y="44554"/>
                  </a:cubicBezTo>
                  <a:cubicBezTo>
                    <a:pt x="6863" y="44888"/>
                    <a:pt x="5482" y="45769"/>
                    <a:pt x="5089" y="45769"/>
                  </a:cubicBezTo>
                  <a:cubicBezTo>
                    <a:pt x="5073" y="45769"/>
                    <a:pt x="5056" y="45769"/>
                    <a:pt x="5038" y="45769"/>
                  </a:cubicBezTo>
                  <a:cubicBezTo>
                    <a:pt x="4220" y="45769"/>
                    <a:pt x="2285" y="46041"/>
                    <a:pt x="2005" y="46507"/>
                  </a:cubicBezTo>
                  <a:cubicBezTo>
                    <a:pt x="1720" y="46971"/>
                    <a:pt x="3636" y="47483"/>
                    <a:pt x="3636" y="47483"/>
                  </a:cubicBezTo>
                  <a:cubicBezTo>
                    <a:pt x="3636" y="47483"/>
                    <a:pt x="196" y="48067"/>
                    <a:pt x="65" y="48436"/>
                  </a:cubicBezTo>
                  <a:cubicBezTo>
                    <a:pt x="0" y="48619"/>
                    <a:pt x="1254" y="48676"/>
                    <a:pt x="2836" y="48676"/>
                  </a:cubicBezTo>
                  <a:cubicBezTo>
                    <a:pt x="5069" y="48676"/>
                    <a:pt x="7956" y="48561"/>
                    <a:pt x="8709" y="48519"/>
                  </a:cubicBezTo>
                  <a:cubicBezTo>
                    <a:pt x="8732" y="48519"/>
                    <a:pt x="8756" y="48507"/>
                    <a:pt x="8792" y="48507"/>
                  </a:cubicBezTo>
                  <a:cubicBezTo>
                    <a:pt x="8851" y="48507"/>
                    <a:pt x="8899" y="48507"/>
                    <a:pt x="8899" y="48495"/>
                  </a:cubicBezTo>
                  <a:cubicBezTo>
                    <a:pt x="8994" y="48484"/>
                    <a:pt x="9078" y="48484"/>
                    <a:pt x="9173" y="48460"/>
                  </a:cubicBezTo>
                  <a:cubicBezTo>
                    <a:pt x="13757" y="47436"/>
                    <a:pt x="18067" y="45936"/>
                    <a:pt x="22377" y="43912"/>
                  </a:cubicBezTo>
                  <a:cubicBezTo>
                    <a:pt x="24520" y="42864"/>
                    <a:pt x="26663" y="41745"/>
                    <a:pt x="28771" y="40173"/>
                  </a:cubicBezTo>
                  <a:cubicBezTo>
                    <a:pt x="29830" y="39375"/>
                    <a:pt x="30890" y="38506"/>
                    <a:pt x="31961" y="37304"/>
                  </a:cubicBezTo>
                  <a:cubicBezTo>
                    <a:pt x="32497" y="36708"/>
                    <a:pt x="33021" y="35970"/>
                    <a:pt x="33450" y="35208"/>
                  </a:cubicBezTo>
                  <a:cubicBezTo>
                    <a:pt x="33855" y="34482"/>
                    <a:pt x="34188" y="33779"/>
                    <a:pt x="34462" y="33089"/>
                  </a:cubicBezTo>
                  <a:cubicBezTo>
                    <a:pt x="35521" y="30362"/>
                    <a:pt x="36021" y="27886"/>
                    <a:pt x="36355" y="25445"/>
                  </a:cubicBezTo>
                  <a:cubicBezTo>
                    <a:pt x="36700" y="23004"/>
                    <a:pt x="36867" y="20623"/>
                    <a:pt x="36914" y="18266"/>
                  </a:cubicBezTo>
                  <a:cubicBezTo>
                    <a:pt x="37022" y="13539"/>
                    <a:pt x="36807" y="9003"/>
                    <a:pt x="36117" y="4288"/>
                  </a:cubicBezTo>
                  <a:cubicBezTo>
                    <a:pt x="35764" y="1854"/>
                    <a:pt x="33658" y="1"/>
                    <a:pt x="31140" y="1"/>
                  </a:cubicBezTo>
                  <a:close/>
                </a:path>
              </a:pathLst>
            </a:custGeom>
            <a:solidFill>
              <a:srgbClr val="FF9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322;p58">
              <a:extLst>
                <a:ext uri="{FF2B5EF4-FFF2-40B4-BE49-F238E27FC236}">
                  <a16:creationId xmlns:a16="http://schemas.microsoft.com/office/drawing/2014/main" id="{878836A5-43BE-F4B5-34DF-3D1D3BE00A1F}"/>
                </a:ext>
              </a:extLst>
            </p:cNvPr>
            <p:cNvSpPr/>
            <p:nvPr/>
          </p:nvSpPr>
          <p:spPr>
            <a:xfrm>
              <a:off x="3130725" y="1296000"/>
              <a:ext cx="783175" cy="1274550"/>
            </a:xfrm>
            <a:custGeom>
              <a:avLst/>
              <a:gdLst/>
              <a:ahLst/>
              <a:cxnLst/>
              <a:rect l="l" t="t" r="r" b="b"/>
              <a:pathLst>
                <a:path w="31327" h="50982" extrusionOk="0">
                  <a:moveTo>
                    <a:pt x="24211" y="0"/>
                  </a:moveTo>
                  <a:cubicBezTo>
                    <a:pt x="24039" y="0"/>
                    <a:pt x="23866" y="10"/>
                    <a:pt x="23694" y="29"/>
                  </a:cubicBezTo>
                  <a:cubicBezTo>
                    <a:pt x="21254" y="303"/>
                    <a:pt x="18432" y="2029"/>
                    <a:pt x="18348" y="6935"/>
                  </a:cubicBezTo>
                  <a:cubicBezTo>
                    <a:pt x="18253" y="11840"/>
                    <a:pt x="18801" y="20282"/>
                    <a:pt x="18253" y="23544"/>
                  </a:cubicBezTo>
                  <a:cubicBezTo>
                    <a:pt x="17706" y="26818"/>
                    <a:pt x="18884" y="32259"/>
                    <a:pt x="1" y="44154"/>
                  </a:cubicBezTo>
                  <a:cubicBezTo>
                    <a:pt x="1" y="44154"/>
                    <a:pt x="2275" y="49690"/>
                    <a:pt x="3632" y="50869"/>
                  </a:cubicBezTo>
                  <a:cubicBezTo>
                    <a:pt x="3719" y="50945"/>
                    <a:pt x="3874" y="50981"/>
                    <a:pt x="4088" y="50981"/>
                  </a:cubicBezTo>
                  <a:cubicBezTo>
                    <a:pt x="7233" y="50981"/>
                    <a:pt x="23234" y="43034"/>
                    <a:pt x="27147" y="34617"/>
                  </a:cubicBezTo>
                  <a:cubicBezTo>
                    <a:pt x="31326" y="25640"/>
                    <a:pt x="30148" y="10471"/>
                    <a:pt x="29421" y="5935"/>
                  </a:cubicBezTo>
                  <a:cubicBezTo>
                    <a:pt x="28746" y="1717"/>
                    <a:pt x="26496" y="0"/>
                    <a:pt x="24211" y="0"/>
                  </a:cubicBez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323;p58">
              <a:extLst>
                <a:ext uri="{FF2B5EF4-FFF2-40B4-BE49-F238E27FC236}">
                  <a16:creationId xmlns:a16="http://schemas.microsoft.com/office/drawing/2014/main" id="{2B63C2E6-5603-27D2-FCD6-7AC61D63E207}"/>
                </a:ext>
              </a:extLst>
            </p:cNvPr>
            <p:cNvSpPr/>
            <p:nvPr/>
          </p:nvSpPr>
          <p:spPr>
            <a:xfrm>
              <a:off x="3860600" y="1062475"/>
              <a:ext cx="169375" cy="224450"/>
            </a:xfrm>
            <a:custGeom>
              <a:avLst/>
              <a:gdLst/>
              <a:ahLst/>
              <a:cxnLst/>
              <a:rect l="l" t="t" r="r" b="b"/>
              <a:pathLst>
                <a:path w="6775" h="8978" extrusionOk="0">
                  <a:moveTo>
                    <a:pt x="0" y="0"/>
                  </a:moveTo>
                  <a:lnTo>
                    <a:pt x="0" y="8977"/>
                  </a:lnTo>
                  <a:lnTo>
                    <a:pt x="6775" y="8977"/>
                  </a:lnTo>
                  <a:lnTo>
                    <a:pt x="6775" y="0"/>
                  </a:lnTo>
                  <a:close/>
                </a:path>
              </a:pathLst>
            </a:custGeom>
            <a:solidFill>
              <a:srgbClr val="FF9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324;p58">
              <a:extLst>
                <a:ext uri="{FF2B5EF4-FFF2-40B4-BE49-F238E27FC236}">
                  <a16:creationId xmlns:a16="http://schemas.microsoft.com/office/drawing/2014/main" id="{900A0436-A5EA-3966-4898-C42588148218}"/>
                </a:ext>
              </a:extLst>
            </p:cNvPr>
            <p:cNvSpPr/>
            <p:nvPr/>
          </p:nvSpPr>
          <p:spPr>
            <a:xfrm>
              <a:off x="3860600" y="1109500"/>
              <a:ext cx="141100" cy="71950"/>
            </a:xfrm>
            <a:custGeom>
              <a:avLst/>
              <a:gdLst/>
              <a:ahLst/>
              <a:cxnLst/>
              <a:rect l="l" t="t" r="r" b="b"/>
              <a:pathLst>
                <a:path w="5644" h="2878" extrusionOk="0">
                  <a:moveTo>
                    <a:pt x="0" y="0"/>
                  </a:moveTo>
                  <a:lnTo>
                    <a:pt x="0" y="2858"/>
                  </a:lnTo>
                  <a:cubicBezTo>
                    <a:pt x="0" y="2858"/>
                    <a:pt x="135" y="2877"/>
                    <a:pt x="376" y="2877"/>
                  </a:cubicBezTo>
                  <a:cubicBezTo>
                    <a:pt x="1243" y="2877"/>
                    <a:pt x="3480" y="2622"/>
                    <a:pt x="5644" y="262"/>
                  </a:cubicBezTo>
                  <a:lnTo>
                    <a:pt x="0" y="0"/>
                  </a:lnTo>
                  <a:close/>
                </a:path>
              </a:pathLst>
            </a:custGeom>
            <a:solidFill>
              <a:srgbClr val="F57B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325;p58">
              <a:extLst>
                <a:ext uri="{FF2B5EF4-FFF2-40B4-BE49-F238E27FC236}">
                  <a16:creationId xmlns:a16="http://schemas.microsoft.com/office/drawing/2014/main" id="{BC0144DC-BE83-1933-4933-4CD4433F366C}"/>
                </a:ext>
              </a:extLst>
            </p:cNvPr>
            <p:cNvSpPr/>
            <p:nvPr/>
          </p:nvSpPr>
          <p:spPr>
            <a:xfrm>
              <a:off x="3559650" y="1147475"/>
              <a:ext cx="802525" cy="1134375"/>
            </a:xfrm>
            <a:custGeom>
              <a:avLst/>
              <a:gdLst/>
              <a:ahLst/>
              <a:cxnLst/>
              <a:rect l="l" t="t" r="r" b="b"/>
              <a:pathLst>
                <a:path w="32101" h="45375" extrusionOk="0">
                  <a:moveTo>
                    <a:pt x="15874" y="1"/>
                  </a:moveTo>
                  <a:cubicBezTo>
                    <a:pt x="14188" y="1"/>
                    <a:pt x="12614" y="189"/>
                    <a:pt x="11919" y="291"/>
                  </a:cubicBezTo>
                  <a:cubicBezTo>
                    <a:pt x="11717" y="315"/>
                    <a:pt x="11586" y="505"/>
                    <a:pt x="11621" y="708"/>
                  </a:cubicBezTo>
                  <a:cubicBezTo>
                    <a:pt x="11740" y="1255"/>
                    <a:pt x="11907" y="2291"/>
                    <a:pt x="11621" y="2934"/>
                  </a:cubicBezTo>
                  <a:cubicBezTo>
                    <a:pt x="10716" y="4970"/>
                    <a:pt x="3632" y="6149"/>
                    <a:pt x="1823" y="8423"/>
                  </a:cubicBezTo>
                  <a:cubicBezTo>
                    <a:pt x="1" y="10697"/>
                    <a:pt x="596" y="44284"/>
                    <a:pt x="596" y="44284"/>
                  </a:cubicBezTo>
                  <a:cubicBezTo>
                    <a:pt x="6335" y="45102"/>
                    <a:pt x="11657" y="45375"/>
                    <a:pt x="16203" y="45375"/>
                  </a:cubicBezTo>
                  <a:cubicBezTo>
                    <a:pt x="25294" y="45375"/>
                    <a:pt x="31279" y="44284"/>
                    <a:pt x="31279" y="44284"/>
                  </a:cubicBezTo>
                  <a:cubicBezTo>
                    <a:pt x="32100" y="35212"/>
                    <a:pt x="30779" y="11780"/>
                    <a:pt x="29647" y="8197"/>
                  </a:cubicBezTo>
                  <a:cubicBezTo>
                    <a:pt x="28666" y="5088"/>
                    <a:pt x="26386" y="4882"/>
                    <a:pt x="25799" y="4882"/>
                  </a:cubicBezTo>
                  <a:cubicBezTo>
                    <a:pt x="25709" y="4882"/>
                    <a:pt x="25659" y="4887"/>
                    <a:pt x="25659" y="4887"/>
                  </a:cubicBezTo>
                  <a:cubicBezTo>
                    <a:pt x="23016" y="4744"/>
                    <a:pt x="19158" y="2803"/>
                    <a:pt x="19158" y="2803"/>
                  </a:cubicBezTo>
                  <a:cubicBezTo>
                    <a:pt x="19325" y="2160"/>
                    <a:pt x="19325" y="910"/>
                    <a:pt x="19253" y="565"/>
                  </a:cubicBezTo>
                  <a:cubicBezTo>
                    <a:pt x="19229" y="434"/>
                    <a:pt x="19134" y="327"/>
                    <a:pt x="18991" y="291"/>
                  </a:cubicBezTo>
                  <a:cubicBezTo>
                    <a:pt x="18036" y="75"/>
                    <a:pt x="16933" y="1"/>
                    <a:pt x="15874" y="1"/>
                  </a:cubicBez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326;p58">
              <a:extLst>
                <a:ext uri="{FF2B5EF4-FFF2-40B4-BE49-F238E27FC236}">
                  <a16:creationId xmlns:a16="http://schemas.microsoft.com/office/drawing/2014/main" id="{B954BB56-F3AA-204F-123E-D14CAB849E12}"/>
                </a:ext>
              </a:extLst>
            </p:cNvPr>
            <p:cNvSpPr/>
            <p:nvPr/>
          </p:nvSpPr>
          <p:spPr>
            <a:xfrm>
              <a:off x="3315875" y="1399100"/>
              <a:ext cx="328650" cy="497425"/>
            </a:xfrm>
            <a:custGeom>
              <a:avLst/>
              <a:gdLst/>
              <a:ahLst/>
              <a:cxnLst/>
              <a:rect l="l" t="t" r="r" b="b"/>
              <a:pathLst>
                <a:path w="13146" h="19897" extrusionOk="0">
                  <a:moveTo>
                    <a:pt x="7764" y="1"/>
                  </a:moveTo>
                  <a:lnTo>
                    <a:pt x="6823" y="251"/>
                  </a:lnTo>
                  <a:cubicBezTo>
                    <a:pt x="6430" y="346"/>
                    <a:pt x="6097" y="620"/>
                    <a:pt x="5930" y="1001"/>
                  </a:cubicBezTo>
                  <a:lnTo>
                    <a:pt x="4977" y="3108"/>
                  </a:lnTo>
                  <a:cubicBezTo>
                    <a:pt x="4930" y="3239"/>
                    <a:pt x="4977" y="3370"/>
                    <a:pt x="5097" y="3430"/>
                  </a:cubicBezTo>
                  <a:lnTo>
                    <a:pt x="1441" y="11550"/>
                  </a:lnTo>
                  <a:cubicBezTo>
                    <a:pt x="1411" y="11538"/>
                    <a:pt x="1378" y="11532"/>
                    <a:pt x="1346" y="11532"/>
                  </a:cubicBezTo>
                  <a:cubicBezTo>
                    <a:pt x="1254" y="11532"/>
                    <a:pt x="1164" y="11581"/>
                    <a:pt x="1120" y="11669"/>
                  </a:cubicBezTo>
                  <a:lnTo>
                    <a:pt x="167" y="13788"/>
                  </a:lnTo>
                  <a:cubicBezTo>
                    <a:pt x="1" y="14157"/>
                    <a:pt x="13" y="14598"/>
                    <a:pt x="203" y="14955"/>
                  </a:cubicBezTo>
                  <a:lnTo>
                    <a:pt x="1441" y="17384"/>
                  </a:lnTo>
                  <a:lnTo>
                    <a:pt x="763" y="18884"/>
                  </a:lnTo>
                  <a:lnTo>
                    <a:pt x="3001" y="19896"/>
                  </a:lnTo>
                  <a:lnTo>
                    <a:pt x="3680" y="18396"/>
                  </a:lnTo>
                  <a:lnTo>
                    <a:pt x="6323" y="17717"/>
                  </a:lnTo>
                  <a:cubicBezTo>
                    <a:pt x="6716" y="17610"/>
                    <a:pt x="7049" y="17336"/>
                    <a:pt x="7216" y="16955"/>
                  </a:cubicBezTo>
                  <a:lnTo>
                    <a:pt x="8168" y="14848"/>
                  </a:lnTo>
                  <a:cubicBezTo>
                    <a:pt x="8216" y="14729"/>
                    <a:pt x="8168" y="14586"/>
                    <a:pt x="8049" y="14527"/>
                  </a:cubicBezTo>
                  <a:lnTo>
                    <a:pt x="11704" y="6407"/>
                  </a:lnTo>
                  <a:cubicBezTo>
                    <a:pt x="11736" y="6422"/>
                    <a:pt x="11770" y="6430"/>
                    <a:pt x="11803" y="6430"/>
                  </a:cubicBezTo>
                  <a:cubicBezTo>
                    <a:pt x="11894" y="6430"/>
                    <a:pt x="11982" y="6375"/>
                    <a:pt x="12026" y="6287"/>
                  </a:cubicBezTo>
                  <a:lnTo>
                    <a:pt x="12978" y="4168"/>
                  </a:lnTo>
                  <a:cubicBezTo>
                    <a:pt x="13145" y="3799"/>
                    <a:pt x="13133" y="3370"/>
                    <a:pt x="12943" y="3001"/>
                  </a:cubicBezTo>
                  <a:lnTo>
                    <a:pt x="12502" y="2144"/>
                  </a:lnTo>
                  <a:lnTo>
                    <a:pt x="7764" y="1"/>
                  </a:lnTo>
                  <a:close/>
                </a:path>
              </a:pathLst>
            </a:custGeom>
            <a:solidFill>
              <a:srgbClr val="75D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327;p58">
              <a:extLst>
                <a:ext uri="{FF2B5EF4-FFF2-40B4-BE49-F238E27FC236}">
                  <a16:creationId xmlns:a16="http://schemas.microsoft.com/office/drawing/2014/main" id="{4673CE53-D415-1DF3-FADD-77F3998BC4A4}"/>
                </a:ext>
              </a:extLst>
            </p:cNvPr>
            <p:cNvSpPr/>
            <p:nvPr/>
          </p:nvSpPr>
          <p:spPr>
            <a:xfrm>
              <a:off x="3971325" y="1343150"/>
              <a:ext cx="285475" cy="509625"/>
            </a:xfrm>
            <a:custGeom>
              <a:avLst/>
              <a:gdLst/>
              <a:ahLst/>
              <a:cxnLst/>
              <a:rect l="l" t="t" r="r" b="b"/>
              <a:pathLst>
                <a:path w="11419" h="20385" extrusionOk="0">
                  <a:moveTo>
                    <a:pt x="7584" y="1"/>
                  </a:moveTo>
                  <a:lnTo>
                    <a:pt x="7144" y="1584"/>
                  </a:lnTo>
                  <a:lnTo>
                    <a:pt x="4632" y="2656"/>
                  </a:lnTo>
                  <a:cubicBezTo>
                    <a:pt x="4263" y="2810"/>
                    <a:pt x="3977" y="3144"/>
                    <a:pt x="3870" y="3537"/>
                  </a:cubicBezTo>
                  <a:lnTo>
                    <a:pt x="3239" y="5775"/>
                  </a:lnTo>
                  <a:cubicBezTo>
                    <a:pt x="3203" y="5894"/>
                    <a:pt x="3286" y="6025"/>
                    <a:pt x="3405" y="6061"/>
                  </a:cubicBezTo>
                  <a:lnTo>
                    <a:pt x="1024" y="14645"/>
                  </a:lnTo>
                  <a:cubicBezTo>
                    <a:pt x="1003" y="14640"/>
                    <a:pt x="983" y="14637"/>
                    <a:pt x="962" y="14637"/>
                  </a:cubicBezTo>
                  <a:cubicBezTo>
                    <a:pt x="854" y="14637"/>
                    <a:pt x="757" y="14712"/>
                    <a:pt x="726" y="14812"/>
                  </a:cubicBezTo>
                  <a:lnTo>
                    <a:pt x="107" y="17050"/>
                  </a:lnTo>
                  <a:cubicBezTo>
                    <a:pt x="0" y="17443"/>
                    <a:pt x="72" y="17872"/>
                    <a:pt x="310" y="18205"/>
                  </a:cubicBezTo>
                  <a:lnTo>
                    <a:pt x="881" y="18991"/>
                  </a:lnTo>
                  <a:lnTo>
                    <a:pt x="5894" y="20384"/>
                  </a:lnTo>
                  <a:lnTo>
                    <a:pt x="6787" y="20003"/>
                  </a:lnTo>
                  <a:cubicBezTo>
                    <a:pt x="7156" y="19836"/>
                    <a:pt x="7442" y="19515"/>
                    <a:pt x="7549" y="19122"/>
                  </a:cubicBezTo>
                  <a:lnTo>
                    <a:pt x="8168" y="16884"/>
                  </a:lnTo>
                  <a:cubicBezTo>
                    <a:pt x="8204" y="16753"/>
                    <a:pt x="8132" y="16622"/>
                    <a:pt x="8001" y="16586"/>
                  </a:cubicBezTo>
                  <a:lnTo>
                    <a:pt x="10394" y="8002"/>
                  </a:lnTo>
                  <a:cubicBezTo>
                    <a:pt x="10415" y="8008"/>
                    <a:pt x="10436" y="8011"/>
                    <a:pt x="10458" y="8011"/>
                  </a:cubicBezTo>
                  <a:cubicBezTo>
                    <a:pt x="10560" y="8011"/>
                    <a:pt x="10662" y="7943"/>
                    <a:pt x="10692" y="7835"/>
                  </a:cubicBezTo>
                  <a:lnTo>
                    <a:pt x="11311" y="5608"/>
                  </a:lnTo>
                  <a:cubicBezTo>
                    <a:pt x="11418" y="5204"/>
                    <a:pt x="11347" y="4787"/>
                    <a:pt x="11097" y="4454"/>
                  </a:cubicBezTo>
                  <a:lnTo>
                    <a:pt x="9501" y="2239"/>
                  </a:lnTo>
                  <a:lnTo>
                    <a:pt x="9942" y="655"/>
                  </a:lnTo>
                  <a:lnTo>
                    <a:pt x="75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328;p58">
              <a:extLst>
                <a:ext uri="{FF2B5EF4-FFF2-40B4-BE49-F238E27FC236}">
                  <a16:creationId xmlns:a16="http://schemas.microsoft.com/office/drawing/2014/main" id="{78D98D9F-5753-9D87-262D-7F78A8621E9C}"/>
                </a:ext>
              </a:extLst>
            </p:cNvPr>
            <p:cNvSpPr/>
            <p:nvPr/>
          </p:nvSpPr>
          <p:spPr>
            <a:xfrm>
              <a:off x="3633175" y="1307125"/>
              <a:ext cx="193200" cy="502475"/>
            </a:xfrm>
            <a:custGeom>
              <a:avLst/>
              <a:gdLst/>
              <a:ahLst/>
              <a:cxnLst/>
              <a:rect l="l" t="t" r="r" b="b"/>
              <a:pathLst>
                <a:path w="7728" h="20099" extrusionOk="0">
                  <a:moveTo>
                    <a:pt x="2632" y="1"/>
                  </a:moveTo>
                  <a:lnTo>
                    <a:pt x="2632" y="1656"/>
                  </a:lnTo>
                  <a:lnTo>
                    <a:pt x="501" y="3358"/>
                  </a:lnTo>
                  <a:cubicBezTo>
                    <a:pt x="179" y="3609"/>
                    <a:pt x="1" y="4001"/>
                    <a:pt x="1" y="4406"/>
                  </a:cubicBezTo>
                  <a:lnTo>
                    <a:pt x="1" y="6728"/>
                  </a:lnTo>
                  <a:cubicBezTo>
                    <a:pt x="1" y="6859"/>
                    <a:pt x="108" y="6966"/>
                    <a:pt x="239" y="6966"/>
                  </a:cubicBezTo>
                  <a:lnTo>
                    <a:pt x="239" y="15884"/>
                  </a:lnTo>
                  <a:cubicBezTo>
                    <a:pt x="108" y="15884"/>
                    <a:pt x="1" y="15991"/>
                    <a:pt x="1" y="16122"/>
                  </a:cubicBezTo>
                  <a:lnTo>
                    <a:pt x="1" y="18444"/>
                  </a:lnTo>
                  <a:cubicBezTo>
                    <a:pt x="1" y="18848"/>
                    <a:pt x="179" y="19241"/>
                    <a:pt x="501" y="19491"/>
                  </a:cubicBezTo>
                  <a:lnTo>
                    <a:pt x="1263" y="20099"/>
                  </a:lnTo>
                  <a:lnTo>
                    <a:pt x="6466" y="20099"/>
                  </a:lnTo>
                  <a:lnTo>
                    <a:pt x="7216" y="19491"/>
                  </a:lnTo>
                  <a:cubicBezTo>
                    <a:pt x="7537" y="19241"/>
                    <a:pt x="7728" y="18848"/>
                    <a:pt x="7728" y="18444"/>
                  </a:cubicBezTo>
                  <a:lnTo>
                    <a:pt x="7728" y="16122"/>
                  </a:lnTo>
                  <a:cubicBezTo>
                    <a:pt x="7728" y="15991"/>
                    <a:pt x="7621" y="15884"/>
                    <a:pt x="7490" y="15884"/>
                  </a:cubicBezTo>
                  <a:lnTo>
                    <a:pt x="7490" y="6966"/>
                  </a:lnTo>
                  <a:cubicBezTo>
                    <a:pt x="7621" y="6966"/>
                    <a:pt x="7728" y="6859"/>
                    <a:pt x="7728" y="6728"/>
                  </a:cubicBezTo>
                  <a:lnTo>
                    <a:pt x="7728" y="4406"/>
                  </a:lnTo>
                  <a:cubicBezTo>
                    <a:pt x="7728" y="4001"/>
                    <a:pt x="7537" y="3609"/>
                    <a:pt x="7216" y="3358"/>
                  </a:cubicBezTo>
                  <a:lnTo>
                    <a:pt x="5085" y="1656"/>
                  </a:lnTo>
                  <a:lnTo>
                    <a:pt x="508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29;p58">
              <a:extLst>
                <a:ext uri="{FF2B5EF4-FFF2-40B4-BE49-F238E27FC236}">
                  <a16:creationId xmlns:a16="http://schemas.microsoft.com/office/drawing/2014/main" id="{162C7D5C-C5F0-9E93-22C2-B5BB9A5813D9}"/>
                </a:ext>
              </a:extLst>
            </p:cNvPr>
            <p:cNvSpPr/>
            <p:nvPr/>
          </p:nvSpPr>
          <p:spPr>
            <a:xfrm>
              <a:off x="2878625" y="1355350"/>
              <a:ext cx="331900" cy="495625"/>
            </a:xfrm>
            <a:custGeom>
              <a:avLst/>
              <a:gdLst/>
              <a:ahLst/>
              <a:cxnLst/>
              <a:rect l="l" t="t" r="r" b="b"/>
              <a:pathLst>
                <a:path w="13276" h="19825" extrusionOk="0">
                  <a:moveTo>
                    <a:pt x="2917" y="1"/>
                  </a:moveTo>
                  <a:lnTo>
                    <a:pt x="691" y="1037"/>
                  </a:lnTo>
                  <a:lnTo>
                    <a:pt x="1393" y="2525"/>
                  </a:lnTo>
                  <a:lnTo>
                    <a:pt x="179" y="4966"/>
                  </a:lnTo>
                  <a:cubicBezTo>
                    <a:pt x="0" y="5335"/>
                    <a:pt x="0" y="5763"/>
                    <a:pt x="167" y="6144"/>
                  </a:cubicBezTo>
                  <a:lnTo>
                    <a:pt x="1155" y="8240"/>
                  </a:lnTo>
                  <a:cubicBezTo>
                    <a:pt x="1190" y="8327"/>
                    <a:pt x="1276" y="8382"/>
                    <a:pt x="1366" y="8382"/>
                  </a:cubicBezTo>
                  <a:cubicBezTo>
                    <a:pt x="1399" y="8382"/>
                    <a:pt x="1433" y="8375"/>
                    <a:pt x="1465" y="8359"/>
                  </a:cubicBezTo>
                  <a:lnTo>
                    <a:pt x="5239" y="16431"/>
                  </a:lnTo>
                  <a:cubicBezTo>
                    <a:pt x="5120" y="16491"/>
                    <a:pt x="5072" y="16634"/>
                    <a:pt x="5120" y="16753"/>
                  </a:cubicBezTo>
                  <a:lnTo>
                    <a:pt x="6108" y="18848"/>
                  </a:lnTo>
                  <a:cubicBezTo>
                    <a:pt x="6275" y="19217"/>
                    <a:pt x="6608" y="19491"/>
                    <a:pt x="7013" y="19586"/>
                  </a:cubicBezTo>
                  <a:lnTo>
                    <a:pt x="7954" y="19825"/>
                  </a:lnTo>
                  <a:lnTo>
                    <a:pt x="12669" y="17622"/>
                  </a:lnTo>
                  <a:lnTo>
                    <a:pt x="13097" y="16753"/>
                  </a:lnTo>
                  <a:cubicBezTo>
                    <a:pt x="13276" y="16384"/>
                    <a:pt x="13276" y="15955"/>
                    <a:pt x="13109" y="15586"/>
                  </a:cubicBezTo>
                  <a:lnTo>
                    <a:pt x="12121" y="13479"/>
                  </a:lnTo>
                  <a:cubicBezTo>
                    <a:pt x="12077" y="13390"/>
                    <a:pt x="11993" y="13341"/>
                    <a:pt x="11905" y="13341"/>
                  </a:cubicBezTo>
                  <a:cubicBezTo>
                    <a:pt x="11874" y="13341"/>
                    <a:pt x="11842" y="13347"/>
                    <a:pt x="11811" y="13360"/>
                  </a:cubicBezTo>
                  <a:lnTo>
                    <a:pt x="8037" y="5287"/>
                  </a:lnTo>
                  <a:cubicBezTo>
                    <a:pt x="8156" y="5239"/>
                    <a:pt x="8204" y="5097"/>
                    <a:pt x="8156" y="4978"/>
                  </a:cubicBezTo>
                  <a:lnTo>
                    <a:pt x="7168" y="2870"/>
                  </a:lnTo>
                  <a:cubicBezTo>
                    <a:pt x="7001" y="2501"/>
                    <a:pt x="6668" y="2227"/>
                    <a:pt x="6263" y="2132"/>
                  </a:cubicBezTo>
                  <a:lnTo>
                    <a:pt x="3608" y="1489"/>
                  </a:lnTo>
                  <a:lnTo>
                    <a:pt x="2917" y="1"/>
                  </a:lnTo>
                  <a:close/>
                </a:path>
              </a:pathLst>
            </a:custGeom>
            <a:solidFill>
              <a:srgbClr val="75D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330;p58">
              <a:extLst>
                <a:ext uri="{FF2B5EF4-FFF2-40B4-BE49-F238E27FC236}">
                  <a16:creationId xmlns:a16="http://schemas.microsoft.com/office/drawing/2014/main" id="{EDC7085D-D193-B938-F8D2-328E95B46BC8}"/>
                </a:ext>
              </a:extLst>
            </p:cNvPr>
            <p:cNvSpPr/>
            <p:nvPr/>
          </p:nvSpPr>
          <p:spPr>
            <a:xfrm>
              <a:off x="2875050" y="1317250"/>
              <a:ext cx="91700" cy="89325"/>
            </a:xfrm>
            <a:custGeom>
              <a:avLst/>
              <a:gdLst/>
              <a:ahLst/>
              <a:cxnLst/>
              <a:rect l="l" t="t" r="r" b="b"/>
              <a:pathLst>
                <a:path w="3668" h="3573" extrusionOk="0">
                  <a:moveTo>
                    <a:pt x="2548" y="1"/>
                  </a:moveTo>
                  <a:lnTo>
                    <a:pt x="0" y="1191"/>
                  </a:lnTo>
                  <a:lnTo>
                    <a:pt x="1108" y="3573"/>
                  </a:lnTo>
                  <a:lnTo>
                    <a:pt x="3668" y="2382"/>
                  </a:lnTo>
                  <a:lnTo>
                    <a:pt x="25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331;p58">
              <a:extLst>
                <a:ext uri="{FF2B5EF4-FFF2-40B4-BE49-F238E27FC236}">
                  <a16:creationId xmlns:a16="http://schemas.microsoft.com/office/drawing/2014/main" id="{BBD6A426-D16E-C5DA-FE5B-0E02605829FF}"/>
                </a:ext>
              </a:extLst>
            </p:cNvPr>
            <p:cNvSpPr/>
            <p:nvPr/>
          </p:nvSpPr>
          <p:spPr>
            <a:xfrm>
              <a:off x="3819525" y="1414000"/>
              <a:ext cx="193200" cy="502175"/>
            </a:xfrm>
            <a:custGeom>
              <a:avLst/>
              <a:gdLst/>
              <a:ahLst/>
              <a:cxnLst/>
              <a:rect l="l" t="t" r="r" b="b"/>
              <a:pathLst>
                <a:path w="7728" h="20087" extrusionOk="0">
                  <a:moveTo>
                    <a:pt x="2643" y="0"/>
                  </a:moveTo>
                  <a:lnTo>
                    <a:pt x="2643" y="1643"/>
                  </a:lnTo>
                  <a:lnTo>
                    <a:pt x="512" y="3346"/>
                  </a:lnTo>
                  <a:cubicBezTo>
                    <a:pt x="191" y="3608"/>
                    <a:pt x="0" y="3989"/>
                    <a:pt x="0" y="4406"/>
                  </a:cubicBezTo>
                  <a:lnTo>
                    <a:pt x="0" y="6727"/>
                  </a:lnTo>
                  <a:cubicBezTo>
                    <a:pt x="0" y="6858"/>
                    <a:pt x="107" y="6965"/>
                    <a:pt x="238" y="6965"/>
                  </a:cubicBezTo>
                  <a:lnTo>
                    <a:pt x="238" y="15871"/>
                  </a:lnTo>
                  <a:cubicBezTo>
                    <a:pt x="107" y="15871"/>
                    <a:pt x="0" y="15978"/>
                    <a:pt x="0" y="16109"/>
                  </a:cubicBezTo>
                  <a:lnTo>
                    <a:pt x="0" y="18431"/>
                  </a:lnTo>
                  <a:cubicBezTo>
                    <a:pt x="0" y="18836"/>
                    <a:pt x="191" y="19229"/>
                    <a:pt x="512" y="19479"/>
                  </a:cubicBezTo>
                  <a:lnTo>
                    <a:pt x="1262" y="20086"/>
                  </a:lnTo>
                  <a:lnTo>
                    <a:pt x="6465" y="20086"/>
                  </a:lnTo>
                  <a:lnTo>
                    <a:pt x="7227" y="19479"/>
                  </a:lnTo>
                  <a:cubicBezTo>
                    <a:pt x="7537" y="19229"/>
                    <a:pt x="7727" y="18836"/>
                    <a:pt x="7727" y="18431"/>
                  </a:cubicBezTo>
                  <a:lnTo>
                    <a:pt x="7727" y="16109"/>
                  </a:lnTo>
                  <a:cubicBezTo>
                    <a:pt x="7727" y="15978"/>
                    <a:pt x="7620" y="15871"/>
                    <a:pt x="7489" y="15871"/>
                  </a:cubicBezTo>
                  <a:lnTo>
                    <a:pt x="7489" y="6965"/>
                  </a:lnTo>
                  <a:cubicBezTo>
                    <a:pt x="7620" y="6965"/>
                    <a:pt x="7727" y="6858"/>
                    <a:pt x="7727" y="6727"/>
                  </a:cubicBezTo>
                  <a:lnTo>
                    <a:pt x="7727" y="4406"/>
                  </a:lnTo>
                  <a:cubicBezTo>
                    <a:pt x="7727" y="3989"/>
                    <a:pt x="7537" y="3608"/>
                    <a:pt x="7215" y="3346"/>
                  </a:cubicBezTo>
                  <a:lnTo>
                    <a:pt x="5096" y="1643"/>
                  </a:lnTo>
                  <a:lnTo>
                    <a:pt x="5096" y="0"/>
                  </a:lnTo>
                  <a:close/>
                </a:path>
              </a:pathLst>
            </a:custGeom>
            <a:solidFill>
              <a:srgbClr val="75D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32;p58">
              <a:extLst>
                <a:ext uri="{FF2B5EF4-FFF2-40B4-BE49-F238E27FC236}">
                  <a16:creationId xmlns:a16="http://schemas.microsoft.com/office/drawing/2014/main" id="{CDBDAF77-B70C-E2A0-F123-21874DC2ADB5}"/>
                </a:ext>
              </a:extLst>
            </p:cNvPr>
            <p:cNvSpPr/>
            <p:nvPr/>
          </p:nvSpPr>
          <p:spPr>
            <a:xfrm>
              <a:off x="3881125" y="1373800"/>
              <a:ext cx="70275" cy="66125"/>
            </a:xfrm>
            <a:custGeom>
              <a:avLst/>
              <a:gdLst/>
              <a:ahLst/>
              <a:cxnLst/>
              <a:rect l="l" t="t" r="r" b="b"/>
              <a:pathLst>
                <a:path w="2811" h="2645" extrusionOk="0">
                  <a:moveTo>
                    <a:pt x="1" y="1"/>
                  </a:moveTo>
                  <a:lnTo>
                    <a:pt x="1" y="2644"/>
                  </a:lnTo>
                  <a:lnTo>
                    <a:pt x="2810" y="2644"/>
                  </a:lnTo>
                  <a:lnTo>
                    <a:pt x="28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333;p58">
              <a:extLst>
                <a:ext uri="{FF2B5EF4-FFF2-40B4-BE49-F238E27FC236}">
                  <a16:creationId xmlns:a16="http://schemas.microsoft.com/office/drawing/2014/main" id="{52E8C116-48B6-FB27-D071-A3EE30DE7137}"/>
                </a:ext>
              </a:extLst>
            </p:cNvPr>
            <p:cNvSpPr/>
            <p:nvPr/>
          </p:nvSpPr>
          <p:spPr>
            <a:xfrm>
              <a:off x="3193250" y="1361600"/>
              <a:ext cx="193200" cy="502475"/>
            </a:xfrm>
            <a:custGeom>
              <a:avLst/>
              <a:gdLst/>
              <a:ahLst/>
              <a:cxnLst/>
              <a:rect l="l" t="t" r="r" b="b"/>
              <a:pathLst>
                <a:path w="7728" h="20099" extrusionOk="0">
                  <a:moveTo>
                    <a:pt x="2632" y="1"/>
                  </a:moveTo>
                  <a:lnTo>
                    <a:pt x="2632" y="1656"/>
                  </a:lnTo>
                  <a:lnTo>
                    <a:pt x="500" y="3358"/>
                  </a:lnTo>
                  <a:cubicBezTo>
                    <a:pt x="179" y="3608"/>
                    <a:pt x="0" y="4001"/>
                    <a:pt x="0" y="4406"/>
                  </a:cubicBezTo>
                  <a:lnTo>
                    <a:pt x="0" y="6728"/>
                  </a:lnTo>
                  <a:cubicBezTo>
                    <a:pt x="0" y="6859"/>
                    <a:pt x="107" y="6966"/>
                    <a:pt x="238" y="6966"/>
                  </a:cubicBezTo>
                  <a:lnTo>
                    <a:pt x="238" y="15884"/>
                  </a:lnTo>
                  <a:cubicBezTo>
                    <a:pt x="107" y="15884"/>
                    <a:pt x="0" y="15991"/>
                    <a:pt x="0" y="16122"/>
                  </a:cubicBezTo>
                  <a:lnTo>
                    <a:pt x="0" y="18444"/>
                  </a:lnTo>
                  <a:cubicBezTo>
                    <a:pt x="0" y="18848"/>
                    <a:pt x="179" y="19241"/>
                    <a:pt x="500" y="19491"/>
                  </a:cubicBezTo>
                  <a:lnTo>
                    <a:pt x="1262" y="20098"/>
                  </a:lnTo>
                  <a:lnTo>
                    <a:pt x="6453" y="20098"/>
                  </a:lnTo>
                  <a:lnTo>
                    <a:pt x="7215" y="19491"/>
                  </a:lnTo>
                  <a:cubicBezTo>
                    <a:pt x="7537" y="19241"/>
                    <a:pt x="7716" y="18848"/>
                    <a:pt x="7716" y="18444"/>
                  </a:cubicBezTo>
                  <a:lnTo>
                    <a:pt x="7716" y="16122"/>
                  </a:lnTo>
                  <a:cubicBezTo>
                    <a:pt x="7716" y="15991"/>
                    <a:pt x="7620" y="15884"/>
                    <a:pt x="7477" y="15884"/>
                  </a:cubicBezTo>
                  <a:lnTo>
                    <a:pt x="7477" y="6966"/>
                  </a:lnTo>
                  <a:cubicBezTo>
                    <a:pt x="7620" y="6966"/>
                    <a:pt x="7727" y="6859"/>
                    <a:pt x="7727" y="6728"/>
                  </a:cubicBezTo>
                  <a:lnTo>
                    <a:pt x="7727" y="4406"/>
                  </a:lnTo>
                  <a:cubicBezTo>
                    <a:pt x="7727" y="4001"/>
                    <a:pt x="7537" y="3608"/>
                    <a:pt x="7215" y="3358"/>
                  </a:cubicBezTo>
                  <a:lnTo>
                    <a:pt x="5084" y="1656"/>
                  </a:lnTo>
                  <a:lnTo>
                    <a:pt x="50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34;p58">
              <a:extLst>
                <a:ext uri="{FF2B5EF4-FFF2-40B4-BE49-F238E27FC236}">
                  <a16:creationId xmlns:a16="http://schemas.microsoft.com/office/drawing/2014/main" id="{8CC16C5D-AF1D-84AF-E854-DE3DCCA2C233}"/>
                </a:ext>
              </a:extLst>
            </p:cNvPr>
            <p:cNvSpPr/>
            <p:nvPr/>
          </p:nvSpPr>
          <p:spPr>
            <a:xfrm>
              <a:off x="3254550" y="1321725"/>
              <a:ext cx="70275" cy="65800"/>
            </a:xfrm>
            <a:custGeom>
              <a:avLst/>
              <a:gdLst/>
              <a:ahLst/>
              <a:cxnLst/>
              <a:rect l="l" t="t" r="r" b="b"/>
              <a:pathLst>
                <a:path w="2811" h="2632" extrusionOk="0">
                  <a:moveTo>
                    <a:pt x="1" y="0"/>
                  </a:moveTo>
                  <a:lnTo>
                    <a:pt x="1" y="2632"/>
                  </a:lnTo>
                  <a:lnTo>
                    <a:pt x="2811" y="2632"/>
                  </a:lnTo>
                  <a:lnTo>
                    <a:pt x="28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35;p58">
              <a:extLst>
                <a:ext uri="{FF2B5EF4-FFF2-40B4-BE49-F238E27FC236}">
                  <a16:creationId xmlns:a16="http://schemas.microsoft.com/office/drawing/2014/main" id="{0AC84952-E151-CD69-95D3-0202480FFC08}"/>
                </a:ext>
              </a:extLst>
            </p:cNvPr>
            <p:cNvSpPr/>
            <p:nvPr/>
          </p:nvSpPr>
          <p:spPr>
            <a:xfrm>
              <a:off x="2950950" y="1767600"/>
              <a:ext cx="1246325" cy="730775"/>
            </a:xfrm>
            <a:custGeom>
              <a:avLst/>
              <a:gdLst/>
              <a:ahLst/>
              <a:cxnLst/>
              <a:rect l="l" t="t" r="r" b="b"/>
              <a:pathLst>
                <a:path w="49853" h="29231" extrusionOk="0">
                  <a:moveTo>
                    <a:pt x="1" y="1"/>
                  </a:moveTo>
                  <a:lnTo>
                    <a:pt x="155" y="2323"/>
                  </a:lnTo>
                  <a:lnTo>
                    <a:pt x="608" y="9312"/>
                  </a:lnTo>
                  <a:lnTo>
                    <a:pt x="1203" y="18384"/>
                  </a:lnTo>
                  <a:lnTo>
                    <a:pt x="1656" y="25373"/>
                  </a:lnTo>
                  <a:lnTo>
                    <a:pt x="1846" y="28266"/>
                  </a:lnTo>
                  <a:cubicBezTo>
                    <a:pt x="1882" y="28814"/>
                    <a:pt x="2334" y="29231"/>
                    <a:pt x="2870" y="29231"/>
                  </a:cubicBezTo>
                  <a:lnTo>
                    <a:pt x="46971" y="29231"/>
                  </a:lnTo>
                  <a:cubicBezTo>
                    <a:pt x="47518" y="29231"/>
                    <a:pt x="47971" y="28814"/>
                    <a:pt x="48007" y="28266"/>
                  </a:cubicBezTo>
                  <a:lnTo>
                    <a:pt x="48399" y="22277"/>
                  </a:lnTo>
                  <a:lnTo>
                    <a:pt x="49007" y="12895"/>
                  </a:lnTo>
                  <a:lnTo>
                    <a:pt x="49483" y="5656"/>
                  </a:lnTo>
                  <a:lnTo>
                    <a:pt x="49852" y="1"/>
                  </a:lnTo>
                  <a:close/>
                </a:path>
              </a:pathLst>
            </a:custGeom>
            <a:solidFill>
              <a:srgbClr val="5AD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36;p58">
              <a:extLst>
                <a:ext uri="{FF2B5EF4-FFF2-40B4-BE49-F238E27FC236}">
                  <a16:creationId xmlns:a16="http://schemas.microsoft.com/office/drawing/2014/main" id="{5022D168-291E-ADF2-BE4E-01328FFDC885}"/>
                </a:ext>
              </a:extLst>
            </p:cNvPr>
            <p:cNvSpPr/>
            <p:nvPr/>
          </p:nvSpPr>
          <p:spPr>
            <a:xfrm>
              <a:off x="3450725" y="1927750"/>
              <a:ext cx="258075" cy="142600"/>
            </a:xfrm>
            <a:custGeom>
              <a:avLst/>
              <a:gdLst/>
              <a:ahLst/>
              <a:cxnLst/>
              <a:rect l="l" t="t" r="r" b="b"/>
              <a:pathLst>
                <a:path w="10323" h="5704" extrusionOk="0">
                  <a:moveTo>
                    <a:pt x="3048" y="0"/>
                  </a:moveTo>
                  <a:cubicBezTo>
                    <a:pt x="2524" y="0"/>
                    <a:pt x="2024" y="274"/>
                    <a:pt x="1762" y="739"/>
                  </a:cubicBezTo>
                  <a:lnTo>
                    <a:pt x="0" y="3787"/>
                  </a:lnTo>
                  <a:lnTo>
                    <a:pt x="3334" y="5703"/>
                  </a:lnTo>
                  <a:lnTo>
                    <a:pt x="5025" y="2751"/>
                  </a:lnTo>
                  <a:lnTo>
                    <a:pt x="5834" y="4144"/>
                  </a:lnTo>
                  <a:lnTo>
                    <a:pt x="4739" y="4822"/>
                  </a:lnTo>
                  <a:lnTo>
                    <a:pt x="8906" y="5632"/>
                  </a:lnTo>
                  <a:lnTo>
                    <a:pt x="10323" y="1560"/>
                  </a:lnTo>
                  <a:lnTo>
                    <a:pt x="9144" y="2263"/>
                  </a:lnTo>
                  <a:lnTo>
                    <a:pt x="8299" y="798"/>
                  </a:lnTo>
                  <a:cubicBezTo>
                    <a:pt x="8049" y="346"/>
                    <a:pt x="7573" y="72"/>
                    <a:pt x="7061" y="60"/>
                  </a:cubicBezTo>
                  <a:lnTo>
                    <a:pt x="30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37;p58">
              <a:extLst>
                <a:ext uri="{FF2B5EF4-FFF2-40B4-BE49-F238E27FC236}">
                  <a16:creationId xmlns:a16="http://schemas.microsoft.com/office/drawing/2014/main" id="{D6C76A55-7D62-6B37-F58A-2C841CB55273}"/>
                </a:ext>
              </a:extLst>
            </p:cNvPr>
            <p:cNvSpPr/>
            <p:nvPr/>
          </p:nvSpPr>
          <p:spPr>
            <a:xfrm>
              <a:off x="3372125" y="2066450"/>
              <a:ext cx="183700" cy="216425"/>
            </a:xfrm>
            <a:custGeom>
              <a:avLst/>
              <a:gdLst/>
              <a:ahLst/>
              <a:cxnLst/>
              <a:rect l="l" t="t" r="r" b="b"/>
              <a:pathLst>
                <a:path w="7348" h="8657" extrusionOk="0">
                  <a:moveTo>
                    <a:pt x="4216" y="1"/>
                  </a:moveTo>
                  <a:lnTo>
                    <a:pt x="1" y="953"/>
                  </a:lnTo>
                  <a:lnTo>
                    <a:pt x="1227" y="1572"/>
                  </a:lnTo>
                  <a:lnTo>
                    <a:pt x="430" y="3073"/>
                  </a:lnTo>
                  <a:cubicBezTo>
                    <a:pt x="180" y="3525"/>
                    <a:pt x="191" y="4073"/>
                    <a:pt x="453" y="4513"/>
                  </a:cubicBezTo>
                  <a:lnTo>
                    <a:pt x="2513" y="7942"/>
                  </a:lnTo>
                  <a:cubicBezTo>
                    <a:pt x="2781" y="8396"/>
                    <a:pt x="3265" y="8657"/>
                    <a:pt x="3788" y="8657"/>
                  </a:cubicBezTo>
                  <a:cubicBezTo>
                    <a:pt x="3799" y="8657"/>
                    <a:pt x="3811" y="8657"/>
                    <a:pt x="3823" y="8657"/>
                  </a:cubicBezTo>
                  <a:lnTo>
                    <a:pt x="7347" y="8537"/>
                  </a:lnTo>
                  <a:lnTo>
                    <a:pt x="7216" y="4704"/>
                  </a:lnTo>
                  <a:lnTo>
                    <a:pt x="3811" y="4823"/>
                  </a:lnTo>
                  <a:lnTo>
                    <a:pt x="4573" y="3394"/>
                  </a:lnTo>
                  <a:lnTo>
                    <a:pt x="5716" y="3977"/>
                  </a:lnTo>
                  <a:lnTo>
                    <a:pt x="5716" y="3977"/>
                  </a:lnTo>
                  <a:lnTo>
                    <a:pt x="421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38;p58">
              <a:extLst>
                <a:ext uri="{FF2B5EF4-FFF2-40B4-BE49-F238E27FC236}">
                  <a16:creationId xmlns:a16="http://schemas.microsoft.com/office/drawing/2014/main" id="{DD893AC1-7A97-FB5D-42D7-6FF324AAC398}"/>
                </a:ext>
              </a:extLst>
            </p:cNvPr>
            <p:cNvSpPr/>
            <p:nvPr/>
          </p:nvSpPr>
          <p:spPr>
            <a:xfrm>
              <a:off x="3576025" y="2065850"/>
              <a:ext cx="201550" cy="251550"/>
            </a:xfrm>
            <a:custGeom>
              <a:avLst/>
              <a:gdLst/>
              <a:ahLst/>
              <a:cxnLst/>
              <a:rect l="l" t="t" r="r" b="b"/>
              <a:pathLst>
                <a:path w="8062" h="10062" extrusionOk="0">
                  <a:moveTo>
                    <a:pt x="6013" y="1"/>
                  </a:moveTo>
                  <a:lnTo>
                    <a:pt x="2715" y="1942"/>
                  </a:lnTo>
                  <a:lnTo>
                    <a:pt x="4418" y="4882"/>
                  </a:lnTo>
                  <a:lnTo>
                    <a:pt x="2811" y="4882"/>
                  </a:lnTo>
                  <a:lnTo>
                    <a:pt x="2775" y="3597"/>
                  </a:lnTo>
                  <a:lnTo>
                    <a:pt x="1" y="6811"/>
                  </a:lnTo>
                  <a:lnTo>
                    <a:pt x="2834" y="10062"/>
                  </a:lnTo>
                  <a:lnTo>
                    <a:pt x="2799" y="8692"/>
                  </a:lnTo>
                  <a:lnTo>
                    <a:pt x="4489" y="8692"/>
                  </a:lnTo>
                  <a:cubicBezTo>
                    <a:pt x="5013" y="8692"/>
                    <a:pt x="5489" y="8419"/>
                    <a:pt x="5751" y="7978"/>
                  </a:cubicBezTo>
                  <a:lnTo>
                    <a:pt x="7787" y="4537"/>
                  </a:lnTo>
                  <a:cubicBezTo>
                    <a:pt x="8061" y="4073"/>
                    <a:pt x="8061" y="3513"/>
                    <a:pt x="7799" y="3049"/>
                  </a:cubicBezTo>
                  <a:lnTo>
                    <a:pt x="60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39;p58">
              <a:extLst>
                <a:ext uri="{FF2B5EF4-FFF2-40B4-BE49-F238E27FC236}">
                  <a16:creationId xmlns:a16="http://schemas.microsoft.com/office/drawing/2014/main" id="{B6F2F01D-77AD-1641-7C56-4DF4D9CDD9BF}"/>
                </a:ext>
              </a:extLst>
            </p:cNvPr>
            <p:cNvSpPr/>
            <p:nvPr/>
          </p:nvSpPr>
          <p:spPr>
            <a:xfrm>
              <a:off x="3055425" y="1763150"/>
              <a:ext cx="240825" cy="734925"/>
            </a:xfrm>
            <a:custGeom>
              <a:avLst/>
              <a:gdLst/>
              <a:ahLst/>
              <a:cxnLst/>
              <a:rect l="l" t="t" r="r" b="b"/>
              <a:pathLst>
                <a:path w="9633" h="29397" extrusionOk="0">
                  <a:moveTo>
                    <a:pt x="1834" y="0"/>
                  </a:moveTo>
                  <a:lnTo>
                    <a:pt x="1" y="29397"/>
                  </a:lnTo>
                  <a:lnTo>
                    <a:pt x="9633" y="29397"/>
                  </a:lnTo>
                  <a:lnTo>
                    <a:pt x="7799" y="0"/>
                  </a:lnTo>
                  <a:close/>
                </a:path>
              </a:pathLst>
            </a:custGeom>
            <a:solidFill>
              <a:srgbClr val="5AD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40;p58">
              <a:extLst>
                <a:ext uri="{FF2B5EF4-FFF2-40B4-BE49-F238E27FC236}">
                  <a16:creationId xmlns:a16="http://schemas.microsoft.com/office/drawing/2014/main" id="{8AB4BA96-FD42-5691-C9C9-B395A835DB5A}"/>
                </a:ext>
              </a:extLst>
            </p:cNvPr>
            <p:cNvSpPr/>
            <p:nvPr/>
          </p:nvSpPr>
          <p:spPr>
            <a:xfrm>
              <a:off x="3055425" y="1763150"/>
              <a:ext cx="240825" cy="734625"/>
            </a:xfrm>
            <a:custGeom>
              <a:avLst/>
              <a:gdLst/>
              <a:ahLst/>
              <a:cxnLst/>
              <a:rect l="l" t="t" r="r" b="b"/>
              <a:pathLst>
                <a:path w="9633" h="29385" extrusionOk="0">
                  <a:moveTo>
                    <a:pt x="1834" y="0"/>
                  </a:moveTo>
                  <a:lnTo>
                    <a:pt x="1" y="29385"/>
                  </a:lnTo>
                  <a:lnTo>
                    <a:pt x="679" y="29385"/>
                  </a:lnTo>
                  <a:lnTo>
                    <a:pt x="2060" y="4108"/>
                  </a:lnTo>
                  <a:cubicBezTo>
                    <a:pt x="2132" y="2632"/>
                    <a:pt x="3346" y="1477"/>
                    <a:pt x="4811" y="1477"/>
                  </a:cubicBezTo>
                  <a:cubicBezTo>
                    <a:pt x="6287" y="1477"/>
                    <a:pt x="7502" y="2632"/>
                    <a:pt x="7573" y="4108"/>
                  </a:cubicBezTo>
                  <a:lnTo>
                    <a:pt x="8954" y="29385"/>
                  </a:lnTo>
                  <a:lnTo>
                    <a:pt x="9633" y="29385"/>
                  </a:lnTo>
                  <a:lnTo>
                    <a:pt x="7799" y="0"/>
                  </a:lnTo>
                  <a:close/>
                </a:path>
              </a:pathLst>
            </a:custGeom>
            <a:solidFill>
              <a:srgbClr val="5AD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41;p58">
              <a:extLst>
                <a:ext uri="{FF2B5EF4-FFF2-40B4-BE49-F238E27FC236}">
                  <a16:creationId xmlns:a16="http://schemas.microsoft.com/office/drawing/2014/main" id="{D0B515F6-2BFD-325B-3391-CAE2E604936E}"/>
                </a:ext>
              </a:extLst>
            </p:cNvPr>
            <p:cNvSpPr/>
            <p:nvPr/>
          </p:nvSpPr>
          <p:spPr>
            <a:xfrm>
              <a:off x="3851950" y="1763150"/>
              <a:ext cx="240825" cy="734925"/>
            </a:xfrm>
            <a:custGeom>
              <a:avLst/>
              <a:gdLst/>
              <a:ahLst/>
              <a:cxnLst/>
              <a:rect l="l" t="t" r="r" b="b"/>
              <a:pathLst>
                <a:path w="9633" h="29397" extrusionOk="0">
                  <a:moveTo>
                    <a:pt x="1822" y="0"/>
                  </a:moveTo>
                  <a:lnTo>
                    <a:pt x="1" y="29397"/>
                  </a:lnTo>
                  <a:lnTo>
                    <a:pt x="9633" y="29397"/>
                  </a:lnTo>
                  <a:lnTo>
                    <a:pt x="7799" y="0"/>
                  </a:lnTo>
                  <a:close/>
                </a:path>
              </a:pathLst>
            </a:custGeom>
            <a:solidFill>
              <a:srgbClr val="5AD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42;p58">
              <a:extLst>
                <a:ext uri="{FF2B5EF4-FFF2-40B4-BE49-F238E27FC236}">
                  <a16:creationId xmlns:a16="http://schemas.microsoft.com/office/drawing/2014/main" id="{FE2B890B-FBE6-40DE-2079-B78FDC4703E6}"/>
                </a:ext>
              </a:extLst>
            </p:cNvPr>
            <p:cNvSpPr/>
            <p:nvPr/>
          </p:nvSpPr>
          <p:spPr>
            <a:xfrm>
              <a:off x="3851950" y="1763150"/>
              <a:ext cx="240825" cy="734625"/>
            </a:xfrm>
            <a:custGeom>
              <a:avLst/>
              <a:gdLst/>
              <a:ahLst/>
              <a:cxnLst/>
              <a:rect l="l" t="t" r="r" b="b"/>
              <a:pathLst>
                <a:path w="9633" h="29385" extrusionOk="0">
                  <a:moveTo>
                    <a:pt x="1822" y="0"/>
                  </a:moveTo>
                  <a:lnTo>
                    <a:pt x="1" y="29385"/>
                  </a:lnTo>
                  <a:lnTo>
                    <a:pt x="668" y="29385"/>
                  </a:lnTo>
                  <a:lnTo>
                    <a:pt x="2049" y="4108"/>
                  </a:lnTo>
                  <a:cubicBezTo>
                    <a:pt x="2132" y="2632"/>
                    <a:pt x="3346" y="1477"/>
                    <a:pt x="4811" y="1477"/>
                  </a:cubicBezTo>
                  <a:cubicBezTo>
                    <a:pt x="6287" y="1477"/>
                    <a:pt x="7490" y="2632"/>
                    <a:pt x="7573" y="4108"/>
                  </a:cubicBezTo>
                  <a:lnTo>
                    <a:pt x="8954" y="29385"/>
                  </a:lnTo>
                  <a:lnTo>
                    <a:pt x="9633" y="29385"/>
                  </a:lnTo>
                  <a:lnTo>
                    <a:pt x="7799" y="0"/>
                  </a:lnTo>
                  <a:close/>
                </a:path>
              </a:pathLst>
            </a:custGeom>
            <a:solidFill>
              <a:srgbClr val="5AD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43;p58">
              <a:extLst>
                <a:ext uri="{FF2B5EF4-FFF2-40B4-BE49-F238E27FC236}">
                  <a16:creationId xmlns:a16="http://schemas.microsoft.com/office/drawing/2014/main" id="{55B39823-8DC3-75C1-4471-BB4ADCA1D83E}"/>
                </a:ext>
              </a:extLst>
            </p:cNvPr>
            <p:cNvSpPr/>
            <p:nvPr/>
          </p:nvSpPr>
          <p:spPr>
            <a:xfrm>
              <a:off x="2914050" y="1709875"/>
              <a:ext cx="1320125" cy="71750"/>
            </a:xfrm>
            <a:custGeom>
              <a:avLst/>
              <a:gdLst/>
              <a:ahLst/>
              <a:cxnLst/>
              <a:rect l="l" t="t" r="r" b="b"/>
              <a:pathLst>
                <a:path w="52805" h="2870" extrusionOk="0">
                  <a:moveTo>
                    <a:pt x="1548" y="0"/>
                  </a:moveTo>
                  <a:cubicBezTo>
                    <a:pt x="691" y="0"/>
                    <a:pt x="0" y="691"/>
                    <a:pt x="0" y="1548"/>
                  </a:cubicBezTo>
                  <a:lnTo>
                    <a:pt x="0" y="2869"/>
                  </a:lnTo>
                  <a:lnTo>
                    <a:pt x="52804" y="2869"/>
                  </a:lnTo>
                  <a:lnTo>
                    <a:pt x="52804" y="1548"/>
                  </a:lnTo>
                  <a:cubicBezTo>
                    <a:pt x="52804" y="691"/>
                    <a:pt x="52102" y="0"/>
                    <a:pt x="51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44;p58">
              <a:extLst>
                <a:ext uri="{FF2B5EF4-FFF2-40B4-BE49-F238E27FC236}">
                  <a16:creationId xmlns:a16="http://schemas.microsoft.com/office/drawing/2014/main" id="{6019B87E-556E-2AD9-D5EA-C1C6668EB4AD}"/>
                </a:ext>
              </a:extLst>
            </p:cNvPr>
            <p:cNvSpPr/>
            <p:nvPr/>
          </p:nvSpPr>
          <p:spPr>
            <a:xfrm>
              <a:off x="3581100" y="2362025"/>
              <a:ext cx="367625" cy="175825"/>
            </a:xfrm>
            <a:custGeom>
              <a:avLst/>
              <a:gdLst/>
              <a:ahLst/>
              <a:cxnLst/>
              <a:rect l="l" t="t" r="r" b="b"/>
              <a:pathLst>
                <a:path w="14705" h="7033" extrusionOk="0">
                  <a:moveTo>
                    <a:pt x="11811" y="1"/>
                  </a:moveTo>
                  <a:cubicBezTo>
                    <a:pt x="10216" y="834"/>
                    <a:pt x="8620" y="1667"/>
                    <a:pt x="7025" y="2513"/>
                  </a:cubicBezTo>
                  <a:lnTo>
                    <a:pt x="6989" y="2525"/>
                  </a:lnTo>
                  <a:cubicBezTo>
                    <a:pt x="6799" y="2620"/>
                    <a:pt x="6632" y="2751"/>
                    <a:pt x="6489" y="2906"/>
                  </a:cubicBezTo>
                  <a:cubicBezTo>
                    <a:pt x="6441" y="2894"/>
                    <a:pt x="6394" y="2882"/>
                    <a:pt x="6358" y="2870"/>
                  </a:cubicBezTo>
                  <a:cubicBezTo>
                    <a:pt x="5863" y="2718"/>
                    <a:pt x="4793" y="2523"/>
                    <a:pt x="4017" y="2523"/>
                  </a:cubicBezTo>
                  <a:cubicBezTo>
                    <a:pt x="3637" y="2523"/>
                    <a:pt x="3328" y="2570"/>
                    <a:pt x="3191" y="2691"/>
                  </a:cubicBezTo>
                  <a:cubicBezTo>
                    <a:pt x="2786" y="3072"/>
                    <a:pt x="4477" y="4096"/>
                    <a:pt x="4477" y="4096"/>
                  </a:cubicBezTo>
                  <a:cubicBezTo>
                    <a:pt x="4477" y="4096"/>
                    <a:pt x="0" y="5346"/>
                    <a:pt x="226" y="5656"/>
                  </a:cubicBezTo>
                  <a:cubicBezTo>
                    <a:pt x="453" y="5978"/>
                    <a:pt x="2655" y="6942"/>
                    <a:pt x="3060" y="6990"/>
                  </a:cubicBezTo>
                  <a:cubicBezTo>
                    <a:pt x="3328" y="7019"/>
                    <a:pt x="3635" y="7032"/>
                    <a:pt x="3965" y="7032"/>
                  </a:cubicBezTo>
                  <a:cubicBezTo>
                    <a:pt x="5867" y="7032"/>
                    <a:pt x="8513" y="6609"/>
                    <a:pt x="8513" y="6609"/>
                  </a:cubicBezTo>
                  <a:cubicBezTo>
                    <a:pt x="10597" y="6120"/>
                    <a:pt x="12656" y="5573"/>
                    <a:pt x="14704" y="4989"/>
                  </a:cubicBezTo>
                  <a:cubicBezTo>
                    <a:pt x="13680" y="3370"/>
                    <a:pt x="12704" y="1715"/>
                    <a:pt x="11811" y="1"/>
                  </a:cubicBezTo>
                  <a:close/>
                </a:path>
              </a:pathLst>
            </a:custGeom>
            <a:solidFill>
              <a:srgbClr val="FF9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45;p58">
              <a:extLst>
                <a:ext uri="{FF2B5EF4-FFF2-40B4-BE49-F238E27FC236}">
                  <a16:creationId xmlns:a16="http://schemas.microsoft.com/office/drawing/2014/main" id="{B5589B57-22E6-1FF5-BBD7-38F9BC81B2F9}"/>
                </a:ext>
              </a:extLst>
            </p:cNvPr>
            <p:cNvSpPr/>
            <p:nvPr/>
          </p:nvSpPr>
          <p:spPr>
            <a:xfrm>
              <a:off x="3807300" y="1258600"/>
              <a:ext cx="922400" cy="1314900"/>
            </a:xfrm>
            <a:custGeom>
              <a:avLst/>
              <a:gdLst/>
              <a:ahLst/>
              <a:cxnLst/>
              <a:rect l="l" t="t" r="r" b="b"/>
              <a:pathLst>
                <a:path w="36896" h="52596" extrusionOk="0">
                  <a:moveTo>
                    <a:pt x="13483" y="0"/>
                  </a:moveTo>
                  <a:cubicBezTo>
                    <a:pt x="13446" y="0"/>
                    <a:pt x="13409" y="1"/>
                    <a:pt x="13372" y="1"/>
                  </a:cubicBezTo>
                  <a:cubicBezTo>
                    <a:pt x="13372" y="1"/>
                    <a:pt x="19860" y="6371"/>
                    <a:pt x="20134" y="8419"/>
                  </a:cubicBezTo>
                  <a:cubicBezTo>
                    <a:pt x="20527" y="11324"/>
                    <a:pt x="19527" y="14205"/>
                    <a:pt x="17634" y="16348"/>
                  </a:cubicBezTo>
                  <a:cubicBezTo>
                    <a:pt x="19860" y="19051"/>
                    <a:pt x="25468" y="26266"/>
                    <a:pt x="24921" y="29445"/>
                  </a:cubicBezTo>
                  <a:cubicBezTo>
                    <a:pt x="24242" y="33398"/>
                    <a:pt x="1" y="45102"/>
                    <a:pt x="1" y="45102"/>
                  </a:cubicBezTo>
                  <a:cubicBezTo>
                    <a:pt x="1" y="45102"/>
                    <a:pt x="537" y="50960"/>
                    <a:pt x="2989" y="52460"/>
                  </a:cubicBezTo>
                  <a:cubicBezTo>
                    <a:pt x="3139" y="52552"/>
                    <a:pt x="3391" y="52596"/>
                    <a:pt x="3731" y="52596"/>
                  </a:cubicBezTo>
                  <a:cubicBezTo>
                    <a:pt x="8973" y="52596"/>
                    <a:pt x="35317" y="42086"/>
                    <a:pt x="36089" y="31219"/>
                  </a:cubicBezTo>
                  <a:cubicBezTo>
                    <a:pt x="36895" y="19676"/>
                    <a:pt x="23825" y="0"/>
                    <a:pt x="13483" y="0"/>
                  </a:cubicBez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46;p58">
              <a:extLst>
                <a:ext uri="{FF2B5EF4-FFF2-40B4-BE49-F238E27FC236}">
                  <a16:creationId xmlns:a16="http://schemas.microsoft.com/office/drawing/2014/main" id="{80D00578-A937-E7CE-42B0-B95EF5AC5F86}"/>
                </a:ext>
              </a:extLst>
            </p:cNvPr>
            <p:cNvSpPr/>
            <p:nvPr/>
          </p:nvSpPr>
          <p:spPr>
            <a:xfrm>
              <a:off x="3784400" y="699325"/>
              <a:ext cx="351850" cy="431025"/>
            </a:xfrm>
            <a:custGeom>
              <a:avLst/>
              <a:gdLst/>
              <a:ahLst/>
              <a:cxnLst/>
              <a:rect l="l" t="t" r="r" b="b"/>
              <a:pathLst>
                <a:path w="14074" h="17241" extrusionOk="0">
                  <a:moveTo>
                    <a:pt x="6132" y="0"/>
                  </a:moveTo>
                  <a:cubicBezTo>
                    <a:pt x="4429" y="0"/>
                    <a:pt x="2905" y="679"/>
                    <a:pt x="1798" y="1798"/>
                  </a:cubicBezTo>
                  <a:cubicBezTo>
                    <a:pt x="679" y="2906"/>
                    <a:pt x="0" y="4441"/>
                    <a:pt x="0" y="6132"/>
                  </a:cubicBezTo>
                  <a:lnTo>
                    <a:pt x="0" y="11109"/>
                  </a:lnTo>
                  <a:cubicBezTo>
                    <a:pt x="0" y="11883"/>
                    <a:pt x="143" y="12621"/>
                    <a:pt x="405" y="13300"/>
                  </a:cubicBezTo>
                  <a:cubicBezTo>
                    <a:pt x="1286" y="15609"/>
                    <a:pt x="3512" y="17241"/>
                    <a:pt x="6132" y="17241"/>
                  </a:cubicBezTo>
                  <a:cubicBezTo>
                    <a:pt x="9192" y="17241"/>
                    <a:pt x="11728" y="15002"/>
                    <a:pt x="12180" y="12061"/>
                  </a:cubicBezTo>
                  <a:cubicBezTo>
                    <a:pt x="12978" y="11680"/>
                    <a:pt x="13704" y="10609"/>
                    <a:pt x="13859" y="9811"/>
                  </a:cubicBezTo>
                  <a:cubicBezTo>
                    <a:pt x="14073" y="8775"/>
                    <a:pt x="13407" y="7763"/>
                    <a:pt x="12371" y="7561"/>
                  </a:cubicBezTo>
                  <a:cubicBezTo>
                    <a:pt x="12335" y="7549"/>
                    <a:pt x="12299" y="7549"/>
                    <a:pt x="12264" y="7549"/>
                  </a:cubicBezTo>
                  <a:lnTo>
                    <a:pt x="12264" y="6132"/>
                  </a:lnTo>
                  <a:cubicBezTo>
                    <a:pt x="12264" y="2739"/>
                    <a:pt x="9513" y="0"/>
                    <a:pt x="6132" y="0"/>
                  </a:cubicBezTo>
                  <a:close/>
                </a:path>
              </a:pathLst>
            </a:custGeom>
            <a:solidFill>
              <a:srgbClr val="FF9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47;p58">
              <a:extLst>
                <a:ext uri="{FF2B5EF4-FFF2-40B4-BE49-F238E27FC236}">
                  <a16:creationId xmlns:a16="http://schemas.microsoft.com/office/drawing/2014/main" id="{60ADB2CC-0346-FC56-F417-690E1DF97029}"/>
                </a:ext>
              </a:extLst>
            </p:cNvPr>
            <p:cNvSpPr/>
            <p:nvPr/>
          </p:nvSpPr>
          <p:spPr>
            <a:xfrm>
              <a:off x="3727250" y="666550"/>
              <a:ext cx="422100" cy="373325"/>
            </a:xfrm>
            <a:custGeom>
              <a:avLst/>
              <a:gdLst/>
              <a:ahLst/>
              <a:cxnLst/>
              <a:rect l="l" t="t" r="r" b="b"/>
              <a:pathLst>
                <a:path w="16884" h="14933" extrusionOk="0">
                  <a:moveTo>
                    <a:pt x="8258" y="0"/>
                  </a:moveTo>
                  <a:cubicBezTo>
                    <a:pt x="7368" y="0"/>
                    <a:pt x="6408" y="207"/>
                    <a:pt x="5406" y="728"/>
                  </a:cubicBezTo>
                  <a:cubicBezTo>
                    <a:pt x="572" y="3252"/>
                    <a:pt x="0" y="7598"/>
                    <a:pt x="2274" y="10705"/>
                  </a:cubicBezTo>
                  <a:lnTo>
                    <a:pt x="2310" y="7134"/>
                  </a:lnTo>
                  <a:lnTo>
                    <a:pt x="11061" y="6002"/>
                  </a:lnTo>
                  <a:lnTo>
                    <a:pt x="11061" y="6002"/>
                  </a:lnTo>
                  <a:cubicBezTo>
                    <a:pt x="11061" y="6003"/>
                    <a:pt x="10990" y="9860"/>
                    <a:pt x="12085" y="11420"/>
                  </a:cubicBezTo>
                  <a:cubicBezTo>
                    <a:pt x="12085" y="11420"/>
                    <a:pt x="13002" y="10015"/>
                    <a:pt x="13930" y="9277"/>
                  </a:cubicBezTo>
                  <a:cubicBezTo>
                    <a:pt x="14160" y="9093"/>
                    <a:pt x="14437" y="8996"/>
                    <a:pt x="14713" y="8996"/>
                  </a:cubicBezTo>
                  <a:cubicBezTo>
                    <a:pt x="14938" y="8996"/>
                    <a:pt x="15162" y="9060"/>
                    <a:pt x="15359" y="9193"/>
                  </a:cubicBezTo>
                  <a:cubicBezTo>
                    <a:pt x="15728" y="9431"/>
                    <a:pt x="16097" y="9836"/>
                    <a:pt x="16133" y="10467"/>
                  </a:cubicBezTo>
                  <a:cubicBezTo>
                    <a:pt x="16204" y="11729"/>
                    <a:pt x="15526" y="12575"/>
                    <a:pt x="14430" y="13361"/>
                  </a:cubicBezTo>
                  <a:cubicBezTo>
                    <a:pt x="14430" y="13361"/>
                    <a:pt x="14299" y="14587"/>
                    <a:pt x="13990" y="14932"/>
                  </a:cubicBezTo>
                  <a:cubicBezTo>
                    <a:pt x="13990" y="14932"/>
                    <a:pt x="16883" y="13872"/>
                    <a:pt x="16812" y="10027"/>
                  </a:cubicBezTo>
                  <a:cubicBezTo>
                    <a:pt x="16752" y="6181"/>
                    <a:pt x="15859" y="4002"/>
                    <a:pt x="14061" y="3014"/>
                  </a:cubicBezTo>
                  <a:cubicBezTo>
                    <a:pt x="14061" y="3014"/>
                    <a:pt x="11661" y="0"/>
                    <a:pt x="8258" y="0"/>
                  </a:cubicBez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2348;p58">
            <a:extLst>
              <a:ext uri="{FF2B5EF4-FFF2-40B4-BE49-F238E27FC236}">
                <a16:creationId xmlns:a16="http://schemas.microsoft.com/office/drawing/2014/main" id="{1F2AB344-8C95-2C6D-59EA-020950F15701}"/>
              </a:ext>
            </a:extLst>
          </p:cNvPr>
          <p:cNvGrpSpPr/>
          <p:nvPr/>
        </p:nvGrpSpPr>
        <p:grpSpPr>
          <a:xfrm>
            <a:off x="8916715" y="3842819"/>
            <a:ext cx="2843911" cy="2463983"/>
            <a:chOff x="709300" y="28475"/>
            <a:chExt cx="6212125" cy="5281850"/>
          </a:xfrm>
        </p:grpSpPr>
        <p:sp>
          <p:nvSpPr>
            <p:cNvPr id="43" name="Google Shape;2349;p58">
              <a:extLst>
                <a:ext uri="{FF2B5EF4-FFF2-40B4-BE49-F238E27FC236}">
                  <a16:creationId xmlns:a16="http://schemas.microsoft.com/office/drawing/2014/main" id="{87EB2F0E-1842-9723-C7CC-BC5DF468DD5A}"/>
                </a:ext>
              </a:extLst>
            </p:cNvPr>
            <p:cNvSpPr/>
            <p:nvPr/>
          </p:nvSpPr>
          <p:spPr>
            <a:xfrm>
              <a:off x="709300" y="28475"/>
              <a:ext cx="6212125" cy="4828325"/>
            </a:xfrm>
            <a:custGeom>
              <a:avLst/>
              <a:gdLst/>
              <a:ahLst/>
              <a:cxnLst/>
              <a:rect l="l" t="t" r="r" b="b"/>
              <a:pathLst>
                <a:path w="248485" h="193133" extrusionOk="0">
                  <a:moveTo>
                    <a:pt x="193050" y="1"/>
                  </a:moveTo>
                  <a:cubicBezTo>
                    <a:pt x="172804" y="1"/>
                    <a:pt x="152018" y="12183"/>
                    <a:pt x="136422" y="15869"/>
                  </a:cubicBezTo>
                  <a:cubicBezTo>
                    <a:pt x="130538" y="17263"/>
                    <a:pt x="124728" y="17623"/>
                    <a:pt x="118939" y="17623"/>
                  </a:cubicBezTo>
                  <a:cubicBezTo>
                    <a:pt x="112780" y="17623"/>
                    <a:pt x="106645" y="17216"/>
                    <a:pt x="100474" y="17216"/>
                  </a:cubicBezTo>
                  <a:cubicBezTo>
                    <a:pt x="88083" y="17216"/>
                    <a:pt x="75543" y="18857"/>
                    <a:pt x="62354" y="28728"/>
                  </a:cubicBezTo>
                  <a:cubicBezTo>
                    <a:pt x="42053" y="43920"/>
                    <a:pt x="42149" y="61362"/>
                    <a:pt x="36196" y="73685"/>
                  </a:cubicBezTo>
                  <a:cubicBezTo>
                    <a:pt x="28611" y="89402"/>
                    <a:pt x="12728" y="100153"/>
                    <a:pt x="5787" y="116726"/>
                  </a:cubicBezTo>
                  <a:cubicBezTo>
                    <a:pt x="1144" y="127823"/>
                    <a:pt x="1" y="141384"/>
                    <a:pt x="4751" y="152659"/>
                  </a:cubicBezTo>
                  <a:cubicBezTo>
                    <a:pt x="13621" y="173698"/>
                    <a:pt x="35565" y="169138"/>
                    <a:pt x="63866" y="182270"/>
                  </a:cubicBezTo>
                  <a:cubicBezTo>
                    <a:pt x="78132" y="188887"/>
                    <a:pt x="85585" y="189267"/>
                    <a:pt x="95006" y="189267"/>
                  </a:cubicBezTo>
                  <a:cubicBezTo>
                    <a:pt x="96229" y="189267"/>
                    <a:pt x="97486" y="189261"/>
                    <a:pt x="98795" y="189261"/>
                  </a:cubicBezTo>
                  <a:cubicBezTo>
                    <a:pt x="106359" y="189261"/>
                    <a:pt x="115672" y="189475"/>
                    <a:pt x="130445" y="192379"/>
                  </a:cubicBezTo>
                  <a:cubicBezTo>
                    <a:pt x="131164" y="192639"/>
                    <a:pt x="135651" y="193133"/>
                    <a:pt x="141955" y="193133"/>
                  </a:cubicBezTo>
                  <a:cubicBezTo>
                    <a:pt x="152667" y="193133"/>
                    <a:pt x="168628" y="191706"/>
                    <a:pt x="180261" y="185282"/>
                  </a:cubicBezTo>
                  <a:cubicBezTo>
                    <a:pt x="214789" y="166209"/>
                    <a:pt x="207122" y="145980"/>
                    <a:pt x="214289" y="126192"/>
                  </a:cubicBezTo>
                  <a:cubicBezTo>
                    <a:pt x="218433" y="114726"/>
                    <a:pt x="227350" y="105987"/>
                    <a:pt x="234089" y="96081"/>
                  </a:cubicBezTo>
                  <a:cubicBezTo>
                    <a:pt x="248484" y="74876"/>
                    <a:pt x="246377" y="48992"/>
                    <a:pt x="234518" y="27918"/>
                  </a:cubicBezTo>
                  <a:cubicBezTo>
                    <a:pt x="222502" y="6574"/>
                    <a:pt x="207922" y="1"/>
                    <a:pt x="193050" y="1"/>
                  </a:cubicBezTo>
                  <a:close/>
                </a:path>
              </a:pathLst>
            </a:custGeom>
            <a:solidFill>
              <a:srgbClr val="A0E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50;p58">
              <a:extLst>
                <a:ext uri="{FF2B5EF4-FFF2-40B4-BE49-F238E27FC236}">
                  <a16:creationId xmlns:a16="http://schemas.microsoft.com/office/drawing/2014/main" id="{F7B1CC55-16BF-A80F-D4FC-19973CBCF22D}"/>
                </a:ext>
              </a:extLst>
            </p:cNvPr>
            <p:cNvSpPr/>
            <p:nvPr/>
          </p:nvSpPr>
          <p:spPr>
            <a:xfrm>
              <a:off x="893250" y="100625"/>
              <a:ext cx="5839150" cy="4648325"/>
            </a:xfrm>
            <a:custGeom>
              <a:avLst/>
              <a:gdLst/>
              <a:ahLst/>
              <a:cxnLst/>
              <a:rect l="l" t="t" r="r" b="b"/>
              <a:pathLst>
                <a:path w="233566" h="185933" extrusionOk="0">
                  <a:moveTo>
                    <a:pt x="121768" y="0"/>
                  </a:moveTo>
                  <a:cubicBezTo>
                    <a:pt x="109163" y="0"/>
                    <a:pt x="96551" y="3746"/>
                    <a:pt x="85773" y="11256"/>
                  </a:cubicBezTo>
                  <a:cubicBezTo>
                    <a:pt x="76082" y="18007"/>
                    <a:pt x="74093" y="21662"/>
                    <a:pt x="58091" y="27747"/>
                  </a:cubicBezTo>
                  <a:cubicBezTo>
                    <a:pt x="39827" y="34700"/>
                    <a:pt x="14943" y="36355"/>
                    <a:pt x="6359" y="57584"/>
                  </a:cubicBezTo>
                  <a:cubicBezTo>
                    <a:pt x="1" y="73300"/>
                    <a:pt x="2632" y="100101"/>
                    <a:pt x="15026" y="121234"/>
                  </a:cubicBezTo>
                  <a:cubicBezTo>
                    <a:pt x="26278" y="140415"/>
                    <a:pt x="41982" y="141820"/>
                    <a:pt x="54067" y="146594"/>
                  </a:cubicBezTo>
                  <a:cubicBezTo>
                    <a:pt x="70890" y="153238"/>
                    <a:pt x="82213" y="165668"/>
                    <a:pt x="99561" y="173729"/>
                  </a:cubicBezTo>
                  <a:cubicBezTo>
                    <a:pt x="114729" y="180782"/>
                    <a:pt x="135377" y="185933"/>
                    <a:pt x="155213" y="185933"/>
                  </a:cubicBezTo>
                  <a:cubicBezTo>
                    <a:pt x="170502" y="185933"/>
                    <a:pt x="185308" y="182873"/>
                    <a:pt x="196751" y="175265"/>
                  </a:cubicBezTo>
                  <a:cubicBezTo>
                    <a:pt x="233566" y="150774"/>
                    <a:pt x="213194" y="117067"/>
                    <a:pt x="201335" y="87885"/>
                  </a:cubicBezTo>
                  <a:cubicBezTo>
                    <a:pt x="186560" y="51511"/>
                    <a:pt x="181511" y="36938"/>
                    <a:pt x="171284" y="24008"/>
                  </a:cubicBezTo>
                  <a:cubicBezTo>
                    <a:pt x="158644" y="8023"/>
                    <a:pt x="140214" y="0"/>
                    <a:pt x="121768" y="0"/>
                  </a:cubicBezTo>
                  <a:close/>
                </a:path>
              </a:pathLst>
            </a:custGeom>
            <a:solidFill>
              <a:srgbClr val="FFFFFF">
                <a:alpha val="44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351;p58">
              <a:extLst>
                <a:ext uri="{FF2B5EF4-FFF2-40B4-BE49-F238E27FC236}">
                  <a16:creationId xmlns:a16="http://schemas.microsoft.com/office/drawing/2014/main" id="{4DD44BE6-2036-8715-66C3-3E2AF97E87AC}"/>
                </a:ext>
              </a:extLst>
            </p:cNvPr>
            <p:cNvSpPr/>
            <p:nvPr/>
          </p:nvSpPr>
          <p:spPr>
            <a:xfrm>
              <a:off x="868250" y="4721250"/>
              <a:ext cx="5789450" cy="589075"/>
            </a:xfrm>
            <a:custGeom>
              <a:avLst/>
              <a:gdLst/>
              <a:ahLst/>
              <a:cxnLst/>
              <a:rect l="l" t="t" r="r" b="b"/>
              <a:pathLst>
                <a:path w="231578" h="23563" extrusionOk="0">
                  <a:moveTo>
                    <a:pt x="115789" y="0"/>
                  </a:moveTo>
                  <a:cubicBezTo>
                    <a:pt x="85083" y="0"/>
                    <a:pt x="55638" y="1250"/>
                    <a:pt x="33921" y="3453"/>
                  </a:cubicBezTo>
                  <a:cubicBezTo>
                    <a:pt x="12204" y="5668"/>
                    <a:pt x="1" y="8656"/>
                    <a:pt x="1" y="11787"/>
                  </a:cubicBezTo>
                  <a:cubicBezTo>
                    <a:pt x="1" y="14907"/>
                    <a:pt x="12204" y="17907"/>
                    <a:pt x="33921" y="20110"/>
                  </a:cubicBezTo>
                  <a:cubicBezTo>
                    <a:pt x="55638" y="22325"/>
                    <a:pt x="85083" y="23563"/>
                    <a:pt x="115789" y="23563"/>
                  </a:cubicBezTo>
                  <a:cubicBezTo>
                    <a:pt x="146507" y="23563"/>
                    <a:pt x="175951" y="22325"/>
                    <a:pt x="197668" y="20110"/>
                  </a:cubicBezTo>
                  <a:cubicBezTo>
                    <a:pt x="219385" y="17907"/>
                    <a:pt x="231577" y="14907"/>
                    <a:pt x="231577" y="11787"/>
                  </a:cubicBezTo>
                  <a:cubicBezTo>
                    <a:pt x="231577" y="8656"/>
                    <a:pt x="219385" y="5668"/>
                    <a:pt x="197668" y="3453"/>
                  </a:cubicBezTo>
                  <a:cubicBezTo>
                    <a:pt x="175951" y="1250"/>
                    <a:pt x="146507" y="0"/>
                    <a:pt x="1157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352;p58">
              <a:extLst>
                <a:ext uri="{FF2B5EF4-FFF2-40B4-BE49-F238E27FC236}">
                  <a16:creationId xmlns:a16="http://schemas.microsoft.com/office/drawing/2014/main" id="{84187C2C-6D81-3F04-1200-E11F9B1D01F0}"/>
                </a:ext>
              </a:extLst>
            </p:cNvPr>
            <p:cNvSpPr/>
            <p:nvPr/>
          </p:nvSpPr>
          <p:spPr>
            <a:xfrm>
              <a:off x="5358100" y="2480075"/>
              <a:ext cx="648025" cy="1012300"/>
            </a:xfrm>
            <a:custGeom>
              <a:avLst/>
              <a:gdLst/>
              <a:ahLst/>
              <a:cxnLst/>
              <a:rect l="l" t="t" r="r" b="b"/>
              <a:pathLst>
                <a:path w="25921" h="40492" extrusionOk="0">
                  <a:moveTo>
                    <a:pt x="19137" y="0"/>
                  </a:moveTo>
                  <a:cubicBezTo>
                    <a:pt x="19057" y="0"/>
                    <a:pt x="18977" y="6"/>
                    <a:pt x="18896" y="17"/>
                  </a:cubicBezTo>
                  <a:lnTo>
                    <a:pt x="1715" y="2422"/>
                  </a:lnTo>
                  <a:cubicBezTo>
                    <a:pt x="703" y="2553"/>
                    <a:pt x="0" y="3553"/>
                    <a:pt x="155" y="4649"/>
                  </a:cubicBezTo>
                  <a:lnTo>
                    <a:pt x="4918" y="38760"/>
                  </a:lnTo>
                  <a:cubicBezTo>
                    <a:pt x="5060" y="39757"/>
                    <a:pt x="5868" y="40492"/>
                    <a:pt x="6784" y="40492"/>
                  </a:cubicBezTo>
                  <a:cubicBezTo>
                    <a:pt x="6864" y="40492"/>
                    <a:pt x="6944" y="40486"/>
                    <a:pt x="7025" y="40475"/>
                  </a:cubicBezTo>
                  <a:lnTo>
                    <a:pt x="24206" y="38081"/>
                  </a:lnTo>
                  <a:cubicBezTo>
                    <a:pt x="25218" y="37939"/>
                    <a:pt x="25920" y="36938"/>
                    <a:pt x="25766" y="35855"/>
                  </a:cubicBezTo>
                  <a:lnTo>
                    <a:pt x="21003" y="1744"/>
                  </a:lnTo>
                  <a:cubicBezTo>
                    <a:pt x="20861" y="736"/>
                    <a:pt x="20053" y="0"/>
                    <a:pt x="19137" y="0"/>
                  </a:cubicBezTo>
                  <a:close/>
                </a:path>
              </a:pathLst>
            </a:custGeom>
            <a:solidFill>
              <a:srgbClr val="46B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353;p58">
              <a:extLst>
                <a:ext uri="{FF2B5EF4-FFF2-40B4-BE49-F238E27FC236}">
                  <a16:creationId xmlns:a16="http://schemas.microsoft.com/office/drawing/2014/main" id="{3D57D7C5-4E17-0A0F-785D-3E2E14EB65DB}"/>
                </a:ext>
              </a:extLst>
            </p:cNvPr>
            <p:cNvSpPr/>
            <p:nvPr/>
          </p:nvSpPr>
          <p:spPr>
            <a:xfrm>
              <a:off x="4602050" y="2743150"/>
              <a:ext cx="832275" cy="1059850"/>
            </a:xfrm>
            <a:custGeom>
              <a:avLst/>
              <a:gdLst/>
              <a:ahLst/>
              <a:cxnLst/>
              <a:rect l="l" t="t" r="r" b="b"/>
              <a:pathLst>
                <a:path w="33291" h="42394" extrusionOk="0">
                  <a:moveTo>
                    <a:pt x="15195" y="1"/>
                  </a:moveTo>
                  <a:cubicBezTo>
                    <a:pt x="14439" y="1"/>
                    <a:pt x="13707" y="487"/>
                    <a:pt x="13383" y="1281"/>
                  </a:cubicBezTo>
                  <a:lnTo>
                    <a:pt x="405" y="33190"/>
                  </a:lnTo>
                  <a:cubicBezTo>
                    <a:pt x="1" y="34202"/>
                    <a:pt x="429" y="35345"/>
                    <a:pt x="1370" y="35726"/>
                  </a:cubicBezTo>
                  <a:lnTo>
                    <a:pt x="17443" y="42263"/>
                  </a:lnTo>
                  <a:cubicBezTo>
                    <a:pt x="17659" y="42352"/>
                    <a:pt x="17882" y="42394"/>
                    <a:pt x="18102" y="42394"/>
                  </a:cubicBezTo>
                  <a:cubicBezTo>
                    <a:pt x="18857" y="42394"/>
                    <a:pt x="19585" y="41903"/>
                    <a:pt x="19908" y="41120"/>
                  </a:cubicBezTo>
                  <a:lnTo>
                    <a:pt x="32886" y="9211"/>
                  </a:lnTo>
                  <a:cubicBezTo>
                    <a:pt x="33290" y="8187"/>
                    <a:pt x="32862" y="7056"/>
                    <a:pt x="31921" y="6663"/>
                  </a:cubicBezTo>
                  <a:lnTo>
                    <a:pt x="15848" y="127"/>
                  </a:lnTo>
                  <a:cubicBezTo>
                    <a:pt x="15634" y="41"/>
                    <a:pt x="15414" y="1"/>
                    <a:pt x="15195" y="1"/>
                  </a:cubicBezTo>
                  <a:close/>
                </a:path>
              </a:pathLst>
            </a:custGeom>
            <a:solidFill>
              <a:srgbClr val="46B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354;p58">
              <a:extLst>
                <a:ext uri="{FF2B5EF4-FFF2-40B4-BE49-F238E27FC236}">
                  <a16:creationId xmlns:a16="http://schemas.microsoft.com/office/drawing/2014/main" id="{2D138E0B-A8E6-5D02-94F0-EC0895748068}"/>
                </a:ext>
              </a:extLst>
            </p:cNvPr>
            <p:cNvSpPr/>
            <p:nvPr/>
          </p:nvSpPr>
          <p:spPr>
            <a:xfrm>
              <a:off x="5574500" y="2557225"/>
              <a:ext cx="710825" cy="620400"/>
            </a:xfrm>
            <a:custGeom>
              <a:avLst/>
              <a:gdLst/>
              <a:ahLst/>
              <a:cxnLst/>
              <a:rect l="l" t="t" r="r" b="b"/>
              <a:pathLst>
                <a:path w="28433" h="24816" extrusionOk="0">
                  <a:moveTo>
                    <a:pt x="16888" y="1"/>
                  </a:moveTo>
                  <a:cubicBezTo>
                    <a:pt x="14988" y="1"/>
                    <a:pt x="13082" y="521"/>
                    <a:pt x="11418" y="1587"/>
                  </a:cubicBezTo>
                  <a:cubicBezTo>
                    <a:pt x="8227" y="3623"/>
                    <a:pt x="6406" y="7218"/>
                    <a:pt x="6656" y="10957"/>
                  </a:cubicBezTo>
                  <a:cubicBezTo>
                    <a:pt x="6811" y="13290"/>
                    <a:pt x="5846" y="15565"/>
                    <a:pt x="4048" y="17041"/>
                  </a:cubicBezTo>
                  <a:lnTo>
                    <a:pt x="3775" y="17267"/>
                  </a:lnTo>
                  <a:lnTo>
                    <a:pt x="3620" y="17065"/>
                  </a:lnTo>
                  <a:lnTo>
                    <a:pt x="3477" y="16898"/>
                  </a:lnTo>
                  <a:lnTo>
                    <a:pt x="2846" y="17410"/>
                  </a:lnTo>
                  <a:lnTo>
                    <a:pt x="2989" y="17589"/>
                  </a:lnTo>
                  <a:lnTo>
                    <a:pt x="2370" y="18101"/>
                  </a:lnTo>
                  <a:lnTo>
                    <a:pt x="2227" y="17934"/>
                  </a:lnTo>
                  <a:lnTo>
                    <a:pt x="1608" y="18446"/>
                  </a:lnTo>
                  <a:lnTo>
                    <a:pt x="1739" y="18624"/>
                  </a:lnTo>
                  <a:lnTo>
                    <a:pt x="1119" y="19136"/>
                  </a:lnTo>
                  <a:lnTo>
                    <a:pt x="977" y="18970"/>
                  </a:lnTo>
                  <a:lnTo>
                    <a:pt x="357" y="19482"/>
                  </a:lnTo>
                  <a:lnTo>
                    <a:pt x="512" y="19672"/>
                  </a:lnTo>
                  <a:cubicBezTo>
                    <a:pt x="262" y="19946"/>
                    <a:pt x="203" y="20339"/>
                    <a:pt x="357" y="20684"/>
                  </a:cubicBezTo>
                  <a:cubicBezTo>
                    <a:pt x="36" y="20934"/>
                    <a:pt x="0" y="21399"/>
                    <a:pt x="250" y="21708"/>
                  </a:cubicBezTo>
                  <a:lnTo>
                    <a:pt x="500" y="22006"/>
                  </a:lnTo>
                  <a:lnTo>
                    <a:pt x="393" y="22101"/>
                  </a:lnTo>
                  <a:cubicBezTo>
                    <a:pt x="155" y="22292"/>
                    <a:pt x="131" y="22637"/>
                    <a:pt x="322" y="22875"/>
                  </a:cubicBezTo>
                  <a:lnTo>
                    <a:pt x="1429" y="24208"/>
                  </a:lnTo>
                  <a:cubicBezTo>
                    <a:pt x="1544" y="24344"/>
                    <a:pt x="1702" y="24414"/>
                    <a:pt x="1860" y="24414"/>
                  </a:cubicBezTo>
                  <a:cubicBezTo>
                    <a:pt x="1980" y="24414"/>
                    <a:pt x="2100" y="24374"/>
                    <a:pt x="2203" y="24292"/>
                  </a:cubicBezTo>
                  <a:lnTo>
                    <a:pt x="2310" y="24197"/>
                  </a:lnTo>
                  <a:lnTo>
                    <a:pt x="2560" y="24494"/>
                  </a:lnTo>
                  <a:cubicBezTo>
                    <a:pt x="2707" y="24668"/>
                    <a:pt x="2915" y="24759"/>
                    <a:pt x="3123" y="24759"/>
                  </a:cubicBezTo>
                  <a:cubicBezTo>
                    <a:pt x="3286" y="24759"/>
                    <a:pt x="3449" y="24704"/>
                    <a:pt x="3584" y="24589"/>
                  </a:cubicBezTo>
                  <a:lnTo>
                    <a:pt x="3596" y="24589"/>
                  </a:lnTo>
                  <a:cubicBezTo>
                    <a:pt x="3754" y="24703"/>
                    <a:pt x="3938" y="24760"/>
                    <a:pt x="4124" y="24760"/>
                  </a:cubicBezTo>
                  <a:cubicBezTo>
                    <a:pt x="4290" y="24760"/>
                    <a:pt x="4457" y="24715"/>
                    <a:pt x="4608" y="24625"/>
                  </a:cubicBezTo>
                  <a:lnTo>
                    <a:pt x="4763" y="24816"/>
                  </a:lnTo>
                  <a:lnTo>
                    <a:pt x="5394" y="24292"/>
                  </a:lnTo>
                  <a:lnTo>
                    <a:pt x="5251" y="24125"/>
                  </a:lnTo>
                  <a:lnTo>
                    <a:pt x="5870" y="23613"/>
                  </a:lnTo>
                  <a:lnTo>
                    <a:pt x="6013" y="23780"/>
                  </a:lnTo>
                  <a:lnTo>
                    <a:pt x="6644" y="23268"/>
                  </a:lnTo>
                  <a:lnTo>
                    <a:pt x="6501" y="23089"/>
                  </a:lnTo>
                  <a:lnTo>
                    <a:pt x="7120" y="22577"/>
                  </a:lnTo>
                  <a:lnTo>
                    <a:pt x="7263" y="22744"/>
                  </a:lnTo>
                  <a:lnTo>
                    <a:pt x="7882" y="22232"/>
                  </a:lnTo>
                  <a:lnTo>
                    <a:pt x="7585" y="21863"/>
                  </a:lnTo>
                  <a:lnTo>
                    <a:pt x="7858" y="21637"/>
                  </a:lnTo>
                  <a:cubicBezTo>
                    <a:pt x="9161" y="20560"/>
                    <a:pt x="10786" y="19996"/>
                    <a:pt x="12499" y="19996"/>
                  </a:cubicBezTo>
                  <a:cubicBezTo>
                    <a:pt x="13135" y="19996"/>
                    <a:pt x="13783" y="20074"/>
                    <a:pt x="14431" y="20232"/>
                  </a:cubicBezTo>
                  <a:cubicBezTo>
                    <a:pt x="15248" y="20435"/>
                    <a:pt x="16079" y="20535"/>
                    <a:pt x="16907" y="20535"/>
                  </a:cubicBezTo>
                  <a:cubicBezTo>
                    <a:pt x="19273" y="20535"/>
                    <a:pt x="21603" y="19719"/>
                    <a:pt x="23456" y="18184"/>
                  </a:cubicBezTo>
                  <a:cubicBezTo>
                    <a:pt x="27825" y="14564"/>
                    <a:pt x="28432" y="8087"/>
                    <a:pt x="24825" y="3718"/>
                  </a:cubicBezTo>
                  <a:cubicBezTo>
                    <a:pt x="24575" y="3420"/>
                    <a:pt x="24313" y="3134"/>
                    <a:pt x="24027" y="2861"/>
                  </a:cubicBezTo>
                  <a:cubicBezTo>
                    <a:pt x="22080" y="975"/>
                    <a:pt x="19489" y="1"/>
                    <a:pt x="16888" y="1"/>
                  </a:cubicBez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355;p58">
              <a:extLst>
                <a:ext uri="{FF2B5EF4-FFF2-40B4-BE49-F238E27FC236}">
                  <a16:creationId xmlns:a16="http://schemas.microsoft.com/office/drawing/2014/main" id="{3FCD507D-7DBB-C39C-D5EF-006B3372B810}"/>
                </a:ext>
              </a:extLst>
            </p:cNvPr>
            <p:cNvSpPr/>
            <p:nvPr/>
          </p:nvSpPr>
          <p:spPr>
            <a:xfrm>
              <a:off x="5009550" y="2546275"/>
              <a:ext cx="816500" cy="982675"/>
            </a:xfrm>
            <a:custGeom>
              <a:avLst/>
              <a:gdLst/>
              <a:ahLst/>
              <a:cxnLst/>
              <a:rect l="l" t="t" r="r" b="b"/>
              <a:pathLst>
                <a:path w="32660" h="39307" extrusionOk="0">
                  <a:moveTo>
                    <a:pt x="6236" y="0"/>
                  </a:moveTo>
                  <a:cubicBezTo>
                    <a:pt x="6006" y="0"/>
                    <a:pt x="5774" y="70"/>
                    <a:pt x="5572" y="215"/>
                  </a:cubicBezTo>
                  <a:lnTo>
                    <a:pt x="1048" y="3441"/>
                  </a:lnTo>
                  <a:cubicBezTo>
                    <a:pt x="536" y="3811"/>
                    <a:pt x="429" y="4513"/>
                    <a:pt x="786" y="5025"/>
                  </a:cubicBezTo>
                  <a:lnTo>
                    <a:pt x="1727" y="6347"/>
                  </a:lnTo>
                  <a:lnTo>
                    <a:pt x="631" y="7132"/>
                  </a:lnTo>
                  <a:cubicBezTo>
                    <a:pt x="119" y="7501"/>
                    <a:pt x="0" y="8204"/>
                    <a:pt x="369" y="8716"/>
                  </a:cubicBezTo>
                  <a:lnTo>
                    <a:pt x="21872" y="38827"/>
                  </a:lnTo>
                  <a:cubicBezTo>
                    <a:pt x="22098" y="39140"/>
                    <a:pt x="22448" y="39306"/>
                    <a:pt x="22804" y="39306"/>
                  </a:cubicBezTo>
                  <a:cubicBezTo>
                    <a:pt x="23029" y="39306"/>
                    <a:pt x="23257" y="39239"/>
                    <a:pt x="23456" y="39101"/>
                  </a:cubicBezTo>
                  <a:lnTo>
                    <a:pt x="32028" y="32969"/>
                  </a:lnTo>
                  <a:cubicBezTo>
                    <a:pt x="32540" y="32612"/>
                    <a:pt x="32659" y="31897"/>
                    <a:pt x="32302" y="31385"/>
                  </a:cubicBezTo>
                  <a:lnTo>
                    <a:pt x="10787" y="1275"/>
                  </a:lnTo>
                  <a:cubicBezTo>
                    <a:pt x="10563" y="964"/>
                    <a:pt x="10216" y="798"/>
                    <a:pt x="9864" y="798"/>
                  </a:cubicBezTo>
                  <a:cubicBezTo>
                    <a:pt x="9636" y="798"/>
                    <a:pt x="9405" y="867"/>
                    <a:pt x="9204" y="1013"/>
                  </a:cubicBezTo>
                  <a:lnTo>
                    <a:pt x="8108" y="1798"/>
                  </a:lnTo>
                  <a:lnTo>
                    <a:pt x="7156" y="477"/>
                  </a:lnTo>
                  <a:cubicBezTo>
                    <a:pt x="6939" y="166"/>
                    <a:pt x="6591" y="0"/>
                    <a:pt x="6236" y="0"/>
                  </a:cubicBez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356;p58">
              <a:extLst>
                <a:ext uri="{FF2B5EF4-FFF2-40B4-BE49-F238E27FC236}">
                  <a16:creationId xmlns:a16="http://schemas.microsoft.com/office/drawing/2014/main" id="{745AB261-6C52-7C35-546C-78811D756D24}"/>
                </a:ext>
              </a:extLst>
            </p:cNvPr>
            <p:cNvSpPr/>
            <p:nvPr/>
          </p:nvSpPr>
          <p:spPr>
            <a:xfrm>
              <a:off x="1710025" y="2337775"/>
              <a:ext cx="875425" cy="1297100"/>
            </a:xfrm>
            <a:custGeom>
              <a:avLst/>
              <a:gdLst/>
              <a:ahLst/>
              <a:cxnLst/>
              <a:rect l="l" t="t" r="r" b="b"/>
              <a:pathLst>
                <a:path w="35017" h="51884" extrusionOk="0">
                  <a:moveTo>
                    <a:pt x="34433" y="1"/>
                  </a:moveTo>
                  <a:cubicBezTo>
                    <a:pt x="34263" y="1"/>
                    <a:pt x="34096" y="86"/>
                    <a:pt x="33993" y="244"/>
                  </a:cubicBezTo>
                  <a:lnTo>
                    <a:pt x="25420" y="13817"/>
                  </a:lnTo>
                  <a:lnTo>
                    <a:pt x="22694" y="12305"/>
                  </a:lnTo>
                  <a:cubicBezTo>
                    <a:pt x="22487" y="12187"/>
                    <a:pt x="22262" y="12131"/>
                    <a:pt x="22040" y="12131"/>
                  </a:cubicBezTo>
                  <a:cubicBezTo>
                    <a:pt x="21571" y="12131"/>
                    <a:pt x="21115" y="12381"/>
                    <a:pt x="20872" y="12817"/>
                  </a:cubicBezTo>
                  <a:lnTo>
                    <a:pt x="18753" y="16603"/>
                  </a:lnTo>
                  <a:lnTo>
                    <a:pt x="16669" y="15437"/>
                  </a:lnTo>
                  <a:cubicBezTo>
                    <a:pt x="16463" y="15318"/>
                    <a:pt x="16238" y="15262"/>
                    <a:pt x="16016" y="15262"/>
                  </a:cubicBezTo>
                  <a:cubicBezTo>
                    <a:pt x="15547" y="15262"/>
                    <a:pt x="15090" y="15512"/>
                    <a:pt x="14848" y="15949"/>
                  </a:cubicBezTo>
                  <a:lnTo>
                    <a:pt x="358" y="41857"/>
                  </a:lnTo>
                  <a:cubicBezTo>
                    <a:pt x="0" y="42500"/>
                    <a:pt x="227" y="43321"/>
                    <a:pt x="881" y="43678"/>
                  </a:cubicBezTo>
                  <a:lnTo>
                    <a:pt x="15240" y="51715"/>
                  </a:lnTo>
                  <a:cubicBezTo>
                    <a:pt x="15446" y="51829"/>
                    <a:pt x="15670" y="51884"/>
                    <a:pt x="15891" y="51884"/>
                  </a:cubicBezTo>
                  <a:cubicBezTo>
                    <a:pt x="16361" y="51884"/>
                    <a:pt x="16819" y="51637"/>
                    <a:pt x="17062" y="51191"/>
                  </a:cubicBezTo>
                  <a:lnTo>
                    <a:pt x="31552" y="25283"/>
                  </a:lnTo>
                  <a:cubicBezTo>
                    <a:pt x="31909" y="24640"/>
                    <a:pt x="31683" y="23831"/>
                    <a:pt x="31028" y="23461"/>
                  </a:cubicBezTo>
                  <a:lnTo>
                    <a:pt x="28945" y="22295"/>
                  </a:lnTo>
                  <a:lnTo>
                    <a:pt x="31064" y="18508"/>
                  </a:lnTo>
                  <a:cubicBezTo>
                    <a:pt x="31421" y="17866"/>
                    <a:pt x="31195" y="17044"/>
                    <a:pt x="30540" y="16687"/>
                  </a:cubicBezTo>
                  <a:lnTo>
                    <a:pt x="27825" y="15163"/>
                  </a:lnTo>
                  <a:lnTo>
                    <a:pt x="34898" y="744"/>
                  </a:lnTo>
                  <a:cubicBezTo>
                    <a:pt x="35017" y="494"/>
                    <a:pt x="34933" y="197"/>
                    <a:pt x="34683" y="66"/>
                  </a:cubicBezTo>
                  <a:cubicBezTo>
                    <a:pt x="34604" y="22"/>
                    <a:pt x="34518" y="1"/>
                    <a:pt x="34433" y="1"/>
                  </a:cubicBezTo>
                  <a:close/>
                </a:path>
              </a:pathLst>
            </a:custGeom>
            <a:solidFill>
              <a:srgbClr val="46B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357;p58">
              <a:extLst>
                <a:ext uri="{FF2B5EF4-FFF2-40B4-BE49-F238E27FC236}">
                  <a16:creationId xmlns:a16="http://schemas.microsoft.com/office/drawing/2014/main" id="{0B6FBBB6-B96D-4B54-2A99-171FABFCDB53}"/>
                </a:ext>
              </a:extLst>
            </p:cNvPr>
            <p:cNvSpPr/>
            <p:nvPr/>
          </p:nvSpPr>
          <p:spPr>
            <a:xfrm>
              <a:off x="1311175" y="2526225"/>
              <a:ext cx="654550" cy="1374550"/>
            </a:xfrm>
            <a:custGeom>
              <a:avLst/>
              <a:gdLst/>
              <a:ahLst/>
              <a:cxnLst/>
              <a:rect l="l" t="t" r="r" b="b"/>
              <a:pathLst>
                <a:path w="26182" h="54982" extrusionOk="0">
                  <a:moveTo>
                    <a:pt x="8751" y="1"/>
                  </a:moveTo>
                  <a:cubicBezTo>
                    <a:pt x="8152" y="1"/>
                    <a:pt x="7605" y="410"/>
                    <a:pt x="7453" y="1017"/>
                  </a:cubicBezTo>
                  <a:lnTo>
                    <a:pt x="179" y="29794"/>
                  </a:lnTo>
                  <a:cubicBezTo>
                    <a:pt x="0" y="30509"/>
                    <a:pt x="429" y="31235"/>
                    <a:pt x="1155" y="31425"/>
                  </a:cubicBezTo>
                  <a:lnTo>
                    <a:pt x="3465" y="32009"/>
                  </a:lnTo>
                  <a:lnTo>
                    <a:pt x="2405" y="36212"/>
                  </a:lnTo>
                  <a:cubicBezTo>
                    <a:pt x="2227" y="36926"/>
                    <a:pt x="2667" y="37652"/>
                    <a:pt x="3381" y="37843"/>
                  </a:cubicBezTo>
                  <a:lnTo>
                    <a:pt x="6406" y="38605"/>
                  </a:lnTo>
                  <a:lnTo>
                    <a:pt x="3310" y="54369"/>
                  </a:lnTo>
                  <a:cubicBezTo>
                    <a:pt x="3250" y="54631"/>
                    <a:pt x="3417" y="54904"/>
                    <a:pt x="3691" y="54964"/>
                  </a:cubicBezTo>
                  <a:cubicBezTo>
                    <a:pt x="3734" y="54976"/>
                    <a:pt x="3778" y="54981"/>
                    <a:pt x="3821" y="54981"/>
                  </a:cubicBezTo>
                  <a:cubicBezTo>
                    <a:pt x="4038" y="54981"/>
                    <a:pt x="4241" y="54837"/>
                    <a:pt x="4310" y="54619"/>
                  </a:cubicBezTo>
                  <a:lnTo>
                    <a:pt x="9073" y="39272"/>
                  </a:lnTo>
                  <a:lnTo>
                    <a:pt x="12097" y="40034"/>
                  </a:lnTo>
                  <a:cubicBezTo>
                    <a:pt x="12210" y="40064"/>
                    <a:pt x="12323" y="40078"/>
                    <a:pt x="12435" y="40078"/>
                  </a:cubicBezTo>
                  <a:cubicBezTo>
                    <a:pt x="13030" y="40078"/>
                    <a:pt x="13578" y="39671"/>
                    <a:pt x="13728" y="39069"/>
                  </a:cubicBezTo>
                  <a:lnTo>
                    <a:pt x="14788" y="34866"/>
                  </a:lnTo>
                  <a:lnTo>
                    <a:pt x="17109" y="35450"/>
                  </a:lnTo>
                  <a:cubicBezTo>
                    <a:pt x="17219" y="35477"/>
                    <a:pt x="17329" y="35490"/>
                    <a:pt x="17437" y="35490"/>
                  </a:cubicBezTo>
                  <a:cubicBezTo>
                    <a:pt x="18033" y="35490"/>
                    <a:pt x="18577" y="35090"/>
                    <a:pt x="18729" y="34485"/>
                  </a:cubicBezTo>
                  <a:lnTo>
                    <a:pt x="26003" y="5696"/>
                  </a:lnTo>
                  <a:cubicBezTo>
                    <a:pt x="26182" y="4982"/>
                    <a:pt x="25753" y="4255"/>
                    <a:pt x="25027" y="4077"/>
                  </a:cubicBezTo>
                  <a:lnTo>
                    <a:pt x="9073" y="41"/>
                  </a:lnTo>
                  <a:cubicBezTo>
                    <a:pt x="8965" y="14"/>
                    <a:pt x="8857" y="1"/>
                    <a:pt x="8751" y="1"/>
                  </a:cubicBezTo>
                  <a:close/>
                </a:path>
              </a:pathLst>
            </a:custGeom>
            <a:solidFill>
              <a:srgbClr val="46B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358;p58">
              <a:extLst>
                <a:ext uri="{FF2B5EF4-FFF2-40B4-BE49-F238E27FC236}">
                  <a16:creationId xmlns:a16="http://schemas.microsoft.com/office/drawing/2014/main" id="{0C4E47FA-3BC2-098C-C10E-5AC2AB44FF13}"/>
                </a:ext>
              </a:extLst>
            </p:cNvPr>
            <p:cNvSpPr/>
            <p:nvPr/>
          </p:nvSpPr>
          <p:spPr>
            <a:xfrm>
              <a:off x="1104900" y="2686425"/>
              <a:ext cx="859050" cy="935450"/>
            </a:xfrm>
            <a:custGeom>
              <a:avLst/>
              <a:gdLst/>
              <a:ahLst/>
              <a:cxnLst/>
              <a:rect l="l" t="t" r="r" b="b"/>
              <a:pathLst>
                <a:path w="34362" h="37418" extrusionOk="0">
                  <a:moveTo>
                    <a:pt x="9349" y="0"/>
                  </a:moveTo>
                  <a:cubicBezTo>
                    <a:pt x="9093" y="0"/>
                    <a:pt x="8835" y="86"/>
                    <a:pt x="8620" y="264"/>
                  </a:cubicBezTo>
                  <a:lnTo>
                    <a:pt x="536" y="7027"/>
                  </a:lnTo>
                  <a:cubicBezTo>
                    <a:pt x="60" y="7432"/>
                    <a:pt x="0" y="8146"/>
                    <a:pt x="393" y="8622"/>
                  </a:cubicBezTo>
                  <a:lnTo>
                    <a:pt x="13025" y="23720"/>
                  </a:lnTo>
                  <a:lnTo>
                    <a:pt x="24134" y="37007"/>
                  </a:lnTo>
                  <a:cubicBezTo>
                    <a:pt x="24359" y="37279"/>
                    <a:pt x="24680" y="37418"/>
                    <a:pt x="25003" y="37418"/>
                  </a:cubicBezTo>
                  <a:cubicBezTo>
                    <a:pt x="25260" y="37418"/>
                    <a:pt x="25518" y="37329"/>
                    <a:pt x="25729" y="37150"/>
                  </a:cubicBezTo>
                  <a:lnTo>
                    <a:pt x="28373" y="34947"/>
                  </a:lnTo>
                  <a:lnTo>
                    <a:pt x="29087" y="35816"/>
                  </a:lnTo>
                  <a:cubicBezTo>
                    <a:pt x="29212" y="35962"/>
                    <a:pt x="29386" y="36037"/>
                    <a:pt x="29560" y="36037"/>
                  </a:cubicBezTo>
                  <a:cubicBezTo>
                    <a:pt x="29699" y="36037"/>
                    <a:pt x="29839" y="35988"/>
                    <a:pt x="29956" y="35888"/>
                  </a:cubicBezTo>
                  <a:lnTo>
                    <a:pt x="31825" y="34328"/>
                  </a:lnTo>
                  <a:cubicBezTo>
                    <a:pt x="32087" y="34114"/>
                    <a:pt x="32123" y="33721"/>
                    <a:pt x="31909" y="33459"/>
                  </a:cubicBezTo>
                  <a:lnTo>
                    <a:pt x="31182" y="32602"/>
                  </a:lnTo>
                  <a:lnTo>
                    <a:pt x="33814" y="30399"/>
                  </a:lnTo>
                  <a:cubicBezTo>
                    <a:pt x="34302" y="29994"/>
                    <a:pt x="34361" y="29280"/>
                    <a:pt x="33957" y="28792"/>
                  </a:cubicBezTo>
                  <a:lnTo>
                    <a:pt x="22848" y="15504"/>
                  </a:lnTo>
                  <a:lnTo>
                    <a:pt x="10227" y="407"/>
                  </a:lnTo>
                  <a:cubicBezTo>
                    <a:pt x="10001" y="140"/>
                    <a:pt x="9676" y="0"/>
                    <a:pt x="9349" y="0"/>
                  </a:cubicBez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359;p58">
              <a:extLst>
                <a:ext uri="{FF2B5EF4-FFF2-40B4-BE49-F238E27FC236}">
                  <a16:creationId xmlns:a16="http://schemas.microsoft.com/office/drawing/2014/main" id="{94F51A7E-BDEB-78FB-4B99-510EDB7B819D}"/>
                </a:ext>
              </a:extLst>
            </p:cNvPr>
            <p:cNvSpPr/>
            <p:nvPr/>
          </p:nvSpPr>
          <p:spPr>
            <a:xfrm>
              <a:off x="4405600" y="2007000"/>
              <a:ext cx="495025" cy="1038500"/>
            </a:xfrm>
            <a:custGeom>
              <a:avLst/>
              <a:gdLst/>
              <a:ahLst/>
              <a:cxnLst/>
              <a:rect l="l" t="t" r="r" b="b"/>
              <a:pathLst>
                <a:path w="19801" h="41540" extrusionOk="0">
                  <a:moveTo>
                    <a:pt x="8213" y="1"/>
                  </a:moveTo>
                  <a:cubicBezTo>
                    <a:pt x="7677" y="1"/>
                    <a:pt x="7202" y="380"/>
                    <a:pt x="7097" y="926"/>
                  </a:cubicBezTo>
                  <a:lnTo>
                    <a:pt x="3394" y="20262"/>
                  </a:lnTo>
                  <a:lnTo>
                    <a:pt x="119" y="37264"/>
                  </a:lnTo>
                  <a:cubicBezTo>
                    <a:pt x="0" y="37883"/>
                    <a:pt x="405" y="38478"/>
                    <a:pt x="1024" y="38597"/>
                  </a:cubicBezTo>
                  <a:lnTo>
                    <a:pt x="4394" y="39240"/>
                  </a:lnTo>
                  <a:lnTo>
                    <a:pt x="4191" y="40348"/>
                  </a:lnTo>
                  <a:cubicBezTo>
                    <a:pt x="4120" y="40681"/>
                    <a:pt x="4334" y="41003"/>
                    <a:pt x="4680" y="41074"/>
                  </a:cubicBezTo>
                  <a:lnTo>
                    <a:pt x="7061" y="41526"/>
                  </a:lnTo>
                  <a:cubicBezTo>
                    <a:pt x="7102" y="41535"/>
                    <a:pt x="7144" y="41540"/>
                    <a:pt x="7185" y="41540"/>
                  </a:cubicBezTo>
                  <a:cubicBezTo>
                    <a:pt x="7471" y="41540"/>
                    <a:pt x="7725" y="41330"/>
                    <a:pt x="7787" y="41038"/>
                  </a:cubicBezTo>
                  <a:lnTo>
                    <a:pt x="8001" y="39931"/>
                  </a:lnTo>
                  <a:lnTo>
                    <a:pt x="11371" y="40586"/>
                  </a:lnTo>
                  <a:cubicBezTo>
                    <a:pt x="11444" y="40600"/>
                    <a:pt x="11516" y="40607"/>
                    <a:pt x="11588" y="40607"/>
                  </a:cubicBezTo>
                  <a:cubicBezTo>
                    <a:pt x="12124" y="40607"/>
                    <a:pt x="12599" y="40227"/>
                    <a:pt x="12704" y="39681"/>
                  </a:cubicBezTo>
                  <a:lnTo>
                    <a:pt x="15967" y="22667"/>
                  </a:lnTo>
                  <a:lnTo>
                    <a:pt x="19681" y="3343"/>
                  </a:lnTo>
                  <a:cubicBezTo>
                    <a:pt x="19801" y="2724"/>
                    <a:pt x="19396" y="2129"/>
                    <a:pt x="18777" y="2010"/>
                  </a:cubicBezTo>
                  <a:lnTo>
                    <a:pt x="8430" y="21"/>
                  </a:lnTo>
                  <a:cubicBezTo>
                    <a:pt x="8357" y="7"/>
                    <a:pt x="8285" y="1"/>
                    <a:pt x="8213" y="1"/>
                  </a:cubicBez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360;p58">
              <a:extLst>
                <a:ext uri="{FF2B5EF4-FFF2-40B4-BE49-F238E27FC236}">
                  <a16:creationId xmlns:a16="http://schemas.microsoft.com/office/drawing/2014/main" id="{4DCA6EBA-3450-4E53-1C46-ABED7EAD0711}"/>
                </a:ext>
              </a:extLst>
            </p:cNvPr>
            <p:cNvSpPr/>
            <p:nvPr/>
          </p:nvSpPr>
          <p:spPr>
            <a:xfrm>
              <a:off x="4555025" y="2986200"/>
              <a:ext cx="1725525" cy="2022300"/>
            </a:xfrm>
            <a:custGeom>
              <a:avLst/>
              <a:gdLst/>
              <a:ahLst/>
              <a:cxnLst/>
              <a:rect l="l" t="t" r="r" b="b"/>
              <a:pathLst>
                <a:path w="69021" h="80892" extrusionOk="0">
                  <a:moveTo>
                    <a:pt x="0" y="1"/>
                  </a:moveTo>
                  <a:lnTo>
                    <a:pt x="465" y="4109"/>
                  </a:lnTo>
                  <a:lnTo>
                    <a:pt x="8525" y="74903"/>
                  </a:lnTo>
                  <a:cubicBezTo>
                    <a:pt x="8918" y="78308"/>
                    <a:pt x="11799" y="80892"/>
                    <a:pt x="15240" y="80892"/>
                  </a:cubicBezTo>
                  <a:lnTo>
                    <a:pt x="53781" y="80892"/>
                  </a:lnTo>
                  <a:cubicBezTo>
                    <a:pt x="57222" y="80892"/>
                    <a:pt x="60115" y="78308"/>
                    <a:pt x="60496" y="74903"/>
                  </a:cubicBezTo>
                  <a:lnTo>
                    <a:pt x="68557" y="4109"/>
                  </a:lnTo>
                  <a:lnTo>
                    <a:pt x="69021" y="1"/>
                  </a:lnTo>
                  <a:close/>
                </a:path>
              </a:pathLst>
            </a:custGeom>
            <a:solidFill>
              <a:srgbClr val="5AD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361;p58">
              <a:extLst>
                <a:ext uri="{FF2B5EF4-FFF2-40B4-BE49-F238E27FC236}">
                  <a16:creationId xmlns:a16="http://schemas.microsoft.com/office/drawing/2014/main" id="{A57D0CAB-39CF-BFE3-0156-6B24A38481A2}"/>
                </a:ext>
              </a:extLst>
            </p:cNvPr>
            <p:cNvSpPr/>
            <p:nvPr/>
          </p:nvSpPr>
          <p:spPr>
            <a:xfrm>
              <a:off x="4555025" y="2986200"/>
              <a:ext cx="1725525" cy="102725"/>
            </a:xfrm>
            <a:custGeom>
              <a:avLst/>
              <a:gdLst/>
              <a:ahLst/>
              <a:cxnLst/>
              <a:rect l="l" t="t" r="r" b="b"/>
              <a:pathLst>
                <a:path w="69021" h="4109" extrusionOk="0">
                  <a:moveTo>
                    <a:pt x="0" y="1"/>
                  </a:moveTo>
                  <a:lnTo>
                    <a:pt x="465" y="4109"/>
                  </a:lnTo>
                  <a:lnTo>
                    <a:pt x="68557" y="4109"/>
                  </a:lnTo>
                  <a:lnTo>
                    <a:pt x="6902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362;p58">
              <a:extLst>
                <a:ext uri="{FF2B5EF4-FFF2-40B4-BE49-F238E27FC236}">
                  <a16:creationId xmlns:a16="http://schemas.microsoft.com/office/drawing/2014/main" id="{DD01938F-BF2C-F065-1AB8-44CCE7ACF56F}"/>
                </a:ext>
              </a:extLst>
            </p:cNvPr>
            <p:cNvSpPr/>
            <p:nvPr/>
          </p:nvSpPr>
          <p:spPr>
            <a:xfrm>
              <a:off x="4476450" y="2950200"/>
              <a:ext cx="1882700" cy="72050"/>
            </a:xfrm>
            <a:custGeom>
              <a:avLst/>
              <a:gdLst/>
              <a:ahLst/>
              <a:cxnLst/>
              <a:rect l="l" t="t" r="r" b="b"/>
              <a:pathLst>
                <a:path w="75308" h="2882" extrusionOk="0">
                  <a:moveTo>
                    <a:pt x="1441" y="0"/>
                  </a:moveTo>
                  <a:cubicBezTo>
                    <a:pt x="643" y="0"/>
                    <a:pt x="0" y="643"/>
                    <a:pt x="0" y="1441"/>
                  </a:cubicBezTo>
                  <a:cubicBezTo>
                    <a:pt x="0" y="2239"/>
                    <a:pt x="643" y="2882"/>
                    <a:pt x="1441" y="2882"/>
                  </a:cubicBezTo>
                  <a:lnTo>
                    <a:pt x="73866" y="2882"/>
                  </a:lnTo>
                  <a:cubicBezTo>
                    <a:pt x="74664" y="2882"/>
                    <a:pt x="75307" y="2239"/>
                    <a:pt x="75307" y="1441"/>
                  </a:cubicBezTo>
                  <a:cubicBezTo>
                    <a:pt x="75307" y="643"/>
                    <a:pt x="74664" y="0"/>
                    <a:pt x="73866" y="0"/>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363;p58">
              <a:extLst>
                <a:ext uri="{FF2B5EF4-FFF2-40B4-BE49-F238E27FC236}">
                  <a16:creationId xmlns:a16="http://schemas.microsoft.com/office/drawing/2014/main" id="{6819867D-923F-9B2D-755F-5BC9A7288836}"/>
                </a:ext>
              </a:extLst>
            </p:cNvPr>
            <p:cNvSpPr/>
            <p:nvPr/>
          </p:nvSpPr>
          <p:spPr>
            <a:xfrm>
              <a:off x="5381325" y="3236225"/>
              <a:ext cx="72350" cy="1491600"/>
            </a:xfrm>
            <a:custGeom>
              <a:avLst/>
              <a:gdLst/>
              <a:ahLst/>
              <a:cxnLst/>
              <a:rect l="l" t="t" r="r" b="b"/>
              <a:pathLst>
                <a:path w="2894" h="59664" extrusionOk="0">
                  <a:moveTo>
                    <a:pt x="1472" y="1"/>
                  </a:moveTo>
                  <a:cubicBezTo>
                    <a:pt x="1458" y="1"/>
                    <a:pt x="1443" y="1"/>
                    <a:pt x="1429" y="1"/>
                  </a:cubicBezTo>
                  <a:cubicBezTo>
                    <a:pt x="631" y="25"/>
                    <a:pt x="0" y="680"/>
                    <a:pt x="24" y="1478"/>
                  </a:cubicBezTo>
                  <a:lnTo>
                    <a:pt x="1465" y="59663"/>
                  </a:lnTo>
                  <a:lnTo>
                    <a:pt x="2893" y="1478"/>
                  </a:lnTo>
                  <a:cubicBezTo>
                    <a:pt x="2893" y="1454"/>
                    <a:pt x="2893" y="1430"/>
                    <a:pt x="2893" y="1406"/>
                  </a:cubicBezTo>
                  <a:cubicBezTo>
                    <a:pt x="2882" y="623"/>
                    <a:pt x="2239" y="1"/>
                    <a:pt x="1472" y="1"/>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364;p58">
              <a:extLst>
                <a:ext uri="{FF2B5EF4-FFF2-40B4-BE49-F238E27FC236}">
                  <a16:creationId xmlns:a16="http://schemas.microsoft.com/office/drawing/2014/main" id="{069225C7-842A-7F56-1603-343EA84E6683}"/>
                </a:ext>
              </a:extLst>
            </p:cNvPr>
            <p:cNvSpPr/>
            <p:nvPr/>
          </p:nvSpPr>
          <p:spPr>
            <a:xfrm>
              <a:off x="5739100" y="3236125"/>
              <a:ext cx="194400" cy="1491700"/>
            </a:xfrm>
            <a:custGeom>
              <a:avLst/>
              <a:gdLst/>
              <a:ahLst/>
              <a:cxnLst/>
              <a:rect l="l" t="t" r="r" b="b"/>
              <a:pathLst>
                <a:path w="7776" h="59668" extrusionOk="0">
                  <a:moveTo>
                    <a:pt x="6282" y="1"/>
                  </a:moveTo>
                  <a:cubicBezTo>
                    <a:pt x="5533" y="1"/>
                    <a:pt x="4902" y="567"/>
                    <a:pt x="4834" y="1327"/>
                  </a:cubicBezTo>
                  <a:lnTo>
                    <a:pt x="0" y="59667"/>
                  </a:lnTo>
                  <a:lnTo>
                    <a:pt x="7704" y="1636"/>
                  </a:lnTo>
                  <a:cubicBezTo>
                    <a:pt x="7704" y="1613"/>
                    <a:pt x="7704" y="1589"/>
                    <a:pt x="7704" y="1565"/>
                  </a:cubicBezTo>
                  <a:cubicBezTo>
                    <a:pt x="7775" y="767"/>
                    <a:pt x="7180" y="77"/>
                    <a:pt x="6394" y="5"/>
                  </a:cubicBezTo>
                  <a:cubicBezTo>
                    <a:pt x="6357" y="2"/>
                    <a:pt x="6319" y="1"/>
                    <a:pt x="6282" y="1"/>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365;p58">
              <a:extLst>
                <a:ext uri="{FF2B5EF4-FFF2-40B4-BE49-F238E27FC236}">
                  <a16:creationId xmlns:a16="http://schemas.microsoft.com/office/drawing/2014/main" id="{53642F2B-84C9-849E-ED78-6DA9E010220F}"/>
                </a:ext>
              </a:extLst>
            </p:cNvPr>
            <p:cNvSpPr/>
            <p:nvPr/>
          </p:nvSpPr>
          <p:spPr>
            <a:xfrm>
              <a:off x="4901500" y="3236200"/>
              <a:ext cx="194975" cy="1491625"/>
            </a:xfrm>
            <a:custGeom>
              <a:avLst/>
              <a:gdLst/>
              <a:ahLst/>
              <a:cxnLst/>
              <a:rect l="l" t="t" r="r" b="b"/>
              <a:pathLst>
                <a:path w="7799" h="59665" extrusionOk="0">
                  <a:moveTo>
                    <a:pt x="1539" y="1"/>
                  </a:moveTo>
                  <a:cubicBezTo>
                    <a:pt x="1475" y="1"/>
                    <a:pt x="1411" y="5"/>
                    <a:pt x="1346" y="14"/>
                  </a:cubicBezTo>
                  <a:cubicBezTo>
                    <a:pt x="548" y="121"/>
                    <a:pt x="0" y="848"/>
                    <a:pt x="107" y="1633"/>
                  </a:cubicBezTo>
                  <a:lnTo>
                    <a:pt x="7799" y="59664"/>
                  </a:lnTo>
                  <a:lnTo>
                    <a:pt x="2965" y="1324"/>
                  </a:lnTo>
                  <a:cubicBezTo>
                    <a:pt x="2965" y="1300"/>
                    <a:pt x="2965" y="1276"/>
                    <a:pt x="2953" y="1252"/>
                  </a:cubicBezTo>
                  <a:cubicBezTo>
                    <a:pt x="2855" y="531"/>
                    <a:pt x="2245" y="1"/>
                    <a:pt x="1539" y="1"/>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366;p58">
              <a:extLst>
                <a:ext uri="{FF2B5EF4-FFF2-40B4-BE49-F238E27FC236}">
                  <a16:creationId xmlns:a16="http://schemas.microsoft.com/office/drawing/2014/main" id="{BDA84C8F-B317-DF1B-D5BF-B0516C54E375}"/>
                </a:ext>
              </a:extLst>
            </p:cNvPr>
            <p:cNvSpPr/>
            <p:nvPr/>
          </p:nvSpPr>
          <p:spPr>
            <a:xfrm>
              <a:off x="3791525" y="2059825"/>
              <a:ext cx="1012075" cy="626750"/>
            </a:xfrm>
            <a:custGeom>
              <a:avLst/>
              <a:gdLst/>
              <a:ahLst/>
              <a:cxnLst/>
              <a:rect l="l" t="t" r="r" b="b"/>
              <a:pathLst>
                <a:path w="40483" h="25070" extrusionOk="0">
                  <a:moveTo>
                    <a:pt x="36335" y="0"/>
                  </a:moveTo>
                  <a:cubicBezTo>
                    <a:pt x="36250" y="0"/>
                    <a:pt x="36164" y="5"/>
                    <a:pt x="36077" y="16"/>
                  </a:cubicBezTo>
                  <a:lnTo>
                    <a:pt x="1882" y="4147"/>
                  </a:lnTo>
                  <a:cubicBezTo>
                    <a:pt x="787" y="4278"/>
                    <a:pt x="1" y="5219"/>
                    <a:pt x="120" y="6231"/>
                  </a:cubicBezTo>
                  <a:lnTo>
                    <a:pt x="2203" y="23447"/>
                  </a:lnTo>
                  <a:cubicBezTo>
                    <a:pt x="2313" y="24390"/>
                    <a:pt x="3159" y="25070"/>
                    <a:pt x="4147" y="25070"/>
                  </a:cubicBezTo>
                  <a:cubicBezTo>
                    <a:pt x="4233" y="25070"/>
                    <a:pt x="4319" y="25065"/>
                    <a:pt x="4406" y="25054"/>
                  </a:cubicBezTo>
                  <a:lnTo>
                    <a:pt x="38601" y="20923"/>
                  </a:lnTo>
                  <a:cubicBezTo>
                    <a:pt x="39696" y="20780"/>
                    <a:pt x="40482" y="19851"/>
                    <a:pt x="40351" y="18839"/>
                  </a:cubicBezTo>
                  <a:lnTo>
                    <a:pt x="38279" y="1611"/>
                  </a:lnTo>
                  <a:cubicBezTo>
                    <a:pt x="38159" y="680"/>
                    <a:pt x="37322" y="0"/>
                    <a:pt x="36335" y="0"/>
                  </a:cubicBezTo>
                  <a:close/>
                </a:path>
              </a:pathLst>
            </a:custGeom>
            <a:solidFill>
              <a:srgbClr val="46B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367;p58">
              <a:extLst>
                <a:ext uri="{FF2B5EF4-FFF2-40B4-BE49-F238E27FC236}">
                  <a16:creationId xmlns:a16="http://schemas.microsoft.com/office/drawing/2014/main" id="{3EE3A7E9-5105-56A3-686C-835BF76487B6}"/>
                </a:ext>
              </a:extLst>
            </p:cNvPr>
            <p:cNvSpPr/>
            <p:nvPr/>
          </p:nvSpPr>
          <p:spPr>
            <a:xfrm>
              <a:off x="1071250" y="2986200"/>
              <a:ext cx="1725550" cy="2022300"/>
            </a:xfrm>
            <a:custGeom>
              <a:avLst/>
              <a:gdLst/>
              <a:ahLst/>
              <a:cxnLst/>
              <a:rect l="l" t="t" r="r" b="b"/>
              <a:pathLst>
                <a:path w="69022" h="80892" extrusionOk="0">
                  <a:moveTo>
                    <a:pt x="1" y="1"/>
                  </a:moveTo>
                  <a:lnTo>
                    <a:pt x="465" y="4109"/>
                  </a:lnTo>
                  <a:lnTo>
                    <a:pt x="8525" y="74903"/>
                  </a:lnTo>
                  <a:cubicBezTo>
                    <a:pt x="8918" y="78308"/>
                    <a:pt x="11800" y="80892"/>
                    <a:pt x="15241" y="80892"/>
                  </a:cubicBezTo>
                  <a:lnTo>
                    <a:pt x="53781" y="80892"/>
                  </a:lnTo>
                  <a:cubicBezTo>
                    <a:pt x="57222" y="80892"/>
                    <a:pt x="60103" y="78308"/>
                    <a:pt x="60496" y="74903"/>
                  </a:cubicBezTo>
                  <a:lnTo>
                    <a:pt x="68557" y="4109"/>
                  </a:lnTo>
                  <a:lnTo>
                    <a:pt x="69021" y="1"/>
                  </a:lnTo>
                  <a:close/>
                </a:path>
              </a:pathLst>
            </a:custGeom>
            <a:solidFill>
              <a:srgbClr val="FFD1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68;p58">
              <a:extLst>
                <a:ext uri="{FF2B5EF4-FFF2-40B4-BE49-F238E27FC236}">
                  <a16:creationId xmlns:a16="http://schemas.microsoft.com/office/drawing/2014/main" id="{37AD1192-E9FD-A511-C71B-30F42698BBF5}"/>
                </a:ext>
              </a:extLst>
            </p:cNvPr>
            <p:cNvSpPr/>
            <p:nvPr/>
          </p:nvSpPr>
          <p:spPr>
            <a:xfrm>
              <a:off x="1071250" y="2986200"/>
              <a:ext cx="1725550" cy="102725"/>
            </a:xfrm>
            <a:custGeom>
              <a:avLst/>
              <a:gdLst/>
              <a:ahLst/>
              <a:cxnLst/>
              <a:rect l="l" t="t" r="r" b="b"/>
              <a:pathLst>
                <a:path w="69022" h="4109" extrusionOk="0">
                  <a:moveTo>
                    <a:pt x="1" y="1"/>
                  </a:moveTo>
                  <a:lnTo>
                    <a:pt x="465" y="4109"/>
                  </a:lnTo>
                  <a:lnTo>
                    <a:pt x="68557" y="4109"/>
                  </a:lnTo>
                  <a:lnTo>
                    <a:pt x="690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369;p58">
              <a:extLst>
                <a:ext uri="{FF2B5EF4-FFF2-40B4-BE49-F238E27FC236}">
                  <a16:creationId xmlns:a16="http://schemas.microsoft.com/office/drawing/2014/main" id="{65129D61-C8D0-2F7A-ACB1-B803D582122A}"/>
                </a:ext>
              </a:extLst>
            </p:cNvPr>
            <p:cNvSpPr/>
            <p:nvPr/>
          </p:nvSpPr>
          <p:spPr>
            <a:xfrm>
              <a:off x="992675" y="2950200"/>
              <a:ext cx="1882700" cy="72050"/>
            </a:xfrm>
            <a:custGeom>
              <a:avLst/>
              <a:gdLst/>
              <a:ahLst/>
              <a:cxnLst/>
              <a:rect l="l" t="t" r="r" b="b"/>
              <a:pathLst>
                <a:path w="75308" h="2882" extrusionOk="0">
                  <a:moveTo>
                    <a:pt x="1441" y="0"/>
                  </a:moveTo>
                  <a:cubicBezTo>
                    <a:pt x="643" y="0"/>
                    <a:pt x="0" y="643"/>
                    <a:pt x="0" y="1441"/>
                  </a:cubicBezTo>
                  <a:cubicBezTo>
                    <a:pt x="0" y="2239"/>
                    <a:pt x="643" y="2882"/>
                    <a:pt x="1441" y="2882"/>
                  </a:cubicBezTo>
                  <a:lnTo>
                    <a:pt x="73867" y="2882"/>
                  </a:lnTo>
                  <a:cubicBezTo>
                    <a:pt x="74664" y="2882"/>
                    <a:pt x="75307" y="2239"/>
                    <a:pt x="75307" y="1441"/>
                  </a:cubicBezTo>
                  <a:cubicBezTo>
                    <a:pt x="75307" y="643"/>
                    <a:pt x="74664" y="0"/>
                    <a:pt x="73867" y="0"/>
                  </a:cubicBezTo>
                  <a:close/>
                </a:path>
              </a:pathLst>
            </a:custGeom>
            <a:solidFill>
              <a:srgbClr val="FFD1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70;p58">
              <a:extLst>
                <a:ext uri="{FF2B5EF4-FFF2-40B4-BE49-F238E27FC236}">
                  <a16:creationId xmlns:a16="http://schemas.microsoft.com/office/drawing/2014/main" id="{2AF624D6-5246-68B0-9BF8-A2BA9CDC0446}"/>
                </a:ext>
              </a:extLst>
            </p:cNvPr>
            <p:cNvSpPr/>
            <p:nvPr/>
          </p:nvSpPr>
          <p:spPr>
            <a:xfrm>
              <a:off x="1897550" y="3236225"/>
              <a:ext cx="72350" cy="1491600"/>
            </a:xfrm>
            <a:custGeom>
              <a:avLst/>
              <a:gdLst/>
              <a:ahLst/>
              <a:cxnLst/>
              <a:rect l="l" t="t" r="r" b="b"/>
              <a:pathLst>
                <a:path w="2894" h="59664" extrusionOk="0">
                  <a:moveTo>
                    <a:pt x="1461" y="1"/>
                  </a:moveTo>
                  <a:cubicBezTo>
                    <a:pt x="1446" y="1"/>
                    <a:pt x="1432" y="1"/>
                    <a:pt x="1417" y="1"/>
                  </a:cubicBezTo>
                  <a:cubicBezTo>
                    <a:pt x="631" y="25"/>
                    <a:pt x="0" y="680"/>
                    <a:pt x="24" y="1478"/>
                  </a:cubicBezTo>
                  <a:lnTo>
                    <a:pt x="1453" y="59663"/>
                  </a:lnTo>
                  <a:lnTo>
                    <a:pt x="2894" y="1478"/>
                  </a:lnTo>
                  <a:cubicBezTo>
                    <a:pt x="2894" y="1454"/>
                    <a:pt x="2894" y="1430"/>
                    <a:pt x="2894" y="1406"/>
                  </a:cubicBezTo>
                  <a:cubicBezTo>
                    <a:pt x="2882" y="623"/>
                    <a:pt x="2239" y="1"/>
                    <a:pt x="1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71;p58">
              <a:extLst>
                <a:ext uri="{FF2B5EF4-FFF2-40B4-BE49-F238E27FC236}">
                  <a16:creationId xmlns:a16="http://schemas.microsoft.com/office/drawing/2014/main" id="{14CC80B3-14FC-A2CC-CDF8-B4232A486733}"/>
                </a:ext>
              </a:extLst>
            </p:cNvPr>
            <p:cNvSpPr/>
            <p:nvPr/>
          </p:nvSpPr>
          <p:spPr>
            <a:xfrm>
              <a:off x="2255325" y="3236125"/>
              <a:ext cx="194400" cy="1491700"/>
            </a:xfrm>
            <a:custGeom>
              <a:avLst/>
              <a:gdLst/>
              <a:ahLst/>
              <a:cxnLst/>
              <a:rect l="l" t="t" r="r" b="b"/>
              <a:pathLst>
                <a:path w="7776" h="59668" extrusionOk="0">
                  <a:moveTo>
                    <a:pt x="6283" y="1"/>
                  </a:moveTo>
                  <a:cubicBezTo>
                    <a:pt x="5533" y="1"/>
                    <a:pt x="4903" y="567"/>
                    <a:pt x="4835" y="1327"/>
                  </a:cubicBezTo>
                  <a:lnTo>
                    <a:pt x="1" y="59667"/>
                  </a:lnTo>
                  <a:lnTo>
                    <a:pt x="7692" y="1636"/>
                  </a:lnTo>
                  <a:cubicBezTo>
                    <a:pt x="7704" y="1613"/>
                    <a:pt x="7704" y="1589"/>
                    <a:pt x="7704" y="1565"/>
                  </a:cubicBezTo>
                  <a:cubicBezTo>
                    <a:pt x="7775" y="767"/>
                    <a:pt x="7180" y="77"/>
                    <a:pt x="6394" y="5"/>
                  </a:cubicBezTo>
                  <a:cubicBezTo>
                    <a:pt x="6357" y="2"/>
                    <a:pt x="6320" y="1"/>
                    <a:pt x="62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72;p58">
              <a:extLst>
                <a:ext uri="{FF2B5EF4-FFF2-40B4-BE49-F238E27FC236}">
                  <a16:creationId xmlns:a16="http://schemas.microsoft.com/office/drawing/2014/main" id="{13CC1FA1-F006-03B3-160B-6CC8E8D26163}"/>
                </a:ext>
              </a:extLst>
            </p:cNvPr>
            <p:cNvSpPr/>
            <p:nvPr/>
          </p:nvSpPr>
          <p:spPr>
            <a:xfrm>
              <a:off x="1417725" y="3236200"/>
              <a:ext cx="195000" cy="1491625"/>
            </a:xfrm>
            <a:custGeom>
              <a:avLst/>
              <a:gdLst/>
              <a:ahLst/>
              <a:cxnLst/>
              <a:rect l="l" t="t" r="r" b="b"/>
              <a:pathLst>
                <a:path w="7800" h="59665" extrusionOk="0">
                  <a:moveTo>
                    <a:pt x="1530" y="1"/>
                  </a:moveTo>
                  <a:cubicBezTo>
                    <a:pt x="1465" y="1"/>
                    <a:pt x="1400" y="5"/>
                    <a:pt x="1334" y="14"/>
                  </a:cubicBezTo>
                  <a:cubicBezTo>
                    <a:pt x="548" y="121"/>
                    <a:pt x="0" y="848"/>
                    <a:pt x="108" y="1633"/>
                  </a:cubicBezTo>
                  <a:lnTo>
                    <a:pt x="7799" y="59664"/>
                  </a:lnTo>
                  <a:lnTo>
                    <a:pt x="2965" y="1324"/>
                  </a:lnTo>
                  <a:cubicBezTo>
                    <a:pt x="2965" y="1300"/>
                    <a:pt x="2953" y="1276"/>
                    <a:pt x="2953" y="1252"/>
                  </a:cubicBezTo>
                  <a:cubicBezTo>
                    <a:pt x="2855" y="531"/>
                    <a:pt x="2246" y="1"/>
                    <a:pt x="15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73;p58">
              <a:extLst>
                <a:ext uri="{FF2B5EF4-FFF2-40B4-BE49-F238E27FC236}">
                  <a16:creationId xmlns:a16="http://schemas.microsoft.com/office/drawing/2014/main" id="{BE734F43-4A57-7852-5A19-21C80CAC9369}"/>
                </a:ext>
              </a:extLst>
            </p:cNvPr>
            <p:cNvSpPr/>
            <p:nvPr/>
          </p:nvSpPr>
          <p:spPr>
            <a:xfrm>
              <a:off x="3499225" y="1711650"/>
              <a:ext cx="753700" cy="892100"/>
            </a:xfrm>
            <a:custGeom>
              <a:avLst/>
              <a:gdLst/>
              <a:ahLst/>
              <a:cxnLst/>
              <a:rect l="l" t="t" r="r" b="b"/>
              <a:pathLst>
                <a:path w="30148" h="35684" extrusionOk="0">
                  <a:moveTo>
                    <a:pt x="12121" y="0"/>
                  </a:moveTo>
                  <a:lnTo>
                    <a:pt x="1" y="27825"/>
                  </a:lnTo>
                  <a:lnTo>
                    <a:pt x="18027" y="35683"/>
                  </a:lnTo>
                  <a:lnTo>
                    <a:pt x="30148" y="7859"/>
                  </a:lnTo>
                  <a:lnTo>
                    <a:pt x="121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74;p58">
              <a:extLst>
                <a:ext uri="{FF2B5EF4-FFF2-40B4-BE49-F238E27FC236}">
                  <a16:creationId xmlns:a16="http://schemas.microsoft.com/office/drawing/2014/main" id="{F394FD55-7360-D340-D821-10B2AE1445DB}"/>
                </a:ext>
              </a:extLst>
            </p:cNvPr>
            <p:cNvSpPr/>
            <p:nvPr/>
          </p:nvSpPr>
          <p:spPr>
            <a:xfrm>
              <a:off x="3451025" y="1629475"/>
              <a:ext cx="848325" cy="1061175"/>
            </a:xfrm>
            <a:custGeom>
              <a:avLst/>
              <a:gdLst/>
              <a:ahLst/>
              <a:cxnLst/>
              <a:rect l="l" t="t" r="r" b="b"/>
              <a:pathLst>
                <a:path w="33933" h="42447" extrusionOk="0">
                  <a:moveTo>
                    <a:pt x="14049" y="3287"/>
                  </a:moveTo>
                  <a:lnTo>
                    <a:pt x="32076" y="11134"/>
                  </a:lnTo>
                  <a:lnTo>
                    <a:pt x="19967" y="38970"/>
                  </a:lnTo>
                  <a:lnTo>
                    <a:pt x="1941" y="31112"/>
                  </a:lnTo>
                  <a:lnTo>
                    <a:pt x="14049" y="3287"/>
                  </a:lnTo>
                  <a:close/>
                  <a:moveTo>
                    <a:pt x="15988" y="0"/>
                  </a:moveTo>
                  <a:cubicBezTo>
                    <a:pt x="15252" y="0"/>
                    <a:pt x="14527" y="460"/>
                    <a:pt x="14192" y="1228"/>
                  </a:cubicBezTo>
                  <a:lnTo>
                    <a:pt x="441" y="32803"/>
                  </a:lnTo>
                  <a:cubicBezTo>
                    <a:pt x="0" y="33815"/>
                    <a:pt x="405" y="34970"/>
                    <a:pt x="1345" y="35375"/>
                  </a:cubicBezTo>
                  <a:lnTo>
                    <a:pt x="17252" y="42304"/>
                  </a:lnTo>
                  <a:cubicBezTo>
                    <a:pt x="17474" y="42401"/>
                    <a:pt x="17706" y="42446"/>
                    <a:pt x="17937" y="42446"/>
                  </a:cubicBezTo>
                  <a:cubicBezTo>
                    <a:pt x="18676" y="42446"/>
                    <a:pt x="19405" y="41980"/>
                    <a:pt x="19741" y="41209"/>
                  </a:cubicBezTo>
                  <a:lnTo>
                    <a:pt x="33492" y="9634"/>
                  </a:lnTo>
                  <a:cubicBezTo>
                    <a:pt x="33933" y="8621"/>
                    <a:pt x="33528" y="7478"/>
                    <a:pt x="32599" y="7074"/>
                  </a:cubicBezTo>
                  <a:lnTo>
                    <a:pt x="16681" y="144"/>
                  </a:lnTo>
                  <a:cubicBezTo>
                    <a:pt x="16457" y="47"/>
                    <a:pt x="16222" y="0"/>
                    <a:pt x="15988" y="0"/>
                  </a:cubicBez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375;p58">
              <a:extLst>
                <a:ext uri="{FF2B5EF4-FFF2-40B4-BE49-F238E27FC236}">
                  <a16:creationId xmlns:a16="http://schemas.microsoft.com/office/drawing/2014/main" id="{8217D601-F2E7-09DC-A67E-426462EF958F}"/>
                </a:ext>
              </a:extLst>
            </p:cNvPr>
            <p:cNvSpPr/>
            <p:nvPr/>
          </p:nvSpPr>
          <p:spPr>
            <a:xfrm>
              <a:off x="3986500" y="1739225"/>
              <a:ext cx="118500" cy="58450"/>
            </a:xfrm>
            <a:custGeom>
              <a:avLst/>
              <a:gdLst/>
              <a:ahLst/>
              <a:cxnLst/>
              <a:rect l="l" t="t" r="r" b="b"/>
              <a:pathLst>
                <a:path w="4740" h="2338" extrusionOk="0">
                  <a:moveTo>
                    <a:pt x="312" y="1"/>
                  </a:moveTo>
                  <a:cubicBezTo>
                    <a:pt x="205" y="1"/>
                    <a:pt x="104" y="67"/>
                    <a:pt x="60" y="171"/>
                  </a:cubicBezTo>
                  <a:cubicBezTo>
                    <a:pt x="0" y="302"/>
                    <a:pt x="60" y="469"/>
                    <a:pt x="203" y="529"/>
                  </a:cubicBezTo>
                  <a:lnTo>
                    <a:pt x="4310" y="2315"/>
                  </a:lnTo>
                  <a:cubicBezTo>
                    <a:pt x="4348" y="2330"/>
                    <a:pt x="4386" y="2337"/>
                    <a:pt x="4425" y="2337"/>
                  </a:cubicBezTo>
                  <a:cubicBezTo>
                    <a:pt x="4533" y="2337"/>
                    <a:pt x="4636" y="2277"/>
                    <a:pt x="4680" y="2172"/>
                  </a:cubicBezTo>
                  <a:cubicBezTo>
                    <a:pt x="4739" y="2041"/>
                    <a:pt x="4668" y="1874"/>
                    <a:pt x="4537" y="1815"/>
                  </a:cubicBezTo>
                  <a:lnTo>
                    <a:pt x="429" y="29"/>
                  </a:lnTo>
                  <a:cubicBezTo>
                    <a:pt x="391" y="9"/>
                    <a:pt x="351" y="1"/>
                    <a:pt x="312" y="1"/>
                  </a:cubicBezTo>
                  <a:close/>
                </a:path>
              </a:pathLst>
            </a:custGeom>
            <a:solidFill>
              <a:srgbClr val="75D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376;p58">
              <a:extLst>
                <a:ext uri="{FF2B5EF4-FFF2-40B4-BE49-F238E27FC236}">
                  <a16:creationId xmlns:a16="http://schemas.microsoft.com/office/drawing/2014/main" id="{E6E8C580-DA27-760E-0C6B-F9550FD92244}"/>
                </a:ext>
              </a:extLst>
            </p:cNvPr>
            <p:cNvSpPr/>
            <p:nvPr/>
          </p:nvSpPr>
          <p:spPr>
            <a:xfrm>
              <a:off x="3670975" y="2526325"/>
              <a:ext cx="62250" cy="62250"/>
            </a:xfrm>
            <a:custGeom>
              <a:avLst/>
              <a:gdLst/>
              <a:ahLst/>
              <a:cxnLst/>
              <a:rect l="l" t="t" r="r" b="b"/>
              <a:pathLst>
                <a:path w="2490" h="2490" extrusionOk="0">
                  <a:moveTo>
                    <a:pt x="1251" y="1"/>
                  </a:moveTo>
                  <a:cubicBezTo>
                    <a:pt x="560" y="1"/>
                    <a:pt x="1" y="560"/>
                    <a:pt x="1" y="1239"/>
                  </a:cubicBezTo>
                  <a:cubicBezTo>
                    <a:pt x="1" y="1930"/>
                    <a:pt x="560" y="2489"/>
                    <a:pt x="1251" y="2489"/>
                  </a:cubicBezTo>
                  <a:cubicBezTo>
                    <a:pt x="1930" y="2489"/>
                    <a:pt x="2489" y="1930"/>
                    <a:pt x="2489" y="1239"/>
                  </a:cubicBezTo>
                  <a:cubicBezTo>
                    <a:pt x="2489" y="560"/>
                    <a:pt x="1930" y="1"/>
                    <a:pt x="1251" y="1"/>
                  </a:cubicBezTo>
                  <a:close/>
                </a:path>
              </a:pathLst>
            </a:custGeom>
            <a:solidFill>
              <a:srgbClr val="75D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377;p58">
              <a:extLst>
                <a:ext uri="{FF2B5EF4-FFF2-40B4-BE49-F238E27FC236}">
                  <a16:creationId xmlns:a16="http://schemas.microsoft.com/office/drawing/2014/main" id="{EF8CE621-3D3A-FED3-9D2B-75E007DAA976}"/>
                </a:ext>
              </a:extLst>
            </p:cNvPr>
            <p:cNvSpPr/>
            <p:nvPr/>
          </p:nvSpPr>
          <p:spPr>
            <a:xfrm>
              <a:off x="2727125" y="1791000"/>
              <a:ext cx="1003425" cy="1027175"/>
            </a:xfrm>
            <a:custGeom>
              <a:avLst/>
              <a:gdLst/>
              <a:ahLst/>
              <a:cxnLst/>
              <a:rect l="l" t="t" r="r" b="b"/>
              <a:pathLst>
                <a:path w="40137" h="41087" extrusionOk="0">
                  <a:moveTo>
                    <a:pt x="14884" y="0"/>
                  </a:moveTo>
                  <a:cubicBezTo>
                    <a:pt x="14452" y="0"/>
                    <a:pt x="14028" y="147"/>
                    <a:pt x="13692" y="446"/>
                  </a:cubicBezTo>
                  <a:lnTo>
                    <a:pt x="774" y="12031"/>
                  </a:lnTo>
                  <a:cubicBezTo>
                    <a:pt x="12" y="12709"/>
                    <a:pt x="0" y="13936"/>
                    <a:pt x="738" y="14745"/>
                  </a:cubicBezTo>
                  <a:lnTo>
                    <a:pt x="23729" y="40391"/>
                  </a:lnTo>
                  <a:cubicBezTo>
                    <a:pt x="24142" y="40851"/>
                    <a:pt x="24704" y="41087"/>
                    <a:pt x="25252" y="41087"/>
                  </a:cubicBezTo>
                  <a:cubicBezTo>
                    <a:pt x="25684" y="41087"/>
                    <a:pt x="26108" y="40940"/>
                    <a:pt x="26444" y="40641"/>
                  </a:cubicBezTo>
                  <a:lnTo>
                    <a:pt x="39350" y="29057"/>
                  </a:lnTo>
                  <a:cubicBezTo>
                    <a:pt x="40112" y="28366"/>
                    <a:pt x="40136" y="27152"/>
                    <a:pt x="39398" y="26330"/>
                  </a:cubicBezTo>
                  <a:lnTo>
                    <a:pt x="16407" y="696"/>
                  </a:lnTo>
                  <a:cubicBezTo>
                    <a:pt x="15994" y="236"/>
                    <a:pt x="15432" y="0"/>
                    <a:pt x="14884" y="0"/>
                  </a:cubicBezTo>
                  <a:close/>
                </a:path>
              </a:pathLst>
            </a:custGeom>
            <a:solidFill>
              <a:srgbClr val="46B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378;p58">
              <a:extLst>
                <a:ext uri="{FF2B5EF4-FFF2-40B4-BE49-F238E27FC236}">
                  <a16:creationId xmlns:a16="http://schemas.microsoft.com/office/drawing/2014/main" id="{2A440704-58D9-1E5F-9E26-E667B736246E}"/>
                </a:ext>
              </a:extLst>
            </p:cNvPr>
            <p:cNvSpPr/>
            <p:nvPr/>
          </p:nvSpPr>
          <p:spPr>
            <a:xfrm>
              <a:off x="3216450" y="1947750"/>
              <a:ext cx="482250" cy="1038600"/>
            </a:xfrm>
            <a:custGeom>
              <a:avLst/>
              <a:gdLst/>
              <a:ahLst/>
              <a:cxnLst/>
              <a:rect l="l" t="t" r="r" b="b"/>
              <a:pathLst>
                <a:path w="19290" h="41544" extrusionOk="0">
                  <a:moveTo>
                    <a:pt x="7220" y="0"/>
                  </a:moveTo>
                  <a:cubicBezTo>
                    <a:pt x="7183" y="0"/>
                    <a:pt x="7146" y="3"/>
                    <a:pt x="7109" y="10"/>
                  </a:cubicBezTo>
                  <a:lnTo>
                    <a:pt x="4716" y="427"/>
                  </a:lnTo>
                  <a:cubicBezTo>
                    <a:pt x="4382" y="486"/>
                    <a:pt x="4156" y="808"/>
                    <a:pt x="4216" y="1141"/>
                  </a:cubicBezTo>
                  <a:lnTo>
                    <a:pt x="4418" y="2248"/>
                  </a:lnTo>
                  <a:lnTo>
                    <a:pt x="1037" y="2856"/>
                  </a:lnTo>
                  <a:cubicBezTo>
                    <a:pt x="418" y="2963"/>
                    <a:pt x="1" y="3546"/>
                    <a:pt x="108" y="4165"/>
                  </a:cubicBezTo>
                  <a:lnTo>
                    <a:pt x="3132" y="21227"/>
                  </a:lnTo>
                  <a:lnTo>
                    <a:pt x="6573" y="40610"/>
                  </a:lnTo>
                  <a:cubicBezTo>
                    <a:pt x="6669" y="41153"/>
                    <a:pt x="7155" y="41544"/>
                    <a:pt x="7691" y="41544"/>
                  </a:cubicBezTo>
                  <a:cubicBezTo>
                    <a:pt x="7754" y="41544"/>
                    <a:pt x="7819" y="41538"/>
                    <a:pt x="7883" y="41527"/>
                  </a:cubicBezTo>
                  <a:lnTo>
                    <a:pt x="18265" y="39682"/>
                  </a:lnTo>
                  <a:cubicBezTo>
                    <a:pt x="18884" y="39574"/>
                    <a:pt x="19289" y="38991"/>
                    <a:pt x="19182" y="38372"/>
                  </a:cubicBezTo>
                  <a:lnTo>
                    <a:pt x="15741" y="18989"/>
                  </a:lnTo>
                  <a:lnTo>
                    <a:pt x="12729" y="1927"/>
                  </a:lnTo>
                  <a:cubicBezTo>
                    <a:pt x="12622" y="1384"/>
                    <a:pt x="12145" y="993"/>
                    <a:pt x="11602" y="993"/>
                  </a:cubicBezTo>
                  <a:cubicBezTo>
                    <a:pt x="11538" y="993"/>
                    <a:pt x="11473" y="999"/>
                    <a:pt x="11407" y="1010"/>
                  </a:cubicBezTo>
                  <a:lnTo>
                    <a:pt x="8026" y="1617"/>
                  </a:lnTo>
                  <a:lnTo>
                    <a:pt x="7823" y="510"/>
                  </a:lnTo>
                  <a:cubicBezTo>
                    <a:pt x="7770" y="203"/>
                    <a:pt x="7511" y="0"/>
                    <a:pt x="7220" y="0"/>
                  </a:cubicBez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379;p58">
              <a:extLst>
                <a:ext uri="{FF2B5EF4-FFF2-40B4-BE49-F238E27FC236}">
                  <a16:creationId xmlns:a16="http://schemas.microsoft.com/office/drawing/2014/main" id="{189186F0-70B8-CA3B-F479-56835A485662}"/>
                </a:ext>
              </a:extLst>
            </p:cNvPr>
            <p:cNvSpPr/>
            <p:nvPr/>
          </p:nvSpPr>
          <p:spPr>
            <a:xfrm>
              <a:off x="2609550" y="2304575"/>
              <a:ext cx="2307150" cy="2703925"/>
            </a:xfrm>
            <a:custGeom>
              <a:avLst/>
              <a:gdLst/>
              <a:ahLst/>
              <a:cxnLst/>
              <a:rect l="l" t="t" r="r" b="b"/>
              <a:pathLst>
                <a:path w="92286" h="108157" extrusionOk="0">
                  <a:moveTo>
                    <a:pt x="0" y="1"/>
                  </a:moveTo>
                  <a:lnTo>
                    <a:pt x="631" y="5489"/>
                  </a:lnTo>
                  <a:lnTo>
                    <a:pt x="11394" y="100144"/>
                  </a:lnTo>
                  <a:cubicBezTo>
                    <a:pt x="11918" y="104716"/>
                    <a:pt x="15776" y="108157"/>
                    <a:pt x="20372" y="108157"/>
                  </a:cubicBezTo>
                  <a:lnTo>
                    <a:pt x="71914" y="108157"/>
                  </a:lnTo>
                  <a:cubicBezTo>
                    <a:pt x="76510" y="108157"/>
                    <a:pt x="80367" y="104716"/>
                    <a:pt x="80891" y="100144"/>
                  </a:cubicBezTo>
                  <a:lnTo>
                    <a:pt x="91666" y="5489"/>
                  </a:lnTo>
                  <a:lnTo>
                    <a:pt x="92285" y="1"/>
                  </a:ln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380;p58">
              <a:extLst>
                <a:ext uri="{FF2B5EF4-FFF2-40B4-BE49-F238E27FC236}">
                  <a16:creationId xmlns:a16="http://schemas.microsoft.com/office/drawing/2014/main" id="{7CCCCFD4-FCFF-3D46-6EB1-E982F4887C01}"/>
                </a:ext>
              </a:extLst>
            </p:cNvPr>
            <p:cNvSpPr/>
            <p:nvPr/>
          </p:nvSpPr>
          <p:spPr>
            <a:xfrm>
              <a:off x="2609550" y="2304575"/>
              <a:ext cx="2307150" cy="137250"/>
            </a:xfrm>
            <a:custGeom>
              <a:avLst/>
              <a:gdLst/>
              <a:ahLst/>
              <a:cxnLst/>
              <a:rect l="l" t="t" r="r" b="b"/>
              <a:pathLst>
                <a:path w="92286" h="5490" extrusionOk="0">
                  <a:moveTo>
                    <a:pt x="0" y="1"/>
                  </a:moveTo>
                  <a:lnTo>
                    <a:pt x="631" y="5489"/>
                  </a:lnTo>
                  <a:lnTo>
                    <a:pt x="91666" y="5489"/>
                  </a:lnTo>
                  <a:lnTo>
                    <a:pt x="92285" y="1"/>
                  </a:lnTo>
                  <a:close/>
                </a:path>
              </a:pathLst>
            </a:custGeom>
            <a:solidFill>
              <a:srgbClr val="40B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381;p58">
              <a:extLst>
                <a:ext uri="{FF2B5EF4-FFF2-40B4-BE49-F238E27FC236}">
                  <a16:creationId xmlns:a16="http://schemas.microsoft.com/office/drawing/2014/main" id="{6FC57236-1DB6-B3AA-1770-2DB5A54C5B77}"/>
                </a:ext>
              </a:extLst>
            </p:cNvPr>
            <p:cNvSpPr/>
            <p:nvPr/>
          </p:nvSpPr>
          <p:spPr>
            <a:xfrm>
              <a:off x="2504475" y="2256350"/>
              <a:ext cx="2517300" cy="96175"/>
            </a:xfrm>
            <a:custGeom>
              <a:avLst/>
              <a:gdLst/>
              <a:ahLst/>
              <a:cxnLst/>
              <a:rect l="l" t="t" r="r" b="b"/>
              <a:pathLst>
                <a:path w="100692" h="3847" extrusionOk="0">
                  <a:moveTo>
                    <a:pt x="1929" y="1"/>
                  </a:moveTo>
                  <a:cubicBezTo>
                    <a:pt x="857" y="1"/>
                    <a:pt x="0" y="870"/>
                    <a:pt x="0" y="1930"/>
                  </a:cubicBezTo>
                  <a:cubicBezTo>
                    <a:pt x="0" y="2989"/>
                    <a:pt x="857" y="3847"/>
                    <a:pt x="1929" y="3847"/>
                  </a:cubicBezTo>
                  <a:lnTo>
                    <a:pt x="98763" y="3847"/>
                  </a:lnTo>
                  <a:cubicBezTo>
                    <a:pt x="99834" y="3847"/>
                    <a:pt x="100691" y="2989"/>
                    <a:pt x="100691" y="1930"/>
                  </a:cubicBezTo>
                  <a:cubicBezTo>
                    <a:pt x="100691" y="870"/>
                    <a:pt x="99834" y="1"/>
                    <a:pt x="98763" y="1"/>
                  </a:cubicBez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382;p58">
              <a:extLst>
                <a:ext uri="{FF2B5EF4-FFF2-40B4-BE49-F238E27FC236}">
                  <a16:creationId xmlns:a16="http://schemas.microsoft.com/office/drawing/2014/main" id="{AFFCB2D3-35F9-BBD1-CC73-B2EB9746BA61}"/>
                </a:ext>
              </a:extLst>
            </p:cNvPr>
            <p:cNvSpPr/>
            <p:nvPr/>
          </p:nvSpPr>
          <p:spPr>
            <a:xfrm>
              <a:off x="3714450" y="2638825"/>
              <a:ext cx="96750" cy="1994625"/>
            </a:xfrm>
            <a:custGeom>
              <a:avLst/>
              <a:gdLst/>
              <a:ahLst/>
              <a:cxnLst/>
              <a:rect l="l" t="t" r="r" b="b"/>
              <a:pathLst>
                <a:path w="3870" h="79785" extrusionOk="0">
                  <a:moveTo>
                    <a:pt x="1949" y="1"/>
                  </a:moveTo>
                  <a:cubicBezTo>
                    <a:pt x="1935" y="1"/>
                    <a:pt x="1920" y="1"/>
                    <a:pt x="1905" y="1"/>
                  </a:cubicBezTo>
                  <a:cubicBezTo>
                    <a:pt x="834" y="25"/>
                    <a:pt x="0" y="906"/>
                    <a:pt x="24" y="1966"/>
                  </a:cubicBezTo>
                  <a:lnTo>
                    <a:pt x="1953" y="79785"/>
                  </a:lnTo>
                  <a:lnTo>
                    <a:pt x="3870" y="1966"/>
                  </a:lnTo>
                  <a:cubicBezTo>
                    <a:pt x="3870" y="1942"/>
                    <a:pt x="3870" y="1906"/>
                    <a:pt x="3870" y="1871"/>
                  </a:cubicBezTo>
                  <a:cubicBezTo>
                    <a:pt x="3846" y="826"/>
                    <a:pt x="2989" y="1"/>
                    <a:pt x="1949" y="1"/>
                  </a:cubicBezTo>
                  <a:close/>
                </a:path>
              </a:pathLst>
            </a:custGeom>
            <a:solidFill>
              <a:srgbClr val="40B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383;p58">
              <a:extLst>
                <a:ext uri="{FF2B5EF4-FFF2-40B4-BE49-F238E27FC236}">
                  <a16:creationId xmlns:a16="http://schemas.microsoft.com/office/drawing/2014/main" id="{76CEFBB6-1D51-042D-0A8C-D0BC408D4A09}"/>
                </a:ext>
              </a:extLst>
            </p:cNvPr>
            <p:cNvSpPr/>
            <p:nvPr/>
          </p:nvSpPr>
          <p:spPr>
            <a:xfrm>
              <a:off x="4192775" y="2638700"/>
              <a:ext cx="259875" cy="1994750"/>
            </a:xfrm>
            <a:custGeom>
              <a:avLst/>
              <a:gdLst/>
              <a:ahLst/>
              <a:cxnLst/>
              <a:rect l="l" t="t" r="r" b="b"/>
              <a:pathLst>
                <a:path w="10395" h="79790" extrusionOk="0">
                  <a:moveTo>
                    <a:pt x="8395" y="0"/>
                  </a:moveTo>
                  <a:cubicBezTo>
                    <a:pt x="7401" y="0"/>
                    <a:pt x="6556" y="761"/>
                    <a:pt x="6466" y="1769"/>
                  </a:cubicBezTo>
                  <a:lnTo>
                    <a:pt x="0" y="79790"/>
                  </a:lnTo>
                  <a:lnTo>
                    <a:pt x="10287" y="2185"/>
                  </a:lnTo>
                  <a:cubicBezTo>
                    <a:pt x="10299" y="2150"/>
                    <a:pt x="10299" y="2114"/>
                    <a:pt x="10299" y="2090"/>
                  </a:cubicBezTo>
                  <a:cubicBezTo>
                    <a:pt x="10395" y="1030"/>
                    <a:pt x="9609" y="102"/>
                    <a:pt x="8549" y="6"/>
                  </a:cubicBezTo>
                  <a:cubicBezTo>
                    <a:pt x="8497" y="2"/>
                    <a:pt x="8446" y="0"/>
                    <a:pt x="8395" y="0"/>
                  </a:cubicBezTo>
                  <a:close/>
                </a:path>
              </a:pathLst>
            </a:custGeom>
            <a:solidFill>
              <a:srgbClr val="40B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384;p58">
              <a:extLst>
                <a:ext uri="{FF2B5EF4-FFF2-40B4-BE49-F238E27FC236}">
                  <a16:creationId xmlns:a16="http://schemas.microsoft.com/office/drawing/2014/main" id="{B7FC6979-9191-EF92-7F8E-E01E82A03172}"/>
                </a:ext>
              </a:extLst>
            </p:cNvPr>
            <p:cNvSpPr/>
            <p:nvPr/>
          </p:nvSpPr>
          <p:spPr>
            <a:xfrm>
              <a:off x="3072700" y="2638775"/>
              <a:ext cx="260775" cy="1994675"/>
            </a:xfrm>
            <a:custGeom>
              <a:avLst/>
              <a:gdLst/>
              <a:ahLst/>
              <a:cxnLst/>
              <a:rect l="l" t="t" r="r" b="b"/>
              <a:pathLst>
                <a:path w="10431" h="79787" extrusionOk="0">
                  <a:moveTo>
                    <a:pt x="2039" y="0"/>
                  </a:moveTo>
                  <a:cubicBezTo>
                    <a:pt x="1959" y="0"/>
                    <a:pt x="1879" y="5"/>
                    <a:pt x="1798" y="15"/>
                  </a:cubicBezTo>
                  <a:cubicBezTo>
                    <a:pt x="738" y="158"/>
                    <a:pt x="0" y="1123"/>
                    <a:pt x="143" y="2182"/>
                  </a:cubicBezTo>
                  <a:lnTo>
                    <a:pt x="10430" y="79787"/>
                  </a:lnTo>
                  <a:lnTo>
                    <a:pt x="3965" y="1766"/>
                  </a:lnTo>
                  <a:cubicBezTo>
                    <a:pt x="3965" y="1742"/>
                    <a:pt x="3953" y="1706"/>
                    <a:pt x="3953" y="1670"/>
                  </a:cubicBezTo>
                  <a:cubicBezTo>
                    <a:pt x="3821" y="703"/>
                    <a:pt x="2990" y="0"/>
                    <a:pt x="2039" y="0"/>
                  </a:cubicBezTo>
                  <a:close/>
                  <a:moveTo>
                    <a:pt x="10430" y="79787"/>
                  </a:moveTo>
                  <a:lnTo>
                    <a:pt x="10430" y="79787"/>
                  </a:lnTo>
                  <a:lnTo>
                    <a:pt x="10430" y="79787"/>
                  </a:lnTo>
                  <a:close/>
                </a:path>
              </a:pathLst>
            </a:custGeom>
            <a:solidFill>
              <a:srgbClr val="40B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385;p58">
              <a:extLst>
                <a:ext uri="{FF2B5EF4-FFF2-40B4-BE49-F238E27FC236}">
                  <a16:creationId xmlns:a16="http://schemas.microsoft.com/office/drawing/2014/main" id="{1B6CDB51-7F37-59F5-525C-DE3CACD77F99}"/>
                </a:ext>
              </a:extLst>
            </p:cNvPr>
            <p:cNvSpPr/>
            <p:nvPr/>
          </p:nvSpPr>
          <p:spPr>
            <a:xfrm>
              <a:off x="5064025" y="4103900"/>
              <a:ext cx="320300" cy="982000"/>
            </a:xfrm>
            <a:custGeom>
              <a:avLst/>
              <a:gdLst/>
              <a:ahLst/>
              <a:cxnLst/>
              <a:rect l="l" t="t" r="r" b="b"/>
              <a:pathLst>
                <a:path w="12812" h="39280" extrusionOk="0">
                  <a:moveTo>
                    <a:pt x="1131" y="1"/>
                  </a:moveTo>
                  <a:cubicBezTo>
                    <a:pt x="500" y="1"/>
                    <a:pt x="0" y="513"/>
                    <a:pt x="0" y="1132"/>
                  </a:cubicBezTo>
                  <a:lnTo>
                    <a:pt x="0" y="38136"/>
                  </a:lnTo>
                  <a:cubicBezTo>
                    <a:pt x="0" y="38767"/>
                    <a:pt x="500" y="39279"/>
                    <a:pt x="1131" y="39279"/>
                  </a:cubicBezTo>
                  <a:lnTo>
                    <a:pt x="11668" y="39279"/>
                  </a:lnTo>
                  <a:cubicBezTo>
                    <a:pt x="12299" y="39279"/>
                    <a:pt x="12811" y="38767"/>
                    <a:pt x="12811" y="38136"/>
                  </a:cubicBezTo>
                  <a:lnTo>
                    <a:pt x="12811" y="1132"/>
                  </a:lnTo>
                  <a:cubicBezTo>
                    <a:pt x="12811" y="513"/>
                    <a:pt x="12299" y="1"/>
                    <a:pt x="11668" y="1"/>
                  </a:cubicBezTo>
                  <a:close/>
                </a:path>
              </a:pathLst>
            </a:custGeom>
            <a:solidFill>
              <a:srgbClr val="FFD1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386;p58">
              <a:extLst>
                <a:ext uri="{FF2B5EF4-FFF2-40B4-BE49-F238E27FC236}">
                  <a16:creationId xmlns:a16="http://schemas.microsoft.com/office/drawing/2014/main" id="{9F47108E-1F6F-A26A-BDEB-A8A57CEF5745}"/>
                </a:ext>
              </a:extLst>
            </p:cNvPr>
            <p:cNvSpPr/>
            <p:nvPr/>
          </p:nvSpPr>
          <p:spPr>
            <a:xfrm>
              <a:off x="5064025" y="4565275"/>
              <a:ext cx="320300" cy="520625"/>
            </a:xfrm>
            <a:custGeom>
              <a:avLst/>
              <a:gdLst/>
              <a:ahLst/>
              <a:cxnLst/>
              <a:rect l="l" t="t" r="r" b="b"/>
              <a:pathLst>
                <a:path w="12812" h="20825" extrusionOk="0">
                  <a:moveTo>
                    <a:pt x="0" y="0"/>
                  </a:moveTo>
                  <a:lnTo>
                    <a:pt x="0" y="19681"/>
                  </a:lnTo>
                  <a:cubicBezTo>
                    <a:pt x="0" y="20312"/>
                    <a:pt x="500" y="20824"/>
                    <a:pt x="1131" y="20824"/>
                  </a:cubicBezTo>
                  <a:lnTo>
                    <a:pt x="11668" y="20824"/>
                  </a:lnTo>
                  <a:cubicBezTo>
                    <a:pt x="12299" y="20824"/>
                    <a:pt x="12811" y="20312"/>
                    <a:pt x="12811" y="19681"/>
                  </a:cubicBezTo>
                  <a:lnTo>
                    <a:pt x="12811" y="0"/>
                  </a:ln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387;p58">
              <a:extLst>
                <a:ext uri="{FF2B5EF4-FFF2-40B4-BE49-F238E27FC236}">
                  <a16:creationId xmlns:a16="http://schemas.microsoft.com/office/drawing/2014/main" id="{FC371128-A76E-D215-69B5-7F1E063EEA24}"/>
                </a:ext>
              </a:extLst>
            </p:cNvPr>
            <p:cNvSpPr/>
            <p:nvPr/>
          </p:nvSpPr>
          <p:spPr>
            <a:xfrm>
              <a:off x="5178325" y="4060450"/>
              <a:ext cx="91700" cy="43475"/>
            </a:xfrm>
            <a:custGeom>
              <a:avLst/>
              <a:gdLst/>
              <a:ahLst/>
              <a:cxnLst/>
              <a:rect l="l" t="t" r="r" b="b"/>
              <a:pathLst>
                <a:path w="3668" h="1739" extrusionOk="0">
                  <a:moveTo>
                    <a:pt x="619" y="1"/>
                  </a:moveTo>
                  <a:cubicBezTo>
                    <a:pt x="274" y="1"/>
                    <a:pt x="0" y="274"/>
                    <a:pt x="0" y="620"/>
                  </a:cubicBezTo>
                  <a:lnTo>
                    <a:pt x="0" y="1739"/>
                  </a:lnTo>
                  <a:lnTo>
                    <a:pt x="3667" y="1739"/>
                  </a:lnTo>
                  <a:lnTo>
                    <a:pt x="3667" y="620"/>
                  </a:lnTo>
                  <a:cubicBezTo>
                    <a:pt x="3667" y="274"/>
                    <a:pt x="3381" y="1"/>
                    <a:pt x="3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388;p58">
              <a:extLst>
                <a:ext uri="{FF2B5EF4-FFF2-40B4-BE49-F238E27FC236}">
                  <a16:creationId xmlns:a16="http://schemas.microsoft.com/office/drawing/2014/main" id="{9AA68195-F800-AAAD-1708-1EE4191307B3}"/>
                </a:ext>
              </a:extLst>
            </p:cNvPr>
            <p:cNvSpPr/>
            <p:nvPr/>
          </p:nvSpPr>
          <p:spPr>
            <a:xfrm>
              <a:off x="5159550" y="4650400"/>
              <a:ext cx="128925" cy="350375"/>
            </a:xfrm>
            <a:custGeom>
              <a:avLst/>
              <a:gdLst/>
              <a:ahLst/>
              <a:cxnLst/>
              <a:rect l="l" t="t" r="r" b="b"/>
              <a:pathLst>
                <a:path w="5157" h="14015" extrusionOk="0">
                  <a:moveTo>
                    <a:pt x="2585" y="1"/>
                  </a:moveTo>
                  <a:lnTo>
                    <a:pt x="1" y="8180"/>
                  </a:lnTo>
                  <a:lnTo>
                    <a:pt x="2585" y="8180"/>
                  </a:lnTo>
                  <a:lnTo>
                    <a:pt x="2585" y="14014"/>
                  </a:lnTo>
                  <a:lnTo>
                    <a:pt x="5156" y="5835"/>
                  </a:lnTo>
                  <a:lnTo>
                    <a:pt x="2585" y="5835"/>
                  </a:lnTo>
                  <a:lnTo>
                    <a:pt x="2585" y="1"/>
                  </a:lnTo>
                  <a:close/>
                </a:path>
              </a:pathLst>
            </a:custGeom>
            <a:solidFill>
              <a:srgbClr val="FFD1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389;p58">
              <a:extLst>
                <a:ext uri="{FF2B5EF4-FFF2-40B4-BE49-F238E27FC236}">
                  <a16:creationId xmlns:a16="http://schemas.microsoft.com/office/drawing/2014/main" id="{F90FC3A7-CF2C-AE53-3D66-5CD91DB6C7C9}"/>
                </a:ext>
              </a:extLst>
            </p:cNvPr>
            <p:cNvSpPr/>
            <p:nvPr/>
          </p:nvSpPr>
          <p:spPr>
            <a:xfrm>
              <a:off x="5217900" y="4149450"/>
              <a:ext cx="12225" cy="91700"/>
            </a:xfrm>
            <a:custGeom>
              <a:avLst/>
              <a:gdLst/>
              <a:ahLst/>
              <a:cxnLst/>
              <a:rect l="l" t="t" r="r" b="b"/>
              <a:pathLst>
                <a:path w="489" h="3668" extrusionOk="0">
                  <a:moveTo>
                    <a:pt x="1" y="0"/>
                  </a:moveTo>
                  <a:lnTo>
                    <a:pt x="1" y="3668"/>
                  </a:lnTo>
                  <a:lnTo>
                    <a:pt x="489" y="3668"/>
                  </a:lnTo>
                  <a:lnTo>
                    <a:pt x="489" y="0"/>
                  </a:ln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390;p58">
              <a:extLst>
                <a:ext uri="{FF2B5EF4-FFF2-40B4-BE49-F238E27FC236}">
                  <a16:creationId xmlns:a16="http://schemas.microsoft.com/office/drawing/2014/main" id="{FC5996FD-F50F-0753-D751-FF176F61CC3C}"/>
                </a:ext>
              </a:extLst>
            </p:cNvPr>
            <p:cNvSpPr/>
            <p:nvPr/>
          </p:nvSpPr>
          <p:spPr>
            <a:xfrm>
              <a:off x="5178325" y="4189325"/>
              <a:ext cx="91700" cy="11950"/>
            </a:xfrm>
            <a:custGeom>
              <a:avLst/>
              <a:gdLst/>
              <a:ahLst/>
              <a:cxnLst/>
              <a:rect l="l" t="t" r="r" b="b"/>
              <a:pathLst>
                <a:path w="3668" h="478" extrusionOk="0">
                  <a:moveTo>
                    <a:pt x="0" y="1"/>
                  </a:moveTo>
                  <a:lnTo>
                    <a:pt x="0" y="477"/>
                  </a:lnTo>
                  <a:lnTo>
                    <a:pt x="3667" y="477"/>
                  </a:lnTo>
                  <a:lnTo>
                    <a:pt x="3667" y="1"/>
                  </a:ln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391;p58">
              <a:extLst>
                <a:ext uri="{FF2B5EF4-FFF2-40B4-BE49-F238E27FC236}">
                  <a16:creationId xmlns:a16="http://schemas.microsoft.com/office/drawing/2014/main" id="{288726B8-5B4F-8A23-A79A-85C48CC88B33}"/>
                </a:ext>
              </a:extLst>
            </p:cNvPr>
            <p:cNvSpPr/>
            <p:nvPr/>
          </p:nvSpPr>
          <p:spPr>
            <a:xfrm>
              <a:off x="5178325" y="4439675"/>
              <a:ext cx="91700" cy="12225"/>
            </a:xfrm>
            <a:custGeom>
              <a:avLst/>
              <a:gdLst/>
              <a:ahLst/>
              <a:cxnLst/>
              <a:rect l="l" t="t" r="r" b="b"/>
              <a:pathLst>
                <a:path w="3668" h="489" extrusionOk="0">
                  <a:moveTo>
                    <a:pt x="0" y="0"/>
                  </a:moveTo>
                  <a:lnTo>
                    <a:pt x="0" y="488"/>
                  </a:lnTo>
                  <a:lnTo>
                    <a:pt x="3667" y="488"/>
                  </a:lnTo>
                  <a:lnTo>
                    <a:pt x="3667" y="0"/>
                  </a:ln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92;p58">
              <a:extLst>
                <a:ext uri="{FF2B5EF4-FFF2-40B4-BE49-F238E27FC236}">
                  <a16:creationId xmlns:a16="http://schemas.microsoft.com/office/drawing/2014/main" id="{9C3FE371-A3FE-56E2-90C6-13F25D546208}"/>
                </a:ext>
              </a:extLst>
            </p:cNvPr>
            <p:cNvSpPr/>
            <p:nvPr/>
          </p:nvSpPr>
          <p:spPr>
            <a:xfrm>
              <a:off x="4183850" y="4848350"/>
              <a:ext cx="981975" cy="320300"/>
            </a:xfrm>
            <a:custGeom>
              <a:avLst/>
              <a:gdLst/>
              <a:ahLst/>
              <a:cxnLst/>
              <a:rect l="l" t="t" r="r" b="b"/>
              <a:pathLst>
                <a:path w="39279" h="12812" extrusionOk="0">
                  <a:moveTo>
                    <a:pt x="1131" y="0"/>
                  </a:moveTo>
                  <a:cubicBezTo>
                    <a:pt x="512" y="0"/>
                    <a:pt x="0" y="512"/>
                    <a:pt x="0" y="1131"/>
                  </a:cubicBezTo>
                  <a:lnTo>
                    <a:pt x="0" y="11668"/>
                  </a:lnTo>
                  <a:cubicBezTo>
                    <a:pt x="0" y="12299"/>
                    <a:pt x="512" y="12811"/>
                    <a:pt x="1131" y="12811"/>
                  </a:cubicBezTo>
                  <a:lnTo>
                    <a:pt x="38148" y="12811"/>
                  </a:lnTo>
                  <a:cubicBezTo>
                    <a:pt x="38767" y="12811"/>
                    <a:pt x="39279" y="12299"/>
                    <a:pt x="39279" y="11668"/>
                  </a:cubicBezTo>
                  <a:lnTo>
                    <a:pt x="39279" y="1131"/>
                  </a:lnTo>
                  <a:cubicBezTo>
                    <a:pt x="39279" y="512"/>
                    <a:pt x="38767" y="0"/>
                    <a:pt x="38148" y="0"/>
                  </a:cubicBezTo>
                  <a:close/>
                </a:path>
              </a:pathLst>
            </a:custGeom>
            <a:solidFill>
              <a:srgbClr val="FFD1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93;p58">
              <a:extLst>
                <a:ext uri="{FF2B5EF4-FFF2-40B4-BE49-F238E27FC236}">
                  <a16:creationId xmlns:a16="http://schemas.microsoft.com/office/drawing/2014/main" id="{BD4A5207-8730-672A-5F7B-A7CFA22557EA}"/>
                </a:ext>
              </a:extLst>
            </p:cNvPr>
            <p:cNvSpPr/>
            <p:nvPr/>
          </p:nvSpPr>
          <p:spPr>
            <a:xfrm>
              <a:off x="4645200" y="4848350"/>
              <a:ext cx="520625" cy="320300"/>
            </a:xfrm>
            <a:custGeom>
              <a:avLst/>
              <a:gdLst/>
              <a:ahLst/>
              <a:cxnLst/>
              <a:rect l="l" t="t" r="r" b="b"/>
              <a:pathLst>
                <a:path w="20825" h="12812" extrusionOk="0">
                  <a:moveTo>
                    <a:pt x="1" y="0"/>
                  </a:moveTo>
                  <a:lnTo>
                    <a:pt x="1" y="12811"/>
                  </a:lnTo>
                  <a:lnTo>
                    <a:pt x="19694" y="12811"/>
                  </a:lnTo>
                  <a:cubicBezTo>
                    <a:pt x="20313" y="12811"/>
                    <a:pt x="20825" y="12299"/>
                    <a:pt x="20825" y="11668"/>
                  </a:cubicBezTo>
                  <a:lnTo>
                    <a:pt x="20825" y="1131"/>
                  </a:lnTo>
                  <a:cubicBezTo>
                    <a:pt x="20825" y="512"/>
                    <a:pt x="20313" y="0"/>
                    <a:pt x="19694" y="0"/>
                  </a:cubicBez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94;p58">
              <a:extLst>
                <a:ext uri="{FF2B5EF4-FFF2-40B4-BE49-F238E27FC236}">
                  <a16:creationId xmlns:a16="http://schemas.microsoft.com/office/drawing/2014/main" id="{3410C1DF-CDB3-872C-D2F3-96D36F9E87A2}"/>
                </a:ext>
              </a:extLst>
            </p:cNvPr>
            <p:cNvSpPr/>
            <p:nvPr/>
          </p:nvSpPr>
          <p:spPr>
            <a:xfrm>
              <a:off x="4140375" y="4962650"/>
              <a:ext cx="43500" cy="91700"/>
            </a:xfrm>
            <a:custGeom>
              <a:avLst/>
              <a:gdLst/>
              <a:ahLst/>
              <a:cxnLst/>
              <a:rect l="l" t="t" r="r" b="b"/>
              <a:pathLst>
                <a:path w="1740" h="3668" extrusionOk="0">
                  <a:moveTo>
                    <a:pt x="620" y="0"/>
                  </a:moveTo>
                  <a:cubicBezTo>
                    <a:pt x="275" y="0"/>
                    <a:pt x="1" y="274"/>
                    <a:pt x="1" y="619"/>
                  </a:cubicBezTo>
                  <a:lnTo>
                    <a:pt x="1" y="3048"/>
                  </a:lnTo>
                  <a:cubicBezTo>
                    <a:pt x="1" y="3382"/>
                    <a:pt x="275" y="3667"/>
                    <a:pt x="620" y="3667"/>
                  </a:cubicBezTo>
                  <a:lnTo>
                    <a:pt x="1739" y="3667"/>
                  </a:lnTo>
                  <a:lnTo>
                    <a:pt x="17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95;p58">
              <a:extLst>
                <a:ext uri="{FF2B5EF4-FFF2-40B4-BE49-F238E27FC236}">
                  <a16:creationId xmlns:a16="http://schemas.microsoft.com/office/drawing/2014/main" id="{9441FF4C-000A-9FD1-CC86-82A84CFEF6A3}"/>
                </a:ext>
              </a:extLst>
            </p:cNvPr>
            <p:cNvSpPr/>
            <p:nvPr/>
          </p:nvSpPr>
          <p:spPr>
            <a:xfrm>
              <a:off x="4730350" y="4943900"/>
              <a:ext cx="350350" cy="128900"/>
            </a:xfrm>
            <a:custGeom>
              <a:avLst/>
              <a:gdLst/>
              <a:ahLst/>
              <a:cxnLst/>
              <a:rect l="l" t="t" r="r" b="b"/>
              <a:pathLst>
                <a:path w="14014" h="5156" extrusionOk="0">
                  <a:moveTo>
                    <a:pt x="5834" y="0"/>
                  </a:moveTo>
                  <a:lnTo>
                    <a:pt x="5834" y="2584"/>
                  </a:lnTo>
                  <a:lnTo>
                    <a:pt x="0" y="2584"/>
                  </a:lnTo>
                  <a:lnTo>
                    <a:pt x="8180" y="5156"/>
                  </a:lnTo>
                  <a:lnTo>
                    <a:pt x="8180" y="2584"/>
                  </a:lnTo>
                  <a:lnTo>
                    <a:pt x="14014" y="2584"/>
                  </a:lnTo>
                  <a:lnTo>
                    <a:pt x="5834" y="0"/>
                  </a:lnTo>
                  <a:close/>
                </a:path>
              </a:pathLst>
            </a:custGeom>
            <a:solidFill>
              <a:srgbClr val="FFD1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396;p58">
              <a:extLst>
                <a:ext uri="{FF2B5EF4-FFF2-40B4-BE49-F238E27FC236}">
                  <a16:creationId xmlns:a16="http://schemas.microsoft.com/office/drawing/2014/main" id="{51003501-C46E-228A-FBF2-19CAA79E0AB0}"/>
                </a:ext>
              </a:extLst>
            </p:cNvPr>
            <p:cNvSpPr/>
            <p:nvPr/>
          </p:nvSpPr>
          <p:spPr>
            <a:xfrm>
              <a:off x="4229375" y="5002525"/>
              <a:ext cx="91725" cy="11925"/>
            </a:xfrm>
            <a:custGeom>
              <a:avLst/>
              <a:gdLst/>
              <a:ahLst/>
              <a:cxnLst/>
              <a:rect l="l" t="t" r="r" b="b"/>
              <a:pathLst>
                <a:path w="3669" h="477" extrusionOk="0">
                  <a:moveTo>
                    <a:pt x="1" y="1"/>
                  </a:moveTo>
                  <a:lnTo>
                    <a:pt x="1" y="477"/>
                  </a:lnTo>
                  <a:lnTo>
                    <a:pt x="3668" y="477"/>
                  </a:lnTo>
                  <a:lnTo>
                    <a:pt x="3668" y="1"/>
                  </a:ln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97;p58">
              <a:extLst>
                <a:ext uri="{FF2B5EF4-FFF2-40B4-BE49-F238E27FC236}">
                  <a16:creationId xmlns:a16="http://schemas.microsoft.com/office/drawing/2014/main" id="{BD115206-2039-2534-CD20-E910B5851F75}"/>
                </a:ext>
              </a:extLst>
            </p:cNvPr>
            <p:cNvSpPr/>
            <p:nvPr/>
          </p:nvSpPr>
          <p:spPr>
            <a:xfrm>
              <a:off x="4269275" y="4962650"/>
              <a:ext cx="11925" cy="91700"/>
            </a:xfrm>
            <a:custGeom>
              <a:avLst/>
              <a:gdLst/>
              <a:ahLst/>
              <a:cxnLst/>
              <a:rect l="l" t="t" r="r" b="b"/>
              <a:pathLst>
                <a:path w="477" h="3668" extrusionOk="0">
                  <a:moveTo>
                    <a:pt x="0" y="0"/>
                  </a:moveTo>
                  <a:lnTo>
                    <a:pt x="0" y="3667"/>
                  </a:lnTo>
                  <a:lnTo>
                    <a:pt x="477" y="3667"/>
                  </a:lnTo>
                  <a:lnTo>
                    <a:pt x="477" y="0"/>
                  </a:ln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98;p58">
              <a:extLst>
                <a:ext uri="{FF2B5EF4-FFF2-40B4-BE49-F238E27FC236}">
                  <a16:creationId xmlns:a16="http://schemas.microsoft.com/office/drawing/2014/main" id="{B89270F7-5ACE-2A4E-2F15-ED843FF69BA1}"/>
                </a:ext>
              </a:extLst>
            </p:cNvPr>
            <p:cNvSpPr/>
            <p:nvPr/>
          </p:nvSpPr>
          <p:spPr>
            <a:xfrm>
              <a:off x="4519600" y="4962650"/>
              <a:ext cx="12225" cy="91700"/>
            </a:xfrm>
            <a:custGeom>
              <a:avLst/>
              <a:gdLst/>
              <a:ahLst/>
              <a:cxnLst/>
              <a:rect l="l" t="t" r="r" b="b"/>
              <a:pathLst>
                <a:path w="489" h="3668" extrusionOk="0">
                  <a:moveTo>
                    <a:pt x="1" y="0"/>
                  </a:moveTo>
                  <a:lnTo>
                    <a:pt x="1" y="3667"/>
                  </a:lnTo>
                  <a:lnTo>
                    <a:pt x="489" y="3667"/>
                  </a:lnTo>
                  <a:lnTo>
                    <a:pt x="489" y="0"/>
                  </a:ln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99;p58">
              <a:extLst>
                <a:ext uri="{FF2B5EF4-FFF2-40B4-BE49-F238E27FC236}">
                  <a16:creationId xmlns:a16="http://schemas.microsoft.com/office/drawing/2014/main" id="{C42A249A-5149-FA52-0234-ACD248C84A08}"/>
                </a:ext>
              </a:extLst>
            </p:cNvPr>
            <p:cNvSpPr/>
            <p:nvPr/>
          </p:nvSpPr>
          <p:spPr>
            <a:xfrm>
              <a:off x="3425725" y="3713375"/>
              <a:ext cx="196775" cy="151850"/>
            </a:xfrm>
            <a:custGeom>
              <a:avLst/>
              <a:gdLst/>
              <a:ahLst/>
              <a:cxnLst/>
              <a:rect l="l" t="t" r="r" b="b"/>
              <a:pathLst>
                <a:path w="7871" h="6074" extrusionOk="0">
                  <a:moveTo>
                    <a:pt x="0" y="1"/>
                  </a:moveTo>
                  <a:lnTo>
                    <a:pt x="0" y="6073"/>
                  </a:lnTo>
                  <a:lnTo>
                    <a:pt x="7870" y="6073"/>
                  </a:lnTo>
                  <a:lnTo>
                    <a:pt x="7870" y="1"/>
                  </a:lnTo>
                  <a:close/>
                </a:path>
              </a:pathLst>
            </a:custGeom>
            <a:solidFill>
              <a:srgbClr val="FFD1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400;p58">
              <a:extLst>
                <a:ext uri="{FF2B5EF4-FFF2-40B4-BE49-F238E27FC236}">
                  <a16:creationId xmlns:a16="http://schemas.microsoft.com/office/drawing/2014/main" id="{BFEFFE44-371D-9F55-3D8F-D2913A240E81}"/>
                </a:ext>
              </a:extLst>
            </p:cNvPr>
            <p:cNvSpPr/>
            <p:nvPr/>
          </p:nvSpPr>
          <p:spPr>
            <a:xfrm>
              <a:off x="3408150" y="3630050"/>
              <a:ext cx="231900" cy="98825"/>
            </a:xfrm>
            <a:custGeom>
              <a:avLst/>
              <a:gdLst/>
              <a:ahLst/>
              <a:cxnLst/>
              <a:rect l="l" t="t" r="r" b="b"/>
              <a:pathLst>
                <a:path w="9276" h="3953" extrusionOk="0">
                  <a:moveTo>
                    <a:pt x="989" y="0"/>
                  </a:moveTo>
                  <a:cubicBezTo>
                    <a:pt x="441" y="0"/>
                    <a:pt x="1" y="441"/>
                    <a:pt x="1" y="988"/>
                  </a:cubicBezTo>
                  <a:lnTo>
                    <a:pt x="1" y="3953"/>
                  </a:lnTo>
                  <a:lnTo>
                    <a:pt x="9276" y="3953"/>
                  </a:lnTo>
                  <a:lnTo>
                    <a:pt x="9276" y="988"/>
                  </a:lnTo>
                  <a:cubicBezTo>
                    <a:pt x="9276" y="441"/>
                    <a:pt x="8835" y="0"/>
                    <a:pt x="8287" y="0"/>
                  </a:cubicBez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401;p58">
              <a:extLst>
                <a:ext uri="{FF2B5EF4-FFF2-40B4-BE49-F238E27FC236}">
                  <a16:creationId xmlns:a16="http://schemas.microsoft.com/office/drawing/2014/main" id="{3CF8A9B3-87A7-769D-9DB8-2CBC290D3779}"/>
                </a:ext>
              </a:extLst>
            </p:cNvPr>
            <p:cNvSpPr/>
            <p:nvPr/>
          </p:nvSpPr>
          <p:spPr>
            <a:xfrm>
              <a:off x="3218850" y="3865200"/>
              <a:ext cx="610200" cy="1273675"/>
            </a:xfrm>
            <a:custGeom>
              <a:avLst/>
              <a:gdLst/>
              <a:ahLst/>
              <a:cxnLst/>
              <a:rect l="l" t="t" r="r" b="b"/>
              <a:pathLst>
                <a:path w="24408" h="50947" extrusionOk="0">
                  <a:moveTo>
                    <a:pt x="8263" y="0"/>
                  </a:moveTo>
                  <a:cubicBezTo>
                    <a:pt x="4596" y="1536"/>
                    <a:pt x="2000" y="5155"/>
                    <a:pt x="2000" y="9406"/>
                  </a:cubicBezTo>
                  <a:cubicBezTo>
                    <a:pt x="2000" y="10347"/>
                    <a:pt x="2131" y="11263"/>
                    <a:pt x="2370" y="12132"/>
                  </a:cubicBezTo>
                  <a:cubicBezTo>
                    <a:pt x="3239" y="15276"/>
                    <a:pt x="2882" y="18633"/>
                    <a:pt x="1405" y="21538"/>
                  </a:cubicBezTo>
                  <a:cubicBezTo>
                    <a:pt x="488" y="23396"/>
                    <a:pt x="0" y="25444"/>
                    <a:pt x="0" y="27515"/>
                  </a:cubicBezTo>
                  <a:lnTo>
                    <a:pt x="0" y="46922"/>
                  </a:lnTo>
                  <a:cubicBezTo>
                    <a:pt x="0" y="49149"/>
                    <a:pt x="1798" y="50947"/>
                    <a:pt x="4013" y="50947"/>
                  </a:cubicBezTo>
                  <a:lnTo>
                    <a:pt x="20384" y="50947"/>
                  </a:lnTo>
                  <a:cubicBezTo>
                    <a:pt x="22336" y="50947"/>
                    <a:pt x="23967" y="49566"/>
                    <a:pt x="24325" y="47708"/>
                  </a:cubicBezTo>
                  <a:cubicBezTo>
                    <a:pt x="24384" y="47458"/>
                    <a:pt x="24408" y="47196"/>
                    <a:pt x="24408" y="46922"/>
                  </a:cubicBezTo>
                  <a:lnTo>
                    <a:pt x="24408" y="27515"/>
                  </a:lnTo>
                  <a:cubicBezTo>
                    <a:pt x="24408" y="27289"/>
                    <a:pt x="24408" y="27075"/>
                    <a:pt x="24384" y="26849"/>
                  </a:cubicBezTo>
                  <a:cubicBezTo>
                    <a:pt x="24301" y="25015"/>
                    <a:pt x="23825" y="23193"/>
                    <a:pt x="22991" y="21538"/>
                  </a:cubicBezTo>
                  <a:cubicBezTo>
                    <a:pt x="21515" y="18609"/>
                    <a:pt x="21181" y="15240"/>
                    <a:pt x="22051" y="12085"/>
                  </a:cubicBezTo>
                  <a:cubicBezTo>
                    <a:pt x="22372" y="10882"/>
                    <a:pt x="22491" y="9585"/>
                    <a:pt x="22336" y="8251"/>
                  </a:cubicBezTo>
                  <a:cubicBezTo>
                    <a:pt x="21932" y="4548"/>
                    <a:pt x="19467" y="1405"/>
                    <a:pt x="16145" y="0"/>
                  </a:cubicBezTo>
                  <a:close/>
                </a:path>
              </a:pathLst>
            </a:custGeom>
            <a:solidFill>
              <a:srgbClr val="FFD1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402;p58">
              <a:extLst>
                <a:ext uri="{FF2B5EF4-FFF2-40B4-BE49-F238E27FC236}">
                  <a16:creationId xmlns:a16="http://schemas.microsoft.com/office/drawing/2014/main" id="{4FC37CF1-C124-5B4F-4D5A-ADA59812730D}"/>
                </a:ext>
              </a:extLst>
            </p:cNvPr>
            <p:cNvSpPr/>
            <p:nvPr/>
          </p:nvSpPr>
          <p:spPr>
            <a:xfrm>
              <a:off x="3361125" y="4536400"/>
              <a:ext cx="467925" cy="521525"/>
            </a:xfrm>
            <a:custGeom>
              <a:avLst/>
              <a:gdLst/>
              <a:ahLst/>
              <a:cxnLst/>
              <a:rect l="l" t="t" r="r" b="b"/>
              <a:pathLst>
                <a:path w="18717" h="20861" extrusionOk="0">
                  <a:moveTo>
                    <a:pt x="0" y="1"/>
                  </a:moveTo>
                  <a:lnTo>
                    <a:pt x="0" y="20860"/>
                  </a:lnTo>
                  <a:lnTo>
                    <a:pt x="18634" y="20860"/>
                  </a:lnTo>
                  <a:cubicBezTo>
                    <a:pt x="18693" y="20610"/>
                    <a:pt x="18717" y="20348"/>
                    <a:pt x="18717" y="20074"/>
                  </a:cubicBezTo>
                  <a:lnTo>
                    <a:pt x="18717" y="667"/>
                  </a:lnTo>
                  <a:cubicBezTo>
                    <a:pt x="18717" y="441"/>
                    <a:pt x="18717" y="227"/>
                    <a:pt x="186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403;p58">
              <a:extLst>
                <a:ext uri="{FF2B5EF4-FFF2-40B4-BE49-F238E27FC236}">
                  <a16:creationId xmlns:a16="http://schemas.microsoft.com/office/drawing/2014/main" id="{42F5D2DC-0A1C-55B9-50EF-DF546043AFA0}"/>
                </a:ext>
              </a:extLst>
            </p:cNvPr>
            <p:cNvSpPr/>
            <p:nvPr/>
          </p:nvSpPr>
          <p:spPr>
            <a:xfrm>
              <a:off x="3451300" y="4612900"/>
              <a:ext cx="377750" cy="108375"/>
            </a:xfrm>
            <a:custGeom>
              <a:avLst/>
              <a:gdLst/>
              <a:ahLst/>
              <a:cxnLst/>
              <a:rect l="l" t="t" r="r" b="b"/>
              <a:pathLst>
                <a:path w="15110" h="4335" extrusionOk="0">
                  <a:moveTo>
                    <a:pt x="1" y="0"/>
                  </a:moveTo>
                  <a:lnTo>
                    <a:pt x="1" y="4334"/>
                  </a:lnTo>
                  <a:lnTo>
                    <a:pt x="15110" y="4334"/>
                  </a:lnTo>
                  <a:lnTo>
                    <a:pt x="1511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404;p58">
              <a:extLst>
                <a:ext uri="{FF2B5EF4-FFF2-40B4-BE49-F238E27FC236}">
                  <a16:creationId xmlns:a16="http://schemas.microsoft.com/office/drawing/2014/main" id="{286395EC-6FEC-6D38-18E8-813999171E0A}"/>
                </a:ext>
              </a:extLst>
            </p:cNvPr>
            <p:cNvSpPr/>
            <p:nvPr/>
          </p:nvSpPr>
          <p:spPr>
            <a:xfrm>
              <a:off x="3451300" y="4794175"/>
              <a:ext cx="377750" cy="30975"/>
            </a:xfrm>
            <a:custGeom>
              <a:avLst/>
              <a:gdLst/>
              <a:ahLst/>
              <a:cxnLst/>
              <a:rect l="l" t="t" r="r" b="b"/>
              <a:pathLst>
                <a:path w="15110" h="1239" extrusionOk="0">
                  <a:moveTo>
                    <a:pt x="1" y="0"/>
                  </a:moveTo>
                  <a:lnTo>
                    <a:pt x="1" y="1239"/>
                  </a:lnTo>
                  <a:lnTo>
                    <a:pt x="15110" y="1239"/>
                  </a:lnTo>
                  <a:lnTo>
                    <a:pt x="1511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405;p58">
              <a:extLst>
                <a:ext uri="{FF2B5EF4-FFF2-40B4-BE49-F238E27FC236}">
                  <a16:creationId xmlns:a16="http://schemas.microsoft.com/office/drawing/2014/main" id="{136D8027-5BC7-B8DD-2F5F-D482C5FE9CE6}"/>
                </a:ext>
              </a:extLst>
            </p:cNvPr>
            <p:cNvSpPr/>
            <p:nvPr/>
          </p:nvSpPr>
          <p:spPr>
            <a:xfrm>
              <a:off x="3451300" y="4935550"/>
              <a:ext cx="377750" cy="31000"/>
            </a:xfrm>
            <a:custGeom>
              <a:avLst/>
              <a:gdLst/>
              <a:ahLst/>
              <a:cxnLst/>
              <a:rect l="l" t="t" r="r" b="b"/>
              <a:pathLst>
                <a:path w="15110" h="1240" extrusionOk="0">
                  <a:moveTo>
                    <a:pt x="1" y="1"/>
                  </a:moveTo>
                  <a:lnTo>
                    <a:pt x="1" y="1239"/>
                  </a:lnTo>
                  <a:lnTo>
                    <a:pt x="15110" y="1239"/>
                  </a:lnTo>
                  <a:lnTo>
                    <a:pt x="151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406;p58">
              <a:extLst>
                <a:ext uri="{FF2B5EF4-FFF2-40B4-BE49-F238E27FC236}">
                  <a16:creationId xmlns:a16="http://schemas.microsoft.com/office/drawing/2014/main" id="{B8FCDE53-BA52-4524-CB4E-3ED8D53CFE82}"/>
                </a:ext>
              </a:extLst>
            </p:cNvPr>
            <p:cNvSpPr/>
            <p:nvPr/>
          </p:nvSpPr>
          <p:spPr>
            <a:xfrm>
              <a:off x="3451300" y="4867700"/>
              <a:ext cx="377750" cy="30975"/>
            </a:xfrm>
            <a:custGeom>
              <a:avLst/>
              <a:gdLst/>
              <a:ahLst/>
              <a:cxnLst/>
              <a:rect l="l" t="t" r="r" b="b"/>
              <a:pathLst>
                <a:path w="15110" h="1239" extrusionOk="0">
                  <a:moveTo>
                    <a:pt x="1" y="0"/>
                  </a:moveTo>
                  <a:lnTo>
                    <a:pt x="1" y="1238"/>
                  </a:lnTo>
                  <a:lnTo>
                    <a:pt x="15110" y="1238"/>
                  </a:lnTo>
                  <a:lnTo>
                    <a:pt x="1511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407;p58">
              <a:extLst>
                <a:ext uri="{FF2B5EF4-FFF2-40B4-BE49-F238E27FC236}">
                  <a16:creationId xmlns:a16="http://schemas.microsoft.com/office/drawing/2014/main" id="{F902B6C7-AAD1-F38F-D0BA-F6731A0724FD}"/>
                </a:ext>
              </a:extLst>
            </p:cNvPr>
            <p:cNvSpPr/>
            <p:nvPr/>
          </p:nvSpPr>
          <p:spPr>
            <a:xfrm>
              <a:off x="5654575" y="4584425"/>
              <a:ext cx="670625" cy="513550"/>
            </a:xfrm>
            <a:custGeom>
              <a:avLst/>
              <a:gdLst/>
              <a:ahLst/>
              <a:cxnLst/>
              <a:rect l="l" t="t" r="r" b="b"/>
              <a:pathLst>
                <a:path w="26825" h="20542" extrusionOk="0">
                  <a:moveTo>
                    <a:pt x="15230" y="1"/>
                  </a:moveTo>
                  <a:cubicBezTo>
                    <a:pt x="14481" y="1"/>
                    <a:pt x="13726" y="85"/>
                    <a:pt x="12978" y="258"/>
                  </a:cubicBezTo>
                  <a:cubicBezTo>
                    <a:pt x="9287" y="1104"/>
                    <a:pt x="6370" y="3878"/>
                    <a:pt x="5346" y="7485"/>
                  </a:cubicBezTo>
                  <a:cubicBezTo>
                    <a:pt x="4715" y="9736"/>
                    <a:pt x="3036" y="11546"/>
                    <a:pt x="857" y="12343"/>
                  </a:cubicBezTo>
                  <a:lnTo>
                    <a:pt x="0" y="12653"/>
                  </a:lnTo>
                  <a:lnTo>
                    <a:pt x="2036" y="18261"/>
                  </a:lnTo>
                  <a:lnTo>
                    <a:pt x="2893" y="17951"/>
                  </a:lnTo>
                  <a:cubicBezTo>
                    <a:pt x="3680" y="17663"/>
                    <a:pt x="4500" y="17521"/>
                    <a:pt x="5323" y="17521"/>
                  </a:cubicBezTo>
                  <a:cubicBezTo>
                    <a:pt x="6779" y="17521"/>
                    <a:pt x="8245" y="17965"/>
                    <a:pt x="9561" y="18832"/>
                  </a:cubicBezTo>
                  <a:cubicBezTo>
                    <a:pt x="11259" y="19962"/>
                    <a:pt x="13249" y="20542"/>
                    <a:pt x="15250" y="20542"/>
                  </a:cubicBezTo>
                  <a:cubicBezTo>
                    <a:pt x="16433" y="20542"/>
                    <a:pt x="17620" y="20339"/>
                    <a:pt x="18752" y="19927"/>
                  </a:cubicBezTo>
                  <a:cubicBezTo>
                    <a:pt x="24074" y="17987"/>
                    <a:pt x="26825" y="12081"/>
                    <a:pt x="24884" y="6759"/>
                  </a:cubicBezTo>
                  <a:cubicBezTo>
                    <a:pt x="24753" y="6390"/>
                    <a:pt x="24598" y="6033"/>
                    <a:pt x="24432" y="5688"/>
                  </a:cubicBezTo>
                  <a:cubicBezTo>
                    <a:pt x="22690" y="2175"/>
                    <a:pt x="19043" y="1"/>
                    <a:pt x="15230" y="1"/>
                  </a:cubicBezTo>
                  <a:close/>
                </a:path>
              </a:pathLst>
            </a:custGeom>
            <a:solidFill>
              <a:srgbClr val="A0E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08;p58">
              <a:extLst>
                <a:ext uri="{FF2B5EF4-FFF2-40B4-BE49-F238E27FC236}">
                  <a16:creationId xmlns:a16="http://schemas.microsoft.com/office/drawing/2014/main" id="{2062AF2B-B36A-1359-0503-93F1598B5E73}"/>
                </a:ext>
              </a:extLst>
            </p:cNvPr>
            <p:cNvSpPr/>
            <p:nvPr/>
          </p:nvSpPr>
          <p:spPr>
            <a:xfrm>
              <a:off x="5543825" y="4921275"/>
              <a:ext cx="130100" cy="146725"/>
            </a:xfrm>
            <a:custGeom>
              <a:avLst/>
              <a:gdLst/>
              <a:ahLst/>
              <a:cxnLst/>
              <a:rect l="l" t="t" r="r" b="b"/>
              <a:pathLst>
                <a:path w="5204" h="5869" extrusionOk="0">
                  <a:moveTo>
                    <a:pt x="3466" y="0"/>
                  </a:moveTo>
                  <a:lnTo>
                    <a:pt x="572" y="1060"/>
                  </a:lnTo>
                  <a:cubicBezTo>
                    <a:pt x="203" y="1191"/>
                    <a:pt x="1" y="1608"/>
                    <a:pt x="144" y="1989"/>
                  </a:cubicBezTo>
                  <a:lnTo>
                    <a:pt x="1382" y="5382"/>
                  </a:lnTo>
                  <a:cubicBezTo>
                    <a:pt x="1484" y="5680"/>
                    <a:pt x="1761" y="5868"/>
                    <a:pt x="2059" y="5868"/>
                  </a:cubicBezTo>
                  <a:cubicBezTo>
                    <a:pt x="2143" y="5868"/>
                    <a:pt x="2228" y="5854"/>
                    <a:pt x="2311" y="5822"/>
                  </a:cubicBezTo>
                  <a:lnTo>
                    <a:pt x="5204" y="4775"/>
                  </a:lnTo>
                  <a:lnTo>
                    <a:pt x="3466" y="0"/>
                  </a:ln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09;p58">
              <a:extLst>
                <a:ext uri="{FF2B5EF4-FFF2-40B4-BE49-F238E27FC236}">
                  <a16:creationId xmlns:a16="http://schemas.microsoft.com/office/drawing/2014/main" id="{201BE91B-AB87-EAAC-F90D-6684F9DD2922}"/>
                </a:ext>
              </a:extLst>
            </p:cNvPr>
            <p:cNvSpPr/>
            <p:nvPr/>
          </p:nvSpPr>
          <p:spPr>
            <a:xfrm>
              <a:off x="5536400" y="4953425"/>
              <a:ext cx="111650" cy="95525"/>
            </a:xfrm>
            <a:custGeom>
              <a:avLst/>
              <a:gdLst/>
              <a:ahLst/>
              <a:cxnLst/>
              <a:rect l="l" t="t" r="r" b="b"/>
              <a:pathLst>
                <a:path w="4466" h="3821" extrusionOk="0">
                  <a:moveTo>
                    <a:pt x="3501" y="0"/>
                  </a:moveTo>
                  <a:lnTo>
                    <a:pt x="441" y="1119"/>
                  </a:lnTo>
                  <a:cubicBezTo>
                    <a:pt x="155" y="1227"/>
                    <a:pt x="0" y="1536"/>
                    <a:pt x="107" y="1822"/>
                  </a:cubicBezTo>
                  <a:lnTo>
                    <a:pt x="703" y="3465"/>
                  </a:lnTo>
                  <a:cubicBezTo>
                    <a:pt x="787" y="3679"/>
                    <a:pt x="994" y="3821"/>
                    <a:pt x="1218" y="3821"/>
                  </a:cubicBezTo>
                  <a:cubicBezTo>
                    <a:pt x="1280" y="3821"/>
                    <a:pt x="1343" y="3810"/>
                    <a:pt x="1405" y="3786"/>
                  </a:cubicBezTo>
                  <a:lnTo>
                    <a:pt x="4465" y="2667"/>
                  </a:lnTo>
                  <a:lnTo>
                    <a:pt x="3501" y="0"/>
                  </a:ln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10;p58">
              <a:extLst>
                <a:ext uri="{FF2B5EF4-FFF2-40B4-BE49-F238E27FC236}">
                  <a16:creationId xmlns:a16="http://schemas.microsoft.com/office/drawing/2014/main" id="{D45EA5C6-5478-B017-1EC5-CE542F5F125D}"/>
                </a:ext>
              </a:extLst>
            </p:cNvPr>
            <p:cNvSpPr/>
            <p:nvPr/>
          </p:nvSpPr>
          <p:spPr>
            <a:xfrm>
              <a:off x="5682250" y="4743075"/>
              <a:ext cx="379825" cy="233000"/>
            </a:xfrm>
            <a:custGeom>
              <a:avLst/>
              <a:gdLst/>
              <a:ahLst/>
              <a:cxnLst/>
              <a:rect l="l" t="t" r="r" b="b"/>
              <a:pathLst>
                <a:path w="15193" h="9320" extrusionOk="0">
                  <a:moveTo>
                    <a:pt x="11395" y="1342"/>
                  </a:moveTo>
                  <a:lnTo>
                    <a:pt x="10692" y="4961"/>
                  </a:lnTo>
                  <a:cubicBezTo>
                    <a:pt x="10668" y="5104"/>
                    <a:pt x="10716" y="5259"/>
                    <a:pt x="10835" y="5354"/>
                  </a:cubicBezTo>
                  <a:lnTo>
                    <a:pt x="13704" y="7676"/>
                  </a:lnTo>
                  <a:lnTo>
                    <a:pt x="1774" y="8426"/>
                  </a:lnTo>
                  <a:lnTo>
                    <a:pt x="1774" y="8426"/>
                  </a:lnTo>
                  <a:lnTo>
                    <a:pt x="11395" y="1342"/>
                  </a:lnTo>
                  <a:close/>
                  <a:moveTo>
                    <a:pt x="11994" y="0"/>
                  </a:moveTo>
                  <a:cubicBezTo>
                    <a:pt x="11908" y="0"/>
                    <a:pt x="11818" y="27"/>
                    <a:pt x="11740" y="80"/>
                  </a:cubicBezTo>
                  <a:lnTo>
                    <a:pt x="191" y="8593"/>
                  </a:lnTo>
                  <a:cubicBezTo>
                    <a:pt x="48" y="8700"/>
                    <a:pt x="0" y="8890"/>
                    <a:pt x="60" y="9057"/>
                  </a:cubicBezTo>
                  <a:cubicBezTo>
                    <a:pt x="116" y="9215"/>
                    <a:pt x="269" y="9320"/>
                    <a:pt x="438" y="9320"/>
                  </a:cubicBezTo>
                  <a:cubicBezTo>
                    <a:pt x="447" y="9320"/>
                    <a:pt x="456" y="9320"/>
                    <a:pt x="465" y="9319"/>
                  </a:cubicBezTo>
                  <a:lnTo>
                    <a:pt x="14776" y="8414"/>
                  </a:lnTo>
                  <a:cubicBezTo>
                    <a:pt x="14943" y="8402"/>
                    <a:pt x="15086" y="8295"/>
                    <a:pt x="15133" y="8128"/>
                  </a:cubicBezTo>
                  <a:cubicBezTo>
                    <a:pt x="15193" y="7974"/>
                    <a:pt x="15133" y="7807"/>
                    <a:pt x="15002" y="7700"/>
                  </a:cubicBezTo>
                  <a:lnTo>
                    <a:pt x="11526" y="4878"/>
                  </a:lnTo>
                  <a:lnTo>
                    <a:pt x="12371" y="473"/>
                  </a:lnTo>
                  <a:cubicBezTo>
                    <a:pt x="12407" y="318"/>
                    <a:pt x="12335" y="151"/>
                    <a:pt x="12192" y="56"/>
                  </a:cubicBezTo>
                  <a:cubicBezTo>
                    <a:pt x="12133" y="18"/>
                    <a:pt x="12065" y="0"/>
                    <a:pt x="11994" y="0"/>
                  </a:cubicBezTo>
                  <a:close/>
                </a:path>
              </a:pathLst>
            </a:custGeom>
            <a:solidFill>
              <a:srgbClr val="44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411;p58">
              <a:extLst>
                <a:ext uri="{FF2B5EF4-FFF2-40B4-BE49-F238E27FC236}">
                  <a16:creationId xmlns:a16="http://schemas.microsoft.com/office/drawing/2014/main" id="{A6FF68C6-514B-7B1B-0DD5-F16E79A53AD0}"/>
                </a:ext>
              </a:extLst>
            </p:cNvPr>
            <p:cNvSpPr/>
            <p:nvPr/>
          </p:nvSpPr>
          <p:spPr>
            <a:xfrm>
              <a:off x="5554850" y="4890025"/>
              <a:ext cx="165825" cy="187200"/>
            </a:xfrm>
            <a:custGeom>
              <a:avLst/>
              <a:gdLst/>
              <a:ahLst/>
              <a:cxnLst/>
              <a:rect l="l" t="t" r="r" b="b"/>
              <a:pathLst>
                <a:path w="6633" h="7488" extrusionOk="0">
                  <a:moveTo>
                    <a:pt x="4418" y="0"/>
                  </a:moveTo>
                  <a:lnTo>
                    <a:pt x="739" y="1346"/>
                  </a:lnTo>
                  <a:cubicBezTo>
                    <a:pt x="250" y="1512"/>
                    <a:pt x="0" y="2060"/>
                    <a:pt x="179" y="2536"/>
                  </a:cubicBezTo>
                  <a:lnTo>
                    <a:pt x="1751" y="6870"/>
                  </a:lnTo>
                  <a:cubicBezTo>
                    <a:pt x="1890" y="7251"/>
                    <a:pt x="2248" y="7487"/>
                    <a:pt x="2630" y="7487"/>
                  </a:cubicBezTo>
                  <a:cubicBezTo>
                    <a:pt x="2737" y="7487"/>
                    <a:pt x="2846" y="7469"/>
                    <a:pt x="2953" y="7430"/>
                  </a:cubicBezTo>
                  <a:lnTo>
                    <a:pt x="6632" y="6084"/>
                  </a:lnTo>
                  <a:lnTo>
                    <a:pt x="4418" y="0"/>
                  </a:ln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412;p58">
              <a:extLst>
                <a:ext uri="{FF2B5EF4-FFF2-40B4-BE49-F238E27FC236}">
                  <a16:creationId xmlns:a16="http://schemas.microsoft.com/office/drawing/2014/main" id="{DEA9748E-31ED-F95C-FCBA-ACFB15256EA4}"/>
                </a:ext>
              </a:extLst>
            </p:cNvPr>
            <p:cNvSpPr/>
            <p:nvPr/>
          </p:nvSpPr>
          <p:spPr>
            <a:xfrm>
              <a:off x="5606650" y="4898950"/>
              <a:ext cx="78300" cy="169675"/>
            </a:xfrm>
            <a:custGeom>
              <a:avLst/>
              <a:gdLst/>
              <a:ahLst/>
              <a:cxnLst/>
              <a:rect l="l" t="t" r="r" b="b"/>
              <a:pathLst>
                <a:path w="3132" h="6787" extrusionOk="0">
                  <a:moveTo>
                    <a:pt x="750" y="0"/>
                  </a:moveTo>
                  <a:lnTo>
                    <a:pt x="0" y="274"/>
                  </a:lnTo>
                  <a:lnTo>
                    <a:pt x="2369" y="6787"/>
                  </a:lnTo>
                  <a:lnTo>
                    <a:pt x="3131" y="6501"/>
                  </a:lnTo>
                  <a:lnTo>
                    <a:pt x="750" y="0"/>
                  </a:lnTo>
                  <a:close/>
                </a:path>
              </a:pathLst>
            </a:custGeom>
            <a:solidFill>
              <a:srgbClr val="FB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413;p58">
              <a:extLst>
                <a:ext uri="{FF2B5EF4-FFF2-40B4-BE49-F238E27FC236}">
                  <a16:creationId xmlns:a16="http://schemas.microsoft.com/office/drawing/2014/main" id="{A48D39C5-8BD5-B9E0-1A91-0EDFB99D5789}"/>
                </a:ext>
              </a:extLst>
            </p:cNvPr>
            <p:cNvSpPr/>
            <p:nvPr/>
          </p:nvSpPr>
          <p:spPr>
            <a:xfrm>
              <a:off x="5644150" y="4884650"/>
              <a:ext cx="78300" cy="169700"/>
            </a:xfrm>
            <a:custGeom>
              <a:avLst/>
              <a:gdLst/>
              <a:ahLst/>
              <a:cxnLst/>
              <a:rect l="l" t="t" r="r" b="b"/>
              <a:pathLst>
                <a:path w="3132" h="6788" extrusionOk="0">
                  <a:moveTo>
                    <a:pt x="762" y="1"/>
                  </a:moveTo>
                  <a:lnTo>
                    <a:pt x="0" y="275"/>
                  </a:lnTo>
                  <a:lnTo>
                    <a:pt x="2370" y="6787"/>
                  </a:lnTo>
                  <a:lnTo>
                    <a:pt x="3132" y="6502"/>
                  </a:lnTo>
                  <a:lnTo>
                    <a:pt x="762" y="1"/>
                  </a:lnTo>
                  <a:close/>
                </a:path>
              </a:pathLst>
            </a:custGeom>
            <a:solidFill>
              <a:srgbClr val="FB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414;p58">
              <a:extLst>
                <a:ext uri="{FF2B5EF4-FFF2-40B4-BE49-F238E27FC236}">
                  <a16:creationId xmlns:a16="http://schemas.microsoft.com/office/drawing/2014/main" id="{73E359F4-2A8B-14B2-5358-3C0B9BE9FF90}"/>
                </a:ext>
              </a:extLst>
            </p:cNvPr>
            <p:cNvSpPr/>
            <p:nvPr/>
          </p:nvSpPr>
          <p:spPr>
            <a:xfrm>
              <a:off x="5567950" y="4912350"/>
              <a:ext cx="78300" cy="169675"/>
            </a:xfrm>
            <a:custGeom>
              <a:avLst/>
              <a:gdLst/>
              <a:ahLst/>
              <a:cxnLst/>
              <a:rect l="l" t="t" r="r" b="b"/>
              <a:pathLst>
                <a:path w="3132" h="6787" extrusionOk="0">
                  <a:moveTo>
                    <a:pt x="762" y="0"/>
                  </a:moveTo>
                  <a:lnTo>
                    <a:pt x="0" y="286"/>
                  </a:lnTo>
                  <a:lnTo>
                    <a:pt x="2370" y="6787"/>
                  </a:lnTo>
                  <a:lnTo>
                    <a:pt x="3132" y="6501"/>
                  </a:lnTo>
                  <a:lnTo>
                    <a:pt x="762" y="0"/>
                  </a:lnTo>
                  <a:close/>
                </a:path>
              </a:pathLst>
            </a:custGeom>
            <a:solidFill>
              <a:srgbClr val="FBF5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415;p58">
              <a:extLst>
                <a:ext uri="{FF2B5EF4-FFF2-40B4-BE49-F238E27FC236}">
                  <a16:creationId xmlns:a16="http://schemas.microsoft.com/office/drawing/2014/main" id="{0CA9FB81-8568-BDB6-095C-9B2B1ED5905B}"/>
                </a:ext>
              </a:extLst>
            </p:cNvPr>
            <p:cNvSpPr/>
            <p:nvPr/>
          </p:nvSpPr>
          <p:spPr>
            <a:xfrm>
              <a:off x="2605975" y="3858350"/>
              <a:ext cx="559900" cy="1092700"/>
            </a:xfrm>
            <a:custGeom>
              <a:avLst/>
              <a:gdLst/>
              <a:ahLst/>
              <a:cxnLst/>
              <a:rect l="l" t="t" r="r" b="b"/>
              <a:pathLst>
                <a:path w="22396" h="43708" extrusionOk="0">
                  <a:moveTo>
                    <a:pt x="0" y="0"/>
                  </a:moveTo>
                  <a:lnTo>
                    <a:pt x="3143" y="43708"/>
                  </a:lnTo>
                  <a:lnTo>
                    <a:pt x="19241" y="43708"/>
                  </a:lnTo>
                  <a:lnTo>
                    <a:pt x="22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416;p58">
              <a:extLst>
                <a:ext uri="{FF2B5EF4-FFF2-40B4-BE49-F238E27FC236}">
                  <a16:creationId xmlns:a16="http://schemas.microsoft.com/office/drawing/2014/main" id="{D49334A4-DDCF-98F7-3E1E-9003981215C7}"/>
                </a:ext>
              </a:extLst>
            </p:cNvPr>
            <p:cNvSpPr/>
            <p:nvPr/>
          </p:nvSpPr>
          <p:spPr>
            <a:xfrm>
              <a:off x="2684550" y="4951025"/>
              <a:ext cx="402450" cy="169100"/>
            </a:xfrm>
            <a:custGeom>
              <a:avLst/>
              <a:gdLst/>
              <a:ahLst/>
              <a:cxnLst/>
              <a:rect l="l" t="t" r="r" b="b"/>
              <a:pathLst>
                <a:path w="16098" h="6764" extrusionOk="0">
                  <a:moveTo>
                    <a:pt x="0" y="1"/>
                  </a:moveTo>
                  <a:lnTo>
                    <a:pt x="0" y="6764"/>
                  </a:lnTo>
                  <a:lnTo>
                    <a:pt x="16098" y="6764"/>
                  </a:lnTo>
                  <a:lnTo>
                    <a:pt x="16098" y="1"/>
                  </a:ln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417;p58">
              <a:extLst>
                <a:ext uri="{FF2B5EF4-FFF2-40B4-BE49-F238E27FC236}">
                  <a16:creationId xmlns:a16="http://schemas.microsoft.com/office/drawing/2014/main" id="{34515515-FA55-E134-C410-18D5F8EA7DDE}"/>
                </a:ext>
              </a:extLst>
            </p:cNvPr>
            <p:cNvSpPr/>
            <p:nvPr/>
          </p:nvSpPr>
          <p:spPr>
            <a:xfrm>
              <a:off x="2836650" y="5041825"/>
              <a:ext cx="98550" cy="78300"/>
            </a:xfrm>
            <a:custGeom>
              <a:avLst/>
              <a:gdLst/>
              <a:ahLst/>
              <a:cxnLst/>
              <a:rect l="l" t="t" r="r" b="b"/>
              <a:pathLst>
                <a:path w="3942" h="3132" extrusionOk="0">
                  <a:moveTo>
                    <a:pt x="1" y="0"/>
                  </a:moveTo>
                  <a:lnTo>
                    <a:pt x="1" y="3132"/>
                  </a:lnTo>
                  <a:lnTo>
                    <a:pt x="3942" y="3132"/>
                  </a:lnTo>
                  <a:lnTo>
                    <a:pt x="3942" y="0"/>
                  </a:lnTo>
                  <a:close/>
                </a:path>
              </a:pathLst>
            </a:custGeom>
            <a:solidFill>
              <a:srgbClr val="A0E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418;p58">
              <a:extLst>
                <a:ext uri="{FF2B5EF4-FFF2-40B4-BE49-F238E27FC236}">
                  <a16:creationId xmlns:a16="http://schemas.microsoft.com/office/drawing/2014/main" id="{311F1B21-C027-5F93-C51A-C3DEA31692BE}"/>
                </a:ext>
              </a:extLst>
            </p:cNvPr>
            <p:cNvSpPr/>
            <p:nvPr/>
          </p:nvSpPr>
          <p:spPr>
            <a:xfrm>
              <a:off x="2594950" y="3858350"/>
              <a:ext cx="582850" cy="79500"/>
            </a:xfrm>
            <a:custGeom>
              <a:avLst/>
              <a:gdLst/>
              <a:ahLst/>
              <a:cxnLst/>
              <a:rect l="l" t="t" r="r" b="b"/>
              <a:pathLst>
                <a:path w="23314" h="3180" extrusionOk="0">
                  <a:moveTo>
                    <a:pt x="1" y="0"/>
                  </a:moveTo>
                  <a:lnTo>
                    <a:pt x="441" y="3179"/>
                  </a:lnTo>
                  <a:lnTo>
                    <a:pt x="22837" y="3179"/>
                  </a:lnTo>
                  <a:lnTo>
                    <a:pt x="23313" y="0"/>
                  </a:ln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419;p58">
              <a:extLst>
                <a:ext uri="{FF2B5EF4-FFF2-40B4-BE49-F238E27FC236}">
                  <a16:creationId xmlns:a16="http://schemas.microsoft.com/office/drawing/2014/main" id="{44EA239B-26A0-8FCE-96FB-E0D5F4609413}"/>
                </a:ext>
              </a:extLst>
            </p:cNvPr>
            <p:cNvSpPr/>
            <p:nvPr/>
          </p:nvSpPr>
          <p:spPr>
            <a:xfrm>
              <a:off x="2701225" y="4167000"/>
              <a:ext cx="369400" cy="413775"/>
            </a:xfrm>
            <a:custGeom>
              <a:avLst/>
              <a:gdLst/>
              <a:ahLst/>
              <a:cxnLst/>
              <a:rect l="l" t="t" r="r" b="b"/>
              <a:pathLst>
                <a:path w="14776" h="16551" extrusionOk="0">
                  <a:moveTo>
                    <a:pt x="0" y="1"/>
                  </a:moveTo>
                  <a:lnTo>
                    <a:pt x="1072" y="16551"/>
                  </a:lnTo>
                  <a:lnTo>
                    <a:pt x="13704" y="16551"/>
                  </a:lnTo>
                  <a:lnTo>
                    <a:pt x="147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420;p58">
              <a:extLst>
                <a:ext uri="{FF2B5EF4-FFF2-40B4-BE49-F238E27FC236}">
                  <a16:creationId xmlns:a16="http://schemas.microsoft.com/office/drawing/2014/main" id="{69E5800C-0EA0-E555-B90C-579E67194A79}"/>
                </a:ext>
              </a:extLst>
            </p:cNvPr>
            <p:cNvSpPr/>
            <p:nvPr/>
          </p:nvSpPr>
          <p:spPr>
            <a:xfrm>
              <a:off x="2013025" y="4276550"/>
              <a:ext cx="478375" cy="809050"/>
            </a:xfrm>
            <a:custGeom>
              <a:avLst/>
              <a:gdLst/>
              <a:ahLst/>
              <a:cxnLst/>
              <a:rect l="l" t="t" r="r" b="b"/>
              <a:pathLst>
                <a:path w="19135" h="32362" extrusionOk="0">
                  <a:moveTo>
                    <a:pt x="1334" y="0"/>
                  </a:moveTo>
                  <a:cubicBezTo>
                    <a:pt x="596" y="0"/>
                    <a:pt x="1" y="596"/>
                    <a:pt x="1" y="1334"/>
                  </a:cubicBezTo>
                  <a:lnTo>
                    <a:pt x="1" y="31016"/>
                  </a:lnTo>
                  <a:cubicBezTo>
                    <a:pt x="1" y="31766"/>
                    <a:pt x="596" y="32362"/>
                    <a:pt x="1334" y="32362"/>
                  </a:cubicBezTo>
                  <a:lnTo>
                    <a:pt x="17801" y="32362"/>
                  </a:lnTo>
                  <a:cubicBezTo>
                    <a:pt x="18539" y="32362"/>
                    <a:pt x="19134" y="31766"/>
                    <a:pt x="19134" y="31016"/>
                  </a:cubicBezTo>
                  <a:lnTo>
                    <a:pt x="19134" y="1334"/>
                  </a:lnTo>
                  <a:cubicBezTo>
                    <a:pt x="19134" y="596"/>
                    <a:pt x="18539" y="0"/>
                    <a:pt x="17801" y="0"/>
                  </a:cubicBezTo>
                  <a:close/>
                </a:path>
              </a:pathLst>
            </a:custGeom>
            <a:solidFill>
              <a:srgbClr val="40B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421;p58">
              <a:extLst>
                <a:ext uri="{FF2B5EF4-FFF2-40B4-BE49-F238E27FC236}">
                  <a16:creationId xmlns:a16="http://schemas.microsoft.com/office/drawing/2014/main" id="{629436AE-A260-A891-4A94-EFD9358D573A}"/>
                </a:ext>
              </a:extLst>
            </p:cNvPr>
            <p:cNvSpPr/>
            <p:nvPr/>
          </p:nvSpPr>
          <p:spPr>
            <a:xfrm>
              <a:off x="2106200" y="4134575"/>
              <a:ext cx="292025" cy="142000"/>
            </a:xfrm>
            <a:custGeom>
              <a:avLst/>
              <a:gdLst/>
              <a:ahLst/>
              <a:cxnLst/>
              <a:rect l="l" t="t" r="r" b="b"/>
              <a:pathLst>
                <a:path w="11681" h="5680" extrusionOk="0">
                  <a:moveTo>
                    <a:pt x="1346" y="0"/>
                  </a:moveTo>
                  <a:cubicBezTo>
                    <a:pt x="608" y="0"/>
                    <a:pt x="1" y="607"/>
                    <a:pt x="1" y="1346"/>
                  </a:cubicBezTo>
                  <a:lnTo>
                    <a:pt x="1" y="5679"/>
                  </a:lnTo>
                  <a:lnTo>
                    <a:pt x="11681" y="5679"/>
                  </a:lnTo>
                  <a:lnTo>
                    <a:pt x="11681" y="1346"/>
                  </a:lnTo>
                  <a:cubicBezTo>
                    <a:pt x="11681" y="607"/>
                    <a:pt x="11073" y="0"/>
                    <a:pt x="10335" y="0"/>
                  </a:cubicBez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422;p58">
              <a:extLst>
                <a:ext uri="{FF2B5EF4-FFF2-40B4-BE49-F238E27FC236}">
                  <a16:creationId xmlns:a16="http://schemas.microsoft.com/office/drawing/2014/main" id="{59A7B97D-D712-79AC-5DD5-725A914CB866}"/>
                </a:ext>
              </a:extLst>
            </p:cNvPr>
            <p:cNvSpPr/>
            <p:nvPr/>
          </p:nvSpPr>
          <p:spPr>
            <a:xfrm>
              <a:off x="2217825" y="3721425"/>
              <a:ext cx="68775" cy="413175"/>
            </a:xfrm>
            <a:custGeom>
              <a:avLst/>
              <a:gdLst/>
              <a:ahLst/>
              <a:cxnLst/>
              <a:rect l="l" t="t" r="r" b="b"/>
              <a:pathLst>
                <a:path w="2751" h="16527" extrusionOk="0">
                  <a:moveTo>
                    <a:pt x="1370" y="0"/>
                  </a:moveTo>
                  <a:cubicBezTo>
                    <a:pt x="1096" y="0"/>
                    <a:pt x="870" y="215"/>
                    <a:pt x="858" y="488"/>
                  </a:cubicBezTo>
                  <a:lnTo>
                    <a:pt x="0" y="16526"/>
                  </a:lnTo>
                  <a:lnTo>
                    <a:pt x="2751" y="16526"/>
                  </a:lnTo>
                  <a:lnTo>
                    <a:pt x="1894" y="488"/>
                  </a:lnTo>
                  <a:cubicBezTo>
                    <a:pt x="1882" y="215"/>
                    <a:pt x="1655" y="0"/>
                    <a:pt x="1370" y="0"/>
                  </a:cubicBezTo>
                  <a:close/>
                </a:path>
              </a:pathLst>
            </a:custGeom>
            <a:solidFill>
              <a:srgbClr val="40B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423;p58">
              <a:extLst>
                <a:ext uri="{FF2B5EF4-FFF2-40B4-BE49-F238E27FC236}">
                  <a16:creationId xmlns:a16="http://schemas.microsoft.com/office/drawing/2014/main" id="{33B47AB4-1C05-A401-4425-41B43C96BED5}"/>
                </a:ext>
              </a:extLst>
            </p:cNvPr>
            <p:cNvSpPr/>
            <p:nvPr/>
          </p:nvSpPr>
          <p:spPr>
            <a:xfrm>
              <a:off x="2044000" y="4314950"/>
              <a:ext cx="57775" cy="717075"/>
            </a:xfrm>
            <a:custGeom>
              <a:avLst/>
              <a:gdLst/>
              <a:ahLst/>
              <a:cxnLst/>
              <a:rect l="l" t="t" r="r" b="b"/>
              <a:pathLst>
                <a:path w="2311" h="28683" extrusionOk="0">
                  <a:moveTo>
                    <a:pt x="0" y="0"/>
                  </a:moveTo>
                  <a:lnTo>
                    <a:pt x="0" y="28682"/>
                  </a:lnTo>
                  <a:lnTo>
                    <a:pt x="2310" y="28682"/>
                  </a:lnTo>
                  <a:lnTo>
                    <a:pt x="2310" y="0"/>
                  </a:ln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424;p58">
              <a:extLst>
                <a:ext uri="{FF2B5EF4-FFF2-40B4-BE49-F238E27FC236}">
                  <a16:creationId xmlns:a16="http://schemas.microsoft.com/office/drawing/2014/main" id="{113CAE04-3115-4969-3838-C415F87337E1}"/>
                </a:ext>
              </a:extLst>
            </p:cNvPr>
            <p:cNvSpPr/>
            <p:nvPr/>
          </p:nvSpPr>
          <p:spPr>
            <a:xfrm>
              <a:off x="2202050" y="4553975"/>
              <a:ext cx="289350" cy="94075"/>
            </a:xfrm>
            <a:custGeom>
              <a:avLst/>
              <a:gdLst/>
              <a:ahLst/>
              <a:cxnLst/>
              <a:rect l="l" t="t" r="r" b="b"/>
              <a:pathLst>
                <a:path w="11574" h="3763" extrusionOk="0">
                  <a:moveTo>
                    <a:pt x="0" y="0"/>
                  </a:moveTo>
                  <a:lnTo>
                    <a:pt x="0" y="3762"/>
                  </a:lnTo>
                  <a:lnTo>
                    <a:pt x="11573" y="3762"/>
                  </a:lnTo>
                  <a:lnTo>
                    <a:pt x="11573" y="0"/>
                  </a:ln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425;p58">
              <a:extLst>
                <a:ext uri="{FF2B5EF4-FFF2-40B4-BE49-F238E27FC236}">
                  <a16:creationId xmlns:a16="http://schemas.microsoft.com/office/drawing/2014/main" id="{2A354327-1AED-7287-B7F4-78AA50C36EA2}"/>
                </a:ext>
              </a:extLst>
            </p:cNvPr>
            <p:cNvSpPr/>
            <p:nvPr/>
          </p:nvSpPr>
          <p:spPr>
            <a:xfrm>
              <a:off x="2202050" y="4744750"/>
              <a:ext cx="289350" cy="25050"/>
            </a:xfrm>
            <a:custGeom>
              <a:avLst/>
              <a:gdLst/>
              <a:ahLst/>
              <a:cxnLst/>
              <a:rect l="l" t="t" r="r" b="b"/>
              <a:pathLst>
                <a:path w="11574" h="1002" extrusionOk="0">
                  <a:moveTo>
                    <a:pt x="0" y="1"/>
                  </a:moveTo>
                  <a:lnTo>
                    <a:pt x="0" y="1001"/>
                  </a:lnTo>
                  <a:lnTo>
                    <a:pt x="11573" y="1001"/>
                  </a:lnTo>
                  <a:lnTo>
                    <a:pt x="11573" y="1"/>
                  </a:ln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426;p58">
              <a:extLst>
                <a:ext uri="{FF2B5EF4-FFF2-40B4-BE49-F238E27FC236}">
                  <a16:creationId xmlns:a16="http://schemas.microsoft.com/office/drawing/2014/main" id="{DF7BB22F-D6E5-F54B-1513-D183A0A32E05}"/>
                </a:ext>
              </a:extLst>
            </p:cNvPr>
            <p:cNvSpPr/>
            <p:nvPr/>
          </p:nvSpPr>
          <p:spPr>
            <a:xfrm>
              <a:off x="2202050" y="4803400"/>
              <a:ext cx="289350" cy="25025"/>
            </a:xfrm>
            <a:custGeom>
              <a:avLst/>
              <a:gdLst/>
              <a:ahLst/>
              <a:cxnLst/>
              <a:rect l="l" t="t" r="r" b="b"/>
              <a:pathLst>
                <a:path w="11574" h="1001" extrusionOk="0">
                  <a:moveTo>
                    <a:pt x="0" y="0"/>
                  </a:moveTo>
                  <a:lnTo>
                    <a:pt x="0" y="1001"/>
                  </a:lnTo>
                  <a:lnTo>
                    <a:pt x="11573" y="1001"/>
                  </a:lnTo>
                  <a:lnTo>
                    <a:pt x="11573" y="0"/>
                  </a:lnTo>
                  <a:close/>
                </a:path>
              </a:pathLst>
            </a:custGeom>
            <a:solidFill>
              <a:srgbClr val="053B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 name="مربع نص 120">
            <a:extLst>
              <a:ext uri="{FF2B5EF4-FFF2-40B4-BE49-F238E27FC236}">
                <a16:creationId xmlns:a16="http://schemas.microsoft.com/office/drawing/2014/main" id="{E70FABD5-739E-541E-3F68-948BB0F3AA77}"/>
              </a:ext>
            </a:extLst>
          </p:cNvPr>
          <p:cNvSpPr txBox="1"/>
          <p:nvPr/>
        </p:nvSpPr>
        <p:spPr>
          <a:xfrm>
            <a:off x="431374" y="3511886"/>
            <a:ext cx="3790071" cy="400110"/>
          </a:xfrm>
          <a:prstGeom prst="rect">
            <a:avLst/>
          </a:prstGeom>
          <a:solidFill>
            <a:schemeClr val="accent2">
              <a:lumMod val="20000"/>
              <a:lumOff val="80000"/>
            </a:schemeClr>
          </a:solidFill>
        </p:spPr>
        <p:txBody>
          <a:bodyPr wrap="square">
            <a:spAutoFit/>
          </a:bodyPr>
          <a:lstStyle/>
          <a:p>
            <a:r>
              <a:rPr lang="ar-BH" sz="2000" b="1" dirty="0">
                <a:hlinkClick r:id="rId4"/>
              </a:rPr>
              <a:t>فيديو إعادة تدور الورق -اريام جاسر.</a:t>
            </a:r>
            <a:r>
              <a:rPr lang="en-US" sz="2000" b="1" dirty="0">
                <a:hlinkClick r:id="rId4"/>
              </a:rPr>
              <a:t>mp4</a:t>
            </a:r>
            <a:endParaRPr lang="en-US" sz="2000" b="1" dirty="0"/>
          </a:p>
        </p:txBody>
      </p:sp>
      <p:sp>
        <p:nvSpPr>
          <p:cNvPr id="122" name="مربع نص 121">
            <a:extLst>
              <a:ext uri="{FF2B5EF4-FFF2-40B4-BE49-F238E27FC236}">
                <a16:creationId xmlns:a16="http://schemas.microsoft.com/office/drawing/2014/main" id="{8B1B58CE-DC9D-D5B0-AAF1-BA29C6D8FF80}"/>
              </a:ext>
            </a:extLst>
          </p:cNvPr>
          <p:cNvSpPr txBox="1"/>
          <p:nvPr/>
        </p:nvSpPr>
        <p:spPr>
          <a:xfrm>
            <a:off x="292805" y="4368829"/>
            <a:ext cx="4655556" cy="369332"/>
          </a:xfrm>
          <a:prstGeom prst="rect">
            <a:avLst/>
          </a:prstGeom>
          <a:solidFill>
            <a:schemeClr val="accent2">
              <a:lumMod val="20000"/>
              <a:lumOff val="80000"/>
            </a:schemeClr>
          </a:solidFill>
        </p:spPr>
        <p:txBody>
          <a:bodyPr wrap="square">
            <a:spAutoFit/>
          </a:bodyPr>
          <a:lstStyle/>
          <a:p>
            <a:r>
              <a:rPr lang="ar-BH" b="1" dirty="0">
                <a:hlinkClick r:id="rId5"/>
              </a:rPr>
              <a:t>فيديو ترشيد الكهرباء -شيخة </a:t>
            </a:r>
            <a:r>
              <a:rPr lang="ar-BH" b="1" dirty="0" err="1">
                <a:hlinkClick r:id="rId5"/>
              </a:rPr>
              <a:t>الرويعي</a:t>
            </a:r>
            <a:r>
              <a:rPr lang="ar-BH" b="1" dirty="0">
                <a:hlinkClick r:id="rId5"/>
              </a:rPr>
              <a:t> شعبة 2وحد1.</a:t>
            </a:r>
            <a:r>
              <a:rPr lang="en-US" b="1" dirty="0">
                <a:hlinkClick r:id="rId5"/>
              </a:rPr>
              <a:t>mp4</a:t>
            </a:r>
            <a:endParaRPr lang="en-US" b="1" dirty="0"/>
          </a:p>
        </p:txBody>
      </p:sp>
      <p:sp>
        <p:nvSpPr>
          <p:cNvPr id="124" name="مربع نص 123">
            <a:extLst>
              <a:ext uri="{FF2B5EF4-FFF2-40B4-BE49-F238E27FC236}">
                <a16:creationId xmlns:a16="http://schemas.microsoft.com/office/drawing/2014/main" id="{4248D630-CEE0-D89E-1114-7DE1EFB76EB9}"/>
              </a:ext>
            </a:extLst>
          </p:cNvPr>
          <p:cNvSpPr txBox="1"/>
          <p:nvPr/>
        </p:nvSpPr>
        <p:spPr>
          <a:xfrm>
            <a:off x="525595" y="5037932"/>
            <a:ext cx="4212519" cy="369332"/>
          </a:xfrm>
          <a:prstGeom prst="rect">
            <a:avLst/>
          </a:prstGeom>
          <a:solidFill>
            <a:schemeClr val="accent2">
              <a:lumMod val="20000"/>
              <a:lumOff val="80000"/>
            </a:schemeClr>
          </a:solidFill>
        </p:spPr>
        <p:txBody>
          <a:bodyPr wrap="square">
            <a:spAutoFit/>
          </a:bodyPr>
          <a:lstStyle/>
          <a:p>
            <a:r>
              <a:rPr lang="ar-BH" b="1" dirty="0">
                <a:hlinkClick r:id="rId6"/>
              </a:rPr>
              <a:t>فيديو ترشيد استهلاك المياه -لجين وائل-شعبة 5.</a:t>
            </a:r>
            <a:r>
              <a:rPr lang="en-US" b="1" dirty="0">
                <a:hlinkClick r:id="rId6"/>
              </a:rPr>
              <a:t>mp4</a:t>
            </a:r>
            <a:endParaRPr lang="en-US" b="1" dirty="0"/>
          </a:p>
        </p:txBody>
      </p:sp>
      <p:sp>
        <p:nvSpPr>
          <p:cNvPr id="125" name="انفجار: 8 نقاط 124">
            <a:extLst>
              <a:ext uri="{FF2B5EF4-FFF2-40B4-BE49-F238E27FC236}">
                <a16:creationId xmlns:a16="http://schemas.microsoft.com/office/drawing/2014/main" id="{5CE30F60-999F-C253-1FCD-0B2F7ED6A651}"/>
              </a:ext>
            </a:extLst>
          </p:cNvPr>
          <p:cNvSpPr/>
          <p:nvPr/>
        </p:nvSpPr>
        <p:spPr>
          <a:xfrm>
            <a:off x="9340090" y="63180"/>
            <a:ext cx="3233289" cy="2014848"/>
          </a:xfrm>
          <a:prstGeom prst="irregularSeal1">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BH" sz="2400" b="1" dirty="0">
                <a:solidFill>
                  <a:schemeClr val="accent6">
                    <a:lumMod val="50000"/>
                  </a:schemeClr>
                </a:solidFill>
                <a:latin typeface="Calibri" panose="020F0502020204030204"/>
                <a:cs typeface="Arial" panose="020B0604020202020204" pitchFamily="34" charset="0"/>
              </a:rPr>
              <a:t>اثراء من انتاج الطالبات </a:t>
            </a:r>
            <a:endParaRPr kumimoji="0" lang="en-US" sz="20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08833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grpSp>
        <p:nvGrpSpPr>
          <p:cNvPr id="722" name="Google Shape;722;p40"/>
          <p:cNvGrpSpPr/>
          <p:nvPr/>
        </p:nvGrpSpPr>
        <p:grpSpPr>
          <a:xfrm flipH="1">
            <a:off x="1366683" y="3054096"/>
            <a:ext cx="594963" cy="103301"/>
            <a:chOff x="6146875" y="1767300"/>
            <a:chExt cx="331025" cy="57475"/>
          </a:xfrm>
        </p:grpSpPr>
        <p:sp>
          <p:nvSpPr>
            <p:cNvPr id="723" name="Google Shape;723;p40"/>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rgbClr val="A0EB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4" name="Google Shape;724;p40"/>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rgbClr val="A0EB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5" name="Google Shape;725;p40"/>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rgbClr val="A0EB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6" name="Google Shape;670;p39">
            <a:extLst>
              <a:ext uri="{FF2B5EF4-FFF2-40B4-BE49-F238E27FC236}">
                <a16:creationId xmlns:a16="http://schemas.microsoft.com/office/drawing/2014/main" id="{AF60E2C9-DF27-497C-8917-7473FEF28101}"/>
              </a:ext>
            </a:extLst>
          </p:cNvPr>
          <p:cNvGrpSpPr/>
          <p:nvPr/>
        </p:nvGrpSpPr>
        <p:grpSpPr>
          <a:xfrm>
            <a:off x="9080137" y="3619021"/>
            <a:ext cx="2873676" cy="3238980"/>
            <a:chOff x="2025550" y="988325"/>
            <a:chExt cx="3568900" cy="3485000"/>
          </a:xfrm>
        </p:grpSpPr>
        <p:sp>
          <p:nvSpPr>
            <p:cNvPr id="17" name="Google Shape;671;p39">
              <a:extLst>
                <a:ext uri="{FF2B5EF4-FFF2-40B4-BE49-F238E27FC236}">
                  <a16:creationId xmlns:a16="http://schemas.microsoft.com/office/drawing/2014/main" id="{F35BF1AF-2924-4BB5-AAE1-D5166D63797C}"/>
                </a:ext>
              </a:extLst>
            </p:cNvPr>
            <p:cNvSpPr/>
            <p:nvPr/>
          </p:nvSpPr>
          <p:spPr>
            <a:xfrm>
              <a:off x="2025550" y="4130400"/>
              <a:ext cx="3568900" cy="342925"/>
            </a:xfrm>
            <a:custGeom>
              <a:avLst/>
              <a:gdLst/>
              <a:ahLst/>
              <a:cxnLst/>
              <a:rect l="l" t="t" r="r" b="b"/>
              <a:pathLst>
                <a:path w="142756" h="13717" extrusionOk="0">
                  <a:moveTo>
                    <a:pt x="71378" y="0"/>
                  </a:moveTo>
                  <a:cubicBezTo>
                    <a:pt x="52447" y="0"/>
                    <a:pt x="34290" y="727"/>
                    <a:pt x="20907" y="2013"/>
                  </a:cubicBezTo>
                  <a:cubicBezTo>
                    <a:pt x="7525" y="3299"/>
                    <a:pt x="0" y="5037"/>
                    <a:pt x="0" y="6858"/>
                  </a:cubicBezTo>
                  <a:cubicBezTo>
                    <a:pt x="0" y="8680"/>
                    <a:pt x="7525" y="10418"/>
                    <a:pt x="20907" y="11704"/>
                  </a:cubicBezTo>
                  <a:cubicBezTo>
                    <a:pt x="34290" y="12990"/>
                    <a:pt x="52447" y="13716"/>
                    <a:pt x="71378" y="13716"/>
                  </a:cubicBezTo>
                  <a:cubicBezTo>
                    <a:pt x="90309" y="13716"/>
                    <a:pt x="108466" y="12990"/>
                    <a:pt x="121849" y="11704"/>
                  </a:cubicBezTo>
                  <a:cubicBezTo>
                    <a:pt x="135231" y="10418"/>
                    <a:pt x="142756" y="8680"/>
                    <a:pt x="142756" y="6858"/>
                  </a:cubicBezTo>
                  <a:cubicBezTo>
                    <a:pt x="142756" y="5037"/>
                    <a:pt x="135231" y="3299"/>
                    <a:pt x="121849" y="2013"/>
                  </a:cubicBezTo>
                  <a:cubicBezTo>
                    <a:pt x="108466" y="727"/>
                    <a:pt x="90309" y="0"/>
                    <a:pt x="7137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672;p39">
              <a:extLst>
                <a:ext uri="{FF2B5EF4-FFF2-40B4-BE49-F238E27FC236}">
                  <a16:creationId xmlns:a16="http://schemas.microsoft.com/office/drawing/2014/main" id="{ADF56C29-5181-4814-A96B-CD1DAC5E2D34}"/>
                </a:ext>
              </a:extLst>
            </p:cNvPr>
            <p:cNvSpPr/>
            <p:nvPr/>
          </p:nvSpPr>
          <p:spPr>
            <a:xfrm>
              <a:off x="3319150" y="1462450"/>
              <a:ext cx="1020700" cy="1704550"/>
            </a:xfrm>
            <a:custGeom>
              <a:avLst/>
              <a:gdLst/>
              <a:ahLst/>
              <a:cxnLst/>
              <a:rect l="l" t="t" r="r" b="b"/>
              <a:pathLst>
                <a:path w="40828" h="68182" extrusionOk="0">
                  <a:moveTo>
                    <a:pt x="15523" y="1"/>
                  </a:moveTo>
                  <a:cubicBezTo>
                    <a:pt x="13789" y="1"/>
                    <a:pt x="12012" y="930"/>
                    <a:pt x="10931" y="2325"/>
                  </a:cubicBezTo>
                  <a:cubicBezTo>
                    <a:pt x="9442" y="4242"/>
                    <a:pt x="9073" y="6825"/>
                    <a:pt x="9299" y="9230"/>
                  </a:cubicBezTo>
                  <a:cubicBezTo>
                    <a:pt x="9609" y="12612"/>
                    <a:pt x="11002" y="15993"/>
                    <a:pt x="10228" y="19303"/>
                  </a:cubicBezTo>
                  <a:cubicBezTo>
                    <a:pt x="9466" y="22541"/>
                    <a:pt x="6823" y="24911"/>
                    <a:pt x="4513" y="27304"/>
                  </a:cubicBezTo>
                  <a:cubicBezTo>
                    <a:pt x="2215" y="29697"/>
                    <a:pt x="1" y="32733"/>
                    <a:pt x="465" y="36019"/>
                  </a:cubicBezTo>
                  <a:cubicBezTo>
                    <a:pt x="977" y="39603"/>
                    <a:pt x="4537" y="42270"/>
                    <a:pt x="4763" y="45890"/>
                  </a:cubicBezTo>
                  <a:cubicBezTo>
                    <a:pt x="4918" y="48473"/>
                    <a:pt x="3311" y="50819"/>
                    <a:pt x="2930" y="53379"/>
                  </a:cubicBezTo>
                  <a:cubicBezTo>
                    <a:pt x="2394" y="56986"/>
                    <a:pt x="4418" y="60606"/>
                    <a:pt x="7263" y="62868"/>
                  </a:cubicBezTo>
                  <a:cubicBezTo>
                    <a:pt x="10121" y="65142"/>
                    <a:pt x="13693" y="66273"/>
                    <a:pt x="17229" y="67166"/>
                  </a:cubicBezTo>
                  <a:cubicBezTo>
                    <a:pt x="19473" y="67727"/>
                    <a:pt x="21874" y="68181"/>
                    <a:pt x="24195" y="68181"/>
                  </a:cubicBezTo>
                  <a:cubicBezTo>
                    <a:pt x="26454" y="68181"/>
                    <a:pt x="28637" y="67751"/>
                    <a:pt x="30528" y="66571"/>
                  </a:cubicBezTo>
                  <a:cubicBezTo>
                    <a:pt x="32409" y="65880"/>
                    <a:pt x="34148" y="64868"/>
                    <a:pt x="35612" y="63511"/>
                  </a:cubicBezTo>
                  <a:cubicBezTo>
                    <a:pt x="39077" y="60284"/>
                    <a:pt x="40684" y="54926"/>
                    <a:pt x="38779" y="50593"/>
                  </a:cubicBezTo>
                  <a:cubicBezTo>
                    <a:pt x="38017" y="48878"/>
                    <a:pt x="36755" y="47354"/>
                    <a:pt x="36410" y="45497"/>
                  </a:cubicBezTo>
                  <a:cubicBezTo>
                    <a:pt x="35886" y="42782"/>
                    <a:pt x="37422" y="40163"/>
                    <a:pt x="38660" y="37686"/>
                  </a:cubicBezTo>
                  <a:cubicBezTo>
                    <a:pt x="39851" y="35329"/>
                    <a:pt x="40827" y="32519"/>
                    <a:pt x="40018" y="30078"/>
                  </a:cubicBezTo>
                  <a:cubicBezTo>
                    <a:pt x="39934" y="29840"/>
                    <a:pt x="39839" y="29602"/>
                    <a:pt x="39720" y="29364"/>
                  </a:cubicBezTo>
                  <a:cubicBezTo>
                    <a:pt x="39720" y="29352"/>
                    <a:pt x="39708" y="29340"/>
                    <a:pt x="39708" y="29328"/>
                  </a:cubicBezTo>
                  <a:cubicBezTo>
                    <a:pt x="38898" y="27733"/>
                    <a:pt x="37315" y="26637"/>
                    <a:pt x="36505" y="25042"/>
                  </a:cubicBezTo>
                  <a:cubicBezTo>
                    <a:pt x="36493" y="25030"/>
                    <a:pt x="36493" y="25018"/>
                    <a:pt x="36481" y="25006"/>
                  </a:cubicBezTo>
                  <a:cubicBezTo>
                    <a:pt x="36362" y="24744"/>
                    <a:pt x="36255" y="24494"/>
                    <a:pt x="36172" y="24220"/>
                  </a:cubicBezTo>
                  <a:cubicBezTo>
                    <a:pt x="35088" y="20910"/>
                    <a:pt x="36803" y="16684"/>
                    <a:pt x="34600" y="13909"/>
                  </a:cubicBezTo>
                  <a:cubicBezTo>
                    <a:pt x="32802" y="11635"/>
                    <a:pt x="29409" y="11683"/>
                    <a:pt x="26706" y="10623"/>
                  </a:cubicBezTo>
                  <a:cubicBezTo>
                    <a:pt x="25016" y="9957"/>
                    <a:pt x="23515" y="8778"/>
                    <a:pt x="22468" y="7301"/>
                  </a:cubicBezTo>
                  <a:cubicBezTo>
                    <a:pt x="20789" y="4920"/>
                    <a:pt x="20015" y="1610"/>
                    <a:pt x="17372" y="396"/>
                  </a:cubicBezTo>
                  <a:cubicBezTo>
                    <a:pt x="16785" y="125"/>
                    <a:pt x="16157" y="1"/>
                    <a:pt x="15523" y="1"/>
                  </a:cubicBez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673;p39">
              <a:extLst>
                <a:ext uri="{FF2B5EF4-FFF2-40B4-BE49-F238E27FC236}">
                  <a16:creationId xmlns:a16="http://schemas.microsoft.com/office/drawing/2014/main" id="{264F49B7-75D3-4F95-B561-D76F8B97CA9A}"/>
                </a:ext>
              </a:extLst>
            </p:cNvPr>
            <p:cNvSpPr/>
            <p:nvPr/>
          </p:nvSpPr>
          <p:spPr>
            <a:xfrm>
              <a:off x="3645825" y="1866550"/>
              <a:ext cx="503525" cy="1487775"/>
            </a:xfrm>
            <a:custGeom>
              <a:avLst/>
              <a:gdLst/>
              <a:ahLst/>
              <a:cxnLst/>
              <a:rect l="l" t="t" r="r" b="b"/>
              <a:pathLst>
                <a:path w="20141" h="59511" extrusionOk="0">
                  <a:moveTo>
                    <a:pt x="9279" y="0"/>
                  </a:moveTo>
                  <a:cubicBezTo>
                    <a:pt x="9013" y="0"/>
                    <a:pt x="8746" y="173"/>
                    <a:pt x="8746" y="520"/>
                  </a:cubicBezTo>
                  <a:lnTo>
                    <a:pt x="8746" y="11319"/>
                  </a:lnTo>
                  <a:lnTo>
                    <a:pt x="1162" y="4937"/>
                  </a:lnTo>
                  <a:cubicBezTo>
                    <a:pt x="1048" y="4842"/>
                    <a:pt x="925" y="4801"/>
                    <a:pt x="805" y="4801"/>
                  </a:cubicBezTo>
                  <a:cubicBezTo>
                    <a:pt x="373" y="4801"/>
                    <a:pt x="1" y="5330"/>
                    <a:pt x="411" y="5675"/>
                  </a:cubicBezTo>
                  <a:lnTo>
                    <a:pt x="8746" y="12700"/>
                  </a:lnTo>
                  <a:lnTo>
                    <a:pt x="8805" y="59003"/>
                  </a:lnTo>
                  <a:cubicBezTo>
                    <a:pt x="8805" y="59341"/>
                    <a:pt x="9065" y="59510"/>
                    <a:pt x="9326" y="59510"/>
                  </a:cubicBezTo>
                  <a:cubicBezTo>
                    <a:pt x="9589" y="59510"/>
                    <a:pt x="9853" y="59338"/>
                    <a:pt x="9853" y="58991"/>
                  </a:cubicBezTo>
                  <a:lnTo>
                    <a:pt x="9806" y="30916"/>
                  </a:lnTo>
                  <a:cubicBezTo>
                    <a:pt x="9817" y="30892"/>
                    <a:pt x="9841" y="30880"/>
                    <a:pt x="9853" y="30857"/>
                  </a:cubicBezTo>
                  <a:cubicBezTo>
                    <a:pt x="13187" y="26023"/>
                    <a:pt x="16533" y="21189"/>
                    <a:pt x="19866" y="16355"/>
                  </a:cubicBezTo>
                  <a:cubicBezTo>
                    <a:pt x="20140" y="15965"/>
                    <a:pt x="19777" y="15592"/>
                    <a:pt x="19403" y="15592"/>
                  </a:cubicBezTo>
                  <a:cubicBezTo>
                    <a:pt x="19241" y="15592"/>
                    <a:pt x="19077" y="15662"/>
                    <a:pt x="18961" y="15831"/>
                  </a:cubicBezTo>
                  <a:cubicBezTo>
                    <a:pt x="15902" y="20248"/>
                    <a:pt x="12854" y="24665"/>
                    <a:pt x="9806" y="29071"/>
                  </a:cubicBezTo>
                  <a:lnTo>
                    <a:pt x="9806" y="508"/>
                  </a:lnTo>
                  <a:cubicBezTo>
                    <a:pt x="9806" y="170"/>
                    <a:pt x="9543" y="0"/>
                    <a:pt x="927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674;p39">
              <a:extLst>
                <a:ext uri="{FF2B5EF4-FFF2-40B4-BE49-F238E27FC236}">
                  <a16:creationId xmlns:a16="http://schemas.microsoft.com/office/drawing/2014/main" id="{BD4D0150-B824-4E60-8AE6-E3C3EC31046B}"/>
                </a:ext>
              </a:extLst>
            </p:cNvPr>
            <p:cNvSpPr/>
            <p:nvPr/>
          </p:nvSpPr>
          <p:spPr>
            <a:xfrm>
              <a:off x="3562050" y="2412050"/>
              <a:ext cx="266725" cy="265225"/>
            </a:xfrm>
            <a:custGeom>
              <a:avLst/>
              <a:gdLst/>
              <a:ahLst/>
              <a:cxnLst/>
              <a:rect l="l" t="t" r="r" b="b"/>
              <a:pathLst>
                <a:path w="10669" h="10609" extrusionOk="0">
                  <a:moveTo>
                    <a:pt x="2121" y="1"/>
                  </a:moveTo>
                  <a:cubicBezTo>
                    <a:pt x="1755" y="1"/>
                    <a:pt x="1397" y="88"/>
                    <a:pt x="1084" y="286"/>
                  </a:cubicBezTo>
                  <a:cubicBezTo>
                    <a:pt x="298" y="774"/>
                    <a:pt x="0" y="1762"/>
                    <a:pt x="0" y="2679"/>
                  </a:cubicBezTo>
                  <a:cubicBezTo>
                    <a:pt x="0" y="3810"/>
                    <a:pt x="381" y="4905"/>
                    <a:pt x="845" y="5941"/>
                  </a:cubicBezTo>
                  <a:cubicBezTo>
                    <a:pt x="1584" y="7584"/>
                    <a:pt x="2536" y="9144"/>
                    <a:pt x="3596" y="10608"/>
                  </a:cubicBezTo>
                  <a:cubicBezTo>
                    <a:pt x="5703" y="8894"/>
                    <a:pt x="8215" y="7596"/>
                    <a:pt x="9799" y="5381"/>
                  </a:cubicBezTo>
                  <a:cubicBezTo>
                    <a:pt x="10180" y="4846"/>
                    <a:pt x="10513" y="4250"/>
                    <a:pt x="10620" y="3596"/>
                  </a:cubicBezTo>
                  <a:cubicBezTo>
                    <a:pt x="10668" y="3262"/>
                    <a:pt x="10656" y="2929"/>
                    <a:pt x="10525" y="2619"/>
                  </a:cubicBezTo>
                  <a:cubicBezTo>
                    <a:pt x="10394" y="2310"/>
                    <a:pt x="10132" y="2060"/>
                    <a:pt x="9847" y="1881"/>
                  </a:cubicBezTo>
                  <a:cubicBezTo>
                    <a:pt x="9390" y="1590"/>
                    <a:pt x="8856" y="1450"/>
                    <a:pt x="8323" y="1450"/>
                  </a:cubicBezTo>
                  <a:cubicBezTo>
                    <a:pt x="8049" y="1450"/>
                    <a:pt x="7776" y="1487"/>
                    <a:pt x="7513" y="1560"/>
                  </a:cubicBezTo>
                  <a:cubicBezTo>
                    <a:pt x="6727" y="1762"/>
                    <a:pt x="6037" y="2262"/>
                    <a:pt x="5537" y="2905"/>
                  </a:cubicBezTo>
                  <a:lnTo>
                    <a:pt x="5453" y="2941"/>
                  </a:lnTo>
                  <a:cubicBezTo>
                    <a:pt x="5048" y="2083"/>
                    <a:pt x="4584" y="1214"/>
                    <a:pt x="3834" y="619"/>
                  </a:cubicBezTo>
                  <a:cubicBezTo>
                    <a:pt x="3352" y="240"/>
                    <a:pt x="2726" y="1"/>
                    <a:pt x="2121" y="1"/>
                  </a:cubicBezTo>
                  <a:close/>
                </a:path>
              </a:pathLst>
            </a:custGeom>
            <a:solidFill>
              <a:srgbClr val="FFD1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675;p39">
              <a:extLst>
                <a:ext uri="{FF2B5EF4-FFF2-40B4-BE49-F238E27FC236}">
                  <a16:creationId xmlns:a16="http://schemas.microsoft.com/office/drawing/2014/main" id="{497F9418-C600-4BB4-ACAC-9BF92D893BD0}"/>
                </a:ext>
              </a:extLst>
            </p:cNvPr>
            <p:cNvSpPr/>
            <p:nvPr/>
          </p:nvSpPr>
          <p:spPr>
            <a:xfrm>
              <a:off x="3935900" y="2039350"/>
              <a:ext cx="202125" cy="205425"/>
            </a:xfrm>
            <a:custGeom>
              <a:avLst/>
              <a:gdLst/>
              <a:ahLst/>
              <a:cxnLst/>
              <a:rect l="l" t="t" r="r" b="b"/>
              <a:pathLst>
                <a:path w="8085" h="8217" extrusionOk="0">
                  <a:moveTo>
                    <a:pt x="6632" y="1"/>
                  </a:moveTo>
                  <a:cubicBezTo>
                    <a:pt x="6025" y="1"/>
                    <a:pt x="5433" y="296"/>
                    <a:pt x="5013" y="739"/>
                  </a:cubicBezTo>
                  <a:cubicBezTo>
                    <a:pt x="4584" y="1192"/>
                    <a:pt x="4346" y="1799"/>
                    <a:pt x="4275" y="2406"/>
                  </a:cubicBezTo>
                  <a:lnTo>
                    <a:pt x="4239" y="2466"/>
                  </a:lnTo>
                  <a:cubicBezTo>
                    <a:pt x="3620" y="2073"/>
                    <a:pt x="2965" y="1692"/>
                    <a:pt x="2239" y="1609"/>
                  </a:cubicBezTo>
                  <a:cubicBezTo>
                    <a:pt x="2159" y="1600"/>
                    <a:pt x="2078" y="1595"/>
                    <a:pt x="1996" y="1595"/>
                  </a:cubicBezTo>
                  <a:cubicBezTo>
                    <a:pt x="1314" y="1595"/>
                    <a:pt x="608" y="1906"/>
                    <a:pt x="310" y="2502"/>
                  </a:cubicBezTo>
                  <a:cubicBezTo>
                    <a:pt x="0" y="3133"/>
                    <a:pt x="203" y="3906"/>
                    <a:pt x="572" y="4502"/>
                  </a:cubicBezTo>
                  <a:cubicBezTo>
                    <a:pt x="1036" y="5240"/>
                    <a:pt x="1727" y="5800"/>
                    <a:pt x="2441" y="6288"/>
                  </a:cubicBezTo>
                  <a:cubicBezTo>
                    <a:pt x="3596" y="7062"/>
                    <a:pt x="4834" y="7693"/>
                    <a:pt x="6120" y="8217"/>
                  </a:cubicBezTo>
                  <a:cubicBezTo>
                    <a:pt x="6811" y="6252"/>
                    <a:pt x="7918" y="4383"/>
                    <a:pt x="8049" y="2311"/>
                  </a:cubicBezTo>
                  <a:cubicBezTo>
                    <a:pt x="8085" y="1799"/>
                    <a:pt x="8061" y="1275"/>
                    <a:pt x="7858" y="799"/>
                  </a:cubicBezTo>
                  <a:cubicBezTo>
                    <a:pt x="7763" y="573"/>
                    <a:pt x="7620" y="347"/>
                    <a:pt x="7418" y="204"/>
                  </a:cubicBezTo>
                  <a:cubicBezTo>
                    <a:pt x="7192" y="61"/>
                    <a:pt x="6930" y="1"/>
                    <a:pt x="6668" y="1"/>
                  </a:cubicBezTo>
                  <a:cubicBezTo>
                    <a:pt x="6656" y="1"/>
                    <a:pt x="6644" y="1"/>
                    <a:pt x="6632" y="1"/>
                  </a:cubicBezTo>
                  <a:close/>
                </a:path>
              </a:pathLst>
            </a:custGeom>
            <a:solidFill>
              <a:srgbClr val="FFD1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676;p39">
              <a:extLst>
                <a:ext uri="{FF2B5EF4-FFF2-40B4-BE49-F238E27FC236}">
                  <a16:creationId xmlns:a16="http://schemas.microsoft.com/office/drawing/2014/main" id="{7273DF57-EC00-4DDF-805D-98EDD5116FFD}"/>
                </a:ext>
              </a:extLst>
            </p:cNvPr>
            <p:cNvSpPr/>
            <p:nvPr/>
          </p:nvSpPr>
          <p:spPr>
            <a:xfrm>
              <a:off x="3622175" y="1705925"/>
              <a:ext cx="207175" cy="198625"/>
            </a:xfrm>
            <a:custGeom>
              <a:avLst/>
              <a:gdLst/>
              <a:ahLst/>
              <a:cxnLst/>
              <a:rect l="l" t="t" r="r" b="b"/>
              <a:pathLst>
                <a:path w="8287" h="7945" extrusionOk="0">
                  <a:moveTo>
                    <a:pt x="6731" y="1"/>
                  </a:moveTo>
                  <a:cubicBezTo>
                    <a:pt x="6281" y="1"/>
                    <a:pt x="5826" y="145"/>
                    <a:pt x="5453" y="396"/>
                  </a:cubicBezTo>
                  <a:cubicBezTo>
                    <a:pt x="4929" y="741"/>
                    <a:pt x="4548" y="1265"/>
                    <a:pt x="4346" y="1849"/>
                  </a:cubicBezTo>
                  <a:lnTo>
                    <a:pt x="4286" y="1896"/>
                  </a:lnTo>
                  <a:cubicBezTo>
                    <a:pt x="3786" y="1372"/>
                    <a:pt x="3227" y="849"/>
                    <a:pt x="2548" y="599"/>
                  </a:cubicBezTo>
                  <a:cubicBezTo>
                    <a:pt x="2302" y="508"/>
                    <a:pt x="2034" y="460"/>
                    <a:pt x="1769" y="460"/>
                  </a:cubicBezTo>
                  <a:cubicBezTo>
                    <a:pt x="1266" y="460"/>
                    <a:pt x="772" y="633"/>
                    <a:pt x="453" y="1015"/>
                  </a:cubicBezTo>
                  <a:cubicBezTo>
                    <a:pt x="0" y="1563"/>
                    <a:pt x="24" y="2361"/>
                    <a:pt x="238" y="3027"/>
                  </a:cubicBezTo>
                  <a:cubicBezTo>
                    <a:pt x="524" y="3849"/>
                    <a:pt x="1060" y="4551"/>
                    <a:pt x="1643" y="5194"/>
                  </a:cubicBezTo>
                  <a:cubicBezTo>
                    <a:pt x="2584" y="6230"/>
                    <a:pt x="3655" y="7123"/>
                    <a:pt x="4775" y="7945"/>
                  </a:cubicBezTo>
                  <a:cubicBezTo>
                    <a:pt x="5906" y="6183"/>
                    <a:pt x="7418" y="4623"/>
                    <a:pt x="8037" y="2635"/>
                  </a:cubicBezTo>
                  <a:cubicBezTo>
                    <a:pt x="8192" y="2146"/>
                    <a:pt x="8287" y="1634"/>
                    <a:pt x="8204" y="1134"/>
                  </a:cubicBezTo>
                  <a:cubicBezTo>
                    <a:pt x="8168" y="884"/>
                    <a:pt x="8073" y="634"/>
                    <a:pt x="7906" y="444"/>
                  </a:cubicBezTo>
                  <a:cubicBezTo>
                    <a:pt x="7739" y="241"/>
                    <a:pt x="7489" y="122"/>
                    <a:pt x="7227" y="63"/>
                  </a:cubicBezTo>
                  <a:cubicBezTo>
                    <a:pt x="7065" y="21"/>
                    <a:pt x="6898" y="1"/>
                    <a:pt x="6731" y="1"/>
                  </a:cubicBezTo>
                  <a:close/>
                </a:path>
              </a:pathLst>
            </a:custGeom>
            <a:solidFill>
              <a:srgbClr val="FFD1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677;p39">
              <a:extLst>
                <a:ext uri="{FF2B5EF4-FFF2-40B4-BE49-F238E27FC236}">
                  <a16:creationId xmlns:a16="http://schemas.microsoft.com/office/drawing/2014/main" id="{14DEF368-D2C9-429B-9C0B-6B632AB0D60C}"/>
                </a:ext>
              </a:extLst>
            </p:cNvPr>
            <p:cNvSpPr/>
            <p:nvPr/>
          </p:nvSpPr>
          <p:spPr>
            <a:xfrm>
              <a:off x="2181225" y="3302925"/>
              <a:ext cx="2529800" cy="1018000"/>
            </a:xfrm>
            <a:custGeom>
              <a:avLst/>
              <a:gdLst/>
              <a:ahLst/>
              <a:cxnLst/>
              <a:rect l="l" t="t" r="r" b="b"/>
              <a:pathLst>
                <a:path w="101192" h="40720" extrusionOk="0">
                  <a:moveTo>
                    <a:pt x="46039" y="1"/>
                  </a:moveTo>
                  <a:cubicBezTo>
                    <a:pt x="45682" y="1"/>
                    <a:pt x="45327" y="59"/>
                    <a:pt x="44982" y="191"/>
                  </a:cubicBezTo>
                  <a:cubicBezTo>
                    <a:pt x="43934" y="584"/>
                    <a:pt x="43232" y="1548"/>
                    <a:pt x="42696" y="2524"/>
                  </a:cubicBezTo>
                  <a:cubicBezTo>
                    <a:pt x="39672" y="7918"/>
                    <a:pt x="39767" y="14442"/>
                    <a:pt x="39934" y="20634"/>
                  </a:cubicBezTo>
                  <a:cubicBezTo>
                    <a:pt x="35921" y="15764"/>
                    <a:pt x="30825" y="11811"/>
                    <a:pt x="25110" y="9168"/>
                  </a:cubicBezTo>
                  <a:cubicBezTo>
                    <a:pt x="24143" y="8714"/>
                    <a:pt x="23116" y="8304"/>
                    <a:pt x="22079" y="8304"/>
                  </a:cubicBezTo>
                  <a:cubicBezTo>
                    <a:pt x="21891" y="8304"/>
                    <a:pt x="21703" y="8317"/>
                    <a:pt x="21515" y="8346"/>
                  </a:cubicBezTo>
                  <a:cubicBezTo>
                    <a:pt x="19002" y="8739"/>
                    <a:pt x="17764" y="11656"/>
                    <a:pt x="17562" y="14192"/>
                  </a:cubicBezTo>
                  <a:cubicBezTo>
                    <a:pt x="17097" y="19967"/>
                    <a:pt x="19526" y="25551"/>
                    <a:pt x="21908" y="30837"/>
                  </a:cubicBezTo>
                  <a:cubicBezTo>
                    <a:pt x="18915" y="30354"/>
                    <a:pt x="15896" y="29871"/>
                    <a:pt x="12873" y="29871"/>
                  </a:cubicBezTo>
                  <a:cubicBezTo>
                    <a:pt x="12396" y="29871"/>
                    <a:pt x="11919" y="29883"/>
                    <a:pt x="11442" y="29909"/>
                  </a:cubicBezTo>
                  <a:cubicBezTo>
                    <a:pt x="7941" y="30099"/>
                    <a:pt x="4393" y="31099"/>
                    <a:pt x="1691" y="33338"/>
                  </a:cubicBezTo>
                  <a:cubicBezTo>
                    <a:pt x="822" y="34064"/>
                    <a:pt x="0" y="35040"/>
                    <a:pt x="48" y="36171"/>
                  </a:cubicBezTo>
                  <a:cubicBezTo>
                    <a:pt x="119" y="37838"/>
                    <a:pt x="1929" y="38814"/>
                    <a:pt x="3524" y="39303"/>
                  </a:cubicBezTo>
                  <a:cubicBezTo>
                    <a:pt x="6156" y="40088"/>
                    <a:pt x="8894" y="40493"/>
                    <a:pt x="11644" y="40493"/>
                  </a:cubicBezTo>
                  <a:lnTo>
                    <a:pt x="11644" y="40684"/>
                  </a:lnTo>
                  <a:lnTo>
                    <a:pt x="99905" y="40684"/>
                  </a:lnTo>
                  <a:lnTo>
                    <a:pt x="100060" y="40719"/>
                  </a:lnTo>
                  <a:cubicBezTo>
                    <a:pt x="101191" y="35695"/>
                    <a:pt x="97143" y="30635"/>
                    <a:pt x="92297" y="28849"/>
                  </a:cubicBezTo>
                  <a:cubicBezTo>
                    <a:pt x="89920" y="27962"/>
                    <a:pt x="87418" y="27659"/>
                    <a:pt x="84880" y="27659"/>
                  </a:cubicBezTo>
                  <a:cubicBezTo>
                    <a:pt x="82207" y="27659"/>
                    <a:pt x="79494" y="27995"/>
                    <a:pt x="76843" y="28337"/>
                  </a:cubicBezTo>
                  <a:cubicBezTo>
                    <a:pt x="80712" y="23908"/>
                    <a:pt x="81760" y="17586"/>
                    <a:pt x="81082" y="11752"/>
                  </a:cubicBezTo>
                  <a:cubicBezTo>
                    <a:pt x="80820" y="9525"/>
                    <a:pt x="80177" y="7084"/>
                    <a:pt x="78284" y="5894"/>
                  </a:cubicBezTo>
                  <a:cubicBezTo>
                    <a:pt x="77505" y="5406"/>
                    <a:pt x="76659" y="5201"/>
                    <a:pt x="75787" y="5201"/>
                  </a:cubicBezTo>
                  <a:cubicBezTo>
                    <a:pt x="73725" y="5201"/>
                    <a:pt x="71521" y="6346"/>
                    <a:pt x="69747" y="7584"/>
                  </a:cubicBezTo>
                  <a:cubicBezTo>
                    <a:pt x="65532" y="10513"/>
                    <a:pt x="61710" y="13990"/>
                    <a:pt x="58400" y="17919"/>
                  </a:cubicBezTo>
                  <a:cubicBezTo>
                    <a:pt x="57090" y="11644"/>
                    <a:pt x="54543" y="5275"/>
                    <a:pt x="49447" y="1405"/>
                  </a:cubicBezTo>
                  <a:cubicBezTo>
                    <a:pt x="48457" y="654"/>
                    <a:pt x="47234" y="1"/>
                    <a:pt x="46039" y="1"/>
                  </a:cubicBez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678;p39">
              <a:extLst>
                <a:ext uri="{FF2B5EF4-FFF2-40B4-BE49-F238E27FC236}">
                  <a16:creationId xmlns:a16="http://schemas.microsoft.com/office/drawing/2014/main" id="{CFACC658-C105-4E44-BFC6-A5006F8A3846}"/>
                </a:ext>
              </a:extLst>
            </p:cNvPr>
            <p:cNvSpPr/>
            <p:nvPr/>
          </p:nvSpPr>
          <p:spPr>
            <a:xfrm>
              <a:off x="3575525" y="3412250"/>
              <a:ext cx="1898375" cy="908475"/>
            </a:xfrm>
            <a:custGeom>
              <a:avLst/>
              <a:gdLst/>
              <a:ahLst/>
              <a:cxnLst/>
              <a:rect l="l" t="t" r="r" b="b"/>
              <a:pathLst>
                <a:path w="75935" h="36339" extrusionOk="0">
                  <a:moveTo>
                    <a:pt x="34603" y="1"/>
                  </a:moveTo>
                  <a:cubicBezTo>
                    <a:pt x="33653" y="1"/>
                    <a:pt x="32695" y="352"/>
                    <a:pt x="31918" y="902"/>
                  </a:cubicBezTo>
                  <a:cubicBezTo>
                    <a:pt x="30822" y="1687"/>
                    <a:pt x="30024" y="2830"/>
                    <a:pt x="29393" y="4033"/>
                  </a:cubicBezTo>
                  <a:cubicBezTo>
                    <a:pt x="26965" y="8569"/>
                    <a:pt x="26524" y="13868"/>
                    <a:pt x="26143" y="19011"/>
                  </a:cubicBezTo>
                  <a:cubicBezTo>
                    <a:pt x="23774" y="15963"/>
                    <a:pt x="20976" y="13201"/>
                    <a:pt x="17642" y="11260"/>
                  </a:cubicBezTo>
                  <a:cubicBezTo>
                    <a:pt x="16236" y="10436"/>
                    <a:pt x="14513" y="9795"/>
                    <a:pt x="12919" y="9795"/>
                  </a:cubicBezTo>
                  <a:cubicBezTo>
                    <a:pt x="11840" y="9795"/>
                    <a:pt x="10820" y="10089"/>
                    <a:pt x="9998" y="10820"/>
                  </a:cubicBezTo>
                  <a:cubicBezTo>
                    <a:pt x="8129" y="12486"/>
                    <a:pt x="8319" y="15427"/>
                    <a:pt x="8915" y="17856"/>
                  </a:cubicBezTo>
                  <a:cubicBezTo>
                    <a:pt x="9784" y="21428"/>
                    <a:pt x="11224" y="24857"/>
                    <a:pt x="13141" y="28000"/>
                  </a:cubicBezTo>
                  <a:cubicBezTo>
                    <a:pt x="12262" y="27688"/>
                    <a:pt x="11358" y="27555"/>
                    <a:pt x="10445" y="27555"/>
                  </a:cubicBezTo>
                  <a:cubicBezTo>
                    <a:pt x="8229" y="27555"/>
                    <a:pt x="5961" y="28334"/>
                    <a:pt x="3878" y="29203"/>
                  </a:cubicBezTo>
                  <a:cubicBezTo>
                    <a:pt x="2342" y="29858"/>
                    <a:pt x="640" y="30774"/>
                    <a:pt x="318" y="32406"/>
                  </a:cubicBezTo>
                  <a:cubicBezTo>
                    <a:pt x="0" y="34008"/>
                    <a:pt x="5489" y="36339"/>
                    <a:pt x="7323" y="36339"/>
                  </a:cubicBezTo>
                  <a:cubicBezTo>
                    <a:pt x="7409" y="36339"/>
                    <a:pt x="7488" y="36333"/>
                    <a:pt x="7557" y="36323"/>
                  </a:cubicBezTo>
                  <a:lnTo>
                    <a:pt x="72184" y="36323"/>
                  </a:lnTo>
                  <a:cubicBezTo>
                    <a:pt x="74030" y="34894"/>
                    <a:pt x="75935" y="33060"/>
                    <a:pt x="75935" y="30727"/>
                  </a:cubicBezTo>
                  <a:cubicBezTo>
                    <a:pt x="75935" y="28179"/>
                    <a:pt x="73625" y="26238"/>
                    <a:pt x="71280" y="25214"/>
                  </a:cubicBezTo>
                  <a:cubicBezTo>
                    <a:pt x="68428" y="23974"/>
                    <a:pt x="65365" y="23568"/>
                    <a:pt x="62247" y="23568"/>
                  </a:cubicBezTo>
                  <a:cubicBezTo>
                    <a:pt x="59351" y="23568"/>
                    <a:pt x="56406" y="23918"/>
                    <a:pt x="53539" y="24274"/>
                  </a:cubicBezTo>
                  <a:cubicBezTo>
                    <a:pt x="56052" y="22535"/>
                    <a:pt x="58314" y="20428"/>
                    <a:pt x="60219" y="18035"/>
                  </a:cubicBezTo>
                  <a:cubicBezTo>
                    <a:pt x="61243" y="16737"/>
                    <a:pt x="62183" y="15320"/>
                    <a:pt x="62505" y="13689"/>
                  </a:cubicBezTo>
                  <a:cubicBezTo>
                    <a:pt x="62814" y="12070"/>
                    <a:pt x="62362" y="10212"/>
                    <a:pt x="61040" y="9224"/>
                  </a:cubicBezTo>
                  <a:cubicBezTo>
                    <a:pt x="60277" y="8663"/>
                    <a:pt x="59316" y="8443"/>
                    <a:pt x="58353" y="8443"/>
                  </a:cubicBezTo>
                  <a:cubicBezTo>
                    <a:pt x="58068" y="8443"/>
                    <a:pt x="57784" y="8463"/>
                    <a:pt x="57504" y="8498"/>
                  </a:cubicBezTo>
                  <a:cubicBezTo>
                    <a:pt x="55813" y="8712"/>
                    <a:pt x="54218" y="9462"/>
                    <a:pt x="52706" y="10260"/>
                  </a:cubicBezTo>
                  <a:cubicBezTo>
                    <a:pt x="48574" y="12463"/>
                    <a:pt x="44741" y="15225"/>
                    <a:pt x="41335" y="18428"/>
                  </a:cubicBezTo>
                  <a:cubicBezTo>
                    <a:pt x="41740" y="12808"/>
                    <a:pt x="41597" y="6688"/>
                    <a:pt x="38192" y="2188"/>
                  </a:cubicBezTo>
                  <a:cubicBezTo>
                    <a:pt x="37549" y="1330"/>
                    <a:pt x="36763" y="533"/>
                    <a:pt x="35751" y="187"/>
                  </a:cubicBezTo>
                  <a:cubicBezTo>
                    <a:pt x="35378" y="59"/>
                    <a:pt x="34991" y="1"/>
                    <a:pt x="34603" y="1"/>
                  </a:cubicBezTo>
                  <a:close/>
                </a:path>
              </a:pathLst>
            </a:custGeom>
            <a:solidFill>
              <a:srgbClr val="75D9C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679;p39">
              <a:extLst>
                <a:ext uri="{FF2B5EF4-FFF2-40B4-BE49-F238E27FC236}">
                  <a16:creationId xmlns:a16="http://schemas.microsoft.com/office/drawing/2014/main" id="{156F420F-9609-454E-B999-A8B46323AF31}"/>
                </a:ext>
              </a:extLst>
            </p:cNvPr>
            <p:cNvSpPr/>
            <p:nvPr/>
          </p:nvSpPr>
          <p:spPr>
            <a:xfrm>
              <a:off x="2949750" y="4247975"/>
              <a:ext cx="352750" cy="110150"/>
            </a:xfrm>
            <a:custGeom>
              <a:avLst/>
              <a:gdLst/>
              <a:ahLst/>
              <a:cxnLst/>
              <a:rect l="l" t="t" r="r" b="b"/>
              <a:pathLst>
                <a:path w="14110" h="4406" extrusionOk="0">
                  <a:moveTo>
                    <a:pt x="5240" y="0"/>
                  </a:moveTo>
                  <a:lnTo>
                    <a:pt x="5240" y="0"/>
                  </a:lnTo>
                  <a:cubicBezTo>
                    <a:pt x="3501" y="131"/>
                    <a:pt x="1751" y="215"/>
                    <a:pt x="1" y="227"/>
                  </a:cubicBezTo>
                  <a:cubicBezTo>
                    <a:pt x="1" y="274"/>
                    <a:pt x="13" y="334"/>
                    <a:pt x="13" y="381"/>
                  </a:cubicBezTo>
                  <a:lnTo>
                    <a:pt x="1" y="453"/>
                  </a:lnTo>
                  <a:cubicBezTo>
                    <a:pt x="132" y="1763"/>
                    <a:pt x="203" y="3084"/>
                    <a:pt x="227" y="4406"/>
                  </a:cubicBezTo>
                  <a:lnTo>
                    <a:pt x="251" y="4406"/>
                  </a:lnTo>
                  <a:cubicBezTo>
                    <a:pt x="4835" y="4299"/>
                    <a:pt x="9419" y="3953"/>
                    <a:pt x="13967" y="3358"/>
                  </a:cubicBezTo>
                  <a:lnTo>
                    <a:pt x="14110" y="3120"/>
                  </a:lnTo>
                  <a:cubicBezTo>
                    <a:pt x="11360" y="1643"/>
                    <a:pt x="8323" y="703"/>
                    <a:pt x="5228" y="370"/>
                  </a:cubicBezTo>
                  <a:cubicBezTo>
                    <a:pt x="5228" y="239"/>
                    <a:pt x="5240" y="119"/>
                    <a:pt x="5240" y="0"/>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680;p39">
              <a:extLst>
                <a:ext uri="{FF2B5EF4-FFF2-40B4-BE49-F238E27FC236}">
                  <a16:creationId xmlns:a16="http://schemas.microsoft.com/office/drawing/2014/main" id="{CE6AC703-FD36-4AB4-A090-20885FF5DFC0}"/>
                </a:ext>
              </a:extLst>
            </p:cNvPr>
            <p:cNvSpPr/>
            <p:nvPr/>
          </p:nvSpPr>
          <p:spPr>
            <a:xfrm>
              <a:off x="2361900" y="2565325"/>
              <a:ext cx="771250" cy="1688325"/>
            </a:xfrm>
            <a:custGeom>
              <a:avLst/>
              <a:gdLst/>
              <a:ahLst/>
              <a:cxnLst/>
              <a:rect l="l" t="t" r="r" b="b"/>
              <a:pathLst>
                <a:path w="30850" h="67533" extrusionOk="0">
                  <a:moveTo>
                    <a:pt x="28016" y="1"/>
                  </a:moveTo>
                  <a:cubicBezTo>
                    <a:pt x="26694" y="489"/>
                    <a:pt x="25241" y="584"/>
                    <a:pt x="23825" y="655"/>
                  </a:cubicBezTo>
                  <a:cubicBezTo>
                    <a:pt x="21709" y="760"/>
                    <a:pt x="19591" y="813"/>
                    <a:pt x="17472" y="813"/>
                  </a:cubicBezTo>
                  <a:cubicBezTo>
                    <a:pt x="13343" y="813"/>
                    <a:pt x="9212" y="612"/>
                    <a:pt x="5096" y="203"/>
                  </a:cubicBezTo>
                  <a:cubicBezTo>
                    <a:pt x="3870" y="2298"/>
                    <a:pt x="3572" y="4858"/>
                    <a:pt x="3465" y="7323"/>
                  </a:cubicBezTo>
                  <a:cubicBezTo>
                    <a:pt x="3108" y="15431"/>
                    <a:pt x="4548" y="23622"/>
                    <a:pt x="7644" y="31135"/>
                  </a:cubicBezTo>
                  <a:cubicBezTo>
                    <a:pt x="5096" y="42041"/>
                    <a:pt x="2548" y="52959"/>
                    <a:pt x="0" y="63877"/>
                  </a:cubicBezTo>
                  <a:lnTo>
                    <a:pt x="83" y="63901"/>
                  </a:lnTo>
                  <a:cubicBezTo>
                    <a:pt x="72" y="63973"/>
                    <a:pt x="60" y="64056"/>
                    <a:pt x="48" y="64139"/>
                  </a:cubicBezTo>
                  <a:lnTo>
                    <a:pt x="167" y="64151"/>
                  </a:lnTo>
                  <a:cubicBezTo>
                    <a:pt x="1786" y="64747"/>
                    <a:pt x="3393" y="65342"/>
                    <a:pt x="5013" y="65937"/>
                  </a:cubicBezTo>
                  <a:cubicBezTo>
                    <a:pt x="5037" y="65947"/>
                    <a:pt x="5070" y="65953"/>
                    <a:pt x="5102" y="65953"/>
                  </a:cubicBezTo>
                  <a:cubicBezTo>
                    <a:pt x="5147" y="65953"/>
                    <a:pt x="5189" y="65941"/>
                    <a:pt x="5203" y="65913"/>
                  </a:cubicBezTo>
                  <a:lnTo>
                    <a:pt x="5215" y="65913"/>
                  </a:lnTo>
                  <a:cubicBezTo>
                    <a:pt x="9394" y="54495"/>
                    <a:pt x="13359" y="42994"/>
                    <a:pt x="17109" y="31421"/>
                  </a:cubicBezTo>
                  <a:cubicBezTo>
                    <a:pt x="17109" y="26932"/>
                    <a:pt x="17645" y="21360"/>
                    <a:pt x="17955" y="15907"/>
                  </a:cubicBezTo>
                  <a:cubicBezTo>
                    <a:pt x="20038" y="32945"/>
                    <a:pt x="22134" y="50888"/>
                    <a:pt x="23515" y="67533"/>
                  </a:cubicBezTo>
                  <a:cubicBezTo>
                    <a:pt x="25265" y="67521"/>
                    <a:pt x="27015" y="67437"/>
                    <a:pt x="28754" y="67306"/>
                  </a:cubicBezTo>
                  <a:cubicBezTo>
                    <a:pt x="29813" y="45863"/>
                    <a:pt x="30849" y="24289"/>
                    <a:pt x="28373" y="2977"/>
                  </a:cubicBezTo>
                  <a:cubicBezTo>
                    <a:pt x="28266" y="1989"/>
                    <a:pt x="28146" y="1001"/>
                    <a:pt x="28016" y="1"/>
                  </a:cubicBezTo>
                  <a:close/>
                </a:path>
              </a:pathLst>
            </a:custGeom>
            <a:solidFill>
              <a:srgbClr val="449E8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681;p39">
              <a:extLst>
                <a:ext uri="{FF2B5EF4-FFF2-40B4-BE49-F238E27FC236}">
                  <a16:creationId xmlns:a16="http://schemas.microsoft.com/office/drawing/2014/main" id="{1F0FFD93-DCAC-4C6C-84EF-1B0712B5531C}"/>
                </a:ext>
              </a:extLst>
            </p:cNvPr>
            <p:cNvSpPr/>
            <p:nvPr/>
          </p:nvSpPr>
          <p:spPr>
            <a:xfrm>
              <a:off x="2340750" y="4168800"/>
              <a:ext cx="320300" cy="193800"/>
            </a:xfrm>
            <a:custGeom>
              <a:avLst/>
              <a:gdLst/>
              <a:ahLst/>
              <a:cxnLst/>
              <a:rect l="l" t="t" r="r" b="b"/>
              <a:pathLst>
                <a:path w="12812" h="7752" extrusionOk="0">
                  <a:moveTo>
                    <a:pt x="894" y="0"/>
                  </a:moveTo>
                  <a:cubicBezTo>
                    <a:pt x="691" y="1298"/>
                    <a:pt x="406" y="2584"/>
                    <a:pt x="1" y="3834"/>
                  </a:cubicBezTo>
                  <a:lnTo>
                    <a:pt x="96" y="3858"/>
                  </a:lnTo>
                  <a:cubicBezTo>
                    <a:pt x="1465" y="4441"/>
                    <a:pt x="2894" y="4858"/>
                    <a:pt x="4311" y="5275"/>
                  </a:cubicBezTo>
                  <a:cubicBezTo>
                    <a:pt x="7133" y="6096"/>
                    <a:pt x="9966" y="6930"/>
                    <a:pt x="12800" y="7751"/>
                  </a:cubicBezTo>
                  <a:lnTo>
                    <a:pt x="12812" y="7704"/>
                  </a:lnTo>
                  <a:cubicBezTo>
                    <a:pt x="10847" y="5477"/>
                    <a:pt x="8526" y="3560"/>
                    <a:pt x="5966" y="2060"/>
                  </a:cubicBezTo>
                  <a:cubicBezTo>
                    <a:pt x="6002" y="1965"/>
                    <a:pt x="6037" y="1870"/>
                    <a:pt x="6061" y="1774"/>
                  </a:cubicBezTo>
                  <a:lnTo>
                    <a:pt x="6049" y="1774"/>
                  </a:lnTo>
                  <a:cubicBezTo>
                    <a:pt x="6035" y="1802"/>
                    <a:pt x="5993" y="1814"/>
                    <a:pt x="5948" y="1814"/>
                  </a:cubicBezTo>
                  <a:cubicBezTo>
                    <a:pt x="5916" y="1814"/>
                    <a:pt x="5883" y="1808"/>
                    <a:pt x="5859" y="1798"/>
                  </a:cubicBezTo>
                  <a:cubicBezTo>
                    <a:pt x="4239" y="1203"/>
                    <a:pt x="2632" y="608"/>
                    <a:pt x="1013" y="12"/>
                  </a:cubicBezTo>
                  <a:lnTo>
                    <a:pt x="894" y="0"/>
                  </a:ln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682;p39">
              <a:extLst>
                <a:ext uri="{FF2B5EF4-FFF2-40B4-BE49-F238E27FC236}">
                  <a16:creationId xmlns:a16="http://schemas.microsoft.com/office/drawing/2014/main" id="{8FDC7B6D-070A-435B-8F1E-45A93F66F576}"/>
                </a:ext>
              </a:extLst>
            </p:cNvPr>
            <p:cNvSpPr/>
            <p:nvPr/>
          </p:nvSpPr>
          <p:spPr>
            <a:xfrm>
              <a:off x="3050375" y="2094425"/>
              <a:ext cx="360475" cy="259900"/>
            </a:xfrm>
            <a:custGeom>
              <a:avLst/>
              <a:gdLst/>
              <a:ahLst/>
              <a:cxnLst/>
              <a:rect l="l" t="t" r="r" b="b"/>
              <a:pathLst>
                <a:path w="14419" h="10396" extrusionOk="0">
                  <a:moveTo>
                    <a:pt x="7382" y="1"/>
                  </a:moveTo>
                  <a:cubicBezTo>
                    <a:pt x="7144" y="84"/>
                    <a:pt x="6894" y="156"/>
                    <a:pt x="6644" y="227"/>
                  </a:cubicBezTo>
                  <a:cubicBezTo>
                    <a:pt x="6763" y="418"/>
                    <a:pt x="6882" y="620"/>
                    <a:pt x="6989" y="811"/>
                  </a:cubicBezTo>
                  <a:lnTo>
                    <a:pt x="7001" y="822"/>
                  </a:lnTo>
                  <a:cubicBezTo>
                    <a:pt x="4691" y="2477"/>
                    <a:pt x="2358" y="4085"/>
                    <a:pt x="0" y="5656"/>
                  </a:cubicBezTo>
                  <a:cubicBezTo>
                    <a:pt x="226" y="7228"/>
                    <a:pt x="405" y="8812"/>
                    <a:pt x="548" y="10395"/>
                  </a:cubicBezTo>
                  <a:lnTo>
                    <a:pt x="667" y="10383"/>
                  </a:lnTo>
                  <a:cubicBezTo>
                    <a:pt x="5251" y="8264"/>
                    <a:pt x="9835" y="6145"/>
                    <a:pt x="14419" y="4025"/>
                  </a:cubicBezTo>
                  <a:lnTo>
                    <a:pt x="14419" y="4025"/>
                  </a:lnTo>
                  <a:cubicBezTo>
                    <a:pt x="12526" y="4263"/>
                    <a:pt x="10609" y="4430"/>
                    <a:pt x="8704" y="4501"/>
                  </a:cubicBezTo>
                  <a:cubicBezTo>
                    <a:pt x="8299" y="2989"/>
                    <a:pt x="7858" y="1489"/>
                    <a:pt x="738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683;p39">
              <a:extLst>
                <a:ext uri="{FF2B5EF4-FFF2-40B4-BE49-F238E27FC236}">
                  <a16:creationId xmlns:a16="http://schemas.microsoft.com/office/drawing/2014/main" id="{E0929BD9-06B1-47D4-9D62-CBCCC034802B}"/>
                </a:ext>
              </a:extLst>
            </p:cNvPr>
            <p:cNvSpPr/>
            <p:nvPr/>
          </p:nvSpPr>
          <p:spPr>
            <a:xfrm>
              <a:off x="2510125" y="2010200"/>
              <a:ext cx="715300" cy="421200"/>
            </a:xfrm>
            <a:custGeom>
              <a:avLst/>
              <a:gdLst/>
              <a:ahLst/>
              <a:cxnLst/>
              <a:rect l="l" t="t" r="r" b="b"/>
              <a:pathLst>
                <a:path w="28612" h="16848" extrusionOk="0">
                  <a:moveTo>
                    <a:pt x="9216" y="0"/>
                  </a:moveTo>
                  <a:cubicBezTo>
                    <a:pt x="6085" y="1382"/>
                    <a:pt x="3037" y="2977"/>
                    <a:pt x="119" y="4763"/>
                  </a:cubicBezTo>
                  <a:lnTo>
                    <a:pt x="0" y="4846"/>
                  </a:lnTo>
                  <a:cubicBezTo>
                    <a:pt x="441" y="5513"/>
                    <a:pt x="881" y="6192"/>
                    <a:pt x="1334" y="6847"/>
                  </a:cubicBezTo>
                  <a:cubicBezTo>
                    <a:pt x="1905" y="7716"/>
                    <a:pt x="2489" y="8573"/>
                    <a:pt x="3072" y="9442"/>
                  </a:cubicBezTo>
                  <a:cubicBezTo>
                    <a:pt x="4751" y="11930"/>
                    <a:pt x="6454" y="14407"/>
                    <a:pt x="8204" y="16848"/>
                  </a:cubicBezTo>
                  <a:lnTo>
                    <a:pt x="8299" y="16788"/>
                  </a:lnTo>
                  <a:cubicBezTo>
                    <a:pt x="10597" y="16002"/>
                    <a:pt x="12681" y="14740"/>
                    <a:pt x="14740" y="13454"/>
                  </a:cubicBezTo>
                  <a:cubicBezTo>
                    <a:pt x="17050" y="12014"/>
                    <a:pt x="19348" y="10537"/>
                    <a:pt x="21610" y="9025"/>
                  </a:cubicBezTo>
                  <a:cubicBezTo>
                    <a:pt x="23968" y="7454"/>
                    <a:pt x="26301" y="5846"/>
                    <a:pt x="28611" y="4191"/>
                  </a:cubicBezTo>
                  <a:lnTo>
                    <a:pt x="28599" y="4180"/>
                  </a:lnTo>
                  <a:cubicBezTo>
                    <a:pt x="28492" y="3989"/>
                    <a:pt x="28373" y="3787"/>
                    <a:pt x="28254" y="3596"/>
                  </a:cubicBezTo>
                  <a:cubicBezTo>
                    <a:pt x="27635" y="2560"/>
                    <a:pt x="27016" y="1536"/>
                    <a:pt x="26408" y="500"/>
                  </a:cubicBezTo>
                  <a:cubicBezTo>
                    <a:pt x="26337" y="393"/>
                    <a:pt x="26278" y="286"/>
                    <a:pt x="26206" y="179"/>
                  </a:cubicBezTo>
                  <a:cubicBezTo>
                    <a:pt x="26039" y="262"/>
                    <a:pt x="25873" y="346"/>
                    <a:pt x="25706" y="417"/>
                  </a:cubicBezTo>
                  <a:cubicBezTo>
                    <a:pt x="24051" y="1203"/>
                    <a:pt x="22408" y="2001"/>
                    <a:pt x="20777" y="2822"/>
                  </a:cubicBezTo>
                  <a:cubicBezTo>
                    <a:pt x="17967" y="4227"/>
                    <a:pt x="15181" y="5692"/>
                    <a:pt x="12431" y="7192"/>
                  </a:cubicBezTo>
                  <a:cubicBezTo>
                    <a:pt x="11466" y="4751"/>
                    <a:pt x="10406" y="2346"/>
                    <a:pt x="921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684;p39">
              <a:extLst>
                <a:ext uri="{FF2B5EF4-FFF2-40B4-BE49-F238E27FC236}">
                  <a16:creationId xmlns:a16="http://schemas.microsoft.com/office/drawing/2014/main" id="{DBE71F01-A31A-4DF0-9D61-26C555699978}"/>
                </a:ext>
              </a:extLst>
            </p:cNvPr>
            <p:cNvSpPr/>
            <p:nvPr/>
          </p:nvSpPr>
          <p:spPr>
            <a:xfrm>
              <a:off x="3024175" y="1957225"/>
              <a:ext cx="128600" cy="123550"/>
            </a:xfrm>
            <a:custGeom>
              <a:avLst/>
              <a:gdLst/>
              <a:ahLst/>
              <a:cxnLst/>
              <a:rect l="l" t="t" r="r" b="b"/>
              <a:pathLst>
                <a:path w="5144" h="4942" extrusionOk="0">
                  <a:moveTo>
                    <a:pt x="4168" y="0"/>
                  </a:moveTo>
                  <a:cubicBezTo>
                    <a:pt x="3299" y="322"/>
                    <a:pt x="2429" y="655"/>
                    <a:pt x="1572" y="1012"/>
                  </a:cubicBezTo>
                  <a:cubicBezTo>
                    <a:pt x="1203" y="1834"/>
                    <a:pt x="667" y="2572"/>
                    <a:pt x="1" y="3179"/>
                  </a:cubicBezTo>
                  <a:cubicBezTo>
                    <a:pt x="60" y="3739"/>
                    <a:pt x="120" y="4310"/>
                    <a:pt x="179" y="4882"/>
                  </a:cubicBezTo>
                  <a:lnTo>
                    <a:pt x="215" y="4941"/>
                  </a:lnTo>
                  <a:cubicBezTo>
                    <a:pt x="1846" y="4120"/>
                    <a:pt x="3489" y="3322"/>
                    <a:pt x="5144" y="2536"/>
                  </a:cubicBezTo>
                  <a:lnTo>
                    <a:pt x="5084" y="2405"/>
                  </a:lnTo>
                  <a:cubicBezTo>
                    <a:pt x="4846" y="1584"/>
                    <a:pt x="4537" y="786"/>
                    <a:pt x="416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685;p39">
              <a:extLst>
                <a:ext uri="{FF2B5EF4-FFF2-40B4-BE49-F238E27FC236}">
                  <a16:creationId xmlns:a16="http://schemas.microsoft.com/office/drawing/2014/main" id="{887E5D26-0354-493E-AD1F-D1AEE2C5A89F}"/>
                </a:ext>
              </a:extLst>
            </p:cNvPr>
            <p:cNvSpPr/>
            <p:nvPr/>
          </p:nvSpPr>
          <p:spPr>
            <a:xfrm>
              <a:off x="2405050" y="1652575"/>
              <a:ext cx="751000" cy="537425"/>
            </a:xfrm>
            <a:custGeom>
              <a:avLst/>
              <a:gdLst/>
              <a:ahLst/>
              <a:cxnLst/>
              <a:rect l="l" t="t" r="r" b="b"/>
              <a:pathLst>
                <a:path w="30040" h="21497" extrusionOk="0">
                  <a:moveTo>
                    <a:pt x="19120" y="1"/>
                  </a:moveTo>
                  <a:cubicBezTo>
                    <a:pt x="18655" y="1"/>
                    <a:pt x="18206" y="21"/>
                    <a:pt x="17788" y="66"/>
                  </a:cubicBezTo>
                  <a:cubicBezTo>
                    <a:pt x="17884" y="351"/>
                    <a:pt x="17979" y="649"/>
                    <a:pt x="18086" y="947"/>
                  </a:cubicBezTo>
                  <a:cubicBezTo>
                    <a:pt x="18110" y="1030"/>
                    <a:pt x="18134" y="1101"/>
                    <a:pt x="18169" y="1185"/>
                  </a:cubicBezTo>
                  <a:cubicBezTo>
                    <a:pt x="18265" y="1447"/>
                    <a:pt x="18336" y="1816"/>
                    <a:pt x="18372" y="2233"/>
                  </a:cubicBezTo>
                  <a:cubicBezTo>
                    <a:pt x="18527" y="3840"/>
                    <a:pt x="18229" y="6376"/>
                    <a:pt x="17360" y="7900"/>
                  </a:cubicBezTo>
                  <a:lnTo>
                    <a:pt x="17241" y="8043"/>
                  </a:lnTo>
                  <a:cubicBezTo>
                    <a:pt x="14550" y="6090"/>
                    <a:pt x="12014" y="3911"/>
                    <a:pt x="9680" y="1554"/>
                  </a:cubicBezTo>
                  <a:lnTo>
                    <a:pt x="9668" y="1137"/>
                  </a:lnTo>
                  <a:cubicBezTo>
                    <a:pt x="9668" y="1101"/>
                    <a:pt x="9668" y="1066"/>
                    <a:pt x="9668" y="1030"/>
                  </a:cubicBezTo>
                  <a:lnTo>
                    <a:pt x="9645" y="1030"/>
                  </a:lnTo>
                  <a:cubicBezTo>
                    <a:pt x="7621" y="2649"/>
                    <a:pt x="5596" y="4280"/>
                    <a:pt x="3596" y="5923"/>
                  </a:cubicBezTo>
                  <a:cubicBezTo>
                    <a:pt x="3299" y="6162"/>
                    <a:pt x="3013" y="6400"/>
                    <a:pt x="2715" y="6638"/>
                  </a:cubicBezTo>
                  <a:cubicBezTo>
                    <a:pt x="2096" y="7138"/>
                    <a:pt x="1465" y="7674"/>
                    <a:pt x="1048" y="8352"/>
                  </a:cubicBezTo>
                  <a:cubicBezTo>
                    <a:pt x="1" y="10079"/>
                    <a:pt x="560" y="12305"/>
                    <a:pt x="1382" y="14151"/>
                  </a:cubicBezTo>
                  <a:cubicBezTo>
                    <a:pt x="2167" y="15889"/>
                    <a:pt x="3156" y="17544"/>
                    <a:pt x="4203" y="19151"/>
                  </a:cubicBezTo>
                  <a:lnTo>
                    <a:pt x="4322" y="19068"/>
                  </a:lnTo>
                  <a:cubicBezTo>
                    <a:pt x="7240" y="17282"/>
                    <a:pt x="10288" y="15687"/>
                    <a:pt x="13419" y="14305"/>
                  </a:cubicBezTo>
                  <a:cubicBezTo>
                    <a:pt x="14609" y="16651"/>
                    <a:pt x="15669" y="19056"/>
                    <a:pt x="16634" y="21497"/>
                  </a:cubicBezTo>
                  <a:cubicBezTo>
                    <a:pt x="19384" y="19997"/>
                    <a:pt x="22170" y="18532"/>
                    <a:pt x="24980" y="17127"/>
                  </a:cubicBezTo>
                  <a:lnTo>
                    <a:pt x="24944" y="17068"/>
                  </a:lnTo>
                  <a:cubicBezTo>
                    <a:pt x="24885" y="16496"/>
                    <a:pt x="24825" y="15925"/>
                    <a:pt x="24766" y="15365"/>
                  </a:cubicBezTo>
                  <a:cubicBezTo>
                    <a:pt x="25432" y="14758"/>
                    <a:pt x="25968" y="14020"/>
                    <a:pt x="26337" y="13198"/>
                  </a:cubicBezTo>
                  <a:cubicBezTo>
                    <a:pt x="27194" y="12841"/>
                    <a:pt x="28064" y="12508"/>
                    <a:pt x="28933" y="12186"/>
                  </a:cubicBezTo>
                  <a:cubicBezTo>
                    <a:pt x="29302" y="12055"/>
                    <a:pt x="29671" y="11924"/>
                    <a:pt x="30040" y="11793"/>
                  </a:cubicBezTo>
                  <a:cubicBezTo>
                    <a:pt x="29933" y="10960"/>
                    <a:pt x="29814" y="10114"/>
                    <a:pt x="29683" y="9281"/>
                  </a:cubicBezTo>
                  <a:lnTo>
                    <a:pt x="29588" y="9281"/>
                  </a:lnTo>
                  <a:cubicBezTo>
                    <a:pt x="29564" y="9186"/>
                    <a:pt x="29016" y="7436"/>
                    <a:pt x="28766" y="6519"/>
                  </a:cubicBezTo>
                  <a:lnTo>
                    <a:pt x="28802" y="6507"/>
                  </a:lnTo>
                  <a:cubicBezTo>
                    <a:pt x="28861" y="6507"/>
                    <a:pt x="28921" y="6495"/>
                    <a:pt x="28980" y="6483"/>
                  </a:cubicBezTo>
                  <a:cubicBezTo>
                    <a:pt x="28754" y="6054"/>
                    <a:pt x="28456" y="5638"/>
                    <a:pt x="28195" y="5197"/>
                  </a:cubicBezTo>
                  <a:cubicBezTo>
                    <a:pt x="27730" y="4447"/>
                    <a:pt x="26194" y="2125"/>
                    <a:pt x="25635" y="1459"/>
                  </a:cubicBezTo>
                  <a:cubicBezTo>
                    <a:pt x="24976" y="678"/>
                    <a:pt x="21787" y="1"/>
                    <a:pt x="19120" y="1"/>
                  </a:cubicBezTo>
                  <a:close/>
                </a:path>
              </a:pathLst>
            </a:custGeom>
            <a:solidFill>
              <a:srgbClr val="FFD1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686;p39">
              <a:extLst>
                <a:ext uri="{FF2B5EF4-FFF2-40B4-BE49-F238E27FC236}">
                  <a16:creationId xmlns:a16="http://schemas.microsoft.com/office/drawing/2014/main" id="{3448B770-60FE-4710-B2EF-36A07F1E1BB0}"/>
                </a:ext>
              </a:extLst>
            </p:cNvPr>
            <p:cNvSpPr/>
            <p:nvPr/>
          </p:nvSpPr>
          <p:spPr>
            <a:xfrm>
              <a:off x="2487800" y="2235825"/>
              <a:ext cx="585525" cy="349850"/>
            </a:xfrm>
            <a:custGeom>
              <a:avLst/>
              <a:gdLst/>
              <a:ahLst/>
              <a:cxnLst/>
              <a:rect l="l" t="t" r="r" b="b"/>
              <a:pathLst>
                <a:path w="23421" h="13994" extrusionOk="0">
                  <a:moveTo>
                    <a:pt x="22503" y="0"/>
                  </a:moveTo>
                  <a:cubicBezTo>
                    <a:pt x="20241" y="1512"/>
                    <a:pt x="17943" y="2989"/>
                    <a:pt x="15633" y="4429"/>
                  </a:cubicBezTo>
                  <a:cubicBezTo>
                    <a:pt x="13574" y="5715"/>
                    <a:pt x="11490" y="6977"/>
                    <a:pt x="9192" y="7763"/>
                  </a:cubicBezTo>
                  <a:lnTo>
                    <a:pt x="9097" y="7823"/>
                  </a:lnTo>
                  <a:cubicBezTo>
                    <a:pt x="7347" y="5382"/>
                    <a:pt x="5644" y="2905"/>
                    <a:pt x="3965" y="405"/>
                  </a:cubicBezTo>
                  <a:lnTo>
                    <a:pt x="3965" y="405"/>
                  </a:lnTo>
                  <a:cubicBezTo>
                    <a:pt x="4191" y="2310"/>
                    <a:pt x="4430" y="4203"/>
                    <a:pt x="4656" y="6096"/>
                  </a:cubicBezTo>
                  <a:cubicBezTo>
                    <a:pt x="3048" y="8489"/>
                    <a:pt x="1489" y="10906"/>
                    <a:pt x="0" y="13371"/>
                  </a:cubicBezTo>
                  <a:cubicBezTo>
                    <a:pt x="24" y="13371"/>
                    <a:pt x="48" y="13371"/>
                    <a:pt x="60" y="13383"/>
                  </a:cubicBezTo>
                  <a:cubicBezTo>
                    <a:pt x="4176" y="13792"/>
                    <a:pt x="8307" y="13993"/>
                    <a:pt x="12436" y="13993"/>
                  </a:cubicBezTo>
                  <a:cubicBezTo>
                    <a:pt x="14555" y="13993"/>
                    <a:pt x="16673" y="13940"/>
                    <a:pt x="18789" y="13835"/>
                  </a:cubicBezTo>
                  <a:cubicBezTo>
                    <a:pt x="20205" y="13776"/>
                    <a:pt x="21658" y="13669"/>
                    <a:pt x="22980" y="13181"/>
                  </a:cubicBezTo>
                  <a:cubicBezTo>
                    <a:pt x="23122" y="13133"/>
                    <a:pt x="23265" y="13073"/>
                    <a:pt x="23420" y="13002"/>
                  </a:cubicBezTo>
                  <a:cubicBezTo>
                    <a:pt x="23408" y="10240"/>
                    <a:pt x="23289" y="7477"/>
                    <a:pt x="23051" y="4739"/>
                  </a:cubicBezTo>
                  <a:cubicBezTo>
                    <a:pt x="22908" y="3156"/>
                    <a:pt x="22729" y="1572"/>
                    <a:pt x="22503" y="0"/>
                  </a:cubicBezTo>
                  <a:close/>
                </a:path>
              </a:pathLst>
            </a:custGeom>
            <a:solidFill>
              <a:srgbClr val="FFD1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687;p39">
              <a:extLst>
                <a:ext uri="{FF2B5EF4-FFF2-40B4-BE49-F238E27FC236}">
                  <a16:creationId xmlns:a16="http://schemas.microsoft.com/office/drawing/2014/main" id="{2FD46BEB-5558-4F70-91FF-3FCFDE7A9EF8}"/>
                </a:ext>
              </a:extLst>
            </p:cNvPr>
            <p:cNvSpPr/>
            <p:nvPr/>
          </p:nvSpPr>
          <p:spPr>
            <a:xfrm>
              <a:off x="2814325" y="1550325"/>
              <a:ext cx="925" cy="25"/>
            </a:xfrm>
            <a:custGeom>
              <a:avLst/>
              <a:gdLst/>
              <a:ahLst/>
              <a:cxnLst/>
              <a:rect l="l" t="t" r="r" b="b"/>
              <a:pathLst>
                <a:path w="37" h="1" extrusionOk="0">
                  <a:moveTo>
                    <a:pt x="36" y="0"/>
                  </a:moveTo>
                  <a:lnTo>
                    <a:pt x="36" y="0"/>
                  </a:lnTo>
                  <a:cubicBezTo>
                    <a:pt x="24" y="0"/>
                    <a:pt x="13" y="0"/>
                    <a:pt x="1" y="0"/>
                  </a:cubicBezTo>
                  <a:close/>
                </a:path>
              </a:pathLst>
            </a:custGeom>
            <a:solidFill>
              <a:srgbClr val="00B0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688;p39">
              <a:extLst>
                <a:ext uri="{FF2B5EF4-FFF2-40B4-BE49-F238E27FC236}">
                  <a16:creationId xmlns:a16="http://schemas.microsoft.com/office/drawing/2014/main" id="{D8B3F2E4-5EB1-454D-BA17-888701690832}"/>
                </a:ext>
              </a:extLst>
            </p:cNvPr>
            <p:cNvSpPr/>
            <p:nvPr/>
          </p:nvSpPr>
          <p:spPr>
            <a:xfrm>
              <a:off x="3425725" y="2003350"/>
              <a:ext cx="122950" cy="159425"/>
            </a:xfrm>
            <a:custGeom>
              <a:avLst/>
              <a:gdLst/>
              <a:ahLst/>
              <a:cxnLst/>
              <a:rect l="l" t="t" r="r" b="b"/>
              <a:pathLst>
                <a:path w="4918" h="6377" extrusionOk="0">
                  <a:moveTo>
                    <a:pt x="3311" y="0"/>
                  </a:moveTo>
                  <a:cubicBezTo>
                    <a:pt x="3104" y="0"/>
                    <a:pt x="2891" y="34"/>
                    <a:pt x="2679" y="84"/>
                  </a:cubicBezTo>
                  <a:cubicBezTo>
                    <a:pt x="2500" y="96"/>
                    <a:pt x="2334" y="108"/>
                    <a:pt x="2167" y="132"/>
                  </a:cubicBezTo>
                  <a:cubicBezTo>
                    <a:pt x="1905" y="155"/>
                    <a:pt x="1655" y="203"/>
                    <a:pt x="1417" y="286"/>
                  </a:cubicBezTo>
                  <a:cubicBezTo>
                    <a:pt x="1155" y="370"/>
                    <a:pt x="893" y="501"/>
                    <a:pt x="679" y="679"/>
                  </a:cubicBezTo>
                  <a:cubicBezTo>
                    <a:pt x="464" y="858"/>
                    <a:pt x="274" y="1072"/>
                    <a:pt x="167" y="1322"/>
                  </a:cubicBezTo>
                  <a:cubicBezTo>
                    <a:pt x="12" y="1691"/>
                    <a:pt x="12" y="2096"/>
                    <a:pt x="12" y="2489"/>
                  </a:cubicBezTo>
                  <a:cubicBezTo>
                    <a:pt x="0" y="3311"/>
                    <a:pt x="0" y="4180"/>
                    <a:pt x="393" y="4906"/>
                  </a:cubicBezTo>
                  <a:cubicBezTo>
                    <a:pt x="703" y="5454"/>
                    <a:pt x="1203" y="5858"/>
                    <a:pt x="1786" y="6108"/>
                  </a:cubicBezTo>
                  <a:cubicBezTo>
                    <a:pt x="2096" y="6228"/>
                    <a:pt x="2405" y="6311"/>
                    <a:pt x="2738" y="6347"/>
                  </a:cubicBezTo>
                  <a:cubicBezTo>
                    <a:pt x="2774" y="6359"/>
                    <a:pt x="2810" y="6359"/>
                    <a:pt x="2858" y="6370"/>
                  </a:cubicBezTo>
                  <a:cubicBezTo>
                    <a:pt x="2909" y="6374"/>
                    <a:pt x="2961" y="6376"/>
                    <a:pt x="3013" y="6376"/>
                  </a:cubicBezTo>
                  <a:cubicBezTo>
                    <a:pt x="3139" y="6376"/>
                    <a:pt x="3263" y="6362"/>
                    <a:pt x="3381" y="6311"/>
                  </a:cubicBezTo>
                  <a:cubicBezTo>
                    <a:pt x="3572" y="6239"/>
                    <a:pt x="3715" y="6085"/>
                    <a:pt x="3846" y="5918"/>
                  </a:cubicBezTo>
                  <a:cubicBezTo>
                    <a:pt x="4774" y="4727"/>
                    <a:pt x="4917" y="3096"/>
                    <a:pt x="4715" y="1596"/>
                  </a:cubicBezTo>
                  <a:cubicBezTo>
                    <a:pt x="4643" y="1084"/>
                    <a:pt x="4501" y="536"/>
                    <a:pt x="4084" y="227"/>
                  </a:cubicBezTo>
                  <a:cubicBezTo>
                    <a:pt x="3857" y="62"/>
                    <a:pt x="3591" y="0"/>
                    <a:pt x="3311" y="0"/>
                  </a:cubicBezTo>
                  <a:close/>
                </a:path>
              </a:pathLst>
            </a:custGeom>
            <a:solidFill>
              <a:srgbClr val="FBB2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689;p39">
              <a:extLst>
                <a:ext uri="{FF2B5EF4-FFF2-40B4-BE49-F238E27FC236}">
                  <a16:creationId xmlns:a16="http://schemas.microsoft.com/office/drawing/2014/main" id="{DABC1439-9FB8-4F8D-ADF0-E0458236BD53}"/>
                </a:ext>
              </a:extLst>
            </p:cNvPr>
            <p:cNvSpPr/>
            <p:nvPr/>
          </p:nvSpPr>
          <p:spPr>
            <a:xfrm>
              <a:off x="3285825" y="1401050"/>
              <a:ext cx="183075" cy="121000"/>
            </a:xfrm>
            <a:custGeom>
              <a:avLst/>
              <a:gdLst/>
              <a:ahLst/>
              <a:cxnLst/>
              <a:rect l="l" t="t" r="r" b="b"/>
              <a:pathLst>
                <a:path w="7323" h="4840" extrusionOk="0">
                  <a:moveTo>
                    <a:pt x="5801" y="0"/>
                  </a:moveTo>
                  <a:cubicBezTo>
                    <a:pt x="4740" y="0"/>
                    <a:pt x="3681" y="278"/>
                    <a:pt x="2774" y="816"/>
                  </a:cubicBezTo>
                  <a:cubicBezTo>
                    <a:pt x="1346" y="1661"/>
                    <a:pt x="310" y="3161"/>
                    <a:pt x="0" y="4793"/>
                  </a:cubicBezTo>
                  <a:cubicBezTo>
                    <a:pt x="267" y="4824"/>
                    <a:pt x="535" y="4840"/>
                    <a:pt x="802" y="4840"/>
                  </a:cubicBezTo>
                  <a:cubicBezTo>
                    <a:pt x="2054" y="4840"/>
                    <a:pt x="3301" y="4499"/>
                    <a:pt x="4370" y="3852"/>
                  </a:cubicBezTo>
                  <a:cubicBezTo>
                    <a:pt x="5727" y="3030"/>
                    <a:pt x="6775" y="1745"/>
                    <a:pt x="7299" y="268"/>
                  </a:cubicBezTo>
                  <a:lnTo>
                    <a:pt x="7322" y="197"/>
                  </a:lnTo>
                  <a:cubicBezTo>
                    <a:pt x="6826" y="65"/>
                    <a:pt x="6313" y="0"/>
                    <a:pt x="5801" y="0"/>
                  </a:cubicBezTo>
                  <a:close/>
                </a:path>
              </a:pathLst>
            </a:custGeom>
            <a:solidFill>
              <a:srgbClr val="75D9C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690;p39">
              <a:extLst>
                <a:ext uri="{FF2B5EF4-FFF2-40B4-BE49-F238E27FC236}">
                  <a16:creationId xmlns:a16="http://schemas.microsoft.com/office/drawing/2014/main" id="{68E237CD-A142-4798-B70E-A6E3BA44361B}"/>
                </a:ext>
              </a:extLst>
            </p:cNvPr>
            <p:cNvSpPr/>
            <p:nvPr/>
          </p:nvSpPr>
          <p:spPr>
            <a:xfrm>
              <a:off x="3170325" y="1889050"/>
              <a:ext cx="298275" cy="211075"/>
            </a:xfrm>
            <a:custGeom>
              <a:avLst/>
              <a:gdLst/>
              <a:ahLst/>
              <a:cxnLst/>
              <a:rect l="l" t="t" r="r" b="b"/>
              <a:pathLst>
                <a:path w="11931" h="8443" extrusionOk="0">
                  <a:moveTo>
                    <a:pt x="5846" y="1"/>
                  </a:moveTo>
                  <a:cubicBezTo>
                    <a:pt x="5668" y="1"/>
                    <a:pt x="5465" y="132"/>
                    <a:pt x="5311" y="251"/>
                  </a:cubicBezTo>
                  <a:cubicBezTo>
                    <a:pt x="3918" y="1453"/>
                    <a:pt x="2572" y="2703"/>
                    <a:pt x="1286" y="4013"/>
                  </a:cubicBezTo>
                  <a:cubicBezTo>
                    <a:pt x="858" y="4442"/>
                    <a:pt x="429" y="4894"/>
                    <a:pt x="12" y="5346"/>
                  </a:cubicBezTo>
                  <a:lnTo>
                    <a:pt x="0" y="5346"/>
                  </a:lnTo>
                  <a:cubicBezTo>
                    <a:pt x="608" y="6382"/>
                    <a:pt x="1227" y="7406"/>
                    <a:pt x="1846" y="8442"/>
                  </a:cubicBezTo>
                  <a:cubicBezTo>
                    <a:pt x="2096" y="8371"/>
                    <a:pt x="2346" y="8299"/>
                    <a:pt x="2584" y="8216"/>
                  </a:cubicBezTo>
                  <a:cubicBezTo>
                    <a:pt x="5215" y="7406"/>
                    <a:pt x="7859" y="6489"/>
                    <a:pt x="10061" y="4930"/>
                  </a:cubicBezTo>
                  <a:cubicBezTo>
                    <a:pt x="10633" y="4537"/>
                    <a:pt x="11169" y="4096"/>
                    <a:pt x="11669" y="3596"/>
                  </a:cubicBezTo>
                  <a:cubicBezTo>
                    <a:pt x="11788" y="3477"/>
                    <a:pt x="11931" y="3322"/>
                    <a:pt x="11883" y="3156"/>
                  </a:cubicBezTo>
                  <a:cubicBezTo>
                    <a:pt x="11847" y="3037"/>
                    <a:pt x="11752" y="2965"/>
                    <a:pt x="11645" y="2906"/>
                  </a:cubicBezTo>
                  <a:cubicBezTo>
                    <a:pt x="11097" y="2571"/>
                    <a:pt x="10441" y="2483"/>
                    <a:pt x="9783" y="2483"/>
                  </a:cubicBezTo>
                  <a:cubicBezTo>
                    <a:pt x="9597" y="2483"/>
                    <a:pt x="9411" y="2490"/>
                    <a:pt x="9228" y="2501"/>
                  </a:cubicBezTo>
                  <a:cubicBezTo>
                    <a:pt x="7847" y="2572"/>
                    <a:pt x="6466" y="2834"/>
                    <a:pt x="5144" y="3263"/>
                  </a:cubicBezTo>
                  <a:cubicBezTo>
                    <a:pt x="5585" y="2418"/>
                    <a:pt x="5906" y="1501"/>
                    <a:pt x="6120" y="560"/>
                  </a:cubicBezTo>
                  <a:cubicBezTo>
                    <a:pt x="6144" y="417"/>
                    <a:pt x="6168" y="239"/>
                    <a:pt x="6073" y="108"/>
                  </a:cubicBezTo>
                  <a:cubicBezTo>
                    <a:pt x="6013" y="36"/>
                    <a:pt x="5930" y="1"/>
                    <a:pt x="5846" y="1"/>
                  </a:cubicBezTo>
                  <a:close/>
                </a:path>
              </a:pathLst>
            </a:custGeom>
            <a:solidFill>
              <a:srgbClr val="FBB2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691;p39">
              <a:extLst>
                <a:ext uri="{FF2B5EF4-FFF2-40B4-BE49-F238E27FC236}">
                  <a16:creationId xmlns:a16="http://schemas.microsoft.com/office/drawing/2014/main" id="{55736598-368B-4FD0-A062-98046BC088F9}"/>
                </a:ext>
              </a:extLst>
            </p:cNvPr>
            <p:cNvSpPr/>
            <p:nvPr/>
          </p:nvSpPr>
          <p:spPr>
            <a:xfrm>
              <a:off x="3298625" y="1545850"/>
              <a:ext cx="162525" cy="140125"/>
            </a:xfrm>
            <a:custGeom>
              <a:avLst/>
              <a:gdLst/>
              <a:ahLst/>
              <a:cxnLst/>
              <a:rect l="l" t="t" r="r" b="b"/>
              <a:pathLst>
                <a:path w="6501" h="5605" extrusionOk="0">
                  <a:moveTo>
                    <a:pt x="6501" y="1"/>
                  </a:moveTo>
                  <a:lnTo>
                    <a:pt x="6501" y="1"/>
                  </a:lnTo>
                  <a:cubicBezTo>
                    <a:pt x="5036" y="60"/>
                    <a:pt x="3596" y="608"/>
                    <a:pt x="2477" y="1537"/>
                  </a:cubicBezTo>
                  <a:cubicBezTo>
                    <a:pt x="1334" y="2477"/>
                    <a:pt x="512" y="3799"/>
                    <a:pt x="179" y="5239"/>
                  </a:cubicBezTo>
                  <a:lnTo>
                    <a:pt x="0" y="5251"/>
                  </a:lnTo>
                  <a:cubicBezTo>
                    <a:pt x="0" y="5311"/>
                    <a:pt x="0" y="5359"/>
                    <a:pt x="12" y="5418"/>
                  </a:cubicBezTo>
                  <a:cubicBezTo>
                    <a:pt x="404" y="5545"/>
                    <a:pt x="810" y="5604"/>
                    <a:pt x="1218" y="5604"/>
                  </a:cubicBezTo>
                  <a:cubicBezTo>
                    <a:pt x="2420" y="5604"/>
                    <a:pt x="3632" y="5087"/>
                    <a:pt x="4513" y="4251"/>
                  </a:cubicBezTo>
                  <a:cubicBezTo>
                    <a:pt x="5667" y="3156"/>
                    <a:pt x="6298" y="1584"/>
                    <a:pt x="6501" y="1"/>
                  </a:cubicBezTo>
                  <a:close/>
                </a:path>
              </a:pathLst>
            </a:custGeom>
            <a:solidFill>
              <a:srgbClr val="75D9C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692;p39">
              <a:extLst>
                <a:ext uri="{FF2B5EF4-FFF2-40B4-BE49-F238E27FC236}">
                  <a16:creationId xmlns:a16="http://schemas.microsoft.com/office/drawing/2014/main" id="{60768185-7F51-4475-A38B-753649E26660}"/>
                </a:ext>
              </a:extLst>
            </p:cNvPr>
            <p:cNvSpPr/>
            <p:nvPr/>
          </p:nvSpPr>
          <p:spPr>
            <a:xfrm>
              <a:off x="3207825" y="1226475"/>
              <a:ext cx="99150" cy="226825"/>
            </a:xfrm>
            <a:custGeom>
              <a:avLst/>
              <a:gdLst/>
              <a:ahLst/>
              <a:cxnLst/>
              <a:rect l="l" t="t" r="r" b="b"/>
              <a:pathLst>
                <a:path w="3966" h="9073" extrusionOk="0">
                  <a:moveTo>
                    <a:pt x="2156" y="0"/>
                  </a:moveTo>
                  <a:cubicBezTo>
                    <a:pt x="1632" y="584"/>
                    <a:pt x="1167" y="1227"/>
                    <a:pt x="786" y="1905"/>
                  </a:cubicBezTo>
                  <a:cubicBezTo>
                    <a:pt x="346" y="2715"/>
                    <a:pt x="1" y="3608"/>
                    <a:pt x="36" y="4537"/>
                  </a:cubicBezTo>
                  <a:cubicBezTo>
                    <a:pt x="48" y="5191"/>
                    <a:pt x="263" y="5822"/>
                    <a:pt x="525" y="6430"/>
                  </a:cubicBezTo>
                  <a:cubicBezTo>
                    <a:pt x="977" y="7501"/>
                    <a:pt x="1656" y="8585"/>
                    <a:pt x="2715" y="9073"/>
                  </a:cubicBezTo>
                  <a:cubicBezTo>
                    <a:pt x="2727" y="9049"/>
                    <a:pt x="2751" y="9013"/>
                    <a:pt x="2763" y="8990"/>
                  </a:cubicBezTo>
                  <a:cubicBezTo>
                    <a:pt x="3573" y="7620"/>
                    <a:pt x="3965" y="6001"/>
                    <a:pt x="3858" y="4406"/>
                  </a:cubicBezTo>
                  <a:cubicBezTo>
                    <a:pt x="3751" y="2810"/>
                    <a:pt x="3156" y="1250"/>
                    <a:pt x="2156" y="0"/>
                  </a:cubicBezTo>
                  <a:close/>
                </a:path>
              </a:pathLst>
            </a:custGeom>
            <a:solidFill>
              <a:srgbClr val="75D9C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693;p39">
              <a:extLst>
                <a:ext uri="{FF2B5EF4-FFF2-40B4-BE49-F238E27FC236}">
                  <a16:creationId xmlns:a16="http://schemas.microsoft.com/office/drawing/2014/main" id="{99F49571-69F7-4D1A-BA7A-D6CD105F02A6}"/>
                </a:ext>
              </a:extLst>
            </p:cNvPr>
            <p:cNvSpPr/>
            <p:nvPr/>
          </p:nvSpPr>
          <p:spPr>
            <a:xfrm>
              <a:off x="3104850" y="1526225"/>
              <a:ext cx="186950" cy="81250"/>
            </a:xfrm>
            <a:custGeom>
              <a:avLst/>
              <a:gdLst/>
              <a:ahLst/>
              <a:cxnLst/>
              <a:rect l="l" t="t" r="r" b="b"/>
              <a:pathLst>
                <a:path w="7478" h="3250" extrusionOk="0">
                  <a:moveTo>
                    <a:pt x="2783" y="0"/>
                  </a:moveTo>
                  <a:cubicBezTo>
                    <a:pt x="1718" y="0"/>
                    <a:pt x="655" y="400"/>
                    <a:pt x="0" y="1214"/>
                  </a:cubicBezTo>
                  <a:cubicBezTo>
                    <a:pt x="310" y="1691"/>
                    <a:pt x="643" y="2167"/>
                    <a:pt x="1107" y="2488"/>
                  </a:cubicBezTo>
                  <a:cubicBezTo>
                    <a:pt x="1572" y="2798"/>
                    <a:pt x="2119" y="2953"/>
                    <a:pt x="2667" y="3048"/>
                  </a:cubicBezTo>
                  <a:cubicBezTo>
                    <a:pt x="3406" y="3181"/>
                    <a:pt x="4161" y="3250"/>
                    <a:pt x="4916" y="3250"/>
                  </a:cubicBezTo>
                  <a:cubicBezTo>
                    <a:pt x="5778" y="3250"/>
                    <a:pt x="6639" y="3161"/>
                    <a:pt x="7477" y="2976"/>
                  </a:cubicBezTo>
                  <a:cubicBezTo>
                    <a:pt x="7477" y="2917"/>
                    <a:pt x="7465" y="2857"/>
                    <a:pt x="7465" y="2798"/>
                  </a:cubicBezTo>
                  <a:lnTo>
                    <a:pt x="7430" y="2798"/>
                  </a:lnTo>
                  <a:cubicBezTo>
                    <a:pt x="6513" y="1595"/>
                    <a:pt x="5322" y="524"/>
                    <a:pt x="3870" y="143"/>
                  </a:cubicBezTo>
                  <a:cubicBezTo>
                    <a:pt x="3518" y="48"/>
                    <a:pt x="3150" y="0"/>
                    <a:pt x="2783" y="0"/>
                  </a:cubicBezTo>
                  <a:close/>
                </a:path>
              </a:pathLst>
            </a:custGeom>
            <a:solidFill>
              <a:srgbClr val="75D9C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694;p39">
              <a:extLst>
                <a:ext uri="{FF2B5EF4-FFF2-40B4-BE49-F238E27FC236}">
                  <a16:creationId xmlns:a16="http://schemas.microsoft.com/office/drawing/2014/main" id="{45290C0D-E59D-467D-9A96-4DFC54C5E3E0}"/>
                </a:ext>
              </a:extLst>
            </p:cNvPr>
            <p:cNvSpPr/>
            <p:nvPr/>
          </p:nvSpPr>
          <p:spPr>
            <a:xfrm>
              <a:off x="3124200" y="1444975"/>
              <a:ext cx="403625" cy="762000"/>
            </a:xfrm>
            <a:custGeom>
              <a:avLst/>
              <a:gdLst/>
              <a:ahLst/>
              <a:cxnLst/>
              <a:rect l="l" t="t" r="r" b="b"/>
              <a:pathLst>
                <a:path w="16145" h="30480" extrusionOk="0">
                  <a:moveTo>
                    <a:pt x="5915" y="0"/>
                  </a:moveTo>
                  <a:cubicBezTo>
                    <a:pt x="5814" y="0"/>
                    <a:pt x="5701" y="86"/>
                    <a:pt x="5715" y="214"/>
                  </a:cubicBezTo>
                  <a:cubicBezTo>
                    <a:pt x="6429" y="4762"/>
                    <a:pt x="6906" y="9334"/>
                    <a:pt x="7168" y="13918"/>
                  </a:cubicBezTo>
                  <a:cubicBezTo>
                    <a:pt x="4846" y="14156"/>
                    <a:pt x="2524" y="14442"/>
                    <a:pt x="214" y="14787"/>
                  </a:cubicBezTo>
                  <a:cubicBezTo>
                    <a:pt x="155" y="14799"/>
                    <a:pt x="95" y="14811"/>
                    <a:pt x="36" y="14811"/>
                  </a:cubicBezTo>
                  <a:lnTo>
                    <a:pt x="0" y="14823"/>
                  </a:lnTo>
                  <a:cubicBezTo>
                    <a:pt x="250" y="15740"/>
                    <a:pt x="798" y="17490"/>
                    <a:pt x="833" y="17585"/>
                  </a:cubicBezTo>
                  <a:lnTo>
                    <a:pt x="917" y="17585"/>
                  </a:lnTo>
                  <a:lnTo>
                    <a:pt x="2048" y="17454"/>
                  </a:lnTo>
                  <a:cubicBezTo>
                    <a:pt x="2429" y="18859"/>
                    <a:pt x="2762" y="20276"/>
                    <a:pt x="3060" y="21705"/>
                  </a:cubicBezTo>
                  <a:lnTo>
                    <a:pt x="3131" y="21776"/>
                  </a:lnTo>
                  <a:cubicBezTo>
                    <a:pt x="4417" y="20466"/>
                    <a:pt x="5763" y="19216"/>
                    <a:pt x="7156" y="18014"/>
                  </a:cubicBezTo>
                  <a:cubicBezTo>
                    <a:pt x="7310" y="17895"/>
                    <a:pt x="7513" y="17764"/>
                    <a:pt x="7691" y="17764"/>
                  </a:cubicBezTo>
                  <a:cubicBezTo>
                    <a:pt x="7775" y="17764"/>
                    <a:pt x="7858" y="17799"/>
                    <a:pt x="7918" y="17871"/>
                  </a:cubicBezTo>
                  <a:cubicBezTo>
                    <a:pt x="8013" y="18002"/>
                    <a:pt x="7989" y="18180"/>
                    <a:pt x="7953" y="18323"/>
                  </a:cubicBezTo>
                  <a:cubicBezTo>
                    <a:pt x="7751" y="19264"/>
                    <a:pt x="7430" y="20181"/>
                    <a:pt x="6989" y="21026"/>
                  </a:cubicBezTo>
                  <a:cubicBezTo>
                    <a:pt x="8311" y="20597"/>
                    <a:pt x="9692" y="20335"/>
                    <a:pt x="11073" y="20264"/>
                  </a:cubicBezTo>
                  <a:cubicBezTo>
                    <a:pt x="11264" y="20250"/>
                    <a:pt x="11459" y="20242"/>
                    <a:pt x="11652" y="20242"/>
                  </a:cubicBezTo>
                  <a:cubicBezTo>
                    <a:pt x="12302" y="20242"/>
                    <a:pt x="12949" y="20339"/>
                    <a:pt x="13490" y="20669"/>
                  </a:cubicBezTo>
                  <a:cubicBezTo>
                    <a:pt x="13597" y="20728"/>
                    <a:pt x="13692" y="20800"/>
                    <a:pt x="13728" y="20919"/>
                  </a:cubicBezTo>
                  <a:cubicBezTo>
                    <a:pt x="13776" y="21085"/>
                    <a:pt x="13633" y="21240"/>
                    <a:pt x="13514" y="21359"/>
                  </a:cubicBezTo>
                  <a:cubicBezTo>
                    <a:pt x="13014" y="21859"/>
                    <a:pt x="12478" y="22300"/>
                    <a:pt x="11906" y="22693"/>
                  </a:cubicBezTo>
                  <a:cubicBezTo>
                    <a:pt x="9704" y="24252"/>
                    <a:pt x="7060" y="25169"/>
                    <a:pt x="4429" y="25979"/>
                  </a:cubicBezTo>
                  <a:cubicBezTo>
                    <a:pt x="4905" y="27467"/>
                    <a:pt x="5346" y="28967"/>
                    <a:pt x="5751" y="30479"/>
                  </a:cubicBezTo>
                  <a:cubicBezTo>
                    <a:pt x="7656" y="30408"/>
                    <a:pt x="9573" y="30241"/>
                    <a:pt x="11466" y="30003"/>
                  </a:cubicBezTo>
                  <a:cubicBezTo>
                    <a:pt x="12252" y="29908"/>
                    <a:pt x="13037" y="29789"/>
                    <a:pt x="13811" y="29658"/>
                  </a:cubicBezTo>
                  <a:cubicBezTo>
                    <a:pt x="13871" y="29265"/>
                    <a:pt x="13883" y="28860"/>
                    <a:pt x="13847" y="28455"/>
                  </a:cubicBezTo>
                  <a:lnTo>
                    <a:pt x="13847" y="28443"/>
                  </a:lnTo>
                  <a:cubicBezTo>
                    <a:pt x="13264" y="28193"/>
                    <a:pt x="12764" y="27789"/>
                    <a:pt x="12454" y="27241"/>
                  </a:cubicBezTo>
                  <a:cubicBezTo>
                    <a:pt x="12061" y="26515"/>
                    <a:pt x="12061" y="25646"/>
                    <a:pt x="12073" y="24824"/>
                  </a:cubicBezTo>
                  <a:cubicBezTo>
                    <a:pt x="12073" y="24431"/>
                    <a:pt x="12073" y="24026"/>
                    <a:pt x="12228" y="23657"/>
                  </a:cubicBezTo>
                  <a:cubicBezTo>
                    <a:pt x="12335" y="23407"/>
                    <a:pt x="12525" y="23193"/>
                    <a:pt x="12740" y="23014"/>
                  </a:cubicBezTo>
                  <a:cubicBezTo>
                    <a:pt x="12954" y="22836"/>
                    <a:pt x="13216" y="22705"/>
                    <a:pt x="13478" y="22621"/>
                  </a:cubicBezTo>
                  <a:cubicBezTo>
                    <a:pt x="13716" y="22538"/>
                    <a:pt x="13966" y="22490"/>
                    <a:pt x="14228" y="22467"/>
                  </a:cubicBezTo>
                  <a:lnTo>
                    <a:pt x="14204" y="22324"/>
                  </a:lnTo>
                  <a:cubicBezTo>
                    <a:pt x="14407" y="20240"/>
                    <a:pt x="14561" y="18133"/>
                    <a:pt x="14680" y="16037"/>
                  </a:cubicBezTo>
                  <a:cubicBezTo>
                    <a:pt x="15038" y="16001"/>
                    <a:pt x="15407" y="15954"/>
                    <a:pt x="15764" y="15918"/>
                  </a:cubicBezTo>
                  <a:cubicBezTo>
                    <a:pt x="15883" y="15037"/>
                    <a:pt x="16014" y="14168"/>
                    <a:pt x="16145" y="13299"/>
                  </a:cubicBezTo>
                  <a:lnTo>
                    <a:pt x="16085" y="13287"/>
                  </a:lnTo>
                  <a:cubicBezTo>
                    <a:pt x="13228" y="13406"/>
                    <a:pt x="10370" y="13596"/>
                    <a:pt x="7525" y="13882"/>
                  </a:cubicBezTo>
                  <a:cubicBezTo>
                    <a:pt x="7263" y="9274"/>
                    <a:pt x="6775" y="4691"/>
                    <a:pt x="6060" y="130"/>
                  </a:cubicBezTo>
                  <a:cubicBezTo>
                    <a:pt x="6046" y="39"/>
                    <a:pt x="5983" y="0"/>
                    <a:pt x="5915" y="0"/>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695;p39">
              <a:extLst>
                <a:ext uri="{FF2B5EF4-FFF2-40B4-BE49-F238E27FC236}">
                  <a16:creationId xmlns:a16="http://schemas.microsoft.com/office/drawing/2014/main" id="{11F8A168-534C-47F3-B8EA-FF0CC47A5E7C}"/>
                </a:ext>
              </a:extLst>
            </p:cNvPr>
            <p:cNvSpPr/>
            <p:nvPr/>
          </p:nvSpPr>
          <p:spPr>
            <a:xfrm>
              <a:off x="2736050" y="1549600"/>
              <a:ext cx="128300" cy="159100"/>
            </a:xfrm>
            <a:custGeom>
              <a:avLst/>
              <a:gdLst/>
              <a:ahLst/>
              <a:cxnLst/>
              <a:rect l="l" t="t" r="r" b="b"/>
              <a:pathLst>
                <a:path w="5132" h="6364" extrusionOk="0">
                  <a:moveTo>
                    <a:pt x="2353" y="1"/>
                  </a:moveTo>
                  <a:cubicBezTo>
                    <a:pt x="1741" y="1"/>
                    <a:pt x="1109" y="40"/>
                    <a:pt x="501" y="40"/>
                  </a:cubicBezTo>
                  <a:cubicBezTo>
                    <a:pt x="332" y="40"/>
                    <a:pt x="165" y="37"/>
                    <a:pt x="0" y="29"/>
                  </a:cubicBezTo>
                  <a:lnTo>
                    <a:pt x="0" y="29"/>
                  </a:lnTo>
                  <a:cubicBezTo>
                    <a:pt x="1691" y="2137"/>
                    <a:pt x="3382" y="4256"/>
                    <a:pt x="5084" y="6363"/>
                  </a:cubicBezTo>
                  <a:lnTo>
                    <a:pt x="5132" y="6352"/>
                  </a:lnTo>
                  <a:cubicBezTo>
                    <a:pt x="5096" y="5935"/>
                    <a:pt x="5025" y="5566"/>
                    <a:pt x="4929" y="5304"/>
                  </a:cubicBezTo>
                  <a:cubicBezTo>
                    <a:pt x="4894" y="5220"/>
                    <a:pt x="4870" y="5149"/>
                    <a:pt x="4846" y="5066"/>
                  </a:cubicBezTo>
                  <a:cubicBezTo>
                    <a:pt x="4739" y="4768"/>
                    <a:pt x="4644" y="4470"/>
                    <a:pt x="4548" y="4185"/>
                  </a:cubicBezTo>
                  <a:cubicBezTo>
                    <a:pt x="4084" y="2792"/>
                    <a:pt x="3632" y="1410"/>
                    <a:pt x="3167" y="29"/>
                  </a:cubicBezTo>
                  <a:lnTo>
                    <a:pt x="3132" y="29"/>
                  </a:lnTo>
                  <a:cubicBezTo>
                    <a:pt x="2878" y="8"/>
                    <a:pt x="2617" y="1"/>
                    <a:pt x="2353" y="1"/>
                  </a:cubicBezTo>
                  <a:close/>
                </a:path>
              </a:pathLst>
            </a:custGeom>
            <a:solidFill>
              <a:srgbClr val="ED867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696;p39">
              <a:extLst>
                <a:ext uri="{FF2B5EF4-FFF2-40B4-BE49-F238E27FC236}">
                  <a16:creationId xmlns:a16="http://schemas.microsoft.com/office/drawing/2014/main" id="{0C4CA3B0-AF64-496E-98CE-172800A7EB8D}"/>
                </a:ext>
              </a:extLst>
            </p:cNvPr>
            <p:cNvSpPr/>
            <p:nvPr/>
          </p:nvSpPr>
          <p:spPr>
            <a:xfrm>
              <a:off x="2594050" y="1240175"/>
              <a:ext cx="436400" cy="94375"/>
            </a:xfrm>
            <a:custGeom>
              <a:avLst/>
              <a:gdLst/>
              <a:ahLst/>
              <a:cxnLst/>
              <a:rect l="l" t="t" r="r" b="b"/>
              <a:pathLst>
                <a:path w="17456" h="3775" extrusionOk="0">
                  <a:moveTo>
                    <a:pt x="12306" y="1"/>
                  </a:moveTo>
                  <a:cubicBezTo>
                    <a:pt x="11399" y="1"/>
                    <a:pt x="10494" y="97"/>
                    <a:pt x="9597" y="226"/>
                  </a:cubicBezTo>
                  <a:cubicBezTo>
                    <a:pt x="6835" y="631"/>
                    <a:pt x="4121" y="1417"/>
                    <a:pt x="1644" y="2679"/>
                  </a:cubicBezTo>
                  <a:cubicBezTo>
                    <a:pt x="1084" y="2965"/>
                    <a:pt x="537" y="3274"/>
                    <a:pt x="1" y="3620"/>
                  </a:cubicBezTo>
                  <a:lnTo>
                    <a:pt x="96" y="3774"/>
                  </a:lnTo>
                  <a:cubicBezTo>
                    <a:pt x="1239" y="3750"/>
                    <a:pt x="2382" y="3703"/>
                    <a:pt x="3513" y="3655"/>
                  </a:cubicBezTo>
                  <a:cubicBezTo>
                    <a:pt x="6704" y="3500"/>
                    <a:pt x="9895" y="3239"/>
                    <a:pt x="13062" y="2869"/>
                  </a:cubicBezTo>
                  <a:cubicBezTo>
                    <a:pt x="14527" y="2703"/>
                    <a:pt x="15991" y="2512"/>
                    <a:pt x="17456" y="2298"/>
                  </a:cubicBezTo>
                  <a:cubicBezTo>
                    <a:pt x="17325" y="1393"/>
                    <a:pt x="16420" y="798"/>
                    <a:pt x="15551" y="488"/>
                  </a:cubicBezTo>
                  <a:cubicBezTo>
                    <a:pt x="14669" y="191"/>
                    <a:pt x="13765" y="48"/>
                    <a:pt x="12836" y="12"/>
                  </a:cubicBezTo>
                  <a:cubicBezTo>
                    <a:pt x="12659" y="4"/>
                    <a:pt x="12483" y="1"/>
                    <a:pt x="12306" y="1"/>
                  </a:cubicBezTo>
                  <a:close/>
                </a:path>
              </a:pathLst>
            </a:custGeom>
            <a:solidFill>
              <a:srgbClr val="FFD1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697;p39">
              <a:extLst>
                <a:ext uri="{FF2B5EF4-FFF2-40B4-BE49-F238E27FC236}">
                  <a16:creationId xmlns:a16="http://schemas.microsoft.com/office/drawing/2014/main" id="{0C470239-9E01-4582-A14A-8B915D0D25D6}"/>
                </a:ext>
              </a:extLst>
            </p:cNvPr>
            <p:cNvSpPr/>
            <p:nvPr/>
          </p:nvSpPr>
          <p:spPr>
            <a:xfrm>
              <a:off x="2591375" y="1311900"/>
              <a:ext cx="337275" cy="541750"/>
            </a:xfrm>
            <a:custGeom>
              <a:avLst/>
              <a:gdLst/>
              <a:ahLst/>
              <a:cxnLst/>
              <a:rect l="l" t="t" r="r" b="b"/>
              <a:pathLst>
                <a:path w="13491" h="21670" extrusionOk="0">
                  <a:moveTo>
                    <a:pt x="13181" y="0"/>
                  </a:moveTo>
                  <a:cubicBezTo>
                    <a:pt x="10002" y="370"/>
                    <a:pt x="6811" y="631"/>
                    <a:pt x="3620" y="786"/>
                  </a:cubicBezTo>
                  <a:cubicBezTo>
                    <a:pt x="3644" y="2120"/>
                    <a:pt x="3513" y="3465"/>
                    <a:pt x="3239" y="4775"/>
                  </a:cubicBezTo>
                  <a:lnTo>
                    <a:pt x="3144" y="4822"/>
                  </a:lnTo>
                  <a:cubicBezTo>
                    <a:pt x="2775" y="4394"/>
                    <a:pt x="2263" y="4049"/>
                    <a:pt x="1692" y="3977"/>
                  </a:cubicBezTo>
                  <a:cubicBezTo>
                    <a:pt x="1638" y="3972"/>
                    <a:pt x="1584" y="3969"/>
                    <a:pt x="1530" y="3969"/>
                  </a:cubicBezTo>
                  <a:cubicBezTo>
                    <a:pt x="1007" y="3969"/>
                    <a:pt x="476" y="4227"/>
                    <a:pt x="239" y="4691"/>
                  </a:cubicBezTo>
                  <a:cubicBezTo>
                    <a:pt x="1" y="5156"/>
                    <a:pt x="84" y="5715"/>
                    <a:pt x="298" y="6192"/>
                  </a:cubicBezTo>
                  <a:cubicBezTo>
                    <a:pt x="584" y="6870"/>
                    <a:pt x="1120" y="7430"/>
                    <a:pt x="1775" y="7775"/>
                  </a:cubicBezTo>
                  <a:cubicBezTo>
                    <a:pt x="1977" y="7882"/>
                    <a:pt x="2192" y="7966"/>
                    <a:pt x="2430" y="8037"/>
                  </a:cubicBezTo>
                  <a:lnTo>
                    <a:pt x="2442" y="8037"/>
                  </a:lnTo>
                  <a:cubicBezTo>
                    <a:pt x="2334" y="10240"/>
                    <a:pt x="2263" y="12442"/>
                    <a:pt x="2215" y="14657"/>
                  </a:cubicBezTo>
                  <a:cubicBezTo>
                    <a:pt x="2215" y="14693"/>
                    <a:pt x="2215" y="14728"/>
                    <a:pt x="2215" y="14764"/>
                  </a:cubicBezTo>
                  <a:lnTo>
                    <a:pt x="2227" y="15181"/>
                  </a:lnTo>
                  <a:cubicBezTo>
                    <a:pt x="4561" y="17538"/>
                    <a:pt x="7097" y="19717"/>
                    <a:pt x="9788" y="21670"/>
                  </a:cubicBezTo>
                  <a:lnTo>
                    <a:pt x="9907" y="21527"/>
                  </a:lnTo>
                  <a:cubicBezTo>
                    <a:pt x="10776" y="20003"/>
                    <a:pt x="11074" y="17467"/>
                    <a:pt x="10919" y="15860"/>
                  </a:cubicBezTo>
                  <a:lnTo>
                    <a:pt x="10919" y="15860"/>
                  </a:lnTo>
                  <a:lnTo>
                    <a:pt x="10871" y="15871"/>
                  </a:lnTo>
                  <a:cubicBezTo>
                    <a:pt x="9169" y="13764"/>
                    <a:pt x="7478" y="11645"/>
                    <a:pt x="5787" y="9537"/>
                  </a:cubicBezTo>
                  <a:lnTo>
                    <a:pt x="5787" y="9537"/>
                  </a:lnTo>
                  <a:cubicBezTo>
                    <a:pt x="5952" y="9545"/>
                    <a:pt x="6119" y="9548"/>
                    <a:pt x="6288" y="9548"/>
                  </a:cubicBezTo>
                  <a:cubicBezTo>
                    <a:pt x="6896" y="9548"/>
                    <a:pt x="7528" y="9509"/>
                    <a:pt x="8140" y="9509"/>
                  </a:cubicBezTo>
                  <a:cubicBezTo>
                    <a:pt x="8404" y="9509"/>
                    <a:pt x="8665" y="9516"/>
                    <a:pt x="8919" y="9537"/>
                  </a:cubicBezTo>
                  <a:lnTo>
                    <a:pt x="8954" y="9537"/>
                  </a:lnTo>
                  <a:cubicBezTo>
                    <a:pt x="9788" y="9466"/>
                    <a:pt x="10716" y="9335"/>
                    <a:pt x="11478" y="9061"/>
                  </a:cubicBezTo>
                  <a:cubicBezTo>
                    <a:pt x="12121" y="8835"/>
                    <a:pt x="12764" y="8513"/>
                    <a:pt x="13086" y="7918"/>
                  </a:cubicBezTo>
                  <a:cubicBezTo>
                    <a:pt x="13300" y="7537"/>
                    <a:pt x="13336" y="7073"/>
                    <a:pt x="13360" y="6632"/>
                  </a:cubicBezTo>
                  <a:cubicBezTo>
                    <a:pt x="13491" y="4418"/>
                    <a:pt x="13431" y="2203"/>
                    <a:pt x="13181" y="0"/>
                  </a:cubicBezTo>
                  <a:close/>
                </a:path>
              </a:pathLst>
            </a:custGeom>
            <a:solidFill>
              <a:srgbClr val="FBB2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698;p39">
              <a:extLst>
                <a:ext uri="{FF2B5EF4-FFF2-40B4-BE49-F238E27FC236}">
                  <a16:creationId xmlns:a16="http://schemas.microsoft.com/office/drawing/2014/main" id="{93E68C15-B37F-448F-B1B3-F1FDADAEE8F1}"/>
                </a:ext>
              </a:extLst>
            </p:cNvPr>
            <p:cNvSpPr/>
            <p:nvPr/>
          </p:nvSpPr>
          <p:spPr>
            <a:xfrm>
              <a:off x="2488700" y="1196700"/>
              <a:ext cx="426250" cy="110450"/>
            </a:xfrm>
            <a:custGeom>
              <a:avLst/>
              <a:gdLst/>
              <a:ahLst/>
              <a:cxnLst/>
              <a:rect l="l" t="t" r="r" b="b"/>
              <a:pathLst>
                <a:path w="17050" h="4418" extrusionOk="0">
                  <a:moveTo>
                    <a:pt x="16681" y="1"/>
                  </a:moveTo>
                  <a:cubicBezTo>
                    <a:pt x="16657" y="1"/>
                    <a:pt x="16633" y="1"/>
                    <a:pt x="16621" y="13"/>
                  </a:cubicBezTo>
                  <a:cubicBezTo>
                    <a:pt x="11799" y="275"/>
                    <a:pt x="6989" y="810"/>
                    <a:pt x="2215" y="1584"/>
                  </a:cubicBezTo>
                  <a:cubicBezTo>
                    <a:pt x="1905" y="1644"/>
                    <a:pt x="1596" y="1691"/>
                    <a:pt x="1274" y="1751"/>
                  </a:cubicBezTo>
                  <a:cubicBezTo>
                    <a:pt x="857" y="1822"/>
                    <a:pt x="429" y="1894"/>
                    <a:pt x="0" y="1977"/>
                  </a:cubicBezTo>
                  <a:cubicBezTo>
                    <a:pt x="167" y="2739"/>
                    <a:pt x="238" y="3513"/>
                    <a:pt x="214" y="4299"/>
                  </a:cubicBezTo>
                  <a:lnTo>
                    <a:pt x="226" y="4299"/>
                  </a:lnTo>
                  <a:cubicBezTo>
                    <a:pt x="250" y="4263"/>
                    <a:pt x="274" y="4227"/>
                    <a:pt x="298" y="4180"/>
                  </a:cubicBezTo>
                  <a:cubicBezTo>
                    <a:pt x="2143" y="4227"/>
                    <a:pt x="4001" y="4299"/>
                    <a:pt x="5846" y="4406"/>
                  </a:cubicBezTo>
                  <a:lnTo>
                    <a:pt x="5858" y="4418"/>
                  </a:lnTo>
                  <a:cubicBezTo>
                    <a:pt x="8335" y="3156"/>
                    <a:pt x="11049" y="2370"/>
                    <a:pt x="13811" y="1965"/>
                  </a:cubicBezTo>
                  <a:cubicBezTo>
                    <a:pt x="14708" y="1836"/>
                    <a:pt x="15613" y="1740"/>
                    <a:pt x="16520" y="1740"/>
                  </a:cubicBezTo>
                  <a:cubicBezTo>
                    <a:pt x="16697" y="1740"/>
                    <a:pt x="16873" y="1743"/>
                    <a:pt x="17050" y="1751"/>
                  </a:cubicBezTo>
                  <a:lnTo>
                    <a:pt x="17050" y="1727"/>
                  </a:lnTo>
                  <a:cubicBezTo>
                    <a:pt x="16907" y="1156"/>
                    <a:pt x="16788" y="584"/>
                    <a:pt x="16681" y="1"/>
                  </a:cubicBezTo>
                  <a:close/>
                </a:path>
              </a:pathLst>
            </a:custGeom>
            <a:solidFill>
              <a:srgbClr val="FBF5F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699;p39">
              <a:extLst>
                <a:ext uri="{FF2B5EF4-FFF2-40B4-BE49-F238E27FC236}">
                  <a16:creationId xmlns:a16="http://schemas.microsoft.com/office/drawing/2014/main" id="{4CAC2905-8F29-4998-9AFB-9CA41361F0D2}"/>
                </a:ext>
              </a:extLst>
            </p:cNvPr>
            <p:cNvSpPr/>
            <p:nvPr/>
          </p:nvSpPr>
          <p:spPr>
            <a:xfrm>
              <a:off x="2520550" y="1116525"/>
              <a:ext cx="383700" cy="123950"/>
            </a:xfrm>
            <a:custGeom>
              <a:avLst/>
              <a:gdLst/>
              <a:ahLst/>
              <a:cxnLst/>
              <a:rect l="l" t="t" r="r" b="b"/>
              <a:pathLst>
                <a:path w="15348" h="4958" extrusionOk="0">
                  <a:moveTo>
                    <a:pt x="8465" y="1"/>
                  </a:moveTo>
                  <a:cubicBezTo>
                    <a:pt x="6467" y="1"/>
                    <a:pt x="4495" y="469"/>
                    <a:pt x="2917" y="1648"/>
                  </a:cubicBezTo>
                  <a:cubicBezTo>
                    <a:pt x="1727" y="2529"/>
                    <a:pt x="845" y="3744"/>
                    <a:pt x="0" y="4958"/>
                  </a:cubicBezTo>
                  <a:cubicBezTo>
                    <a:pt x="322" y="4898"/>
                    <a:pt x="631" y="4851"/>
                    <a:pt x="941" y="4791"/>
                  </a:cubicBezTo>
                  <a:cubicBezTo>
                    <a:pt x="5715" y="4017"/>
                    <a:pt x="10525" y="3482"/>
                    <a:pt x="15347" y="3220"/>
                  </a:cubicBezTo>
                  <a:lnTo>
                    <a:pt x="15347" y="3184"/>
                  </a:lnTo>
                  <a:cubicBezTo>
                    <a:pt x="15109" y="2327"/>
                    <a:pt x="14478" y="1624"/>
                    <a:pt x="13716" y="1160"/>
                  </a:cubicBezTo>
                  <a:cubicBezTo>
                    <a:pt x="12966" y="696"/>
                    <a:pt x="12097" y="457"/>
                    <a:pt x="11228" y="279"/>
                  </a:cubicBezTo>
                  <a:cubicBezTo>
                    <a:pt x="10326" y="101"/>
                    <a:pt x="9393" y="1"/>
                    <a:pt x="8465" y="1"/>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700;p39">
              <a:extLst>
                <a:ext uri="{FF2B5EF4-FFF2-40B4-BE49-F238E27FC236}">
                  <a16:creationId xmlns:a16="http://schemas.microsoft.com/office/drawing/2014/main" id="{FC0F8E2B-3170-4060-A3C7-37AB1D8694E2}"/>
                </a:ext>
              </a:extLst>
            </p:cNvPr>
            <p:cNvSpPr/>
            <p:nvPr/>
          </p:nvSpPr>
          <p:spPr>
            <a:xfrm>
              <a:off x="2238075" y="1301175"/>
              <a:ext cx="444425" cy="504875"/>
            </a:xfrm>
            <a:custGeom>
              <a:avLst/>
              <a:gdLst/>
              <a:ahLst/>
              <a:cxnLst/>
              <a:rect l="l" t="t" r="r" b="b"/>
              <a:pathLst>
                <a:path w="17777" h="20195" extrusionOk="0">
                  <a:moveTo>
                    <a:pt x="10323" y="1"/>
                  </a:moveTo>
                  <a:cubicBezTo>
                    <a:pt x="10299" y="48"/>
                    <a:pt x="10275" y="84"/>
                    <a:pt x="10251" y="120"/>
                  </a:cubicBezTo>
                  <a:cubicBezTo>
                    <a:pt x="9751" y="977"/>
                    <a:pt x="9049" y="1703"/>
                    <a:pt x="8215" y="2239"/>
                  </a:cubicBezTo>
                  <a:cubicBezTo>
                    <a:pt x="6596" y="3287"/>
                    <a:pt x="4584" y="3561"/>
                    <a:pt x="2977" y="4597"/>
                  </a:cubicBezTo>
                  <a:cubicBezTo>
                    <a:pt x="2048" y="5192"/>
                    <a:pt x="1274" y="6025"/>
                    <a:pt x="762" y="7002"/>
                  </a:cubicBezTo>
                  <a:cubicBezTo>
                    <a:pt x="250" y="7978"/>
                    <a:pt x="0" y="9169"/>
                    <a:pt x="441" y="10181"/>
                  </a:cubicBezTo>
                  <a:cubicBezTo>
                    <a:pt x="714" y="10824"/>
                    <a:pt x="1238" y="11336"/>
                    <a:pt x="1715" y="11859"/>
                  </a:cubicBezTo>
                  <a:cubicBezTo>
                    <a:pt x="2500" y="12705"/>
                    <a:pt x="3191" y="13657"/>
                    <a:pt x="3524" y="14765"/>
                  </a:cubicBezTo>
                  <a:cubicBezTo>
                    <a:pt x="3762" y="15562"/>
                    <a:pt x="3786" y="16396"/>
                    <a:pt x="3929" y="17217"/>
                  </a:cubicBezTo>
                  <a:cubicBezTo>
                    <a:pt x="4072" y="18039"/>
                    <a:pt x="4358" y="18884"/>
                    <a:pt x="4965" y="19444"/>
                  </a:cubicBezTo>
                  <a:cubicBezTo>
                    <a:pt x="5096" y="19575"/>
                    <a:pt x="5239" y="19670"/>
                    <a:pt x="5394" y="19765"/>
                  </a:cubicBezTo>
                  <a:cubicBezTo>
                    <a:pt x="5894" y="20063"/>
                    <a:pt x="6477" y="20194"/>
                    <a:pt x="7061" y="20194"/>
                  </a:cubicBezTo>
                  <a:cubicBezTo>
                    <a:pt x="7085" y="20194"/>
                    <a:pt x="7110" y="20194"/>
                    <a:pt x="7135" y="20194"/>
                  </a:cubicBezTo>
                  <a:cubicBezTo>
                    <a:pt x="7922" y="20194"/>
                    <a:pt x="9429" y="20020"/>
                    <a:pt x="10132" y="19801"/>
                  </a:cubicBezTo>
                  <a:lnTo>
                    <a:pt x="10275" y="19979"/>
                  </a:lnTo>
                  <a:cubicBezTo>
                    <a:pt x="12275" y="18336"/>
                    <a:pt x="14300" y="16705"/>
                    <a:pt x="16324" y="15086"/>
                  </a:cubicBezTo>
                  <a:lnTo>
                    <a:pt x="16347" y="15086"/>
                  </a:lnTo>
                  <a:cubicBezTo>
                    <a:pt x="16395" y="12871"/>
                    <a:pt x="16466" y="10669"/>
                    <a:pt x="16574" y="8466"/>
                  </a:cubicBezTo>
                  <a:lnTo>
                    <a:pt x="16562" y="8466"/>
                  </a:lnTo>
                  <a:cubicBezTo>
                    <a:pt x="16324" y="8395"/>
                    <a:pt x="16109" y="8311"/>
                    <a:pt x="15907" y="8204"/>
                  </a:cubicBezTo>
                  <a:cubicBezTo>
                    <a:pt x="15252" y="7859"/>
                    <a:pt x="14716" y="7299"/>
                    <a:pt x="14430" y="6621"/>
                  </a:cubicBezTo>
                  <a:cubicBezTo>
                    <a:pt x="14216" y="6144"/>
                    <a:pt x="14133" y="5585"/>
                    <a:pt x="14371" y="5120"/>
                  </a:cubicBezTo>
                  <a:cubicBezTo>
                    <a:pt x="14608" y="4656"/>
                    <a:pt x="15139" y="4398"/>
                    <a:pt x="15662" y="4398"/>
                  </a:cubicBezTo>
                  <a:cubicBezTo>
                    <a:pt x="15716" y="4398"/>
                    <a:pt x="15770" y="4401"/>
                    <a:pt x="15824" y="4406"/>
                  </a:cubicBezTo>
                  <a:cubicBezTo>
                    <a:pt x="16395" y="4478"/>
                    <a:pt x="16907" y="4823"/>
                    <a:pt x="17276" y="5251"/>
                  </a:cubicBezTo>
                  <a:lnTo>
                    <a:pt x="17371" y="5204"/>
                  </a:lnTo>
                  <a:cubicBezTo>
                    <a:pt x="17645" y="3894"/>
                    <a:pt x="17776" y="2549"/>
                    <a:pt x="17752" y="1215"/>
                  </a:cubicBezTo>
                  <a:lnTo>
                    <a:pt x="17752" y="1215"/>
                  </a:lnTo>
                  <a:cubicBezTo>
                    <a:pt x="16621" y="1263"/>
                    <a:pt x="15478" y="1310"/>
                    <a:pt x="14335" y="1334"/>
                  </a:cubicBezTo>
                  <a:lnTo>
                    <a:pt x="14240" y="1180"/>
                  </a:lnTo>
                  <a:cubicBezTo>
                    <a:pt x="14776" y="834"/>
                    <a:pt x="15323" y="525"/>
                    <a:pt x="15883" y="239"/>
                  </a:cubicBezTo>
                  <a:lnTo>
                    <a:pt x="15871" y="227"/>
                  </a:lnTo>
                  <a:cubicBezTo>
                    <a:pt x="14026" y="120"/>
                    <a:pt x="12168" y="48"/>
                    <a:pt x="10323" y="1"/>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701;p39">
              <a:extLst>
                <a:ext uri="{FF2B5EF4-FFF2-40B4-BE49-F238E27FC236}">
                  <a16:creationId xmlns:a16="http://schemas.microsoft.com/office/drawing/2014/main" id="{5DD58872-345E-4980-BABB-AAD456B1B05D}"/>
                </a:ext>
              </a:extLst>
            </p:cNvPr>
            <p:cNvSpPr/>
            <p:nvPr/>
          </p:nvSpPr>
          <p:spPr>
            <a:xfrm>
              <a:off x="3394750" y="3292500"/>
              <a:ext cx="942125" cy="123550"/>
            </a:xfrm>
            <a:custGeom>
              <a:avLst/>
              <a:gdLst/>
              <a:ahLst/>
              <a:cxnLst/>
              <a:rect l="l" t="t" r="r" b="b"/>
              <a:pathLst>
                <a:path w="37685" h="4942" extrusionOk="0">
                  <a:moveTo>
                    <a:pt x="1" y="0"/>
                  </a:moveTo>
                  <a:lnTo>
                    <a:pt x="1418" y="4942"/>
                  </a:lnTo>
                  <a:lnTo>
                    <a:pt x="36362" y="4942"/>
                  </a:lnTo>
                  <a:lnTo>
                    <a:pt x="37684" y="0"/>
                  </a:lnTo>
                  <a:close/>
                </a:path>
              </a:pathLst>
            </a:custGeom>
            <a:solidFill>
              <a:srgbClr val="40B4E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702;p39">
              <a:extLst>
                <a:ext uri="{FF2B5EF4-FFF2-40B4-BE49-F238E27FC236}">
                  <a16:creationId xmlns:a16="http://schemas.microsoft.com/office/drawing/2014/main" id="{51D20CE9-5A3A-4481-9B27-709C7350D790}"/>
                </a:ext>
              </a:extLst>
            </p:cNvPr>
            <p:cNvSpPr/>
            <p:nvPr/>
          </p:nvSpPr>
          <p:spPr>
            <a:xfrm>
              <a:off x="3463525" y="3416025"/>
              <a:ext cx="814100" cy="905500"/>
            </a:xfrm>
            <a:custGeom>
              <a:avLst/>
              <a:gdLst/>
              <a:ahLst/>
              <a:cxnLst/>
              <a:rect l="l" t="t" r="r" b="b"/>
              <a:pathLst>
                <a:path w="32564" h="36220" extrusionOk="0">
                  <a:moveTo>
                    <a:pt x="0" y="1"/>
                  </a:moveTo>
                  <a:lnTo>
                    <a:pt x="4370" y="36219"/>
                  </a:lnTo>
                  <a:lnTo>
                    <a:pt x="27813" y="36219"/>
                  </a:lnTo>
                  <a:lnTo>
                    <a:pt x="32564" y="1"/>
                  </a:ln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703;p39">
              <a:extLst>
                <a:ext uri="{FF2B5EF4-FFF2-40B4-BE49-F238E27FC236}">
                  <a16:creationId xmlns:a16="http://schemas.microsoft.com/office/drawing/2014/main" id="{80ECEBBC-45AB-4159-862F-4ED0EB50E2FB}"/>
                </a:ext>
              </a:extLst>
            </p:cNvPr>
            <p:cNvSpPr/>
            <p:nvPr/>
          </p:nvSpPr>
          <p:spPr>
            <a:xfrm>
              <a:off x="3898400" y="3715475"/>
              <a:ext cx="251250" cy="348875"/>
            </a:xfrm>
            <a:custGeom>
              <a:avLst/>
              <a:gdLst/>
              <a:ahLst/>
              <a:cxnLst/>
              <a:rect l="l" t="t" r="r" b="b"/>
              <a:pathLst>
                <a:path w="10050" h="13955" extrusionOk="0">
                  <a:moveTo>
                    <a:pt x="7584" y="0"/>
                  </a:moveTo>
                  <a:cubicBezTo>
                    <a:pt x="6870" y="417"/>
                    <a:pt x="6156" y="822"/>
                    <a:pt x="5441" y="1238"/>
                  </a:cubicBezTo>
                  <a:cubicBezTo>
                    <a:pt x="4691" y="1667"/>
                    <a:pt x="3941" y="2108"/>
                    <a:pt x="3191" y="2536"/>
                  </a:cubicBezTo>
                  <a:cubicBezTo>
                    <a:pt x="4108" y="4120"/>
                    <a:pt x="5025" y="5703"/>
                    <a:pt x="5929" y="7299"/>
                  </a:cubicBezTo>
                  <a:cubicBezTo>
                    <a:pt x="4763" y="7287"/>
                    <a:pt x="3596" y="7275"/>
                    <a:pt x="2429" y="7275"/>
                  </a:cubicBezTo>
                  <a:cubicBezTo>
                    <a:pt x="2453" y="6525"/>
                    <a:pt x="2477" y="5787"/>
                    <a:pt x="2489" y="5048"/>
                  </a:cubicBezTo>
                  <a:lnTo>
                    <a:pt x="2489" y="5048"/>
                  </a:lnTo>
                  <a:cubicBezTo>
                    <a:pt x="2465" y="5060"/>
                    <a:pt x="2453" y="5084"/>
                    <a:pt x="2441" y="5108"/>
                  </a:cubicBezTo>
                  <a:cubicBezTo>
                    <a:pt x="2286" y="5394"/>
                    <a:pt x="2131" y="5679"/>
                    <a:pt x="1977" y="5965"/>
                  </a:cubicBezTo>
                  <a:cubicBezTo>
                    <a:pt x="1322" y="7180"/>
                    <a:pt x="667" y="8394"/>
                    <a:pt x="12" y="9609"/>
                  </a:cubicBezTo>
                  <a:cubicBezTo>
                    <a:pt x="0" y="9620"/>
                    <a:pt x="0" y="9632"/>
                    <a:pt x="0" y="9644"/>
                  </a:cubicBezTo>
                  <a:cubicBezTo>
                    <a:pt x="0" y="9656"/>
                    <a:pt x="0" y="9668"/>
                    <a:pt x="12" y="9680"/>
                  </a:cubicBezTo>
                  <a:cubicBezTo>
                    <a:pt x="822" y="11085"/>
                    <a:pt x="1631" y="12502"/>
                    <a:pt x="2453" y="13907"/>
                  </a:cubicBezTo>
                  <a:cubicBezTo>
                    <a:pt x="2453" y="13919"/>
                    <a:pt x="2465" y="13930"/>
                    <a:pt x="2477" y="13954"/>
                  </a:cubicBezTo>
                  <a:cubicBezTo>
                    <a:pt x="2489" y="13288"/>
                    <a:pt x="2500" y="12645"/>
                    <a:pt x="2512" y="12002"/>
                  </a:cubicBezTo>
                  <a:lnTo>
                    <a:pt x="2584" y="12002"/>
                  </a:lnTo>
                  <a:cubicBezTo>
                    <a:pt x="3179" y="12014"/>
                    <a:pt x="3786" y="12014"/>
                    <a:pt x="4394" y="12025"/>
                  </a:cubicBezTo>
                  <a:lnTo>
                    <a:pt x="4822" y="12025"/>
                  </a:lnTo>
                  <a:cubicBezTo>
                    <a:pt x="4891" y="12029"/>
                    <a:pt x="4958" y="12031"/>
                    <a:pt x="5025" y="12031"/>
                  </a:cubicBezTo>
                  <a:cubicBezTo>
                    <a:pt x="5203" y="12031"/>
                    <a:pt x="5376" y="12015"/>
                    <a:pt x="5548" y="11954"/>
                  </a:cubicBezTo>
                  <a:cubicBezTo>
                    <a:pt x="5894" y="11823"/>
                    <a:pt x="6180" y="11621"/>
                    <a:pt x="6382" y="11311"/>
                  </a:cubicBezTo>
                  <a:cubicBezTo>
                    <a:pt x="6680" y="10847"/>
                    <a:pt x="6965" y="10382"/>
                    <a:pt x="7263" y="9918"/>
                  </a:cubicBezTo>
                  <a:cubicBezTo>
                    <a:pt x="8073" y="8656"/>
                    <a:pt x="8847" y="7358"/>
                    <a:pt x="9692" y="6120"/>
                  </a:cubicBezTo>
                  <a:cubicBezTo>
                    <a:pt x="9847" y="5882"/>
                    <a:pt x="9954" y="5620"/>
                    <a:pt x="10013" y="5334"/>
                  </a:cubicBezTo>
                  <a:cubicBezTo>
                    <a:pt x="10025" y="5239"/>
                    <a:pt x="10037" y="5144"/>
                    <a:pt x="10049" y="5060"/>
                  </a:cubicBezTo>
                  <a:lnTo>
                    <a:pt x="10049" y="4787"/>
                  </a:lnTo>
                  <a:cubicBezTo>
                    <a:pt x="10037" y="4739"/>
                    <a:pt x="10037" y="4679"/>
                    <a:pt x="10025" y="4620"/>
                  </a:cubicBezTo>
                  <a:cubicBezTo>
                    <a:pt x="9990" y="4358"/>
                    <a:pt x="9918" y="4084"/>
                    <a:pt x="9787" y="3846"/>
                  </a:cubicBezTo>
                  <a:cubicBezTo>
                    <a:pt x="9061" y="2584"/>
                    <a:pt x="8335" y="1322"/>
                    <a:pt x="7620" y="60"/>
                  </a:cubicBezTo>
                  <a:cubicBezTo>
                    <a:pt x="7608" y="36"/>
                    <a:pt x="7596" y="24"/>
                    <a:pt x="758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704;p39">
              <a:extLst>
                <a:ext uri="{FF2B5EF4-FFF2-40B4-BE49-F238E27FC236}">
                  <a16:creationId xmlns:a16="http://schemas.microsoft.com/office/drawing/2014/main" id="{1EB82724-34A6-4902-AB9C-989BDA5200C3}"/>
                </a:ext>
              </a:extLst>
            </p:cNvPr>
            <p:cNvSpPr/>
            <p:nvPr/>
          </p:nvSpPr>
          <p:spPr>
            <a:xfrm>
              <a:off x="3715625" y="3559500"/>
              <a:ext cx="364650" cy="185150"/>
            </a:xfrm>
            <a:custGeom>
              <a:avLst/>
              <a:gdLst/>
              <a:ahLst/>
              <a:cxnLst/>
              <a:rect l="l" t="t" r="r" b="b"/>
              <a:pathLst>
                <a:path w="14586" h="7406" extrusionOk="0">
                  <a:moveTo>
                    <a:pt x="3906" y="0"/>
                  </a:moveTo>
                  <a:cubicBezTo>
                    <a:pt x="3835" y="12"/>
                    <a:pt x="3763" y="24"/>
                    <a:pt x="3704" y="36"/>
                  </a:cubicBezTo>
                  <a:cubicBezTo>
                    <a:pt x="3323" y="96"/>
                    <a:pt x="2989" y="250"/>
                    <a:pt x="2692" y="477"/>
                  </a:cubicBezTo>
                  <a:cubicBezTo>
                    <a:pt x="2489" y="643"/>
                    <a:pt x="2299" y="834"/>
                    <a:pt x="2168" y="1060"/>
                  </a:cubicBezTo>
                  <a:cubicBezTo>
                    <a:pt x="1441" y="2346"/>
                    <a:pt x="727" y="3644"/>
                    <a:pt x="13" y="4930"/>
                  </a:cubicBezTo>
                  <a:cubicBezTo>
                    <a:pt x="13" y="4941"/>
                    <a:pt x="1" y="4953"/>
                    <a:pt x="1" y="4977"/>
                  </a:cubicBezTo>
                  <a:cubicBezTo>
                    <a:pt x="667" y="5334"/>
                    <a:pt x="1322" y="5703"/>
                    <a:pt x="2001" y="6073"/>
                  </a:cubicBezTo>
                  <a:cubicBezTo>
                    <a:pt x="2811" y="6513"/>
                    <a:pt x="3620" y="6965"/>
                    <a:pt x="4442" y="7406"/>
                  </a:cubicBezTo>
                  <a:cubicBezTo>
                    <a:pt x="5335" y="5811"/>
                    <a:pt x="6216" y="4203"/>
                    <a:pt x="7109" y="2596"/>
                  </a:cubicBezTo>
                  <a:cubicBezTo>
                    <a:pt x="7704" y="3608"/>
                    <a:pt x="8299" y="4608"/>
                    <a:pt x="8883" y="5608"/>
                  </a:cubicBezTo>
                  <a:cubicBezTo>
                    <a:pt x="8240" y="5977"/>
                    <a:pt x="7597" y="6346"/>
                    <a:pt x="6954" y="6715"/>
                  </a:cubicBezTo>
                  <a:cubicBezTo>
                    <a:pt x="6978" y="6727"/>
                    <a:pt x="7014" y="6727"/>
                    <a:pt x="7037" y="6727"/>
                  </a:cubicBezTo>
                  <a:cubicBezTo>
                    <a:pt x="7716" y="6692"/>
                    <a:pt x="8395" y="6656"/>
                    <a:pt x="9073" y="6620"/>
                  </a:cubicBezTo>
                  <a:cubicBezTo>
                    <a:pt x="9657" y="6596"/>
                    <a:pt x="10240" y="6573"/>
                    <a:pt x="10824" y="6537"/>
                  </a:cubicBezTo>
                  <a:cubicBezTo>
                    <a:pt x="11252" y="6513"/>
                    <a:pt x="11693" y="6501"/>
                    <a:pt x="12133" y="6477"/>
                  </a:cubicBezTo>
                  <a:cubicBezTo>
                    <a:pt x="12145" y="6477"/>
                    <a:pt x="12169" y="6465"/>
                    <a:pt x="12169" y="6465"/>
                  </a:cubicBezTo>
                  <a:cubicBezTo>
                    <a:pt x="12181" y="6454"/>
                    <a:pt x="12193" y="6442"/>
                    <a:pt x="12193" y="6430"/>
                  </a:cubicBezTo>
                  <a:cubicBezTo>
                    <a:pt x="12990" y="5013"/>
                    <a:pt x="13764" y="3596"/>
                    <a:pt x="14562" y="2179"/>
                  </a:cubicBezTo>
                  <a:cubicBezTo>
                    <a:pt x="14562" y="2155"/>
                    <a:pt x="14574" y="2143"/>
                    <a:pt x="14586" y="2120"/>
                  </a:cubicBezTo>
                  <a:lnTo>
                    <a:pt x="14586" y="2120"/>
                  </a:lnTo>
                  <a:cubicBezTo>
                    <a:pt x="14014" y="2441"/>
                    <a:pt x="13455" y="2774"/>
                    <a:pt x="12883" y="3096"/>
                  </a:cubicBezTo>
                  <a:cubicBezTo>
                    <a:pt x="12871" y="3072"/>
                    <a:pt x="12871" y="3060"/>
                    <a:pt x="12859" y="3048"/>
                  </a:cubicBezTo>
                  <a:cubicBezTo>
                    <a:pt x="12443" y="2346"/>
                    <a:pt x="12026" y="1643"/>
                    <a:pt x="11621" y="941"/>
                  </a:cubicBezTo>
                  <a:cubicBezTo>
                    <a:pt x="11383" y="548"/>
                    <a:pt x="11062" y="298"/>
                    <a:pt x="10609" y="203"/>
                  </a:cubicBezTo>
                  <a:cubicBezTo>
                    <a:pt x="10502" y="179"/>
                    <a:pt x="10383" y="143"/>
                    <a:pt x="10288" y="143"/>
                  </a:cubicBezTo>
                  <a:cubicBezTo>
                    <a:pt x="10014" y="131"/>
                    <a:pt x="9764" y="131"/>
                    <a:pt x="9490" y="131"/>
                  </a:cubicBezTo>
                  <a:cubicBezTo>
                    <a:pt x="9157" y="131"/>
                    <a:pt x="8823" y="131"/>
                    <a:pt x="8478" y="119"/>
                  </a:cubicBezTo>
                  <a:cubicBezTo>
                    <a:pt x="8037" y="119"/>
                    <a:pt x="7609" y="107"/>
                    <a:pt x="7180" y="107"/>
                  </a:cubicBezTo>
                  <a:cubicBezTo>
                    <a:pt x="6835" y="96"/>
                    <a:pt x="6502" y="96"/>
                    <a:pt x="6156" y="96"/>
                  </a:cubicBezTo>
                  <a:cubicBezTo>
                    <a:pt x="5912" y="90"/>
                    <a:pt x="5665" y="90"/>
                    <a:pt x="5418" y="90"/>
                  </a:cubicBezTo>
                  <a:cubicBezTo>
                    <a:pt x="5171" y="90"/>
                    <a:pt x="4924" y="90"/>
                    <a:pt x="4680" y="84"/>
                  </a:cubicBezTo>
                  <a:cubicBezTo>
                    <a:pt x="4537" y="72"/>
                    <a:pt x="4382" y="24"/>
                    <a:pt x="423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705;p39">
              <a:extLst>
                <a:ext uri="{FF2B5EF4-FFF2-40B4-BE49-F238E27FC236}">
                  <a16:creationId xmlns:a16="http://schemas.microsoft.com/office/drawing/2014/main" id="{B801D18C-4381-46E2-BA87-454ED550DE6B}"/>
                </a:ext>
              </a:extLst>
            </p:cNvPr>
            <p:cNvSpPr/>
            <p:nvPr/>
          </p:nvSpPr>
          <p:spPr>
            <a:xfrm>
              <a:off x="3628125" y="3735400"/>
              <a:ext cx="238450" cy="284975"/>
            </a:xfrm>
            <a:custGeom>
              <a:avLst/>
              <a:gdLst/>
              <a:ahLst/>
              <a:cxnLst/>
              <a:rect l="l" t="t" r="r" b="b"/>
              <a:pathLst>
                <a:path w="9538" h="11399" extrusionOk="0">
                  <a:moveTo>
                    <a:pt x="0" y="1"/>
                  </a:moveTo>
                  <a:lnTo>
                    <a:pt x="0" y="13"/>
                  </a:lnTo>
                  <a:cubicBezTo>
                    <a:pt x="548" y="346"/>
                    <a:pt x="1108" y="680"/>
                    <a:pt x="1667" y="1013"/>
                  </a:cubicBezTo>
                  <a:cubicBezTo>
                    <a:pt x="1655" y="1037"/>
                    <a:pt x="1655" y="1049"/>
                    <a:pt x="1643" y="1061"/>
                  </a:cubicBezTo>
                  <a:cubicBezTo>
                    <a:pt x="1227" y="1763"/>
                    <a:pt x="798" y="2477"/>
                    <a:pt x="381" y="3192"/>
                  </a:cubicBezTo>
                  <a:cubicBezTo>
                    <a:pt x="84" y="3692"/>
                    <a:pt x="84" y="4216"/>
                    <a:pt x="346" y="4728"/>
                  </a:cubicBezTo>
                  <a:cubicBezTo>
                    <a:pt x="727" y="5490"/>
                    <a:pt x="1155" y="6240"/>
                    <a:pt x="1548" y="7002"/>
                  </a:cubicBezTo>
                  <a:cubicBezTo>
                    <a:pt x="2096" y="8038"/>
                    <a:pt x="2667" y="9062"/>
                    <a:pt x="3179" y="10121"/>
                  </a:cubicBezTo>
                  <a:cubicBezTo>
                    <a:pt x="3536" y="10871"/>
                    <a:pt x="4167" y="11252"/>
                    <a:pt x="4977" y="11383"/>
                  </a:cubicBezTo>
                  <a:cubicBezTo>
                    <a:pt x="5054" y="11395"/>
                    <a:pt x="5132" y="11398"/>
                    <a:pt x="5211" y="11398"/>
                  </a:cubicBezTo>
                  <a:cubicBezTo>
                    <a:pt x="5290" y="11398"/>
                    <a:pt x="5370" y="11395"/>
                    <a:pt x="5453" y="11395"/>
                  </a:cubicBezTo>
                  <a:lnTo>
                    <a:pt x="9537" y="11395"/>
                  </a:lnTo>
                  <a:lnTo>
                    <a:pt x="9537" y="8847"/>
                  </a:lnTo>
                  <a:lnTo>
                    <a:pt x="9537" y="6323"/>
                  </a:lnTo>
                  <a:lnTo>
                    <a:pt x="4048" y="6323"/>
                  </a:lnTo>
                  <a:cubicBezTo>
                    <a:pt x="4644" y="5311"/>
                    <a:pt x="5215" y="4311"/>
                    <a:pt x="5799" y="3299"/>
                  </a:cubicBezTo>
                  <a:cubicBezTo>
                    <a:pt x="6442" y="3692"/>
                    <a:pt x="7073" y="4073"/>
                    <a:pt x="7716" y="4466"/>
                  </a:cubicBezTo>
                  <a:lnTo>
                    <a:pt x="7716" y="4454"/>
                  </a:lnTo>
                  <a:cubicBezTo>
                    <a:pt x="7716" y="4442"/>
                    <a:pt x="7716" y="4442"/>
                    <a:pt x="7704" y="4430"/>
                  </a:cubicBezTo>
                  <a:cubicBezTo>
                    <a:pt x="6799" y="2977"/>
                    <a:pt x="5894" y="1513"/>
                    <a:pt x="4989" y="49"/>
                  </a:cubicBezTo>
                  <a:cubicBezTo>
                    <a:pt x="4989" y="25"/>
                    <a:pt x="4977" y="13"/>
                    <a:pt x="4965" y="13"/>
                  </a:cubicBezTo>
                  <a:cubicBezTo>
                    <a:pt x="4941" y="13"/>
                    <a:pt x="4929" y="1"/>
                    <a:pt x="4918"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706;p39">
              <a:extLst>
                <a:ext uri="{FF2B5EF4-FFF2-40B4-BE49-F238E27FC236}">
                  <a16:creationId xmlns:a16="http://schemas.microsoft.com/office/drawing/2014/main" id="{FF2B937B-3B47-4CD0-9C9E-5DE153BBB091}"/>
                </a:ext>
              </a:extLst>
            </p:cNvPr>
            <p:cNvSpPr/>
            <p:nvPr/>
          </p:nvSpPr>
          <p:spPr>
            <a:xfrm>
              <a:off x="4998525" y="4106300"/>
              <a:ext cx="378350" cy="244675"/>
            </a:xfrm>
            <a:custGeom>
              <a:avLst/>
              <a:gdLst/>
              <a:ahLst/>
              <a:cxnLst/>
              <a:rect l="l" t="t" r="r" b="b"/>
              <a:pathLst>
                <a:path w="15134" h="9787" extrusionOk="0">
                  <a:moveTo>
                    <a:pt x="14276" y="0"/>
                  </a:moveTo>
                  <a:lnTo>
                    <a:pt x="7216" y="1834"/>
                  </a:lnTo>
                  <a:cubicBezTo>
                    <a:pt x="4394" y="4024"/>
                    <a:pt x="1489" y="6358"/>
                    <a:pt x="1" y="9608"/>
                  </a:cubicBezTo>
                  <a:lnTo>
                    <a:pt x="370" y="9787"/>
                  </a:lnTo>
                  <a:cubicBezTo>
                    <a:pt x="5287" y="7430"/>
                    <a:pt x="10216" y="5072"/>
                    <a:pt x="15134" y="2727"/>
                  </a:cubicBezTo>
                  <a:cubicBezTo>
                    <a:pt x="14895" y="1810"/>
                    <a:pt x="14610" y="905"/>
                    <a:pt x="14288" y="12"/>
                  </a:cubicBezTo>
                  <a:lnTo>
                    <a:pt x="14276"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707;p39">
              <a:extLst>
                <a:ext uri="{FF2B5EF4-FFF2-40B4-BE49-F238E27FC236}">
                  <a16:creationId xmlns:a16="http://schemas.microsoft.com/office/drawing/2014/main" id="{AE8F4892-46D4-4CAA-81D9-C1BDD7457F8A}"/>
                </a:ext>
              </a:extLst>
            </p:cNvPr>
            <p:cNvSpPr/>
            <p:nvPr/>
          </p:nvSpPr>
          <p:spPr>
            <a:xfrm>
              <a:off x="4280875" y="4232200"/>
              <a:ext cx="432825" cy="110750"/>
            </a:xfrm>
            <a:custGeom>
              <a:avLst/>
              <a:gdLst/>
              <a:ahLst/>
              <a:cxnLst/>
              <a:rect l="l" t="t" r="r" b="b"/>
              <a:pathLst>
                <a:path w="17313" h="4430" extrusionOk="0">
                  <a:moveTo>
                    <a:pt x="9871" y="0"/>
                  </a:moveTo>
                  <a:lnTo>
                    <a:pt x="9871" y="12"/>
                  </a:lnTo>
                  <a:cubicBezTo>
                    <a:pt x="6251" y="512"/>
                    <a:pt x="2787" y="2060"/>
                    <a:pt x="1" y="4430"/>
                  </a:cubicBezTo>
                  <a:cubicBezTo>
                    <a:pt x="5775" y="4275"/>
                    <a:pt x="11550" y="4132"/>
                    <a:pt x="17312" y="3977"/>
                  </a:cubicBezTo>
                  <a:cubicBezTo>
                    <a:pt x="17253" y="2655"/>
                    <a:pt x="17158" y="1322"/>
                    <a:pt x="1703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708;p39">
              <a:extLst>
                <a:ext uri="{FF2B5EF4-FFF2-40B4-BE49-F238E27FC236}">
                  <a16:creationId xmlns:a16="http://schemas.microsoft.com/office/drawing/2014/main" id="{3B860FDA-E651-4920-9D7B-FE9064CD66CF}"/>
                </a:ext>
              </a:extLst>
            </p:cNvPr>
            <p:cNvSpPr/>
            <p:nvPr/>
          </p:nvSpPr>
          <p:spPr>
            <a:xfrm>
              <a:off x="3910300" y="1464575"/>
              <a:ext cx="358100" cy="354850"/>
            </a:xfrm>
            <a:custGeom>
              <a:avLst/>
              <a:gdLst/>
              <a:ahLst/>
              <a:cxnLst/>
              <a:rect l="l" t="t" r="r" b="b"/>
              <a:pathLst>
                <a:path w="14324" h="14194" extrusionOk="0">
                  <a:moveTo>
                    <a:pt x="11724" y="1"/>
                  </a:moveTo>
                  <a:cubicBezTo>
                    <a:pt x="10776" y="1"/>
                    <a:pt x="9840" y="387"/>
                    <a:pt x="9133" y="1001"/>
                  </a:cubicBezTo>
                  <a:cubicBezTo>
                    <a:pt x="8311" y="1716"/>
                    <a:pt x="7775" y="2728"/>
                    <a:pt x="7561" y="3788"/>
                  </a:cubicBezTo>
                  <a:lnTo>
                    <a:pt x="7478" y="3883"/>
                  </a:lnTo>
                  <a:cubicBezTo>
                    <a:pt x="6477" y="3073"/>
                    <a:pt x="5406" y="2311"/>
                    <a:pt x="4168" y="2037"/>
                  </a:cubicBezTo>
                  <a:cubicBezTo>
                    <a:pt x="3895" y="1977"/>
                    <a:pt x="3611" y="1946"/>
                    <a:pt x="3327" y="1946"/>
                  </a:cubicBezTo>
                  <a:cubicBezTo>
                    <a:pt x="2272" y="1946"/>
                    <a:pt x="1209" y="2368"/>
                    <a:pt x="655" y="3240"/>
                  </a:cubicBezTo>
                  <a:cubicBezTo>
                    <a:pt x="0" y="4288"/>
                    <a:pt x="215" y="5657"/>
                    <a:pt x="762" y="6764"/>
                  </a:cubicBezTo>
                  <a:cubicBezTo>
                    <a:pt x="1429" y="8121"/>
                    <a:pt x="2525" y="9217"/>
                    <a:pt x="3679" y="10181"/>
                  </a:cubicBezTo>
                  <a:cubicBezTo>
                    <a:pt x="5537" y="11729"/>
                    <a:pt x="7585" y="13039"/>
                    <a:pt x="9728" y="14194"/>
                  </a:cubicBezTo>
                  <a:cubicBezTo>
                    <a:pt x="11264" y="10896"/>
                    <a:pt x="13514" y="7848"/>
                    <a:pt x="14121" y="4276"/>
                  </a:cubicBezTo>
                  <a:cubicBezTo>
                    <a:pt x="14276" y="3395"/>
                    <a:pt x="14324" y="2478"/>
                    <a:pt x="14062" y="1632"/>
                  </a:cubicBezTo>
                  <a:cubicBezTo>
                    <a:pt x="13931" y="1216"/>
                    <a:pt x="13716" y="799"/>
                    <a:pt x="13383" y="525"/>
                  </a:cubicBezTo>
                  <a:cubicBezTo>
                    <a:pt x="13038" y="216"/>
                    <a:pt x="12585" y="73"/>
                    <a:pt x="12133" y="25"/>
                  </a:cubicBezTo>
                  <a:cubicBezTo>
                    <a:pt x="11997" y="9"/>
                    <a:pt x="11860" y="1"/>
                    <a:pt x="11724" y="1"/>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709;p39">
              <a:extLst>
                <a:ext uri="{FF2B5EF4-FFF2-40B4-BE49-F238E27FC236}">
                  <a16:creationId xmlns:a16="http://schemas.microsoft.com/office/drawing/2014/main" id="{1BA6A1A2-1642-4F9E-9FD2-C64E67BFB767}"/>
                </a:ext>
              </a:extLst>
            </p:cNvPr>
            <p:cNvSpPr/>
            <p:nvPr/>
          </p:nvSpPr>
          <p:spPr>
            <a:xfrm>
              <a:off x="4680625" y="1385725"/>
              <a:ext cx="127125" cy="183375"/>
            </a:xfrm>
            <a:custGeom>
              <a:avLst/>
              <a:gdLst/>
              <a:ahLst/>
              <a:cxnLst/>
              <a:rect l="l" t="t" r="r" b="b"/>
              <a:pathLst>
                <a:path w="5085" h="7335" extrusionOk="0">
                  <a:moveTo>
                    <a:pt x="5037" y="0"/>
                  </a:moveTo>
                  <a:cubicBezTo>
                    <a:pt x="5037" y="0"/>
                    <a:pt x="2180" y="905"/>
                    <a:pt x="679" y="1346"/>
                  </a:cubicBezTo>
                  <a:lnTo>
                    <a:pt x="679" y="1357"/>
                  </a:lnTo>
                  <a:cubicBezTo>
                    <a:pt x="525" y="2596"/>
                    <a:pt x="358" y="3834"/>
                    <a:pt x="191" y="5072"/>
                  </a:cubicBezTo>
                  <a:cubicBezTo>
                    <a:pt x="120" y="5525"/>
                    <a:pt x="60" y="5977"/>
                    <a:pt x="1" y="6430"/>
                  </a:cubicBezTo>
                  <a:cubicBezTo>
                    <a:pt x="263" y="6727"/>
                    <a:pt x="513" y="7037"/>
                    <a:pt x="775" y="7334"/>
                  </a:cubicBezTo>
                  <a:cubicBezTo>
                    <a:pt x="2251" y="4929"/>
                    <a:pt x="3692" y="2489"/>
                    <a:pt x="5085" y="24"/>
                  </a:cubicBezTo>
                  <a:lnTo>
                    <a:pt x="5037" y="0"/>
                  </a:lnTo>
                  <a:close/>
                </a:path>
              </a:pathLst>
            </a:custGeom>
            <a:solidFill>
              <a:srgbClr val="ED867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710;p39">
              <a:extLst>
                <a:ext uri="{FF2B5EF4-FFF2-40B4-BE49-F238E27FC236}">
                  <a16:creationId xmlns:a16="http://schemas.microsoft.com/office/drawing/2014/main" id="{B9FD13EA-DD88-475A-B3FE-AD9B60B241B3}"/>
                </a:ext>
              </a:extLst>
            </p:cNvPr>
            <p:cNvSpPr/>
            <p:nvPr/>
          </p:nvSpPr>
          <p:spPr>
            <a:xfrm>
              <a:off x="4515725" y="1069100"/>
              <a:ext cx="401275" cy="586325"/>
            </a:xfrm>
            <a:custGeom>
              <a:avLst/>
              <a:gdLst/>
              <a:ahLst/>
              <a:cxnLst/>
              <a:rect l="l" t="t" r="r" b="b"/>
              <a:pathLst>
                <a:path w="16051" h="23453" extrusionOk="0">
                  <a:moveTo>
                    <a:pt x="10569" y="0"/>
                  </a:moveTo>
                  <a:cubicBezTo>
                    <a:pt x="10460" y="0"/>
                    <a:pt x="10347" y="15"/>
                    <a:pt x="10240" y="33"/>
                  </a:cubicBezTo>
                  <a:cubicBezTo>
                    <a:pt x="7442" y="473"/>
                    <a:pt x="4632" y="926"/>
                    <a:pt x="1822" y="1366"/>
                  </a:cubicBezTo>
                  <a:cubicBezTo>
                    <a:pt x="1215" y="1461"/>
                    <a:pt x="608" y="1557"/>
                    <a:pt x="1" y="1604"/>
                  </a:cubicBezTo>
                  <a:lnTo>
                    <a:pt x="1" y="1664"/>
                  </a:lnTo>
                  <a:cubicBezTo>
                    <a:pt x="346" y="4962"/>
                    <a:pt x="691" y="8248"/>
                    <a:pt x="1275" y="11510"/>
                  </a:cubicBezTo>
                  <a:cubicBezTo>
                    <a:pt x="1418" y="12248"/>
                    <a:pt x="1560" y="13010"/>
                    <a:pt x="1953" y="13653"/>
                  </a:cubicBezTo>
                  <a:cubicBezTo>
                    <a:pt x="2108" y="13915"/>
                    <a:pt x="2322" y="14165"/>
                    <a:pt x="2584" y="14296"/>
                  </a:cubicBezTo>
                  <a:cubicBezTo>
                    <a:pt x="2894" y="14451"/>
                    <a:pt x="3239" y="14463"/>
                    <a:pt x="3585" y="14463"/>
                  </a:cubicBezTo>
                  <a:cubicBezTo>
                    <a:pt x="4811" y="14451"/>
                    <a:pt x="6037" y="14308"/>
                    <a:pt x="7228" y="14034"/>
                  </a:cubicBezTo>
                  <a:cubicBezTo>
                    <a:pt x="7252" y="14022"/>
                    <a:pt x="7264" y="14022"/>
                    <a:pt x="7275" y="14011"/>
                  </a:cubicBezTo>
                  <a:cubicBezTo>
                    <a:pt x="8776" y="13570"/>
                    <a:pt x="11633" y="12665"/>
                    <a:pt x="11633" y="12665"/>
                  </a:cubicBezTo>
                  <a:lnTo>
                    <a:pt x="11681" y="12689"/>
                  </a:lnTo>
                  <a:cubicBezTo>
                    <a:pt x="10288" y="15154"/>
                    <a:pt x="8847" y="17594"/>
                    <a:pt x="7371" y="19999"/>
                  </a:cubicBezTo>
                  <a:cubicBezTo>
                    <a:pt x="8073" y="20845"/>
                    <a:pt x="8776" y="21678"/>
                    <a:pt x="9478" y="22512"/>
                  </a:cubicBezTo>
                  <a:cubicBezTo>
                    <a:pt x="9776" y="22857"/>
                    <a:pt x="10073" y="23214"/>
                    <a:pt x="10443" y="23452"/>
                  </a:cubicBezTo>
                  <a:cubicBezTo>
                    <a:pt x="12395" y="22071"/>
                    <a:pt x="14264" y="20583"/>
                    <a:pt x="16050" y="19011"/>
                  </a:cubicBezTo>
                  <a:lnTo>
                    <a:pt x="16027" y="18987"/>
                  </a:lnTo>
                  <a:cubicBezTo>
                    <a:pt x="15943" y="18654"/>
                    <a:pt x="15848" y="18321"/>
                    <a:pt x="15753" y="17987"/>
                  </a:cubicBezTo>
                  <a:cubicBezTo>
                    <a:pt x="14848" y="14689"/>
                    <a:pt x="14014" y="11367"/>
                    <a:pt x="13252" y="8034"/>
                  </a:cubicBezTo>
                  <a:cubicBezTo>
                    <a:pt x="13633" y="7569"/>
                    <a:pt x="13991" y="7093"/>
                    <a:pt x="14217" y="6533"/>
                  </a:cubicBezTo>
                  <a:cubicBezTo>
                    <a:pt x="14479" y="5902"/>
                    <a:pt x="14514" y="5129"/>
                    <a:pt x="14157" y="4533"/>
                  </a:cubicBezTo>
                  <a:cubicBezTo>
                    <a:pt x="14014" y="4307"/>
                    <a:pt x="13800" y="4105"/>
                    <a:pt x="13550" y="4033"/>
                  </a:cubicBezTo>
                  <a:cubicBezTo>
                    <a:pt x="13473" y="4010"/>
                    <a:pt x="13396" y="3997"/>
                    <a:pt x="13319" y="3997"/>
                  </a:cubicBezTo>
                  <a:cubicBezTo>
                    <a:pt x="13277" y="3997"/>
                    <a:pt x="13235" y="4001"/>
                    <a:pt x="13193" y="4009"/>
                  </a:cubicBezTo>
                  <a:cubicBezTo>
                    <a:pt x="12967" y="4057"/>
                    <a:pt x="12776" y="4224"/>
                    <a:pt x="12621" y="4390"/>
                  </a:cubicBezTo>
                  <a:cubicBezTo>
                    <a:pt x="12205" y="4795"/>
                    <a:pt x="11859" y="5271"/>
                    <a:pt x="11586" y="5783"/>
                  </a:cubicBezTo>
                  <a:lnTo>
                    <a:pt x="11514" y="5748"/>
                  </a:lnTo>
                  <a:cubicBezTo>
                    <a:pt x="11419" y="4045"/>
                    <a:pt x="11300" y="2331"/>
                    <a:pt x="11169" y="628"/>
                  </a:cubicBezTo>
                  <a:cubicBezTo>
                    <a:pt x="11145" y="473"/>
                    <a:pt x="11133" y="307"/>
                    <a:pt x="11038" y="176"/>
                  </a:cubicBezTo>
                  <a:cubicBezTo>
                    <a:pt x="10926" y="41"/>
                    <a:pt x="10753" y="0"/>
                    <a:pt x="10569" y="0"/>
                  </a:cubicBezTo>
                  <a:close/>
                </a:path>
              </a:pathLst>
            </a:custGeom>
            <a:solidFill>
              <a:srgbClr val="FBB2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711;p39">
              <a:extLst>
                <a:ext uri="{FF2B5EF4-FFF2-40B4-BE49-F238E27FC236}">
                  <a16:creationId xmlns:a16="http://schemas.microsoft.com/office/drawing/2014/main" id="{79B913A4-FACC-4429-943F-2D878C8C38D4}"/>
                </a:ext>
              </a:extLst>
            </p:cNvPr>
            <p:cNvSpPr/>
            <p:nvPr/>
          </p:nvSpPr>
          <p:spPr>
            <a:xfrm>
              <a:off x="4397550" y="988325"/>
              <a:ext cx="457525" cy="225375"/>
            </a:xfrm>
            <a:custGeom>
              <a:avLst/>
              <a:gdLst/>
              <a:ahLst/>
              <a:cxnLst/>
              <a:rect l="l" t="t" r="r" b="b"/>
              <a:pathLst>
                <a:path w="18301" h="9015" extrusionOk="0">
                  <a:moveTo>
                    <a:pt x="16256" y="0"/>
                  </a:moveTo>
                  <a:cubicBezTo>
                    <a:pt x="16049" y="0"/>
                    <a:pt x="15834" y="72"/>
                    <a:pt x="15634" y="144"/>
                  </a:cubicBezTo>
                  <a:cubicBezTo>
                    <a:pt x="12231" y="1376"/>
                    <a:pt x="8621" y="2010"/>
                    <a:pt x="5002" y="2010"/>
                  </a:cubicBezTo>
                  <a:cubicBezTo>
                    <a:pt x="4633" y="2010"/>
                    <a:pt x="4264" y="2003"/>
                    <a:pt x="3894" y="1990"/>
                  </a:cubicBezTo>
                  <a:cubicBezTo>
                    <a:pt x="3063" y="1959"/>
                    <a:pt x="2232" y="1902"/>
                    <a:pt x="1401" y="1902"/>
                  </a:cubicBezTo>
                  <a:cubicBezTo>
                    <a:pt x="1267" y="1902"/>
                    <a:pt x="1134" y="1903"/>
                    <a:pt x="1001" y="1906"/>
                  </a:cubicBezTo>
                  <a:cubicBezTo>
                    <a:pt x="763" y="1906"/>
                    <a:pt x="501" y="1930"/>
                    <a:pt x="311" y="2073"/>
                  </a:cubicBezTo>
                  <a:cubicBezTo>
                    <a:pt x="84" y="2240"/>
                    <a:pt x="1" y="2573"/>
                    <a:pt x="60" y="2859"/>
                  </a:cubicBezTo>
                  <a:cubicBezTo>
                    <a:pt x="108" y="3145"/>
                    <a:pt x="299" y="3395"/>
                    <a:pt x="489" y="3597"/>
                  </a:cubicBezTo>
                  <a:cubicBezTo>
                    <a:pt x="1227" y="4383"/>
                    <a:pt x="2299" y="4752"/>
                    <a:pt x="3370" y="4847"/>
                  </a:cubicBezTo>
                  <a:cubicBezTo>
                    <a:pt x="3560" y="4862"/>
                    <a:pt x="3749" y="4869"/>
                    <a:pt x="3939" y="4869"/>
                  </a:cubicBezTo>
                  <a:cubicBezTo>
                    <a:pt x="4202" y="4869"/>
                    <a:pt x="4465" y="4856"/>
                    <a:pt x="4728" y="4835"/>
                  </a:cubicBezTo>
                  <a:cubicBezTo>
                    <a:pt x="5335" y="4788"/>
                    <a:pt x="5942" y="4692"/>
                    <a:pt x="6549" y="4597"/>
                  </a:cubicBezTo>
                  <a:cubicBezTo>
                    <a:pt x="9359" y="4157"/>
                    <a:pt x="12169" y="3704"/>
                    <a:pt x="14967" y="3264"/>
                  </a:cubicBezTo>
                  <a:cubicBezTo>
                    <a:pt x="15074" y="3246"/>
                    <a:pt x="15187" y="3231"/>
                    <a:pt x="15296" y="3231"/>
                  </a:cubicBezTo>
                  <a:cubicBezTo>
                    <a:pt x="15480" y="3231"/>
                    <a:pt x="15653" y="3272"/>
                    <a:pt x="15765" y="3407"/>
                  </a:cubicBezTo>
                  <a:cubicBezTo>
                    <a:pt x="15860" y="3538"/>
                    <a:pt x="15872" y="3704"/>
                    <a:pt x="15896" y="3859"/>
                  </a:cubicBezTo>
                  <a:cubicBezTo>
                    <a:pt x="16027" y="5562"/>
                    <a:pt x="16146" y="7276"/>
                    <a:pt x="16241" y="8979"/>
                  </a:cubicBezTo>
                  <a:lnTo>
                    <a:pt x="16313" y="9014"/>
                  </a:lnTo>
                  <a:cubicBezTo>
                    <a:pt x="16586" y="8502"/>
                    <a:pt x="16932" y="8026"/>
                    <a:pt x="17348" y="7621"/>
                  </a:cubicBezTo>
                  <a:cubicBezTo>
                    <a:pt x="17503" y="7455"/>
                    <a:pt x="17694" y="7288"/>
                    <a:pt x="17920" y="7240"/>
                  </a:cubicBezTo>
                  <a:cubicBezTo>
                    <a:pt x="17962" y="7232"/>
                    <a:pt x="18004" y="7228"/>
                    <a:pt x="18046" y="7228"/>
                  </a:cubicBezTo>
                  <a:cubicBezTo>
                    <a:pt x="18123" y="7228"/>
                    <a:pt x="18200" y="7241"/>
                    <a:pt x="18277" y="7264"/>
                  </a:cubicBezTo>
                  <a:lnTo>
                    <a:pt x="18301" y="7181"/>
                  </a:lnTo>
                  <a:cubicBezTo>
                    <a:pt x="17884" y="5121"/>
                    <a:pt x="17479" y="3061"/>
                    <a:pt x="17063" y="990"/>
                  </a:cubicBezTo>
                  <a:cubicBezTo>
                    <a:pt x="16991" y="632"/>
                    <a:pt x="16884" y="216"/>
                    <a:pt x="16551" y="61"/>
                  </a:cubicBezTo>
                  <a:cubicBezTo>
                    <a:pt x="16457" y="18"/>
                    <a:pt x="16357" y="0"/>
                    <a:pt x="16256" y="0"/>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712;p39">
              <a:extLst>
                <a:ext uri="{FF2B5EF4-FFF2-40B4-BE49-F238E27FC236}">
                  <a16:creationId xmlns:a16="http://schemas.microsoft.com/office/drawing/2014/main" id="{EFB61731-B6E4-4089-9722-E8F0F12880F5}"/>
                </a:ext>
              </a:extLst>
            </p:cNvPr>
            <p:cNvSpPr/>
            <p:nvPr/>
          </p:nvSpPr>
          <p:spPr>
            <a:xfrm>
              <a:off x="4231775" y="1512225"/>
              <a:ext cx="953400" cy="989825"/>
            </a:xfrm>
            <a:custGeom>
              <a:avLst/>
              <a:gdLst/>
              <a:ahLst/>
              <a:cxnLst/>
              <a:rect l="l" t="t" r="r" b="b"/>
              <a:pathLst>
                <a:path w="38136" h="39593" extrusionOk="0">
                  <a:moveTo>
                    <a:pt x="18133" y="0"/>
                  </a:moveTo>
                  <a:lnTo>
                    <a:pt x="18133" y="0"/>
                  </a:lnTo>
                  <a:cubicBezTo>
                    <a:pt x="16574" y="298"/>
                    <a:pt x="15014" y="643"/>
                    <a:pt x="13454" y="1036"/>
                  </a:cubicBezTo>
                  <a:cubicBezTo>
                    <a:pt x="11728" y="1524"/>
                    <a:pt x="10049" y="2274"/>
                    <a:pt x="8680" y="3453"/>
                  </a:cubicBezTo>
                  <a:cubicBezTo>
                    <a:pt x="7323" y="4632"/>
                    <a:pt x="6584" y="6061"/>
                    <a:pt x="6037" y="7620"/>
                  </a:cubicBezTo>
                  <a:cubicBezTo>
                    <a:pt x="5691" y="9013"/>
                    <a:pt x="5346" y="10394"/>
                    <a:pt x="5025" y="11787"/>
                  </a:cubicBezTo>
                  <a:lnTo>
                    <a:pt x="5013" y="11787"/>
                  </a:lnTo>
                  <a:lnTo>
                    <a:pt x="5001" y="11883"/>
                  </a:lnTo>
                  <a:cubicBezTo>
                    <a:pt x="4941" y="12097"/>
                    <a:pt x="4894" y="12311"/>
                    <a:pt x="4846" y="12538"/>
                  </a:cubicBezTo>
                  <a:lnTo>
                    <a:pt x="4858" y="12538"/>
                  </a:lnTo>
                  <a:lnTo>
                    <a:pt x="2941" y="21622"/>
                  </a:lnTo>
                  <a:lnTo>
                    <a:pt x="0" y="23039"/>
                  </a:lnTo>
                  <a:cubicBezTo>
                    <a:pt x="0" y="23039"/>
                    <a:pt x="381" y="24087"/>
                    <a:pt x="2608" y="26480"/>
                  </a:cubicBezTo>
                  <a:cubicBezTo>
                    <a:pt x="2608" y="26480"/>
                    <a:pt x="3108" y="27158"/>
                    <a:pt x="3513" y="28075"/>
                  </a:cubicBezTo>
                  <a:lnTo>
                    <a:pt x="10216" y="23801"/>
                  </a:lnTo>
                  <a:cubicBezTo>
                    <a:pt x="10216" y="23801"/>
                    <a:pt x="10728" y="31516"/>
                    <a:pt x="10418" y="37624"/>
                  </a:cubicBezTo>
                  <a:cubicBezTo>
                    <a:pt x="10418" y="37624"/>
                    <a:pt x="15476" y="39593"/>
                    <a:pt x="22762" y="39593"/>
                  </a:cubicBezTo>
                  <a:cubicBezTo>
                    <a:pt x="26463" y="39593"/>
                    <a:pt x="30739" y="39085"/>
                    <a:pt x="35219" y="37553"/>
                  </a:cubicBezTo>
                  <a:lnTo>
                    <a:pt x="34088" y="18431"/>
                  </a:lnTo>
                  <a:lnTo>
                    <a:pt x="36409" y="12538"/>
                  </a:lnTo>
                  <a:cubicBezTo>
                    <a:pt x="36564" y="12133"/>
                    <a:pt x="36719" y="11728"/>
                    <a:pt x="36874" y="11335"/>
                  </a:cubicBezTo>
                  <a:cubicBezTo>
                    <a:pt x="36874" y="11335"/>
                    <a:pt x="36874" y="11323"/>
                    <a:pt x="36886" y="11323"/>
                  </a:cubicBezTo>
                  <a:cubicBezTo>
                    <a:pt x="37005" y="11002"/>
                    <a:pt x="37136" y="10668"/>
                    <a:pt x="37267" y="10347"/>
                  </a:cubicBezTo>
                  <a:cubicBezTo>
                    <a:pt x="37374" y="10073"/>
                    <a:pt x="37481" y="9799"/>
                    <a:pt x="37576" y="9537"/>
                  </a:cubicBezTo>
                  <a:cubicBezTo>
                    <a:pt x="37576" y="9525"/>
                    <a:pt x="37588" y="9525"/>
                    <a:pt x="37588" y="9525"/>
                  </a:cubicBezTo>
                  <a:cubicBezTo>
                    <a:pt x="38136" y="7108"/>
                    <a:pt x="37422" y="4346"/>
                    <a:pt x="35755" y="2536"/>
                  </a:cubicBezTo>
                  <a:cubicBezTo>
                    <a:pt x="35421" y="2167"/>
                    <a:pt x="34695" y="1679"/>
                    <a:pt x="34088" y="1453"/>
                  </a:cubicBezTo>
                  <a:cubicBezTo>
                    <a:pt x="31790" y="917"/>
                    <a:pt x="29456" y="512"/>
                    <a:pt x="27111" y="250"/>
                  </a:cubicBezTo>
                  <a:lnTo>
                    <a:pt x="27111" y="250"/>
                  </a:lnTo>
                  <a:cubicBezTo>
                    <a:pt x="27206" y="584"/>
                    <a:pt x="27301" y="917"/>
                    <a:pt x="27385" y="1250"/>
                  </a:cubicBezTo>
                  <a:lnTo>
                    <a:pt x="27408" y="1274"/>
                  </a:lnTo>
                  <a:cubicBezTo>
                    <a:pt x="25622" y="2846"/>
                    <a:pt x="23753" y="4334"/>
                    <a:pt x="21801" y="5703"/>
                  </a:cubicBezTo>
                  <a:cubicBezTo>
                    <a:pt x="21431" y="5477"/>
                    <a:pt x="21134" y="5120"/>
                    <a:pt x="20836" y="4775"/>
                  </a:cubicBezTo>
                  <a:cubicBezTo>
                    <a:pt x="20134" y="3941"/>
                    <a:pt x="19431" y="3108"/>
                    <a:pt x="18729" y="2263"/>
                  </a:cubicBezTo>
                  <a:cubicBezTo>
                    <a:pt x="18467" y="1965"/>
                    <a:pt x="18217" y="1655"/>
                    <a:pt x="17955" y="1358"/>
                  </a:cubicBezTo>
                  <a:cubicBezTo>
                    <a:pt x="18014" y="905"/>
                    <a:pt x="18074" y="453"/>
                    <a:pt x="18133" y="0"/>
                  </a:cubicBezTo>
                  <a:close/>
                </a:path>
              </a:pathLst>
            </a:custGeom>
            <a:solidFill>
              <a:srgbClr val="40B4E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713;p39">
              <a:extLst>
                <a:ext uri="{FF2B5EF4-FFF2-40B4-BE49-F238E27FC236}">
                  <a16:creationId xmlns:a16="http://schemas.microsoft.com/office/drawing/2014/main" id="{79D86D9B-EB11-42E8-BCB8-FBCF5EDA3A8C}"/>
                </a:ext>
              </a:extLst>
            </p:cNvPr>
            <p:cNvSpPr/>
            <p:nvPr/>
          </p:nvSpPr>
          <p:spPr>
            <a:xfrm>
              <a:off x="4487150" y="2449825"/>
              <a:ext cx="889725" cy="1782400"/>
            </a:xfrm>
            <a:custGeom>
              <a:avLst/>
              <a:gdLst/>
              <a:ahLst/>
              <a:cxnLst/>
              <a:rect l="l" t="t" r="r" b="b"/>
              <a:pathLst>
                <a:path w="35589" h="71296" extrusionOk="0">
                  <a:moveTo>
                    <a:pt x="215" y="1"/>
                  </a:moveTo>
                  <a:cubicBezTo>
                    <a:pt x="203" y="144"/>
                    <a:pt x="203" y="287"/>
                    <a:pt x="191" y="430"/>
                  </a:cubicBezTo>
                  <a:lnTo>
                    <a:pt x="167" y="6645"/>
                  </a:lnTo>
                  <a:lnTo>
                    <a:pt x="1" y="71295"/>
                  </a:lnTo>
                  <a:lnTo>
                    <a:pt x="9526" y="71295"/>
                  </a:lnTo>
                  <a:lnTo>
                    <a:pt x="10585" y="23194"/>
                  </a:lnTo>
                  <a:lnTo>
                    <a:pt x="11657" y="33136"/>
                  </a:lnTo>
                  <a:lnTo>
                    <a:pt x="25206" y="68736"/>
                  </a:lnTo>
                  <a:lnTo>
                    <a:pt x="27671" y="68093"/>
                  </a:lnTo>
                  <a:lnTo>
                    <a:pt x="34731" y="66259"/>
                  </a:lnTo>
                  <a:lnTo>
                    <a:pt x="35589" y="66033"/>
                  </a:lnTo>
                  <a:lnTo>
                    <a:pt x="23873" y="30433"/>
                  </a:lnTo>
                  <a:lnTo>
                    <a:pt x="25206" y="13"/>
                  </a:lnTo>
                  <a:lnTo>
                    <a:pt x="25206" y="13"/>
                  </a:lnTo>
                  <a:cubicBezTo>
                    <a:pt x="25135" y="25"/>
                    <a:pt x="25075" y="49"/>
                    <a:pt x="25004" y="60"/>
                  </a:cubicBezTo>
                  <a:cubicBezTo>
                    <a:pt x="21020" y="1241"/>
                    <a:pt x="16867" y="1830"/>
                    <a:pt x="12714" y="1830"/>
                  </a:cubicBezTo>
                  <a:cubicBezTo>
                    <a:pt x="8488" y="1830"/>
                    <a:pt x="4262" y="1220"/>
                    <a:pt x="215" y="1"/>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714;p39">
              <a:extLst>
                <a:ext uri="{FF2B5EF4-FFF2-40B4-BE49-F238E27FC236}">
                  <a16:creationId xmlns:a16="http://schemas.microsoft.com/office/drawing/2014/main" id="{98DED28A-BED8-498D-A751-97DC79279BB2}"/>
                </a:ext>
              </a:extLst>
            </p:cNvPr>
            <p:cNvSpPr/>
            <p:nvPr/>
          </p:nvSpPr>
          <p:spPr>
            <a:xfrm>
              <a:off x="4037100" y="1853125"/>
              <a:ext cx="323875" cy="134775"/>
            </a:xfrm>
            <a:custGeom>
              <a:avLst/>
              <a:gdLst/>
              <a:ahLst/>
              <a:cxnLst/>
              <a:rect l="l" t="t" r="r" b="b"/>
              <a:pathLst>
                <a:path w="12955" h="5391" extrusionOk="0">
                  <a:moveTo>
                    <a:pt x="9798" y="1"/>
                  </a:moveTo>
                  <a:cubicBezTo>
                    <a:pt x="9640" y="1"/>
                    <a:pt x="9485" y="32"/>
                    <a:pt x="9335" y="56"/>
                  </a:cubicBezTo>
                  <a:cubicBezTo>
                    <a:pt x="6227" y="711"/>
                    <a:pt x="3108" y="1354"/>
                    <a:pt x="0" y="1997"/>
                  </a:cubicBezTo>
                  <a:lnTo>
                    <a:pt x="0" y="2021"/>
                  </a:lnTo>
                  <a:cubicBezTo>
                    <a:pt x="477" y="3164"/>
                    <a:pt x="1548" y="3997"/>
                    <a:pt x="2715" y="4367"/>
                  </a:cubicBezTo>
                  <a:cubicBezTo>
                    <a:pt x="3345" y="4570"/>
                    <a:pt x="4003" y="4655"/>
                    <a:pt x="4664" y="4655"/>
                  </a:cubicBezTo>
                  <a:cubicBezTo>
                    <a:pt x="5239" y="4655"/>
                    <a:pt x="5817" y="4591"/>
                    <a:pt x="6382" y="4486"/>
                  </a:cubicBezTo>
                  <a:cubicBezTo>
                    <a:pt x="7466" y="4283"/>
                    <a:pt x="8549" y="3914"/>
                    <a:pt x="9490" y="3331"/>
                  </a:cubicBezTo>
                  <a:lnTo>
                    <a:pt x="9502" y="3366"/>
                  </a:lnTo>
                  <a:cubicBezTo>
                    <a:pt x="10121" y="3962"/>
                    <a:pt x="10740" y="4557"/>
                    <a:pt x="11347" y="5152"/>
                  </a:cubicBezTo>
                  <a:cubicBezTo>
                    <a:pt x="11430" y="5236"/>
                    <a:pt x="11514" y="5319"/>
                    <a:pt x="11597" y="5390"/>
                  </a:cubicBezTo>
                  <a:cubicBezTo>
                    <a:pt x="12062" y="4200"/>
                    <a:pt x="12514" y="3009"/>
                    <a:pt x="12954" y="1807"/>
                  </a:cubicBezTo>
                  <a:lnTo>
                    <a:pt x="12800" y="1747"/>
                  </a:lnTo>
                  <a:cubicBezTo>
                    <a:pt x="12597" y="1616"/>
                    <a:pt x="12383" y="1485"/>
                    <a:pt x="12181" y="1342"/>
                  </a:cubicBezTo>
                  <a:cubicBezTo>
                    <a:pt x="11645" y="997"/>
                    <a:pt x="11109" y="640"/>
                    <a:pt x="10561" y="295"/>
                  </a:cubicBezTo>
                  <a:cubicBezTo>
                    <a:pt x="10383" y="176"/>
                    <a:pt x="10204" y="56"/>
                    <a:pt x="10002" y="21"/>
                  </a:cubicBezTo>
                  <a:cubicBezTo>
                    <a:pt x="9934" y="6"/>
                    <a:pt x="9866" y="1"/>
                    <a:pt x="9798" y="1"/>
                  </a:cubicBezTo>
                  <a:close/>
                </a:path>
              </a:pathLst>
            </a:custGeom>
            <a:solidFill>
              <a:srgbClr val="FBB2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2" name="مربع نص 61">
            <a:extLst>
              <a:ext uri="{FF2B5EF4-FFF2-40B4-BE49-F238E27FC236}">
                <a16:creationId xmlns:a16="http://schemas.microsoft.com/office/drawing/2014/main" id="{45317542-0466-4980-B876-9BB831559DE5}"/>
              </a:ext>
            </a:extLst>
          </p:cNvPr>
          <p:cNvSpPr txBox="1"/>
          <p:nvPr/>
        </p:nvSpPr>
        <p:spPr>
          <a:xfrm>
            <a:off x="833531" y="2857883"/>
            <a:ext cx="7484555" cy="995209"/>
          </a:xfrm>
          <a:prstGeom prst="rect">
            <a:avLst/>
          </a:prstGeom>
          <a:noFill/>
        </p:spPr>
        <p:txBody>
          <a:bodyPr wrap="square">
            <a:spAutoFit/>
          </a:bodyPr>
          <a:lstStyle/>
          <a:p>
            <a:pPr defTabSz="1219170">
              <a:buClr>
                <a:srgbClr val="000000"/>
              </a:buClr>
            </a:pPr>
            <a:r>
              <a:rPr lang="ar-BH" sz="5867" b="1" kern="0" dirty="0">
                <a:solidFill>
                  <a:srgbClr val="7F5557"/>
                </a:solidFill>
                <a:latin typeface="Denk One"/>
                <a:cs typeface="Arial"/>
                <a:sym typeface="Denk One"/>
              </a:rPr>
              <a:t>أشكركم على حسن الاستماع </a:t>
            </a:r>
            <a:endParaRPr lang="en-US" sz="1867" kern="0" dirty="0">
              <a:solidFill>
                <a:srgbClr val="000000"/>
              </a:solidFill>
              <a:latin typeface="Arial"/>
              <a:cs typeface="Arial"/>
              <a:sym typeface="Arial"/>
            </a:endParaRPr>
          </a:p>
        </p:txBody>
      </p:sp>
      <p:sp>
        <p:nvSpPr>
          <p:cNvPr id="64" name="مربع نص 63">
            <a:extLst>
              <a:ext uri="{FF2B5EF4-FFF2-40B4-BE49-F238E27FC236}">
                <a16:creationId xmlns:a16="http://schemas.microsoft.com/office/drawing/2014/main" id="{13B058C0-6273-4167-BEE0-F4AE94320B20}"/>
              </a:ext>
            </a:extLst>
          </p:cNvPr>
          <p:cNvSpPr txBox="1"/>
          <p:nvPr/>
        </p:nvSpPr>
        <p:spPr>
          <a:xfrm>
            <a:off x="6079916" y="407126"/>
            <a:ext cx="5544349" cy="1405256"/>
          </a:xfrm>
          <a:prstGeom prst="rect">
            <a:avLst/>
          </a:prstGeom>
          <a:solidFill>
            <a:schemeClr val="bg2"/>
          </a:solidFill>
        </p:spPr>
        <p:txBody>
          <a:bodyPr wrap="square">
            <a:spAutoFit/>
          </a:bodyPr>
          <a:lstStyle/>
          <a:p>
            <a:pPr algn="r" defTabSz="1219170">
              <a:buClr>
                <a:srgbClr val="000000"/>
              </a:buClr>
            </a:pPr>
            <a:r>
              <a:rPr lang="ar-BH" sz="2133" kern="0" dirty="0">
                <a:solidFill>
                  <a:srgbClr val="2C2F34"/>
                </a:solidFill>
                <a:latin typeface="Noto Sans Kufi Arabic"/>
                <a:cs typeface="Arial"/>
                <a:sym typeface="Arial"/>
              </a:rPr>
              <a:t>وفي الختام ** أقول يتحمل الجميع مسؤولية إدارة حياته بطريقة مستدامة. يمكن تحقيق ذلك من خلال تقليل الموارد المستخدمة إلى الحد الأدنى، وتوفير المياه والطاقة والعمل علي إعادة التدوير بشكل أوسع </a:t>
            </a:r>
            <a:r>
              <a:rPr lang="ar-BH" sz="1867" kern="0" dirty="0">
                <a:solidFill>
                  <a:srgbClr val="2C2F34"/>
                </a:solidFill>
                <a:latin typeface="Noto Sans Kufi Arabic"/>
                <a:cs typeface="Arial"/>
                <a:sym typeface="Arial"/>
              </a:rPr>
              <a:t>.</a:t>
            </a:r>
            <a:endParaRPr lang="en-US" sz="1867" kern="0" dirty="0">
              <a:solidFill>
                <a:srgbClr val="000000"/>
              </a:solidFill>
              <a:latin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31" name="Google Shape;731;p34"/>
          <p:cNvSpPr txBox="1">
            <a:spLocks noGrp="1"/>
          </p:cNvSpPr>
          <p:nvPr>
            <p:ph type="title"/>
          </p:nvPr>
        </p:nvSpPr>
        <p:spPr>
          <a:xfrm rot="-261720">
            <a:off x="5189704" y="1857217"/>
            <a:ext cx="2335064" cy="1330424"/>
          </a:xfrm>
          <a:prstGeom prst="rect">
            <a:avLst/>
          </a:prstGeom>
        </p:spPr>
        <p:txBody>
          <a:bodyPr spcFirstLastPara="1" vert="horz" wrap="square" lIns="91425" tIns="91425" rIns="91425" bIns="91425" rtlCol="0" anchor="ctr" anchorCtr="0">
            <a:noAutofit/>
          </a:bodyPr>
          <a:lstStyle/>
          <a:p>
            <a:r>
              <a:rPr lang="ar-BH" sz="8000" dirty="0">
                <a:solidFill>
                  <a:srgbClr val="FF0000"/>
                </a:solidFill>
                <a:latin typeface="Calibri" panose="020F0502020204030204" pitchFamily="34" charset="0"/>
                <a:cs typeface="Calibri" panose="020F0502020204030204" pitchFamily="34" charset="0"/>
              </a:rPr>
              <a:t>؟</a:t>
            </a:r>
            <a:endParaRPr sz="8000" dirty="0">
              <a:solidFill>
                <a:srgbClr val="FF0000"/>
              </a:solidFill>
              <a:latin typeface="Calibri" panose="020F0502020204030204" pitchFamily="34" charset="0"/>
              <a:cs typeface="Calibri" panose="020F0502020204030204" pitchFamily="34" charset="0"/>
            </a:endParaRPr>
          </a:p>
        </p:txBody>
      </p:sp>
      <p:sp>
        <p:nvSpPr>
          <p:cNvPr id="733" name="Google Shape;733;p34"/>
          <p:cNvSpPr/>
          <p:nvPr/>
        </p:nvSpPr>
        <p:spPr>
          <a:xfrm>
            <a:off x="8967746" y="4889043"/>
            <a:ext cx="890343" cy="931129"/>
          </a:xfrm>
          <a:custGeom>
            <a:avLst/>
            <a:gdLst/>
            <a:ahLst/>
            <a:cxnLst/>
            <a:rect l="l" t="t" r="r" b="b"/>
            <a:pathLst>
              <a:path w="17398" h="18195" extrusionOk="0">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FFFFF">
              <a:alpha val="62010"/>
            </a:srgbClr>
          </a:solidFill>
          <a:ln>
            <a:noFill/>
          </a:ln>
          <a:effectLst>
            <a:outerShdw blurRad="57150" dist="19050" dir="5400000" algn="bl" rotWithShape="0">
              <a:srgbClr val="783F04">
                <a:alpha val="50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34" name="Google Shape;734;p34"/>
          <p:cNvSpPr/>
          <p:nvPr/>
        </p:nvSpPr>
        <p:spPr>
          <a:xfrm rot="1031634">
            <a:off x="2203516" y="814783"/>
            <a:ext cx="1076305" cy="1050120"/>
          </a:xfrm>
          <a:custGeom>
            <a:avLst/>
            <a:gdLst/>
            <a:ahLst/>
            <a:cxnLst/>
            <a:rect l="l" t="t" r="r" b="b"/>
            <a:pathLst>
              <a:path w="17398" h="18195" extrusionOk="0">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FFFFF">
              <a:alpha val="62010"/>
            </a:srgbClr>
          </a:solidFill>
          <a:ln>
            <a:noFill/>
          </a:ln>
          <a:effectLst>
            <a:outerShdw blurRad="57150" dist="19050" dir="5400000" algn="bl" rotWithShape="0">
              <a:srgbClr val="783F04">
                <a:alpha val="50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dirty="0">
              <a:ln>
                <a:noFill/>
              </a:ln>
              <a:solidFill>
                <a:srgbClr val="000000"/>
              </a:solidFill>
              <a:effectLst/>
              <a:uLnTx/>
              <a:uFillTx/>
              <a:latin typeface="Calibri" panose="020F0502020204030204"/>
              <a:ea typeface="+mn-ea"/>
              <a:cs typeface="Arial"/>
              <a:sym typeface="Arial"/>
            </a:endParaRPr>
          </a:p>
        </p:txBody>
      </p:sp>
      <p:grpSp>
        <p:nvGrpSpPr>
          <p:cNvPr id="9" name="Google Shape;702;p32">
            <a:extLst>
              <a:ext uri="{FF2B5EF4-FFF2-40B4-BE49-F238E27FC236}">
                <a16:creationId xmlns:a16="http://schemas.microsoft.com/office/drawing/2014/main" id="{8E6EE1E7-3021-4958-BF15-3A0FE43501CF}"/>
              </a:ext>
            </a:extLst>
          </p:cNvPr>
          <p:cNvGrpSpPr/>
          <p:nvPr/>
        </p:nvGrpSpPr>
        <p:grpSpPr>
          <a:xfrm>
            <a:off x="6987439" y="673241"/>
            <a:ext cx="4611236" cy="2864101"/>
            <a:chOff x="6966933" y="849500"/>
            <a:chExt cx="1801551" cy="1807551"/>
          </a:xfrm>
          <a:solidFill>
            <a:schemeClr val="accent1">
              <a:lumMod val="40000"/>
              <a:lumOff val="60000"/>
            </a:schemeClr>
          </a:solidFill>
        </p:grpSpPr>
        <p:grpSp>
          <p:nvGrpSpPr>
            <p:cNvPr id="10" name="Google Shape;703;p32">
              <a:extLst>
                <a:ext uri="{FF2B5EF4-FFF2-40B4-BE49-F238E27FC236}">
                  <a16:creationId xmlns:a16="http://schemas.microsoft.com/office/drawing/2014/main" id="{01A176DE-8CBF-42A4-A141-62C15B743740}"/>
                </a:ext>
              </a:extLst>
            </p:cNvPr>
            <p:cNvGrpSpPr/>
            <p:nvPr/>
          </p:nvGrpSpPr>
          <p:grpSpPr>
            <a:xfrm rot="475911">
              <a:off x="7069452" y="952018"/>
              <a:ext cx="1596514" cy="1596514"/>
              <a:chOff x="1189525" y="238125"/>
              <a:chExt cx="5208300" cy="5208300"/>
            </a:xfrm>
            <a:grpFill/>
          </p:grpSpPr>
          <p:sp>
            <p:nvSpPr>
              <p:cNvPr id="12" name="Google Shape;704;p32">
                <a:extLst>
                  <a:ext uri="{FF2B5EF4-FFF2-40B4-BE49-F238E27FC236}">
                    <a16:creationId xmlns:a16="http://schemas.microsoft.com/office/drawing/2014/main" id="{FB86EB66-F8EE-4A7C-8D22-B4FF1ADAFDB7}"/>
                  </a:ext>
                </a:extLst>
              </p:cNvPr>
              <p:cNvSpPr/>
              <p:nvPr/>
            </p:nvSpPr>
            <p:spPr>
              <a:xfrm>
                <a:off x="1189525" y="238125"/>
                <a:ext cx="5208300" cy="5208300"/>
              </a:xfrm>
              <a:custGeom>
                <a:avLst/>
                <a:gdLst/>
                <a:ahLst/>
                <a:cxnLst/>
                <a:rect l="l" t="t" r="r" b="b"/>
                <a:pathLst>
                  <a:path w="208332" h="208332" extrusionOk="0">
                    <a:moveTo>
                      <a:pt x="208332" y="0"/>
                    </a:moveTo>
                    <a:lnTo>
                      <a:pt x="208332" y="170651"/>
                    </a:lnTo>
                    <a:cubicBezTo>
                      <a:pt x="208332" y="170912"/>
                      <a:pt x="208332" y="171086"/>
                      <a:pt x="208332" y="171260"/>
                    </a:cubicBezTo>
                    <a:cubicBezTo>
                      <a:pt x="208245" y="171695"/>
                      <a:pt x="208158" y="172043"/>
                      <a:pt x="208071" y="172391"/>
                    </a:cubicBezTo>
                    <a:cubicBezTo>
                      <a:pt x="207984" y="172565"/>
                      <a:pt x="207984" y="172740"/>
                      <a:pt x="207897" y="172914"/>
                    </a:cubicBezTo>
                    <a:cubicBezTo>
                      <a:pt x="207897" y="173001"/>
                      <a:pt x="207810" y="173175"/>
                      <a:pt x="207723" y="173349"/>
                    </a:cubicBezTo>
                    <a:cubicBezTo>
                      <a:pt x="207635" y="173523"/>
                      <a:pt x="207548" y="173697"/>
                      <a:pt x="207461" y="173871"/>
                    </a:cubicBezTo>
                    <a:cubicBezTo>
                      <a:pt x="207287" y="174219"/>
                      <a:pt x="207113" y="174480"/>
                      <a:pt x="206852" y="174741"/>
                    </a:cubicBezTo>
                    <a:cubicBezTo>
                      <a:pt x="206765" y="174915"/>
                      <a:pt x="206678" y="175002"/>
                      <a:pt x="206591" y="175176"/>
                    </a:cubicBezTo>
                    <a:cubicBezTo>
                      <a:pt x="206330" y="175350"/>
                      <a:pt x="206156" y="175611"/>
                      <a:pt x="205895" y="175785"/>
                    </a:cubicBezTo>
                    <a:cubicBezTo>
                      <a:pt x="205808" y="175872"/>
                      <a:pt x="205721" y="175959"/>
                      <a:pt x="205547" y="176046"/>
                    </a:cubicBezTo>
                    <a:cubicBezTo>
                      <a:pt x="205460" y="176133"/>
                      <a:pt x="205373" y="176220"/>
                      <a:pt x="205199" y="176307"/>
                    </a:cubicBezTo>
                    <a:lnTo>
                      <a:pt x="204851" y="176569"/>
                    </a:lnTo>
                    <a:cubicBezTo>
                      <a:pt x="204416" y="176743"/>
                      <a:pt x="204068" y="176917"/>
                      <a:pt x="203632" y="177091"/>
                    </a:cubicBezTo>
                    <a:cubicBezTo>
                      <a:pt x="203458" y="177091"/>
                      <a:pt x="203371" y="177178"/>
                      <a:pt x="203197" y="177178"/>
                    </a:cubicBezTo>
                    <a:lnTo>
                      <a:pt x="202849" y="177265"/>
                    </a:lnTo>
                    <a:cubicBezTo>
                      <a:pt x="202675" y="177265"/>
                      <a:pt x="202588" y="177265"/>
                      <a:pt x="202414" y="177265"/>
                    </a:cubicBezTo>
                    <a:cubicBezTo>
                      <a:pt x="202327" y="177265"/>
                      <a:pt x="202240" y="177265"/>
                      <a:pt x="202153" y="177265"/>
                    </a:cubicBezTo>
                    <a:lnTo>
                      <a:pt x="201892" y="177265"/>
                    </a:lnTo>
                    <a:lnTo>
                      <a:pt x="201283" y="177265"/>
                    </a:lnTo>
                    <a:cubicBezTo>
                      <a:pt x="200848" y="177265"/>
                      <a:pt x="200500" y="177178"/>
                      <a:pt x="200065" y="177091"/>
                    </a:cubicBezTo>
                    <a:cubicBezTo>
                      <a:pt x="199978" y="177004"/>
                      <a:pt x="199890" y="177004"/>
                      <a:pt x="199716" y="176917"/>
                    </a:cubicBezTo>
                    <a:cubicBezTo>
                      <a:pt x="194147" y="175089"/>
                      <a:pt x="189187" y="166996"/>
                      <a:pt x="189187" y="166996"/>
                    </a:cubicBezTo>
                    <a:cubicBezTo>
                      <a:pt x="189187" y="166996"/>
                      <a:pt x="120178" y="208332"/>
                      <a:pt x="37594" y="208332"/>
                    </a:cubicBezTo>
                    <a:lnTo>
                      <a:pt x="0" y="208332"/>
                    </a:lnTo>
                    <a:lnTo>
                      <a:pt x="0" y="0"/>
                    </a:lnTo>
                    <a:close/>
                  </a:path>
                </a:pathLst>
              </a:custGeom>
              <a:grpFill/>
              <a:ln>
                <a:noFill/>
              </a:ln>
              <a:effectLst>
                <a:outerShdw blurRad="100013" dist="19050" dir="5400000" algn="bl" rotWithShape="0">
                  <a:srgbClr val="999999">
                    <a:alpha val="4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 name="Google Shape;705;p32">
                <a:extLst>
                  <a:ext uri="{FF2B5EF4-FFF2-40B4-BE49-F238E27FC236}">
                    <a16:creationId xmlns:a16="http://schemas.microsoft.com/office/drawing/2014/main" id="{092FE9A4-86B3-4BB4-B8D2-14E97870EEDE}"/>
                  </a:ext>
                </a:extLst>
              </p:cNvPr>
              <p:cNvSpPr/>
              <p:nvPr/>
            </p:nvSpPr>
            <p:spPr>
              <a:xfrm>
                <a:off x="6221575" y="4671900"/>
                <a:ext cx="21800" cy="25"/>
              </a:xfrm>
              <a:custGeom>
                <a:avLst/>
                <a:gdLst/>
                <a:ahLst/>
                <a:cxnLst/>
                <a:rect l="l" t="t" r="r" b="b"/>
                <a:pathLst>
                  <a:path w="872" h="1" extrusionOk="0">
                    <a:moveTo>
                      <a:pt x="871" y="1"/>
                    </a:moveTo>
                    <a:cubicBezTo>
                      <a:pt x="784" y="1"/>
                      <a:pt x="697" y="1"/>
                      <a:pt x="610" y="1"/>
                    </a:cubicBezTo>
                    <a:cubicBezTo>
                      <a:pt x="349" y="1"/>
                      <a:pt x="175" y="1"/>
                      <a:pt x="1" y="1"/>
                    </a:cubicBezTo>
                    <a:lnTo>
                      <a:pt x="610" y="1"/>
                    </a:lnTo>
                    <a:close/>
                  </a:path>
                </a:pathLst>
              </a:custGeom>
              <a:grp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 name="Google Shape;706;p32">
                <a:extLst>
                  <a:ext uri="{FF2B5EF4-FFF2-40B4-BE49-F238E27FC236}">
                    <a16:creationId xmlns:a16="http://schemas.microsoft.com/office/drawing/2014/main" id="{978F95AB-E12A-4B0E-B984-4A621A6E693C}"/>
                  </a:ext>
                </a:extLst>
              </p:cNvPr>
              <p:cNvSpPr/>
              <p:nvPr/>
            </p:nvSpPr>
            <p:spPr>
              <a:xfrm>
                <a:off x="1189525" y="238125"/>
                <a:ext cx="5208300" cy="965950"/>
              </a:xfrm>
              <a:custGeom>
                <a:avLst/>
                <a:gdLst/>
                <a:ahLst/>
                <a:cxnLst/>
                <a:rect l="l" t="t" r="r" b="b"/>
                <a:pathLst>
                  <a:path w="208332" h="38638" extrusionOk="0">
                    <a:moveTo>
                      <a:pt x="0" y="0"/>
                    </a:moveTo>
                    <a:lnTo>
                      <a:pt x="208332" y="0"/>
                    </a:lnTo>
                    <a:lnTo>
                      <a:pt x="208332" y="38638"/>
                    </a:lnTo>
                    <a:lnTo>
                      <a:pt x="0" y="38638"/>
                    </a:lnTo>
                    <a:close/>
                  </a:path>
                </a:pathLst>
              </a:custGeom>
              <a:grp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 name="Google Shape;707;p32">
                <a:extLst>
                  <a:ext uri="{FF2B5EF4-FFF2-40B4-BE49-F238E27FC236}">
                    <a16:creationId xmlns:a16="http://schemas.microsoft.com/office/drawing/2014/main" id="{9005224E-BBA2-49E0-9E44-8C31F1CFB43D}"/>
                  </a:ext>
                </a:extLst>
              </p:cNvPr>
              <p:cNvSpPr/>
              <p:nvPr/>
            </p:nvSpPr>
            <p:spPr>
              <a:xfrm>
                <a:off x="2129350" y="4406475"/>
                <a:ext cx="4268475" cy="1039950"/>
              </a:xfrm>
              <a:custGeom>
                <a:avLst/>
                <a:gdLst/>
                <a:ahLst/>
                <a:cxnLst/>
                <a:rect l="l" t="t" r="r" b="b"/>
                <a:pathLst>
                  <a:path w="170739" h="41598" extrusionOk="0">
                    <a:moveTo>
                      <a:pt x="170739" y="3917"/>
                    </a:moveTo>
                    <a:lnTo>
                      <a:pt x="170739" y="8877"/>
                    </a:lnTo>
                    <a:cubicBezTo>
                      <a:pt x="170042" y="20973"/>
                      <a:pt x="153073" y="25760"/>
                      <a:pt x="133928" y="30894"/>
                    </a:cubicBezTo>
                    <a:cubicBezTo>
                      <a:pt x="115392" y="35854"/>
                      <a:pt x="63179" y="41598"/>
                      <a:pt x="44121" y="41598"/>
                    </a:cubicBezTo>
                    <a:lnTo>
                      <a:pt x="1" y="41598"/>
                    </a:lnTo>
                    <a:cubicBezTo>
                      <a:pt x="82585" y="41598"/>
                      <a:pt x="151594" y="1"/>
                      <a:pt x="151594" y="1"/>
                    </a:cubicBezTo>
                    <a:cubicBezTo>
                      <a:pt x="151594" y="1"/>
                      <a:pt x="156554" y="8442"/>
                      <a:pt x="162123" y="10183"/>
                    </a:cubicBezTo>
                    <a:cubicBezTo>
                      <a:pt x="162297" y="10270"/>
                      <a:pt x="162385" y="10270"/>
                      <a:pt x="162472" y="10357"/>
                    </a:cubicBezTo>
                    <a:cubicBezTo>
                      <a:pt x="162733" y="10357"/>
                      <a:pt x="162907" y="10444"/>
                      <a:pt x="163081" y="10444"/>
                    </a:cubicBezTo>
                    <a:cubicBezTo>
                      <a:pt x="163342" y="10531"/>
                      <a:pt x="163516" y="10531"/>
                      <a:pt x="163690" y="10531"/>
                    </a:cubicBezTo>
                    <a:cubicBezTo>
                      <a:pt x="163864" y="10531"/>
                      <a:pt x="164038" y="10531"/>
                      <a:pt x="164212" y="10531"/>
                    </a:cubicBezTo>
                    <a:lnTo>
                      <a:pt x="164560" y="10531"/>
                    </a:lnTo>
                    <a:cubicBezTo>
                      <a:pt x="164647" y="10531"/>
                      <a:pt x="164734" y="10531"/>
                      <a:pt x="164821" y="10531"/>
                    </a:cubicBezTo>
                    <a:cubicBezTo>
                      <a:pt x="164995" y="10531"/>
                      <a:pt x="165082" y="10531"/>
                      <a:pt x="165256" y="10531"/>
                    </a:cubicBezTo>
                    <a:lnTo>
                      <a:pt x="165604" y="10444"/>
                    </a:lnTo>
                    <a:cubicBezTo>
                      <a:pt x="165778" y="10444"/>
                      <a:pt x="165865" y="10444"/>
                      <a:pt x="166039" y="10357"/>
                    </a:cubicBezTo>
                    <a:cubicBezTo>
                      <a:pt x="166475" y="10270"/>
                      <a:pt x="166823" y="10096"/>
                      <a:pt x="167258" y="9835"/>
                    </a:cubicBezTo>
                    <a:cubicBezTo>
                      <a:pt x="167345" y="9747"/>
                      <a:pt x="167519" y="9660"/>
                      <a:pt x="167606" y="9573"/>
                    </a:cubicBezTo>
                    <a:cubicBezTo>
                      <a:pt x="167780" y="9573"/>
                      <a:pt x="167867" y="9486"/>
                      <a:pt x="167954" y="9312"/>
                    </a:cubicBezTo>
                    <a:cubicBezTo>
                      <a:pt x="168128" y="9225"/>
                      <a:pt x="168215" y="9138"/>
                      <a:pt x="168302" y="9051"/>
                    </a:cubicBezTo>
                    <a:cubicBezTo>
                      <a:pt x="168563" y="8877"/>
                      <a:pt x="168737" y="8616"/>
                      <a:pt x="168998" y="8442"/>
                    </a:cubicBezTo>
                    <a:cubicBezTo>
                      <a:pt x="169085" y="8268"/>
                      <a:pt x="169172" y="8181"/>
                      <a:pt x="169259" y="8007"/>
                    </a:cubicBezTo>
                    <a:cubicBezTo>
                      <a:pt x="169520" y="7746"/>
                      <a:pt x="169694" y="7485"/>
                      <a:pt x="169868" y="7137"/>
                    </a:cubicBezTo>
                    <a:cubicBezTo>
                      <a:pt x="169955" y="6963"/>
                      <a:pt x="170042" y="6789"/>
                      <a:pt x="170130" y="6615"/>
                    </a:cubicBezTo>
                    <a:cubicBezTo>
                      <a:pt x="170217" y="6441"/>
                      <a:pt x="170217" y="6267"/>
                      <a:pt x="170304" y="6180"/>
                    </a:cubicBezTo>
                    <a:cubicBezTo>
                      <a:pt x="170391" y="6006"/>
                      <a:pt x="170391" y="5831"/>
                      <a:pt x="170478" y="5657"/>
                    </a:cubicBezTo>
                    <a:cubicBezTo>
                      <a:pt x="170565" y="5309"/>
                      <a:pt x="170652" y="4961"/>
                      <a:pt x="170739" y="4526"/>
                    </a:cubicBezTo>
                    <a:cubicBezTo>
                      <a:pt x="170739" y="4352"/>
                      <a:pt x="170739" y="4178"/>
                      <a:pt x="170739" y="3917"/>
                    </a:cubicBezTo>
                    <a:close/>
                  </a:path>
                </a:pathLst>
              </a:custGeom>
              <a:grpFill/>
              <a:ln>
                <a:noFill/>
              </a:ln>
              <a:effectLst>
                <a:outerShdw blurRad="57150" dist="19050" dir="5400000" algn="bl" rotWithShape="0">
                  <a:srgbClr val="783F04">
                    <a:alpha val="30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sp>
          <p:nvSpPr>
            <p:cNvPr id="11" name="Google Shape;708;p32">
              <a:extLst>
                <a:ext uri="{FF2B5EF4-FFF2-40B4-BE49-F238E27FC236}">
                  <a16:creationId xmlns:a16="http://schemas.microsoft.com/office/drawing/2014/main" id="{D88BA25B-6D66-4D3C-B8F2-A3E8219305A8}"/>
                </a:ext>
              </a:extLst>
            </p:cNvPr>
            <p:cNvSpPr/>
            <p:nvPr/>
          </p:nvSpPr>
          <p:spPr>
            <a:xfrm rot="475911">
              <a:off x="7268000" y="2249519"/>
              <a:ext cx="1308427" cy="318779"/>
            </a:xfrm>
            <a:custGeom>
              <a:avLst/>
              <a:gdLst/>
              <a:ahLst/>
              <a:cxnLst/>
              <a:rect l="l" t="t" r="r" b="b"/>
              <a:pathLst>
                <a:path w="170739" h="41598" extrusionOk="0">
                  <a:moveTo>
                    <a:pt x="170739" y="3917"/>
                  </a:moveTo>
                  <a:lnTo>
                    <a:pt x="170739" y="8877"/>
                  </a:lnTo>
                  <a:cubicBezTo>
                    <a:pt x="170042" y="20973"/>
                    <a:pt x="153073" y="25760"/>
                    <a:pt x="133928" y="30894"/>
                  </a:cubicBezTo>
                  <a:cubicBezTo>
                    <a:pt x="115392" y="35854"/>
                    <a:pt x="63179" y="41598"/>
                    <a:pt x="44121" y="41598"/>
                  </a:cubicBezTo>
                  <a:lnTo>
                    <a:pt x="1" y="41598"/>
                  </a:lnTo>
                  <a:cubicBezTo>
                    <a:pt x="82585" y="41598"/>
                    <a:pt x="151594" y="1"/>
                    <a:pt x="151594" y="1"/>
                  </a:cubicBezTo>
                  <a:cubicBezTo>
                    <a:pt x="151594" y="1"/>
                    <a:pt x="156554" y="8442"/>
                    <a:pt x="162123" y="10183"/>
                  </a:cubicBezTo>
                  <a:cubicBezTo>
                    <a:pt x="162297" y="10270"/>
                    <a:pt x="162385" y="10270"/>
                    <a:pt x="162472" y="10357"/>
                  </a:cubicBezTo>
                  <a:cubicBezTo>
                    <a:pt x="162733" y="10357"/>
                    <a:pt x="162907" y="10444"/>
                    <a:pt x="163081" y="10444"/>
                  </a:cubicBezTo>
                  <a:cubicBezTo>
                    <a:pt x="163342" y="10531"/>
                    <a:pt x="163516" y="10531"/>
                    <a:pt x="163690" y="10531"/>
                  </a:cubicBezTo>
                  <a:cubicBezTo>
                    <a:pt x="163864" y="10531"/>
                    <a:pt x="164038" y="10531"/>
                    <a:pt x="164212" y="10531"/>
                  </a:cubicBezTo>
                  <a:lnTo>
                    <a:pt x="164560" y="10531"/>
                  </a:lnTo>
                  <a:cubicBezTo>
                    <a:pt x="164647" y="10531"/>
                    <a:pt x="164734" y="10531"/>
                    <a:pt x="164821" y="10531"/>
                  </a:cubicBezTo>
                  <a:cubicBezTo>
                    <a:pt x="164995" y="10531"/>
                    <a:pt x="165082" y="10531"/>
                    <a:pt x="165256" y="10531"/>
                  </a:cubicBezTo>
                  <a:lnTo>
                    <a:pt x="165604" y="10444"/>
                  </a:lnTo>
                  <a:cubicBezTo>
                    <a:pt x="165778" y="10444"/>
                    <a:pt x="165865" y="10444"/>
                    <a:pt x="166039" y="10357"/>
                  </a:cubicBezTo>
                  <a:cubicBezTo>
                    <a:pt x="166475" y="10270"/>
                    <a:pt x="166823" y="10096"/>
                    <a:pt x="167258" y="9835"/>
                  </a:cubicBezTo>
                  <a:cubicBezTo>
                    <a:pt x="167345" y="9747"/>
                    <a:pt x="167519" y="9660"/>
                    <a:pt x="167606" y="9573"/>
                  </a:cubicBezTo>
                  <a:cubicBezTo>
                    <a:pt x="167780" y="9573"/>
                    <a:pt x="167867" y="9486"/>
                    <a:pt x="167954" y="9312"/>
                  </a:cubicBezTo>
                  <a:cubicBezTo>
                    <a:pt x="168128" y="9225"/>
                    <a:pt x="168215" y="9138"/>
                    <a:pt x="168302" y="9051"/>
                  </a:cubicBezTo>
                  <a:cubicBezTo>
                    <a:pt x="168563" y="8877"/>
                    <a:pt x="168737" y="8616"/>
                    <a:pt x="168998" y="8442"/>
                  </a:cubicBezTo>
                  <a:cubicBezTo>
                    <a:pt x="169085" y="8268"/>
                    <a:pt x="169172" y="8181"/>
                    <a:pt x="169259" y="8007"/>
                  </a:cubicBezTo>
                  <a:cubicBezTo>
                    <a:pt x="169520" y="7746"/>
                    <a:pt x="169694" y="7485"/>
                    <a:pt x="169868" y="7137"/>
                  </a:cubicBezTo>
                  <a:cubicBezTo>
                    <a:pt x="169955" y="6963"/>
                    <a:pt x="170042" y="6789"/>
                    <a:pt x="170130" y="6615"/>
                  </a:cubicBezTo>
                  <a:cubicBezTo>
                    <a:pt x="170217" y="6441"/>
                    <a:pt x="170217" y="6267"/>
                    <a:pt x="170304" y="6180"/>
                  </a:cubicBezTo>
                  <a:cubicBezTo>
                    <a:pt x="170391" y="6006"/>
                    <a:pt x="170391" y="5831"/>
                    <a:pt x="170478" y="5657"/>
                  </a:cubicBezTo>
                  <a:cubicBezTo>
                    <a:pt x="170565" y="5309"/>
                    <a:pt x="170652" y="4961"/>
                    <a:pt x="170739" y="4526"/>
                  </a:cubicBezTo>
                  <a:cubicBezTo>
                    <a:pt x="170739" y="4352"/>
                    <a:pt x="170739" y="4178"/>
                    <a:pt x="170739" y="3917"/>
                  </a:cubicBezTo>
                  <a:close/>
                </a:path>
              </a:pathLst>
            </a:custGeom>
            <a:grp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grpSp>
        <p:nvGrpSpPr>
          <p:cNvPr id="16" name="Google Shape;711;p32">
            <a:extLst>
              <a:ext uri="{FF2B5EF4-FFF2-40B4-BE49-F238E27FC236}">
                <a16:creationId xmlns:a16="http://schemas.microsoft.com/office/drawing/2014/main" id="{070BF205-DFEF-44B4-B2CA-9B258B6980C2}"/>
              </a:ext>
            </a:extLst>
          </p:cNvPr>
          <p:cNvGrpSpPr/>
          <p:nvPr/>
        </p:nvGrpSpPr>
        <p:grpSpPr>
          <a:xfrm flipH="1">
            <a:off x="8977844" y="1051677"/>
            <a:ext cx="446283" cy="535571"/>
            <a:chOff x="2279900" y="1356008"/>
            <a:chExt cx="355973" cy="427192"/>
          </a:xfrm>
        </p:grpSpPr>
        <p:sp>
          <p:nvSpPr>
            <p:cNvPr id="17" name="Google Shape;712;p32">
              <a:extLst>
                <a:ext uri="{FF2B5EF4-FFF2-40B4-BE49-F238E27FC236}">
                  <a16:creationId xmlns:a16="http://schemas.microsoft.com/office/drawing/2014/main" id="{EA6E34B6-769D-4DA7-8F0C-38AA57708E96}"/>
                </a:ext>
              </a:extLst>
            </p:cNvPr>
            <p:cNvSpPr/>
            <p:nvPr/>
          </p:nvSpPr>
          <p:spPr>
            <a:xfrm>
              <a:off x="2279900" y="1566300"/>
              <a:ext cx="240900" cy="216900"/>
            </a:xfrm>
            <a:prstGeom prst="ellipse">
              <a:avLst/>
            </a:prstGeom>
            <a:gradFill>
              <a:gsLst>
                <a:gs pos="0">
                  <a:srgbClr val="ADADAD">
                    <a:alpha val="30980"/>
                  </a:srgbClr>
                </a:gs>
                <a:gs pos="60000">
                  <a:srgbClr val="C3BAA2">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nvGrpSpPr>
            <p:cNvPr id="18" name="Google Shape;713;p32">
              <a:extLst>
                <a:ext uri="{FF2B5EF4-FFF2-40B4-BE49-F238E27FC236}">
                  <a16:creationId xmlns:a16="http://schemas.microsoft.com/office/drawing/2014/main" id="{D1DAB866-CF1E-4AC4-ADF6-EB9CBCA4D0F4}"/>
                </a:ext>
              </a:extLst>
            </p:cNvPr>
            <p:cNvGrpSpPr/>
            <p:nvPr/>
          </p:nvGrpSpPr>
          <p:grpSpPr>
            <a:xfrm>
              <a:off x="2395070" y="1356008"/>
              <a:ext cx="240802" cy="326586"/>
              <a:chOff x="1847775" y="238125"/>
              <a:chExt cx="3637500" cy="4933325"/>
            </a:xfrm>
          </p:grpSpPr>
          <p:sp>
            <p:nvSpPr>
              <p:cNvPr id="19" name="Google Shape;714;p32">
                <a:extLst>
                  <a:ext uri="{FF2B5EF4-FFF2-40B4-BE49-F238E27FC236}">
                    <a16:creationId xmlns:a16="http://schemas.microsoft.com/office/drawing/2014/main" id="{B83274E5-BA29-4849-9B56-BE991F6C670D}"/>
                  </a:ext>
                </a:extLst>
              </p:cNvPr>
              <p:cNvSpPr/>
              <p:nvPr/>
            </p:nvSpPr>
            <p:spPr>
              <a:xfrm>
                <a:off x="1847775" y="3431350"/>
                <a:ext cx="1268050" cy="1740100"/>
              </a:xfrm>
              <a:custGeom>
                <a:avLst/>
                <a:gdLst/>
                <a:ahLst/>
                <a:cxnLst/>
                <a:rect l="l" t="t" r="r" b="b"/>
                <a:pathLst>
                  <a:path w="50722" h="69604" extrusionOk="0">
                    <a:moveTo>
                      <a:pt x="34802" y="0"/>
                    </a:moveTo>
                    <a:lnTo>
                      <a:pt x="0" y="69603"/>
                    </a:lnTo>
                    <a:lnTo>
                      <a:pt x="0" y="69603"/>
                    </a:lnTo>
                    <a:lnTo>
                      <a:pt x="50721" y="12218"/>
                    </a:lnTo>
                    <a:lnTo>
                      <a:pt x="34802" y="0"/>
                    </a:lnTo>
                    <a:close/>
                  </a:path>
                </a:pathLst>
              </a:custGeom>
              <a:solidFill>
                <a:srgbClr val="66666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 name="Google Shape;715;p32">
                <a:extLst>
                  <a:ext uri="{FF2B5EF4-FFF2-40B4-BE49-F238E27FC236}">
                    <a16:creationId xmlns:a16="http://schemas.microsoft.com/office/drawing/2014/main" id="{3132C79C-AAA1-4167-8CF6-A7BA4325D48E}"/>
                  </a:ext>
                </a:extLst>
              </p:cNvPr>
              <p:cNvSpPr/>
              <p:nvPr/>
            </p:nvSpPr>
            <p:spPr>
              <a:xfrm>
                <a:off x="1866275" y="774950"/>
                <a:ext cx="3535700" cy="3387625"/>
              </a:xfrm>
              <a:custGeom>
                <a:avLst/>
                <a:gdLst/>
                <a:ahLst/>
                <a:cxnLst/>
                <a:rect l="l" t="t" r="r" b="b"/>
                <a:pathLst>
                  <a:path w="141428" h="135505" extrusionOk="0">
                    <a:moveTo>
                      <a:pt x="70714" y="0"/>
                    </a:moveTo>
                    <a:cubicBezTo>
                      <a:pt x="31840" y="0"/>
                      <a:pt x="0" y="29989"/>
                      <a:pt x="0" y="67752"/>
                    </a:cubicBezTo>
                    <a:cubicBezTo>
                      <a:pt x="0" y="105146"/>
                      <a:pt x="31840" y="135504"/>
                      <a:pt x="70714" y="135504"/>
                    </a:cubicBezTo>
                    <a:cubicBezTo>
                      <a:pt x="109958" y="135504"/>
                      <a:pt x="141428" y="105146"/>
                      <a:pt x="141428" y="67752"/>
                    </a:cubicBezTo>
                    <a:cubicBezTo>
                      <a:pt x="141428" y="29989"/>
                      <a:pt x="109958" y="0"/>
                      <a:pt x="70714" y="0"/>
                    </a:cubicBezTo>
                    <a:close/>
                  </a:path>
                </a:pathLst>
              </a:custGeom>
              <a:solidFill>
                <a:schemeClr val="accent3"/>
              </a:solidFill>
              <a:ln>
                <a:noFill/>
              </a:ln>
              <a:effectLst>
                <a:outerShdw blurRad="57150" dist="19050" dir="5400000" algn="bl" rotWithShape="0">
                  <a:srgbClr val="1155CC">
                    <a:alpha val="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 name="Google Shape;716;p32">
                <a:extLst>
                  <a:ext uri="{FF2B5EF4-FFF2-40B4-BE49-F238E27FC236}">
                    <a16:creationId xmlns:a16="http://schemas.microsoft.com/office/drawing/2014/main" id="{A85F4D88-7083-48F2-AFFC-83001BB13C19}"/>
                  </a:ext>
                </a:extLst>
              </p:cNvPr>
              <p:cNvSpPr/>
              <p:nvPr/>
            </p:nvSpPr>
            <p:spPr>
              <a:xfrm>
                <a:off x="2690025" y="238125"/>
                <a:ext cx="2795250" cy="2674925"/>
              </a:xfrm>
              <a:custGeom>
                <a:avLst/>
                <a:gdLst/>
                <a:ahLst/>
                <a:cxnLst/>
                <a:rect l="l" t="t" r="r" b="b"/>
                <a:pathLst>
                  <a:path w="111810" h="106997" extrusionOk="0">
                    <a:moveTo>
                      <a:pt x="55905" y="0"/>
                    </a:moveTo>
                    <a:cubicBezTo>
                      <a:pt x="25176" y="0"/>
                      <a:pt x="1" y="24065"/>
                      <a:pt x="1" y="53683"/>
                    </a:cubicBezTo>
                    <a:cubicBezTo>
                      <a:pt x="1" y="83302"/>
                      <a:pt x="25176" y="106996"/>
                      <a:pt x="55905" y="106996"/>
                    </a:cubicBezTo>
                    <a:cubicBezTo>
                      <a:pt x="86634" y="106996"/>
                      <a:pt x="111810" y="83302"/>
                      <a:pt x="111810" y="53683"/>
                    </a:cubicBezTo>
                    <a:cubicBezTo>
                      <a:pt x="111810" y="24065"/>
                      <a:pt x="86634" y="0"/>
                      <a:pt x="55905" y="0"/>
                    </a:cubicBezTo>
                    <a:close/>
                  </a:path>
                </a:pathLst>
              </a:custGeom>
              <a:solidFill>
                <a:schemeClr val="accent3"/>
              </a:solidFill>
              <a:ln>
                <a:noFill/>
              </a:ln>
              <a:effectLst>
                <a:outerShdw blurRad="28575" dist="9525" dir="6480000" algn="bl" rotWithShape="0">
                  <a:srgbClr val="990000">
                    <a:alpha val="30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grpSp>
      <p:sp>
        <p:nvSpPr>
          <p:cNvPr id="3" name="Subtitle 2">
            <a:extLst>
              <a:ext uri="{FF2B5EF4-FFF2-40B4-BE49-F238E27FC236}">
                <a16:creationId xmlns:a16="http://schemas.microsoft.com/office/drawing/2014/main" id="{DE653562-335A-4623-8C7E-9B2EF2774FE0}"/>
              </a:ext>
            </a:extLst>
          </p:cNvPr>
          <p:cNvSpPr>
            <a:spLocks noGrp="1"/>
          </p:cNvSpPr>
          <p:nvPr>
            <p:ph type="subTitle" idx="1"/>
          </p:nvPr>
        </p:nvSpPr>
        <p:spPr>
          <a:xfrm rot="251627" flipH="1">
            <a:off x="3042541" y="3024425"/>
            <a:ext cx="5712644" cy="2012975"/>
          </a:xfrm>
        </p:spPr>
        <p:txBody>
          <a:bodyPr/>
          <a:lstStyle/>
          <a:p>
            <a:pPr algn="r"/>
            <a:r>
              <a:rPr lang="ar-BH" sz="3000" b="1" dirty="0">
                <a:solidFill>
                  <a:srgbClr val="FF0000"/>
                </a:solidFill>
                <a:latin typeface="Calibri" panose="020F0502020204030204" pitchFamily="34" charset="0"/>
                <a:cs typeface="Calibri" panose="020F0502020204030204" pitchFamily="34" charset="0"/>
              </a:rPr>
              <a:t>قامت </a:t>
            </a:r>
            <a:r>
              <a:rPr lang="ar-BH" sz="3000" b="1" dirty="0">
                <a:latin typeface="Calibri" panose="020F0502020204030204" pitchFamily="34" charset="0"/>
                <a:cs typeface="Calibri" panose="020F0502020204030204" pitchFamily="34" charset="0"/>
              </a:rPr>
              <a:t>فاطمة   </a:t>
            </a:r>
            <a:r>
              <a:rPr lang="ar-BH" sz="3000" b="1" dirty="0">
                <a:solidFill>
                  <a:srgbClr val="FF0000"/>
                </a:solidFill>
                <a:latin typeface="Calibri" panose="020F0502020204030204" pitchFamily="34" charset="0"/>
                <a:cs typeface="Calibri" panose="020F0502020204030204" pitchFamily="34" charset="0"/>
              </a:rPr>
              <a:t>بالتواصل مع أصدقاء جدد تعرفت عليهم في الانترنت وتبادلت معهم معلومات شخصية وعناوين البريد الإلكتروني  الخاص بها </a:t>
            </a:r>
            <a:endParaRPr lang="ar-BH" sz="3000" b="1" dirty="0">
              <a:latin typeface="Calibri" panose="020F0502020204030204" pitchFamily="34" charset="0"/>
              <a:cs typeface="Calibri" panose="020F0502020204030204" pitchFamily="34" charset="0"/>
            </a:endParaRPr>
          </a:p>
        </p:txBody>
      </p:sp>
      <p:sp>
        <p:nvSpPr>
          <p:cNvPr id="24" name="Google Shape;732;p34">
            <a:extLst>
              <a:ext uri="{FF2B5EF4-FFF2-40B4-BE49-F238E27FC236}">
                <a16:creationId xmlns:a16="http://schemas.microsoft.com/office/drawing/2014/main" id="{FC671D46-4C27-4A0F-8A27-B58DAF6C587D}"/>
              </a:ext>
            </a:extLst>
          </p:cNvPr>
          <p:cNvSpPr txBox="1">
            <a:spLocks/>
          </p:cNvSpPr>
          <p:nvPr/>
        </p:nvSpPr>
        <p:spPr>
          <a:xfrm rot="21123886" flipH="1">
            <a:off x="7508453" y="488783"/>
            <a:ext cx="3808927" cy="2403964"/>
          </a:xfrm>
          <a:prstGeom prst="rect">
            <a:avLst/>
          </a:prstGeom>
          <a:solidFill>
            <a:srgbClr val="FF9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400"/>
              <a:buFont typeface="Signika Negative Light"/>
              <a:buNone/>
              <a:defRPr sz="2400" b="0" i="0" u="none" strike="noStrike" cap="none">
                <a:solidFill>
                  <a:schemeClr val="dk1"/>
                </a:solidFill>
                <a:latin typeface="Signika Negative Light"/>
                <a:ea typeface="Signika Negative Light"/>
                <a:cs typeface="Signika Negative Light"/>
                <a:sym typeface="Signika Negative Light"/>
              </a:defRPr>
            </a:lvl1pPr>
            <a:lvl2pPr marL="914400" marR="0" lvl="1" indent="-317500" algn="ctr" rtl="0">
              <a:lnSpc>
                <a:spcPct val="100000"/>
              </a:lnSpc>
              <a:spcBef>
                <a:spcPts val="0"/>
              </a:spcBef>
              <a:spcAft>
                <a:spcPts val="0"/>
              </a:spcAft>
              <a:buClr>
                <a:schemeClr val="dk1"/>
              </a:buClr>
              <a:buSzPts val="1400"/>
              <a:buFont typeface="Signika Negative Light"/>
              <a:buNone/>
              <a:defRPr sz="1400" b="0" i="0" u="none" strike="noStrike" cap="none">
                <a:solidFill>
                  <a:schemeClr val="dk1"/>
                </a:solidFill>
                <a:latin typeface="Signika Negative Light"/>
                <a:ea typeface="Signika Negative Light"/>
                <a:cs typeface="Signika Negative Light"/>
                <a:sym typeface="Signika Negative Light"/>
              </a:defRPr>
            </a:lvl2pPr>
            <a:lvl3pPr marL="1371600" marR="0" lvl="2" indent="-304800" algn="ctr" rtl="0">
              <a:lnSpc>
                <a:spcPct val="100000"/>
              </a:lnSpc>
              <a:spcBef>
                <a:spcPts val="0"/>
              </a:spcBef>
              <a:spcAft>
                <a:spcPts val="0"/>
              </a:spcAft>
              <a:buClr>
                <a:schemeClr val="dk1"/>
              </a:buClr>
              <a:buSzPts val="1400"/>
              <a:buFont typeface="Signika Negative Light"/>
              <a:buNone/>
              <a:defRPr sz="1400" b="0" i="0" u="none" strike="noStrike" cap="none">
                <a:solidFill>
                  <a:schemeClr val="dk1"/>
                </a:solidFill>
                <a:latin typeface="Signika Negative Light"/>
                <a:ea typeface="Signika Negative Light"/>
                <a:cs typeface="Signika Negative Light"/>
                <a:sym typeface="Signika Negative Light"/>
              </a:defRPr>
            </a:lvl3pPr>
            <a:lvl4pPr marL="1828800" marR="0" lvl="3" indent="-304800" algn="ctr" rtl="0">
              <a:lnSpc>
                <a:spcPct val="100000"/>
              </a:lnSpc>
              <a:spcBef>
                <a:spcPts val="0"/>
              </a:spcBef>
              <a:spcAft>
                <a:spcPts val="0"/>
              </a:spcAft>
              <a:buClr>
                <a:schemeClr val="dk1"/>
              </a:buClr>
              <a:buSzPts val="1400"/>
              <a:buFont typeface="Signika Negative Light"/>
              <a:buNone/>
              <a:defRPr sz="1400" b="0" i="0" u="none" strike="noStrike" cap="none">
                <a:solidFill>
                  <a:schemeClr val="dk1"/>
                </a:solidFill>
                <a:latin typeface="Signika Negative Light"/>
                <a:ea typeface="Signika Negative Light"/>
                <a:cs typeface="Signika Negative Light"/>
                <a:sym typeface="Signika Negative Light"/>
              </a:defRPr>
            </a:lvl4pPr>
            <a:lvl5pPr marL="2286000" marR="0" lvl="4" indent="-304800" algn="ctr" rtl="0">
              <a:lnSpc>
                <a:spcPct val="100000"/>
              </a:lnSpc>
              <a:spcBef>
                <a:spcPts val="0"/>
              </a:spcBef>
              <a:spcAft>
                <a:spcPts val="0"/>
              </a:spcAft>
              <a:buClr>
                <a:schemeClr val="dk1"/>
              </a:buClr>
              <a:buSzPts val="1400"/>
              <a:buFont typeface="Signika Negative Light"/>
              <a:buNone/>
              <a:defRPr sz="1400" b="0" i="0" u="none" strike="noStrike" cap="none">
                <a:solidFill>
                  <a:schemeClr val="dk1"/>
                </a:solidFill>
                <a:latin typeface="Signika Negative Light"/>
                <a:ea typeface="Signika Negative Light"/>
                <a:cs typeface="Signika Negative Light"/>
                <a:sym typeface="Signika Negative Light"/>
              </a:defRPr>
            </a:lvl5pPr>
            <a:lvl6pPr marL="2743200" marR="0" lvl="5" indent="-304800" algn="ctr" rtl="0">
              <a:lnSpc>
                <a:spcPct val="100000"/>
              </a:lnSpc>
              <a:spcBef>
                <a:spcPts val="0"/>
              </a:spcBef>
              <a:spcAft>
                <a:spcPts val="0"/>
              </a:spcAft>
              <a:buClr>
                <a:schemeClr val="dk1"/>
              </a:buClr>
              <a:buSzPts val="1400"/>
              <a:buFont typeface="Signika Negative Light"/>
              <a:buNone/>
              <a:defRPr sz="1400" b="0" i="0" u="none" strike="noStrike" cap="none">
                <a:solidFill>
                  <a:schemeClr val="dk1"/>
                </a:solidFill>
                <a:latin typeface="Signika Negative Light"/>
                <a:ea typeface="Signika Negative Light"/>
                <a:cs typeface="Signika Negative Light"/>
                <a:sym typeface="Signika Negative Light"/>
              </a:defRPr>
            </a:lvl6pPr>
            <a:lvl7pPr marL="3200400" marR="0" lvl="6" indent="-304800" algn="ctr" rtl="0">
              <a:lnSpc>
                <a:spcPct val="100000"/>
              </a:lnSpc>
              <a:spcBef>
                <a:spcPts val="0"/>
              </a:spcBef>
              <a:spcAft>
                <a:spcPts val="0"/>
              </a:spcAft>
              <a:buClr>
                <a:schemeClr val="dk1"/>
              </a:buClr>
              <a:buSzPts val="1400"/>
              <a:buFont typeface="Signika Negative Light"/>
              <a:buNone/>
              <a:defRPr sz="1400" b="0" i="0" u="none" strike="noStrike" cap="none">
                <a:solidFill>
                  <a:schemeClr val="dk1"/>
                </a:solidFill>
                <a:latin typeface="Signika Negative Light"/>
                <a:ea typeface="Signika Negative Light"/>
                <a:cs typeface="Signika Negative Light"/>
                <a:sym typeface="Signika Negative Light"/>
              </a:defRPr>
            </a:lvl7pPr>
            <a:lvl8pPr marL="3657600" marR="0" lvl="7" indent="-304800" algn="ctr" rtl="0">
              <a:lnSpc>
                <a:spcPct val="100000"/>
              </a:lnSpc>
              <a:spcBef>
                <a:spcPts val="0"/>
              </a:spcBef>
              <a:spcAft>
                <a:spcPts val="0"/>
              </a:spcAft>
              <a:buClr>
                <a:schemeClr val="dk1"/>
              </a:buClr>
              <a:buSzPts val="1400"/>
              <a:buFont typeface="Signika Negative Light"/>
              <a:buNone/>
              <a:defRPr sz="1400" b="0" i="0" u="none" strike="noStrike" cap="none">
                <a:solidFill>
                  <a:schemeClr val="dk1"/>
                </a:solidFill>
                <a:latin typeface="Signika Negative Light"/>
                <a:ea typeface="Signika Negative Light"/>
                <a:cs typeface="Signika Negative Light"/>
                <a:sym typeface="Signika Negative Light"/>
              </a:defRPr>
            </a:lvl8pPr>
            <a:lvl9pPr marL="4114800" marR="0" lvl="8" indent="-304800" algn="ctr" rtl="0">
              <a:lnSpc>
                <a:spcPct val="100000"/>
              </a:lnSpc>
              <a:spcBef>
                <a:spcPts val="0"/>
              </a:spcBef>
              <a:spcAft>
                <a:spcPts val="0"/>
              </a:spcAft>
              <a:buClr>
                <a:schemeClr val="dk1"/>
              </a:buClr>
              <a:buSzPts val="1400"/>
              <a:buFont typeface="Signika Negative Light"/>
              <a:buNone/>
              <a:defRPr sz="1400" b="0" i="0" u="none" strike="noStrike" cap="none">
                <a:solidFill>
                  <a:schemeClr val="dk1"/>
                </a:solidFill>
                <a:latin typeface="Signika Negative Light"/>
                <a:ea typeface="Signika Negative Light"/>
                <a:cs typeface="Signika Negative Light"/>
                <a:sym typeface="Signika Negative Light"/>
              </a:defRPr>
            </a:lvl9pPr>
          </a:lstStyle>
          <a:p>
            <a:pPr marL="0" marR="0" lvl="0" indent="0" algn="ctr" defTabSz="914378" rtl="0" eaLnBrk="1" fontAlgn="auto" latinLnBrk="0" hangingPunct="1">
              <a:lnSpc>
                <a:spcPct val="100000"/>
              </a:lnSpc>
              <a:spcBef>
                <a:spcPts val="0"/>
              </a:spcBef>
              <a:spcAft>
                <a:spcPts val="0"/>
              </a:spcAft>
              <a:buClr>
                <a:srgbClr val="040404"/>
              </a:buClr>
              <a:buSzPts val="1400"/>
              <a:buFont typeface="Signika Negative Light"/>
              <a:buNone/>
              <a:tabLst/>
              <a:defRPr/>
            </a:pPr>
            <a:r>
              <a:rPr kumimoji="0" lang="ar-BH" sz="2400" b="0" i="0" u="none" strike="noStrike" kern="0" cap="none" spc="0" normalizeH="0" baseline="0" noProof="0" dirty="0">
                <a:ln>
                  <a:noFill/>
                </a:ln>
                <a:solidFill>
                  <a:srgbClr val="040404"/>
                </a:solidFill>
                <a:effectLst/>
                <a:uLnTx/>
                <a:uFillTx/>
                <a:latin typeface="Calibri" panose="020F0502020204030204" pitchFamily="34" charset="0"/>
                <a:cs typeface="Calibri" panose="020F0502020204030204" pitchFamily="34" charset="0"/>
                <a:sym typeface="Signika Negative Light"/>
              </a:rPr>
              <a:t>مرحبا زميلاتي سأروي لكم موقف اليوم لبعض الصديقات اللاتي يستخدمن التكنولوجيا بطريقة خاطئة</a:t>
            </a:r>
            <a:endParaRPr kumimoji="0" lang="en-US" sz="2400" b="0" i="0" u="none" strike="noStrike" kern="0" cap="none" spc="0" normalizeH="0" baseline="0" noProof="0" dirty="0">
              <a:ln>
                <a:noFill/>
              </a:ln>
              <a:solidFill>
                <a:srgbClr val="040404"/>
              </a:solidFill>
              <a:effectLst/>
              <a:uLnTx/>
              <a:uFillTx/>
              <a:latin typeface="Calibri" panose="020F0502020204030204" pitchFamily="34" charset="0"/>
              <a:cs typeface="Calibri" panose="020F0502020204030204" pitchFamily="34" charset="0"/>
              <a:sym typeface="Signika Negative Light"/>
            </a:endParaRPr>
          </a:p>
          <a:p>
            <a:pPr marL="0" marR="0" lvl="0" indent="0" algn="ctr" defTabSz="914378" rtl="0" eaLnBrk="1" fontAlgn="auto" latinLnBrk="0" hangingPunct="1">
              <a:lnSpc>
                <a:spcPct val="100000"/>
              </a:lnSpc>
              <a:spcBef>
                <a:spcPts val="0"/>
              </a:spcBef>
              <a:spcAft>
                <a:spcPts val="0"/>
              </a:spcAft>
              <a:buClr>
                <a:srgbClr val="040404"/>
              </a:buClr>
              <a:buSzPts val="1400"/>
              <a:buFont typeface="Signika Negative Light"/>
              <a:buNone/>
              <a:tabLst/>
              <a:defRPr/>
            </a:pPr>
            <a:r>
              <a:rPr kumimoji="0" lang="ar-BH" sz="2400" b="0" i="0" u="none" strike="noStrike" kern="0" cap="none" spc="0" normalizeH="0" baseline="0" noProof="0" dirty="0">
                <a:ln>
                  <a:noFill/>
                </a:ln>
                <a:solidFill>
                  <a:srgbClr val="040404"/>
                </a:solidFill>
                <a:effectLst/>
                <a:uLnTx/>
                <a:uFillTx/>
                <a:latin typeface="Calibri" panose="020F0502020204030204" pitchFamily="34" charset="0"/>
                <a:cs typeface="Calibri" panose="020F0502020204030204" pitchFamily="34" charset="0"/>
                <a:sym typeface="Signika Negative Light"/>
              </a:rPr>
              <a:t>لنكتشف الخطأ ونجد الحلول </a:t>
            </a:r>
          </a:p>
        </p:txBody>
      </p:sp>
      <p:sp>
        <p:nvSpPr>
          <p:cNvPr id="4" name="Google Shape;732;p34">
            <a:extLst>
              <a:ext uri="{FF2B5EF4-FFF2-40B4-BE49-F238E27FC236}">
                <a16:creationId xmlns:a16="http://schemas.microsoft.com/office/drawing/2014/main" id="{FE9B69EA-F013-4AE5-B413-1AA26A2B6B99}"/>
              </a:ext>
            </a:extLst>
          </p:cNvPr>
          <p:cNvSpPr txBox="1">
            <a:spLocks/>
          </p:cNvSpPr>
          <p:nvPr/>
        </p:nvSpPr>
        <p:spPr>
          <a:xfrm flipH="1">
            <a:off x="1154793" y="5009307"/>
            <a:ext cx="5133584" cy="2024342"/>
          </a:xfrm>
          <a:prstGeom prst="rect">
            <a:avLst/>
          </a:prstGeom>
          <a:solidFill>
            <a:srgbClr val="FF0000"/>
          </a:solidFill>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400"/>
              <a:buFont typeface="Signika Negative Light"/>
              <a:buNone/>
              <a:defRPr sz="2400" b="0" i="0" u="none" strike="noStrike" cap="none">
                <a:solidFill>
                  <a:schemeClr val="dk1"/>
                </a:solidFill>
                <a:latin typeface="Signika Negative Light"/>
                <a:ea typeface="Signika Negative Light"/>
                <a:cs typeface="Signika Negative Light"/>
                <a:sym typeface="Signika Negative Light"/>
              </a:defRPr>
            </a:lvl1pPr>
            <a:lvl2pPr marL="914400" marR="0" lvl="1" indent="-317500" algn="ctr" rtl="0">
              <a:lnSpc>
                <a:spcPct val="100000"/>
              </a:lnSpc>
              <a:spcBef>
                <a:spcPts val="0"/>
              </a:spcBef>
              <a:spcAft>
                <a:spcPts val="0"/>
              </a:spcAft>
              <a:buClr>
                <a:schemeClr val="dk1"/>
              </a:buClr>
              <a:buSzPts val="1400"/>
              <a:buFont typeface="Signika Negative Light"/>
              <a:buNone/>
              <a:defRPr sz="1400" b="0" i="0" u="none" strike="noStrike" cap="none">
                <a:solidFill>
                  <a:schemeClr val="dk1"/>
                </a:solidFill>
                <a:latin typeface="Signika Negative Light"/>
                <a:ea typeface="Signika Negative Light"/>
                <a:cs typeface="Signika Negative Light"/>
                <a:sym typeface="Signika Negative Light"/>
              </a:defRPr>
            </a:lvl2pPr>
            <a:lvl3pPr marL="1371600" marR="0" lvl="2" indent="-304800" algn="ctr" rtl="0">
              <a:lnSpc>
                <a:spcPct val="100000"/>
              </a:lnSpc>
              <a:spcBef>
                <a:spcPts val="0"/>
              </a:spcBef>
              <a:spcAft>
                <a:spcPts val="0"/>
              </a:spcAft>
              <a:buClr>
                <a:schemeClr val="dk1"/>
              </a:buClr>
              <a:buSzPts val="1400"/>
              <a:buFont typeface="Signika Negative Light"/>
              <a:buNone/>
              <a:defRPr sz="1400" b="0" i="0" u="none" strike="noStrike" cap="none">
                <a:solidFill>
                  <a:schemeClr val="dk1"/>
                </a:solidFill>
                <a:latin typeface="Signika Negative Light"/>
                <a:ea typeface="Signika Negative Light"/>
                <a:cs typeface="Signika Negative Light"/>
                <a:sym typeface="Signika Negative Light"/>
              </a:defRPr>
            </a:lvl3pPr>
            <a:lvl4pPr marL="1828800" marR="0" lvl="3" indent="-304800" algn="ctr" rtl="0">
              <a:lnSpc>
                <a:spcPct val="100000"/>
              </a:lnSpc>
              <a:spcBef>
                <a:spcPts val="0"/>
              </a:spcBef>
              <a:spcAft>
                <a:spcPts val="0"/>
              </a:spcAft>
              <a:buClr>
                <a:schemeClr val="dk1"/>
              </a:buClr>
              <a:buSzPts val="1400"/>
              <a:buFont typeface="Signika Negative Light"/>
              <a:buNone/>
              <a:defRPr sz="1400" b="0" i="0" u="none" strike="noStrike" cap="none">
                <a:solidFill>
                  <a:schemeClr val="dk1"/>
                </a:solidFill>
                <a:latin typeface="Signika Negative Light"/>
                <a:ea typeface="Signika Negative Light"/>
                <a:cs typeface="Signika Negative Light"/>
                <a:sym typeface="Signika Negative Light"/>
              </a:defRPr>
            </a:lvl4pPr>
            <a:lvl5pPr marL="2286000" marR="0" lvl="4" indent="-304800" algn="ctr" rtl="0">
              <a:lnSpc>
                <a:spcPct val="100000"/>
              </a:lnSpc>
              <a:spcBef>
                <a:spcPts val="0"/>
              </a:spcBef>
              <a:spcAft>
                <a:spcPts val="0"/>
              </a:spcAft>
              <a:buClr>
                <a:schemeClr val="dk1"/>
              </a:buClr>
              <a:buSzPts val="1400"/>
              <a:buFont typeface="Signika Negative Light"/>
              <a:buNone/>
              <a:defRPr sz="1400" b="0" i="0" u="none" strike="noStrike" cap="none">
                <a:solidFill>
                  <a:schemeClr val="dk1"/>
                </a:solidFill>
                <a:latin typeface="Signika Negative Light"/>
                <a:ea typeface="Signika Negative Light"/>
                <a:cs typeface="Signika Negative Light"/>
                <a:sym typeface="Signika Negative Light"/>
              </a:defRPr>
            </a:lvl5pPr>
            <a:lvl6pPr marL="2743200" marR="0" lvl="5" indent="-304800" algn="ctr" rtl="0">
              <a:lnSpc>
                <a:spcPct val="100000"/>
              </a:lnSpc>
              <a:spcBef>
                <a:spcPts val="0"/>
              </a:spcBef>
              <a:spcAft>
                <a:spcPts val="0"/>
              </a:spcAft>
              <a:buClr>
                <a:schemeClr val="dk1"/>
              </a:buClr>
              <a:buSzPts val="1400"/>
              <a:buFont typeface="Signika Negative Light"/>
              <a:buNone/>
              <a:defRPr sz="1400" b="0" i="0" u="none" strike="noStrike" cap="none">
                <a:solidFill>
                  <a:schemeClr val="dk1"/>
                </a:solidFill>
                <a:latin typeface="Signika Negative Light"/>
                <a:ea typeface="Signika Negative Light"/>
                <a:cs typeface="Signika Negative Light"/>
                <a:sym typeface="Signika Negative Light"/>
              </a:defRPr>
            </a:lvl6pPr>
            <a:lvl7pPr marL="3200400" marR="0" lvl="6" indent="-304800" algn="ctr" rtl="0">
              <a:lnSpc>
                <a:spcPct val="100000"/>
              </a:lnSpc>
              <a:spcBef>
                <a:spcPts val="0"/>
              </a:spcBef>
              <a:spcAft>
                <a:spcPts val="0"/>
              </a:spcAft>
              <a:buClr>
                <a:schemeClr val="dk1"/>
              </a:buClr>
              <a:buSzPts val="1400"/>
              <a:buFont typeface="Signika Negative Light"/>
              <a:buNone/>
              <a:defRPr sz="1400" b="0" i="0" u="none" strike="noStrike" cap="none">
                <a:solidFill>
                  <a:schemeClr val="dk1"/>
                </a:solidFill>
                <a:latin typeface="Signika Negative Light"/>
                <a:ea typeface="Signika Negative Light"/>
                <a:cs typeface="Signika Negative Light"/>
                <a:sym typeface="Signika Negative Light"/>
              </a:defRPr>
            </a:lvl7pPr>
            <a:lvl8pPr marL="3657600" marR="0" lvl="7" indent="-304800" algn="ctr" rtl="0">
              <a:lnSpc>
                <a:spcPct val="100000"/>
              </a:lnSpc>
              <a:spcBef>
                <a:spcPts val="0"/>
              </a:spcBef>
              <a:spcAft>
                <a:spcPts val="0"/>
              </a:spcAft>
              <a:buClr>
                <a:schemeClr val="dk1"/>
              </a:buClr>
              <a:buSzPts val="1400"/>
              <a:buFont typeface="Signika Negative Light"/>
              <a:buNone/>
              <a:defRPr sz="1400" b="0" i="0" u="none" strike="noStrike" cap="none">
                <a:solidFill>
                  <a:schemeClr val="dk1"/>
                </a:solidFill>
                <a:latin typeface="Signika Negative Light"/>
                <a:ea typeface="Signika Negative Light"/>
                <a:cs typeface="Signika Negative Light"/>
                <a:sym typeface="Signika Negative Light"/>
              </a:defRPr>
            </a:lvl8pPr>
            <a:lvl9pPr marL="4114800" marR="0" lvl="8" indent="-304800" algn="ctr" rtl="0">
              <a:lnSpc>
                <a:spcPct val="100000"/>
              </a:lnSpc>
              <a:spcBef>
                <a:spcPts val="0"/>
              </a:spcBef>
              <a:spcAft>
                <a:spcPts val="0"/>
              </a:spcAft>
              <a:buClr>
                <a:schemeClr val="dk1"/>
              </a:buClr>
              <a:buSzPts val="1400"/>
              <a:buFont typeface="Signika Negative Light"/>
              <a:buNone/>
              <a:defRPr sz="1400" b="0" i="0" u="none" strike="noStrike" cap="none">
                <a:solidFill>
                  <a:schemeClr val="dk1"/>
                </a:solidFill>
                <a:latin typeface="Signika Negative Light"/>
                <a:ea typeface="Signika Negative Light"/>
                <a:cs typeface="Signika Negative Light"/>
                <a:sym typeface="Signika Negative Light"/>
              </a:defRPr>
            </a:lvl9pPr>
          </a:lstStyle>
          <a:p>
            <a:pPr marL="0" marR="0" lvl="0" indent="0" algn="ctr" defTabSz="914378" rtl="0" eaLnBrk="1" fontAlgn="auto" latinLnBrk="0" hangingPunct="1">
              <a:lnSpc>
                <a:spcPct val="100000"/>
              </a:lnSpc>
              <a:spcBef>
                <a:spcPts val="0"/>
              </a:spcBef>
              <a:spcAft>
                <a:spcPts val="0"/>
              </a:spcAft>
              <a:buClr>
                <a:srgbClr val="040404"/>
              </a:buClr>
              <a:buSzPts val="1400"/>
              <a:buFont typeface="Signika Negative Light"/>
              <a:buNone/>
              <a:tabLst/>
              <a:defRPr/>
            </a:pPr>
            <a:r>
              <a:rPr kumimoji="0" lang="ar-BH" sz="3600" b="1"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Signika Negative Light"/>
              </a:rPr>
              <a:t>ما الخطأ الذي وقعت فيه فاطمة</a:t>
            </a:r>
          </a:p>
        </p:txBody>
      </p:sp>
      <p:sp>
        <p:nvSpPr>
          <p:cNvPr id="36" name="انفجار: 8 نقاط 35">
            <a:extLst>
              <a:ext uri="{FF2B5EF4-FFF2-40B4-BE49-F238E27FC236}">
                <a16:creationId xmlns:a16="http://schemas.microsoft.com/office/drawing/2014/main" id="{31576AEB-FE17-4A27-B615-CAACD8B244BA}"/>
              </a:ext>
            </a:extLst>
          </p:cNvPr>
          <p:cNvSpPr/>
          <p:nvPr/>
        </p:nvSpPr>
        <p:spPr>
          <a:xfrm>
            <a:off x="8509203" y="5187246"/>
            <a:ext cx="1846729" cy="1748118"/>
          </a:xfrm>
          <a:prstGeom prst="irregularSeal1">
            <a:avLst/>
          </a:prstGeom>
          <a:solidFill>
            <a:srgbClr val="FFFF00"/>
          </a:solid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حوار ومناقشة </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انفجار: 8 نقاط 36">
            <a:extLst>
              <a:ext uri="{FF2B5EF4-FFF2-40B4-BE49-F238E27FC236}">
                <a16:creationId xmlns:a16="http://schemas.microsoft.com/office/drawing/2014/main" id="{E7BDE322-D06B-4BE0-B1DD-F013F8C6076C}"/>
              </a:ext>
            </a:extLst>
          </p:cNvPr>
          <p:cNvSpPr/>
          <p:nvPr/>
        </p:nvSpPr>
        <p:spPr>
          <a:xfrm>
            <a:off x="10149469" y="4212676"/>
            <a:ext cx="1846729" cy="1748118"/>
          </a:xfrm>
          <a:prstGeom prst="irregularSeal1">
            <a:avLst/>
          </a:prstGeom>
          <a:solidFill>
            <a:srgbClr val="FFFF00"/>
          </a:solid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حل مشكلات</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انفجار: 8 نقاط 38">
            <a:extLst>
              <a:ext uri="{FF2B5EF4-FFF2-40B4-BE49-F238E27FC236}">
                <a16:creationId xmlns:a16="http://schemas.microsoft.com/office/drawing/2014/main" id="{3F35FC22-BE65-4029-920E-A743551F0E34}"/>
              </a:ext>
            </a:extLst>
          </p:cNvPr>
          <p:cNvSpPr/>
          <p:nvPr/>
        </p:nvSpPr>
        <p:spPr>
          <a:xfrm>
            <a:off x="10627224" y="2558813"/>
            <a:ext cx="1846729" cy="1748118"/>
          </a:xfrm>
          <a:prstGeom prst="irregularSeal1">
            <a:avLst/>
          </a:prstGeom>
          <a:solidFill>
            <a:srgbClr val="FFFF00"/>
          </a:solid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دعم تقني</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0" name="صورة 39">
            <a:extLst>
              <a:ext uri="{FF2B5EF4-FFF2-40B4-BE49-F238E27FC236}">
                <a16:creationId xmlns:a16="http://schemas.microsoft.com/office/drawing/2014/main" id="{35066767-D669-4FFB-A03D-C3C01136F4E1}"/>
              </a:ext>
            </a:extLst>
          </p:cNvPr>
          <p:cNvPicPr>
            <a:picLocks noChangeAspect="1"/>
          </p:cNvPicPr>
          <p:nvPr/>
        </p:nvPicPr>
        <p:blipFill>
          <a:blip r:embed="rId4"/>
          <a:stretch>
            <a:fillRect/>
          </a:stretch>
        </p:blipFill>
        <p:spPr>
          <a:xfrm>
            <a:off x="1624787" y="3568455"/>
            <a:ext cx="1583202" cy="1372749"/>
          </a:xfrm>
          <a:prstGeom prst="rect">
            <a:avLst/>
          </a:prstGeom>
          <a:ln>
            <a:noFill/>
          </a:ln>
          <a:effectLst>
            <a:outerShdw blurRad="292100" dist="139700" dir="2700000" algn="tl" rotWithShape="0">
              <a:srgbClr val="333333">
                <a:alpha val="65000"/>
              </a:srgbClr>
            </a:outerShdw>
          </a:effectLst>
        </p:spPr>
      </p:pic>
      <p:pic>
        <p:nvPicPr>
          <p:cNvPr id="26" name="صورة 25">
            <a:extLst>
              <a:ext uri="{FF2B5EF4-FFF2-40B4-BE49-F238E27FC236}">
                <a16:creationId xmlns:a16="http://schemas.microsoft.com/office/drawing/2014/main" id="{BF61B682-E9BC-4202-8AF0-29317A45DD9C}"/>
              </a:ext>
            </a:extLst>
          </p:cNvPr>
          <p:cNvPicPr>
            <a:picLocks noChangeAspect="1"/>
          </p:cNvPicPr>
          <p:nvPr/>
        </p:nvPicPr>
        <p:blipFill>
          <a:blip r:embed="rId5"/>
          <a:stretch>
            <a:fillRect/>
          </a:stretch>
        </p:blipFill>
        <p:spPr>
          <a:xfrm>
            <a:off x="5207013" y="57059"/>
            <a:ext cx="1754885" cy="1691776"/>
          </a:xfrm>
          <a:prstGeom prst="rect">
            <a:avLst/>
          </a:prstGeom>
        </p:spPr>
      </p:pic>
      <p:pic>
        <p:nvPicPr>
          <p:cNvPr id="5" name="btnInknoeActivity">
            <a:extLst>
              <a:ext uri="{FF2B5EF4-FFF2-40B4-BE49-F238E27FC236}">
                <a16:creationId xmlns:a16="http://schemas.microsoft.com/office/drawing/2014/main" id="{0D7B1858-D0E6-4E16-A6C7-5064B3FF8519}"/>
              </a:ext>
            </a:extLst>
          </p:cNvPr>
          <p:cNvPicPr>
            <a:picLocks noChangeAspect="1"/>
          </p:cNvPicPr>
          <p:nvPr>
            <p:custDataLst>
              <p:tags r:id="rId1"/>
            </p:custDataLst>
          </p:nvPr>
        </p:nvPicPr>
        <p:blipFill>
          <a:blip r:embed="rId6" r:link="rId7">
            <a:extLst>
              <a:ext uri="{28A0092B-C50C-407E-A947-70E740481C1C}">
                <a14:useLocalDpi xmlns:a14="http://schemas.microsoft.com/office/drawing/2010/main" val="0"/>
              </a:ext>
            </a:extLst>
          </a:blip>
          <a:stretch>
            <a:fillRect/>
          </a:stretch>
        </p:blipFill>
        <p:spPr>
          <a:xfrm>
            <a:off x="203105" y="229713"/>
            <a:ext cx="4457241" cy="1147673"/>
          </a:xfrm>
          <a:prstGeom prst="rect">
            <a:avLst/>
          </a:prstGeom>
        </p:spPr>
      </p:pic>
    </p:spTree>
    <p:extLst>
      <p:ext uri="{BB962C8B-B14F-4D97-AF65-F5344CB8AC3E}">
        <p14:creationId xmlns:p14="http://schemas.microsoft.com/office/powerpoint/2010/main" val="3887238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9727E25-FF6B-4127-9322-AEC784E996A7}"/>
              </a:ext>
            </a:extLst>
          </p:cNvPr>
          <p:cNvSpPr txBox="1"/>
          <p:nvPr/>
        </p:nvSpPr>
        <p:spPr>
          <a:xfrm>
            <a:off x="5636419" y="3018992"/>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89A8F82-26D9-423D-84CE-5B1AAB2BA308}"/>
              </a:ext>
            </a:extLst>
          </p:cNvPr>
          <p:cNvPicPr>
            <a:picLocks noChangeAspect="1"/>
          </p:cNvPicPr>
          <p:nvPr/>
        </p:nvPicPr>
        <p:blipFill rotWithShape="1">
          <a:blip r:embed="rId2" cstate="print"/>
          <a:srcRect l="-1" t="32134" r="209" b="32947"/>
          <a:stretch/>
        </p:blipFill>
        <p:spPr>
          <a:xfrm>
            <a:off x="10440670" y="1444487"/>
            <a:ext cx="1475960" cy="665377"/>
          </a:xfrm>
          <a:prstGeom prst="rect">
            <a:avLst/>
          </a:prstGeom>
        </p:spPr>
      </p:pic>
      <p:pic>
        <p:nvPicPr>
          <p:cNvPr id="7" name="Picture 4" descr="مملكة البحرين - متجر تطبيقات الحكومة الإلكترونية: مجتمع واعي">
            <a:extLst>
              <a:ext uri="{FF2B5EF4-FFF2-40B4-BE49-F238E27FC236}">
                <a16:creationId xmlns:a16="http://schemas.microsoft.com/office/drawing/2014/main" id="{CBF58ED2-84F7-4116-81A1-E6C6F3C094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06122" y="184006"/>
            <a:ext cx="1345056" cy="10816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5DCEF0D-0750-4FE1-87A4-476311123FAC}"/>
              </a:ext>
            </a:extLst>
          </p:cNvPr>
          <p:cNvPicPr>
            <a:picLocks noChangeAspect="1"/>
          </p:cNvPicPr>
          <p:nvPr/>
        </p:nvPicPr>
        <p:blipFill>
          <a:blip r:embed="rId4" cstate="print"/>
          <a:stretch>
            <a:fillRect/>
          </a:stretch>
        </p:blipFill>
        <p:spPr>
          <a:xfrm>
            <a:off x="529340" y="2641598"/>
            <a:ext cx="2271917" cy="2508257"/>
          </a:xfrm>
          <a:prstGeom prst="rect">
            <a:avLst/>
          </a:prstGeom>
        </p:spPr>
      </p:pic>
      <p:sp>
        <p:nvSpPr>
          <p:cNvPr id="9" name="TextBox 8">
            <a:extLst>
              <a:ext uri="{FF2B5EF4-FFF2-40B4-BE49-F238E27FC236}">
                <a16:creationId xmlns:a16="http://schemas.microsoft.com/office/drawing/2014/main" id="{BD2FEBB9-38AE-4B9B-89B9-BACBE84564C2}"/>
              </a:ext>
            </a:extLst>
          </p:cNvPr>
          <p:cNvSpPr txBox="1"/>
          <p:nvPr/>
        </p:nvSpPr>
        <p:spPr>
          <a:xfrm>
            <a:off x="837983" y="4041208"/>
            <a:ext cx="1654629" cy="830997"/>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BH" sz="2400" b="1" i="0" u="none" strike="noStrike" kern="1200" cap="none" spc="0" normalizeH="0" baseline="0" noProof="0" dirty="0">
                <a:ln>
                  <a:noFill/>
                </a:ln>
                <a:solidFill>
                  <a:prstClr val="white"/>
                </a:solidFill>
                <a:effectLst/>
                <a:uLnTx/>
                <a:uFillTx/>
                <a:latin typeface="Sakkal Majalla" panose="02000000000000000000" pitchFamily="2" charset="-78"/>
                <a:ea typeface="+mn-ea"/>
                <a:cs typeface="Sakkal Majalla" panose="02000000000000000000" pitchFamily="2" charset="-78"/>
              </a:rPr>
              <a:t>الضابطة الإلكترونيّة</a:t>
            </a:r>
          </a:p>
        </p:txBody>
      </p:sp>
      <p:pic>
        <p:nvPicPr>
          <p:cNvPr id="10" name="Picture 9">
            <a:extLst>
              <a:ext uri="{FF2B5EF4-FFF2-40B4-BE49-F238E27FC236}">
                <a16:creationId xmlns:a16="http://schemas.microsoft.com/office/drawing/2014/main" id="{E3755526-099D-4CF8-AD7B-B458DF387870}"/>
              </a:ext>
            </a:extLst>
          </p:cNvPr>
          <p:cNvPicPr>
            <a:picLocks noChangeAspect="1"/>
          </p:cNvPicPr>
          <p:nvPr/>
        </p:nvPicPr>
        <p:blipFill rotWithShape="1">
          <a:blip r:embed="rId5" cstate="print"/>
          <a:srcRect b="84585"/>
          <a:stretch/>
        </p:blipFill>
        <p:spPr>
          <a:xfrm>
            <a:off x="265042" y="184006"/>
            <a:ext cx="10581901" cy="1260481"/>
          </a:xfrm>
          <a:prstGeom prst="rect">
            <a:avLst/>
          </a:prstGeom>
        </p:spPr>
      </p:pic>
      <p:pic>
        <p:nvPicPr>
          <p:cNvPr id="11" name="Picture 10">
            <a:extLst>
              <a:ext uri="{FF2B5EF4-FFF2-40B4-BE49-F238E27FC236}">
                <a16:creationId xmlns:a16="http://schemas.microsoft.com/office/drawing/2014/main" id="{C3023B12-AEB7-4B4B-A593-5D85850AD6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8068" y="1618675"/>
            <a:ext cx="6850746" cy="4768375"/>
          </a:xfrm>
          <a:prstGeom prst="rect">
            <a:avLst/>
          </a:prstGeom>
        </p:spPr>
      </p:pic>
    </p:spTree>
    <p:extLst>
      <p:ext uri="{BB962C8B-B14F-4D97-AF65-F5344CB8AC3E}">
        <p14:creationId xmlns:p14="http://schemas.microsoft.com/office/powerpoint/2010/main" val="28289649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5B3D9C-4CA6-4B13-A589-80DAA76974D8}"/>
              </a:ext>
            </a:extLst>
          </p:cNvPr>
          <p:cNvPicPr>
            <a:picLocks noChangeAspect="1"/>
          </p:cNvPicPr>
          <p:nvPr/>
        </p:nvPicPr>
        <p:blipFill rotWithShape="1">
          <a:blip r:embed="rId3"/>
          <a:srcRect l="12558" r="19651"/>
          <a:stretch/>
        </p:blipFill>
        <p:spPr>
          <a:xfrm>
            <a:off x="1893918" y="1126602"/>
            <a:ext cx="9955877" cy="5361709"/>
          </a:xfrm>
          <a:prstGeom prst="rect">
            <a:avLst/>
          </a:prstGeom>
        </p:spPr>
      </p:pic>
      <p:pic>
        <p:nvPicPr>
          <p:cNvPr id="3" name="Picture 2"/>
          <p:cNvPicPr>
            <a:picLocks noChangeAspect="1"/>
          </p:cNvPicPr>
          <p:nvPr/>
        </p:nvPicPr>
        <p:blipFill rotWithShape="1">
          <a:blip r:embed="rId4"/>
          <a:srcRect b="73001"/>
          <a:stretch/>
        </p:blipFill>
        <p:spPr>
          <a:xfrm>
            <a:off x="1953492" y="50341"/>
            <a:ext cx="10238508" cy="1183807"/>
          </a:xfrm>
          <a:prstGeom prst="rect">
            <a:avLst/>
          </a:prstGeom>
        </p:spPr>
      </p:pic>
      <p:pic>
        <p:nvPicPr>
          <p:cNvPr id="4" name="Picture 3">
            <a:extLst>
              <a:ext uri="{FF2B5EF4-FFF2-40B4-BE49-F238E27FC236}">
                <a16:creationId xmlns:a16="http://schemas.microsoft.com/office/drawing/2014/main" id="{92860D10-20BF-4F9D-BC6D-5BFE54A21FFB}"/>
              </a:ext>
            </a:extLst>
          </p:cNvPr>
          <p:cNvPicPr>
            <a:picLocks noChangeAspect="1"/>
          </p:cNvPicPr>
          <p:nvPr/>
        </p:nvPicPr>
        <p:blipFill>
          <a:blip r:embed="rId5"/>
          <a:stretch>
            <a:fillRect/>
          </a:stretch>
        </p:blipFill>
        <p:spPr>
          <a:xfrm>
            <a:off x="58832" y="-45186"/>
            <a:ext cx="1810328" cy="1399013"/>
          </a:xfrm>
          <a:prstGeom prst="rect">
            <a:avLst/>
          </a:prstGeom>
        </p:spPr>
      </p:pic>
      <p:pic>
        <p:nvPicPr>
          <p:cNvPr id="6" name="Picture 13" descr="http://www.baneen.alannsar.org/IMAGES/91147-181.jpg">
            <a:extLst>
              <a:ext uri="{FF2B5EF4-FFF2-40B4-BE49-F238E27FC236}">
                <a16:creationId xmlns:a16="http://schemas.microsoft.com/office/drawing/2014/main" id="{B1CE1DD0-55DB-4B12-A802-3B3569F4BF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7506" y="1840230"/>
            <a:ext cx="2253300" cy="1512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C26D6F29-99BA-42BC-A4A1-BB9B077CD037}"/>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572966" y="230104"/>
            <a:ext cx="3034145" cy="1017270"/>
          </a:xfrm>
          <a:prstGeom prst="rect">
            <a:avLst/>
          </a:prstGeom>
          <a:noFill/>
          <a:extLst>
            <a:ext uri="{909E8E84-426E-40DD-AFC4-6F175D3DCCD1}">
              <a14:hiddenFill xmlns:a14="http://schemas.microsoft.com/office/drawing/2010/main">
                <a:solidFill>
                  <a:srgbClr val="FFFFFF"/>
                </a:solidFill>
              </a14:hiddenFill>
            </a:ext>
          </a:extLst>
        </p:spPr>
      </p:pic>
      <p:sp>
        <p:nvSpPr>
          <p:cNvPr id="8" name="مربع نص 7">
            <a:extLst>
              <a:ext uri="{FF2B5EF4-FFF2-40B4-BE49-F238E27FC236}">
                <a16:creationId xmlns:a16="http://schemas.microsoft.com/office/drawing/2014/main" id="{011F470E-121D-4D4C-BC39-5B1A9E351120}"/>
              </a:ext>
            </a:extLst>
          </p:cNvPr>
          <p:cNvSpPr txBox="1"/>
          <p:nvPr/>
        </p:nvSpPr>
        <p:spPr>
          <a:xfrm>
            <a:off x="2194560" y="2759043"/>
            <a:ext cx="3641152" cy="14773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BH" sz="1800" b="0" i="0"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لكي تكون مواطنا عالميا </a:t>
            </a:r>
            <a:r>
              <a:rPr kumimoji="0" lang="ar-BH" sz="1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 //يتوجب علينا الإلمام بالقضايا المحلية والعالمية و وعي بقيم المواطنة والانتماء واحترام الذات والآخرين وتنوع الثقافات وتعزيز قيم التعايش السلمي والتعاون بين الشعوب،</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251804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8" name="Picture 8" descr="https://tse1.mm.bing.net/th?id=OIP.vOEMKUuNfYP9LRtKmF5cwQAAAA&amp;pid=Api&amp;P=0&amp;w=300&amp;h=300">
            <a:extLst>
              <a:ext uri="{FF2B5EF4-FFF2-40B4-BE49-F238E27FC236}">
                <a16:creationId xmlns:a16="http://schemas.microsoft.com/office/drawing/2014/main" id="{CA6A16D9-ADB2-482C-892E-63FAF13D179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5477" y="11632"/>
            <a:ext cx="1184807" cy="1048241"/>
          </a:xfrm>
          <a:prstGeom prst="rect">
            <a:avLst/>
          </a:prstGeom>
          <a:ln>
            <a:noFill/>
          </a:ln>
          <a:effectLst>
            <a:outerShdw blurRad="292100" dist="139700" dir="2700000" algn="tl" rotWithShape="0">
              <a:srgbClr val="333333">
                <a:alpha val="65000"/>
              </a:srgbClr>
            </a:outerShdw>
          </a:effectLst>
        </p:spPr>
      </p:pic>
      <p:sp>
        <p:nvSpPr>
          <p:cNvPr id="2" name="مستطيل 1">
            <a:extLst>
              <a:ext uri="{FF2B5EF4-FFF2-40B4-BE49-F238E27FC236}">
                <a16:creationId xmlns:a16="http://schemas.microsoft.com/office/drawing/2014/main" id="{60044441-3294-4D7E-881C-D85A2DC8F29D}"/>
              </a:ext>
            </a:extLst>
          </p:cNvPr>
          <p:cNvSpPr/>
          <p:nvPr/>
        </p:nvSpPr>
        <p:spPr>
          <a:xfrm>
            <a:off x="3466406" y="170411"/>
            <a:ext cx="5428212" cy="889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2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تفعيل الطالبات لقيمة التعاون والانتماء والمواطنة </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صورة 9" descr="صورة تحتوي على نص&#10;&#10;تم إنشاء الوصف تلقائياً">
            <a:extLst>
              <a:ext uri="{FF2B5EF4-FFF2-40B4-BE49-F238E27FC236}">
                <a16:creationId xmlns:a16="http://schemas.microsoft.com/office/drawing/2014/main" id="{8C195590-901C-413E-B8DF-8964C88A8C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630" y="1838025"/>
            <a:ext cx="3993429" cy="3993429"/>
          </a:xfrm>
          <a:prstGeom prst="rect">
            <a:avLst/>
          </a:prstGeom>
        </p:spPr>
      </p:pic>
      <p:sp>
        <p:nvSpPr>
          <p:cNvPr id="13" name="انفجار: 8 نقاط 12">
            <a:extLst>
              <a:ext uri="{FF2B5EF4-FFF2-40B4-BE49-F238E27FC236}">
                <a16:creationId xmlns:a16="http://schemas.microsoft.com/office/drawing/2014/main" id="{59A723D6-FFC5-4DD9-84AD-246D43C744C0}"/>
              </a:ext>
            </a:extLst>
          </p:cNvPr>
          <p:cNvSpPr/>
          <p:nvPr/>
        </p:nvSpPr>
        <p:spPr>
          <a:xfrm>
            <a:off x="9490905" y="0"/>
            <a:ext cx="2861805" cy="2014848"/>
          </a:xfrm>
          <a:prstGeom prst="irregularSeal1">
            <a:avLst/>
          </a:prstGeom>
          <a:blipFill>
            <a:blip r:embed="rId5"/>
            <a:tile tx="0" ty="0" sx="100000" sy="100000" flip="none" algn="tl"/>
          </a:blip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2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الربط بالقيم </a:t>
            </a: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صورة 3">
            <a:extLst>
              <a:ext uri="{FF2B5EF4-FFF2-40B4-BE49-F238E27FC236}">
                <a16:creationId xmlns:a16="http://schemas.microsoft.com/office/drawing/2014/main" id="{1A0FE4EA-6283-477D-893C-FE2020A4DD9D}"/>
              </a:ext>
            </a:extLst>
          </p:cNvPr>
          <p:cNvPicPr>
            <a:picLocks noChangeAspect="1"/>
          </p:cNvPicPr>
          <p:nvPr/>
        </p:nvPicPr>
        <p:blipFill>
          <a:blip r:embed="rId6"/>
          <a:stretch>
            <a:fillRect/>
          </a:stretch>
        </p:blipFill>
        <p:spPr>
          <a:xfrm>
            <a:off x="6543025" y="1737359"/>
            <a:ext cx="3803549" cy="4194759"/>
          </a:xfrm>
          <a:prstGeom prst="rect">
            <a:avLst/>
          </a:prstGeom>
        </p:spPr>
      </p:pic>
    </p:spTree>
    <p:extLst>
      <p:ext uri="{BB962C8B-B14F-4D97-AF65-F5344CB8AC3E}">
        <p14:creationId xmlns:p14="http://schemas.microsoft.com/office/powerpoint/2010/main" val="2567669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Shape 734"/>
        <p:cNvGrpSpPr/>
        <p:nvPr/>
      </p:nvGrpSpPr>
      <p:grpSpPr>
        <a:xfrm>
          <a:off x="0" y="0"/>
          <a:ext cx="0" cy="0"/>
          <a:chOff x="0" y="0"/>
          <a:chExt cx="0" cy="0"/>
        </a:xfrm>
      </p:grpSpPr>
      <p:sp>
        <p:nvSpPr>
          <p:cNvPr id="757" name="Google Shape;757;p42"/>
          <p:cNvSpPr txBox="1"/>
          <p:nvPr/>
        </p:nvSpPr>
        <p:spPr>
          <a:xfrm>
            <a:off x="2139100" y="3397761"/>
            <a:ext cx="1504000" cy="51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Oswald"/>
                <a:ea typeface="Oswald"/>
                <a:cs typeface="Oswald"/>
                <a:sym typeface="Oswald"/>
              </a:rPr>
              <a:t>JUPITER</a:t>
            </a:r>
            <a:endParaRPr sz="1867" kern="0">
              <a:solidFill>
                <a:srgbClr val="FFFFFF"/>
              </a:solidFill>
              <a:latin typeface="Oswald"/>
              <a:ea typeface="Oswald"/>
              <a:cs typeface="Oswald"/>
              <a:sym typeface="Oswald"/>
            </a:endParaRPr>
          </a:p>
        </p:txBody>
      </p:sp>
      <p:graphicFrame>
        <p:nvGraphicFramePr>
          <p:cNvPr id="20" name="Table 5">
            <a:extLst>
              <a:ext uri="{FF2B5EF4-FFF2-40B4-BE49-F238E27FC236}">
                <a16:creationId xmlns:a16="http://schemas.microsoft.com/office/drawing/2014/main" id="{31EE66A9-E216-6C26-F2B7-65D6B1DBDD23}"/>
              </a:ext>
            </a:extLst>
          </p:cNvPr>
          <p:cNvGraphicFramePr>
            <a:graphicFrameLocks noGrp="1"/>
          </p:cNvGraphicFramePr>
          <p:nvPr>
            <p:extLst>
              <p:ext uri="{D42A27DB-BD31-4B8C-83A1-F6EECF244321}">
                <p14:modId xmlns:p14="http://schemas.microsoft.com/office/powerpoint/2010/main" val="3483367732"/>
              </p:ext>
            </p:extLst>
          </p:nvPr>
        </p:nvGraphicFramePr>
        <p:xfrm>
          <a:off x="1816327" y="356407"/>
          <a:ext cx="8823286" cy="4014795"/>
        </p:xfrm>
        <a:graphic>
          <a:graphicData uri="http://schemas.openxmlformats.org/drawingml/2006/table">
            <a:tbl>
              <a:tblPr firstRow="1" bandRow="1">
                <a:tableStyleId>{7DF18680-E054-41AD-8BC1-D1AEF772440D}</a:tableStyleId>
              </a:tblPr>
              <a:tblGrid>
                <a:gridCol w="4411643">
                  <a:extLst>
                    <a:ext uri="{9D8B030D-6E8A-4147-A177-3AD203B41FA5}">
                      <a16:colId xmlns:a16="http://schemas.microsoft.com/office/drawing/2014/main" val="2493453970"/>
                    </a:ext>
                  </a:extLst>
                </a:gridCol>
                <a:gridCol w="4411643">
                  <a:extLst>
                    <a:ext uri="{9D8B030D-6E8A-4147-A177-3AD203B41FA5}">
                      <a16:colId xmlns:a16="http://schemas.microsoft.com/office/drawing/2014/main" val="1165754812"/>
                    </a:ext>
                  </a:extLst>
                </a:gridCol>
              </a:tblGrid>
              <a:tr h="802959">
                <a:tc>
                  <a:txBody>
                    <a:bodyPr/>
                    <a:lstStyle/>
                    <a:p>
                      <a:pPr algn="r"/>
                      <a:r>
                        <a:rPr lang="ar-BH" sz="2400" b="1" dirty="0">
                          <a:solidFill>
                            <a:schemeClr val="accent6">
                              <a:lumMod val="75000"/>
                              <a:lumOff val="25000"/>
                            </a:schemeClr>
                          </a:solidFill>
                        </a:rPr>
                        <a:t> اسر 102</a:t>
                      </a:r>
                      <a:endParaRPr lang="en-US" sz="2400" b="1" dirty="0">
                        <a:solidFill>
                          <a:schemeClr val="accent6">
                            <a:lumMod val="75000"/>
                            <a:lumOff val="25000"/>
                          </a:schemeClr>
                        </a:solidFill>
                      </a:endParaRPr>
                    </a:p>
                  </a:txBody>
                  <a:tcPr>
                    <a:solidFill>
                      <a:schemeClr val="accent3">
                        <a:lumMod val="40000"/>
                        <a:lumOff val="60000"/>
                      </a:schemeClr>
                    </a:solidFill>
                  </a:tcPr>
                </a:tc>
                <a:tc>
                  <a:txBody>
                    <a:bodyPr/>
                    <a:lstStyle/>
                    <a:p>
                      <a:pPr algn="r"/>
                      <a:r>
                        <a:rPr lang="ar-BH" sz="2400" b="1" dirty="0">
                          <a:solidFill>
                            <a:srgbClr val="002060"/>
                          </a:solidFill>
                        </a:rPr>
                        <a:t>المادة</a:t>
                      </a:r>
                      <a:endParaRPr lang="en-US" sz="2400" b="1" dirty="0">
                        <a:solidFill>
                          <a:srgbClr val="002060"/>
                        </a:solidFill>
                      </a:endParaRPr>
                    </a:p>
                  </a:txBody>
                  <a:tcPr>
                    <a:solidFill>
                      <a:schemeClr val="accent3">
                        <a:lumMod val="40000"/>
                        <a:lumOff val="60000"/>
                      </a:schemeClr>
                    </a:solidFill>
                  </a:tcPr>
                </a:tc>
                <a:extLst>
                  <a:ext uri="{0D108BD9-81ED-4DB2-BD59-A6C34878D82A}">
                    <a16:rowId xmlns:a16="http://schemas.microsoft.com/office/drawing/2014/main" val="2098839709"/>
                  </a:ext>
                </a:extLst>
              </a:tr>
              <a:tr h="802959">
                <a:tc>
                  <a:txBody>
                    <a:bodyPr/>
                    <a:lstStyle/>
                    <a:p>
                      <a:pPr algn="r"/>
                      <a:r>
                        <a:rPr lang="ar-BH" sz="2400" b="1" dirty="0">
                          <a:solidFill>
                            <a:schemeClr val="accent6">
                              <a:lumMod val="75000"/>
                              <a:lumOff val="25000"/>
                            </a:schemeClr>
                          </a:solidFill>
                        </a:rPr>
                        <a:t>الأول الثانوي </a:t>
                      </a:r>
                      <a:endParaRPr lang="en-US" sz="2400" b="1" dirty="0">
                        <a:solidFill>
                          <a:schemeClr val="accent6">
                            <a:lumMod val="75000"/>
                            <a:lumOff val="25000"/>
                          </a:schemeClr>
                        </a:solidFill>
                      </a:endParaRPr>
                    </a:p>
                  </a:txBody>
                  <a:tcPr>
                    <a:solidFill>
                      <a:schemeClr val="accent3">
                        <a:lumMod val="40000"/>
                        <a:lumOff val="60000"/>
                      </a:schemeClr>
                    </a:solidFill>
                  </a:tcPr>
                </a:tc>
                <a:tc>
                  <a:txBody>
                    <a:bodyPr/>
                    <a:lstStyle/>
                    <a:p>
                      <a:pPr algn="r"/>
                      <a:r>
                        <a:rPr lang="ar-BH" sz="2400" b="1" dirty="0">
                          <a:solidFill>
                            <a:srgbClr val="002060"/>
                          </a:solidFill>
                        </a:rPr>
                        <a:t>الصف                </a:t>
                      </a:r>
                      <a:endParaRPr lang="en-US" sz="2400" b="1" dirty="0">
                        <a:solidFill>
                          <a:srgbClr val="002060"/>
                        </a:solidFill>
                      </a:endParaRPr>
                    </a:p>
                  </a:txBody>
                  <a:tcPr>
                    <a:solidFill>
                      <a:schemeClr val="accent3">
                        <a:lumMod val="40000"/>
                        <a:lumOff val="60000"/>
                      </a:schemeClr>
                    </a:solidFill>
                  </a:tcPr>
                </a:tc>
                <a:extLst>
                  <a:ext uri="{0D108BD9-81ED-4DB2-BD59-A6C34878D82A}">
                    <a16:rowId xmlns:a16="http://schemas.microsoft.com/office/drawing/2014/main" val="1840304065"/>
                  </a:ext>
                </a:extLst>
              </a:tr>
              <a:tr h="802959">
                <a:tc>
                  <a:txBody>
                    <a:bodyPr/>
                    <a:lstStyle/>
                    <a:p>
                      <a:pPr algn="r"/>
                      <a:r>
                        <a:rPr lang="ar-BH" sz="2400" b="1" dirty="0">
                          <a:solidFill>
                            <a:schemeClr val="accent6">
                              <a:lumMod val="75000"/>
                              <a:lumOff val="25000"/>
                            </a:schemeClr>
                          </a:solidFill>
                        </a:rPr>
                        <a:t>مهاراتي البيئية  </a:t>
                      </a:r>
                      <a:endParaRPr lang="en-US" sz="2400" b="1" dirty="0">
                        <a:solidFill>
                          <a:schemeClr val="accent6">
                            <a:lumMod val="75000"/>
                            <a:lumOff val="25000"/>
                          </a:schemeClr>
                        </a:solidFill>
                      </a:endParaRPr>
                    </a:p>
                  </a:txBody>
                  <a:tcPr>
                    <a:solidFill>
                      <a:schemeClr val="accent3">
                        <a:lumMod val="40000"/>
                        <a:lumOff val="60000"/>
                      </a:schemeClr>
                    </a:solidFill>
                  </a:tcPr>
                </a:tc>
                <a:tc>
                  <a:txBody>
                    <a:bodyPr/>
                    <a:lstStyle/>
                    <a:p>
                      <a:pPr algn="r"/>
                      <a:r>
                        <a:rPr lang="ar-BH" sz="2400" b="1" dirty="0">
                          <a:solidFill>
                            <a:srgbClr val="002060"/>
                          </a:solidFill>
                        </a:rPr>
                        <a:t>الفصل الخامس</a:t>
                      </a:r>
                      <a:endParaRPr lang="en-US" sz="2400" b="1" dirty="0">
                        <a:solidFill>
                          <a:srgbClr val="002060"/>
                        </a:solidFill>
                      </a:endParaRPr>
                    </a:p>
                  </a:txBody>
                  <a:tcPr>
                    <a:solidFill>
                      <a:schemeClr val="accent3">
                        <a:lumMod val="40000"/>
                        <a:lumOff val="60000"/>
                      </a:schemeClr>
                    </a:solidFill>
                  </a:tcPr>
                </a:tc>
                <a:extLst>
                  <a:ext uri="{0D108BD9-81ED-4DB2-BD59-A6C34878D82A}">
                    <a16:rowId xmlns:a16="http://schemas.microsoft.com/office/drawing/2014/main" val="3103960004"/>
                  </a:ext>
                </a:extLst>
              </a:tr>
              <a:tr h="802959">
                <a:tc>
                  <a:txBody>
                    <a:bodyPr/>
                    <a:lstStyle/>
                    <a:p>
                      <a:pPr algn="r"/>
                      <a:r>
                        <a:rPr lang="ar-BH" sz="2400" b="1" dirty="0">
                          <a:solidFill>
                            <a:schemeClr val="accent6">
                              <a:lumMod val="75000"/>
                              <a:lumOff val="25000"/>
                            </a:schemeClr>
                          </a:solidFill>
                        </a:rPr>
                        <a:t>البيئة المستدامة </a:t>
                      </a:r>
                    </a:p>
                  </a:txBody>
                  <a:tcPr>
                    <a:solidFill>
                      <a:schemeClr val="accent3">
                        <a:lumMod val="40000"/>
                        <a:lumOff val="60000"/>
                      </a:schemeClr>
                    </a:solidFill>
                  </a:tcPr>
                </a:tc>
                <a:tc>
                  <a:txBody>
                    <a:bodyPr/>
                    <a:lstStyle/>
                    <a:p>
                      <a:pPr algn="r"/>
                      <a:r>
                        <a:rPr lang="ar-BH" sz="2400" b="1" dirty="0">
                          <a:solidFill>
                            <a:srgbClr val="002060"/>
                          </a:solidFill>
                        </a:rPr>
                        <a:t>  الدرس الثاني</a:t>
                      </a:r>
                      <a:endParaRPr lang="en-US" sz="2400" b="1" dirty="0">
                        <a:solidFill>
                          <a:srgbClr val="002060"/>
                        </a:solidFill>
                      </a:endParaRPr>
                    </a:p>
                  </a:txBody>
                  <a:tcPr>
                    <a:solidFill>
                      <a:schemeClr val="accent3">
                        <a:lumMod val="40000"/>
                        <a:lumOff val="60000"/>
                      </a:schemeClr>
                    </a:solidFill>
                  </a:tcPr>
                </a:tc>
                <a:extLst>
                  <a:ext uri="{0D108BD9-81ED-4DB2-BD59-A6C34878D82A}">
                    <a16:rowId xmlns:a16="http://schemas.microsoft.com/office/drawing/2014/main" val="1771796015"/>
                  </a:ext>
                </a:extLst>
              </a:tr>
              <a:tr h="802959">
                <a:tc>
                  <a:txBody>
                    <a:bodyPr/>
                    <a:lstStyle/>
                    <a:p>
                      <a:pPr algn="r"/>
                      <a:r>
                        <a:rPr lang="ar-BH" sz="2400" b="1" dirty="0">
                          <a:solidFill>
                            <a:schemeClr val="accent6">
                              <a:lumMod val="75000"/>
                              <a:lumOff val="25000"/>
                            </a:schemeClr>
                          </a:solidFill>
                        </a:rPr>
                        <a:t>130-144 </a:t>
                      </a:r>
                      <a:endParaRPr lang="en-US" sz="2400" b="1" dirty="0">
                        <a:solidFill>
                          <a:schemeClr val="accent6">
                            <a:lumMod val="75000"/>
                            <a:lumOff val="25000"/>
                          </a:schemeClr>
                        </a:solidFill>
                      </a:endParaRPr>
                    </a:p>
                  </a:txBody>
                  <a:tcPr>
                    <a:solidFill>
                      <a:schemeClr val="accent3">
                        <a:lumMod val="40000"/>
                        <a:lumOff val="60000"/>
                      </a:schemeClr>
                    </a:solidFill>
                  </a:tcPr>
                </a:tc>
                <a:tc>
                  <a:txBody>
                    <a:bodyPr/>
                    <a:lstStyle/>
                    <a:p>
                      <a:pPr algn="r"/>
                      <a:r>
                        <a:rPr lang="ar-BH" sz="2400" b="1" dirty="0">
                          <a:solidFill>
                            <a:srgbClr val="002060"/>
                          </a:solidFill>
                        </a:rPr>
                        <a:t>رقم الصفحة</a:t>
                      </a:r>
                      <a:endParaRPr lang="en-US" sz="2400" b="1" dirty="0">
                        <a:solidFill>
                          <a:srgbClr val="002060"/>
                        </a:solidFill>
                      </a:endParaRPr>
                    </a:p>
                  </a:txBody>
                  <a:tcPr>
                    <a:solidFill>
                      <a:schemeClr val="accent3">
                        <a:lumMod val="40000"/>
                        <a:lumOff val="60000"/>
                      </a:schemeClr>
                    </a:solidFill>
                  </a:tcPr>
                </a:tc>
                <a:extLst>
                  <a:ext uri="{0D108BD9-81ED-4DB2-BD59-A6C34878D82A}">
                    <a16:rowId xmlns:a16="http://schemas.microsoft.com/office/drawing/2014/main" val="552313307"/>
                  </a:ext>
                </a:extLst>
              </a:tr>
            </a:tbl>
          </a:graphicData>
        </a:graphic>
      </p:graphicFrame>
      <p:graphicFrame>
        <p:nvGraphicFramePr>
          <p:cNvPr id="21" name="جدول 2">
            <a:extLst>
              <a:ext uri="{FF2B5EF4-FFF2-40B4-BE49-F238E27FC236}">
                <a16:creationId xmlns:a16="http://schemas.microsoft.com/office/drawing/2014/main" id="{B34B1E3B-2492-CD59-439A-E2E5A4C44583}"/>
              </a:ext>
            </a:extLst>
          </p:cNvPr>
          <p:cNvGraphicFramePr>
            <a:graphicFrameLocks noGrp="1"/>
          </p:cNvGraphicFramePr>
          <p:nvPr>
            <p:extLst>
              <p:ext uri="{D42A27DB-BD31-4B8C-83A1-F6EECF244321}">
                <p14:modId xmlns:p14="http://schemas.microsoft.com/office/powerpoint/2010/main" val="3652872126"/>
              </p:ext>
            </p:extLst>
          </p:nvPr>
        </p:nvGraphicFramePr>
        <p:xfrm>
          <a:off x="1871247" y="4363598"/>
          <a:ext cx="8768366" cy="559768"/>
        </p:xfrm>
        <a:graphic>
          <a:graphicData uri="http://schemas.openxmlformats.org/drawingml/2006/table">
            <a:tbl>
              <a:tblPr firstRow="1" bandRow="1">
                <a:tableStyleId>{5C22544A-7EE6-4342-B048-85BDC9FD1C3A}</a:tableStyleId>
              </a:tblPr>
              <a:tblGrid>
                <a:gridCol w="4384183">
                  <a:extLst>
                    <a:ext uri="{9D8B030D-6E8A-4147-A177-3AD203B41FA5}">
                      <a16:colId xmlns:a16="http://schemas.microsoft.com/office/drawing/2014/main" val="210691466"/>
                    </a:ext>
                  </a:extLst>
                </a:gridCol>
                <a:gridCol w="4384183">
                  <a:extLst>
                    <a:ext uri="{9D8B030D-6E8A-4147-A177-3AD203B41FA5}">
                      <a16:colId xmlns:a16="http://schemas.microsoft.com/office/drawing/2014/main" val="3446798311"/>
                    </a:ext>
                  </a:extLst>
                </a:gridCol>
              </a:tblGrid>
              <a:tr h="559768">
                <a:tc>
                  <a:txBody>
                    <a:bodyPr/>
                    <a:lstStyle/>
                    <a:p>
                      <a:r>
                        <a:rPr lang="ar-BH" dirty="0">
                          <a:solidFill>
                            <a:schemeClr val="accent6">
                              <a:lumMod val="75000"/>
                              <a:lumOff val="25000"/>
                            </a:schemeClr>
                          </a:solidFill>
                        </a:rPr>
                        <a:t>مدرسة الرفاع الغربي الثانوية للبنات                 </a:t>
                      </a:r>
                      <a:endParaRPr lang="en-US" dirty="0">
                        <a:solidFill>
                          <a:schemeClr val="accent6">
                            <a:lumMod val="75000"/>
                            <a:lumOff val="25000"/>
                          </a:schemeClr>
                        </a:solidFill>
                      </a:endParaRPr>
                    </a:p>
                  </a:txBody>
                  <a:tcPr>
                    <a:solidFill>
                      <a:schemeClr val="accent3">
                        <a:lumMod val="40000"/>
                        <a:lumOff val="60000"/>
                      </a:schemeClr>
                    </a:solidFill>
                  </a:tcPr>
                </a:tc>
                <a:tc>
                  <a:txBody>
                    <a:bodyPr/>
                    <a:lstStyle/>
                    <a:p>
                      <a:pPr algn="ctr"/>
                      <a:r>
                        <a:rPr lang="ar-BH" dirty="0">
                          <a:solidFill>
                            <a:srgbClr val="002060"/>
                          </a:solidFill>
                        </a:rPr>
                        <a:t>أ. وداد محمد </a:t>
                      </a:r>
                      <a:endParaRPr lang="en-US" dirty="0">
                        <a:solidFill>
                          <a:srgbClr val="002060"/>
                        </a:solidFill>
                      </a:endParaRPr>
                    </a:p>
                  </a:txBody>
                  <a:tcPr>
                    <a:solidFill>
                      <a:schemeClr val="accent3">
                        <a:lumMod val="40000"/>
                        <a:lumOff val="60000"/>
                      </a:schemeClr>
                    </a:solidFill>
                  </a:tcPr>
                </a:tc>
                <a:extLst>
                  <a:ext uri="{0D108BD9-81ED-4DB2-BD59-A6C34878D82A}">
                    <a16:rowId xmlns:a16="http://schemas.microsoft.com/office/drawing/2014/main" val="1146743589"/>
                  </a:ext>
                </a:extLst>
              </a:tr>
            </a:tbl>
          </a:graphicData>
        </a:graphic>
      </p:graphicFrame>
      <p:grpSp>
        <p:nvGrpSpPr>
          <p:cNvPr id="22" name="Google Shape;1632;p54">
            <a:extLst>
              <a:ext uri="{FF2B5EF4-FFF2-40B4-BE49-F238E27FC236}">
                <a16:creationId xmlns:a16="http://schemas.microsoft.com/office/drawing/2014/main" id="{9998804E-0809-2A73-4A74-D4387E75DCAB}"/>
              </a:ext>
            </a:extLst>
          </p:cNvPr>
          <p:cNvGrpSpPr/>
          <p:nvPr/>
        </p:nvGrpSpPr>
        <p:grpSpPr>
          <a:xfrm rot="1398551" flipH="1">
            <a:off x="810246" y="3946052"/>
            <a:ext cx="1522160" cy="1254196"/>
            <a:chOff x="698956" y="6526827"/>
            <a:chExt cx="1522132" cy="1254173"/>
          </a:xfrm>
        </p:grpSpPr>
        <p:grpSp>
          <p:nvGrpSpPr>
            <p:cNvPr id="23" name="Google Shape;1633;p54">
              <a:extLst>
                <a:ext uri="{FF2B5EF4-FFF2-40B4-BE49-F238E27FC236}">
                  <a16:creationId xmlns:a16="http://schemas.microsoft.com/office/drawing/2014/main" id="{775B51BC-22D9-FE58-4B66-3C406E72CE5B}"/>
                </a:ext>
              </a:extLst>
            </p:cNvPr>
            <p:cNvGrpSpPr/>
            <p:nvPr/>
          </p:nvGrpSpPr>
          <p:grpSpPr>
            <a:xfrm>
              <a:off x="970014" y="6599642"/>
              <a:ext cx="1251074" cy="1089966"/>
              <a:chOff x="2227541" y="6011760"/>
              <a:chExt cx="2864180" cy="2495343"/>
            </a:xfrm>
          </p:grpSpPr>
          <p:sp>
            <p:nvSpPr>
              <p:cNvPr id="31" name="Google Shape;1634;p54">
                <a:extLst>
                  <a:ext uri="{FF2B5EF4-FFF2-40B4-BE49-F238E27FC236}">
                    <a16:creationId xmlns:a16="http://schemas.microsoft.com/office/drawing/2014/main" id="{2376EB44-7FCF-9A1C-0E16-57CEB125D772}"/>
                  </a:ext>
                </a:extLst>
              </p:cNvPr>
              <p:cNvSpPr/>
              <p:nvPr/>
            </p:nvSpPr>
            <p:spPr>
              <a:xfrm rot="-1131582">
                <a:off x="2772277" y="6293752"/>
                <a:ext cx="2064072" cy="1922827"/>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rgbClr val="5AD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1635;p54">
                <a:extLst>
                  <a:ext uri="{FF2B5EF4-FFF2-40B4-BE49-F238E27FC236}">
                    <a16:creationId xmlns:a16="http://schemas.microsoft.com/office/drawing/2014/main" id="{231D5B1F-6F2F-3CBA-CE5C-5F0C0292370A}"/>
                  </a:ext>
                </a:extLst>
              </p:cNvPr>
              <p:cNvGrpSpPr/>
              <p:nvPr/>
            </p:nvGrpSpPr>
            <p:grpSpPr>
              <a:xfrm>
                <a:off x="2227541" y="6635267"/>
                <a:ext cx="2250382" cy="1871835"/>
                <a:chOff x="2227541" y="6635267"/>
                <a:chExt cx="2250382" cy="1871835"/>
              </a:xfrm>
            </p:grpSpPr>
            <p:sp>
              <p:nvSpPr>
                <p:cNvPr id="33" name="Google Shape;1636;p54">
                  <a:extLst>
                    <a:ext uri="{FF2B5EF4-FFF2-40B4-BE49-F238E27FC236}">
                      <a16:creationId xmlns:a16="http://schemas.microsoft.com/office/drawing/2014/main" id="{1BC8AD4A-89E1-5FDC-F15E-33D37A80A9F8}"/>
                    </a:ext>
                  </a:extLst>
                </p:cNvPr>
                <p:cNvSpPr/>
                <p:nvPr/>
              </p:nvSpPr>
              <p:spPr>
                <a:xfrm rot="-1131582">
                  <a:off x="2389104" y="6911337"/>
                  <a:ext cx="1927256" cy="1319697"/>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637;p54">
                  <a:extLst>
                    <a:ext uri="{FF2B5EF4-FFF2-40B4-BE49-F238E27FC236}">
                      <a16:creationId xmlns:a16="http://schemas.microsoft.com/office/drawing/2014/main" id="{4916EFF9-C18C-CC9E-3C32-C331DD90BD7C}"/>
                    </a:ext>
                  </a:extLst>
                </p:cNvPr>
                <p:cNvSpPr/>
                <p:nvPr/>
              </p:nvSpPr>
              <p:spPr>
                <a:xfrm rot="-1131582">
                  <a:off x="3441562" y="7628158"/>
                  <a:ext cx="485043" cy="66058"/>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638;p54">
                  <a:extLst>
                    <a:ext uri="{FF2B5EF4-FFF2-40B4-BE49-F238E27FC236}">
                      <a16:creationId xmlns:a16="http://schemas.microsoft.com/office/drawing/2014/main" id="{3F9174A3-18EF-47E3-7B09-8EA97BC2C353}"/>
                    </a:ext>
                  </a:extLst>
                </p:cNvPr>
                <p:cNvSpPr/>
                <p:nvPr/>
              </p:nvSpPr>
              <p:spPr>
                <a:xfrm rot="-1131582">
                  <a:off x="3621630" y="6827655"/>
                  <a:ext cx="184071" cy="404239"/>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 name="Google Shape;1639;p54">
              <a:extLst>
                <a:ext uri="{FF2B5EF4-FFF2-40B4-BE49-F238E27FC236}">
                  <a16:creationId xmlns:a16="http://schemas.microsoft.com/office/drawing/2014/main" id="{44E24FF7-3468-7607-C440-76BAB84091D8}"/>
                </a:ext>
              </a:extLst>
            </p:cNvPr>
            <p:cNvGrpSpPr/>
            <p:nvPr/>
          </p:nvGrpSpPr>
          <p:grpSpPr>
            <a:xfrm>
              <a:off x="698956" y="6526827"/>
              <a:ext cx="761443" cy="1254173"/>
              <a:chOff x="1668617" y="5683195"/>
              <a:chExt cx="1743230" cy="2871275"/>
            </a:xfrm>
          </p:grpSpPr>
          <p:sp>
            <p:nvSpPr>
              <p:cNvPr id="25" name="Google Shape;1640;p54">
                <a:extLst>
                  <a:ext uri="{FF2B5EF4-FFF2-40B4-BE49-F238E27FC236}">
                    <a16:creationId xmlns:a16="http://schemas.microsoft.com/office/drawing/2014/main" id="{F83860E9-C5D3-C9B1-5482-C749A7C129BE}"/>
                  </a:ext>
                </a:extLst>
              </p:cNvPr>
              <p:cNvSpPr/>
              <p:nvPr/>
            </p:nvSpPr>
            <p:spPr>
              <a:xfrm>
                <a:off x="1668617" y="5683195"/>
                <a:ext cx="1729969" cy="2242458"/>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rgbClr val="75D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 name="Google Shape;1641;p54">
                <a:extLst>
                  <a:ext uri="{FF2B5EF4-FFF2-40B4-BE49-F238E27FC236}">
                    <a16:creationId xmlns:a16="http://schemas.microsoft.com/office/drawing/2014/main" id="{99EB2DC9-E22E-88A3-ED25-1388783DE6CC}"/>
                  </a:ext>
                </a:extLst>
              </p:cNvPr>
              <p:cNvGrpSpPr/>
              <p:nvPr/>
            </p:nvGrpSpPr>
            <p:grpSpPr>
              <a:xfrm>
                <a:off x="2252110" y="6027996"/>
                <a:ext cx="1159737" cy="2526474"/>
                <a:chOff x="2252110" y="6027996"/>
                <a:chExt cx="1159737" cy="2526474"/>
              </a:xfrm>
            </p:grpSpPr>
            <p:sp>
              <p:nvSpPr>
                <p:cNvPr id="27" name="Google Shape;1642;p54">
                  <a:extLst>
                    <a:ext uri="{FF2B5EF4-FFF2-40B4-BE49-F238E27FC236}">
                      <a16:creationId xmlns:a16="http://schemas.microsoft.com/office/drawing/2014/main" id="{E1DD7AC5-C4C4-1857-62FE-CFFAB9F2097B}"/>
                    </a:ext>
                  </a:extLst>
                </p:cNvPr>
                <p:cNvSpPr/>
                <p:nvPr/>
              </p:nvSpPr>
              <p:spPr>
                <a:xfrm>
                  <a:off x="2252110" y="6027996"/>
                  <a:ext cx="1159737" cy="2526474"/>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43;p54">
                  <a:extLst>
                    <a:ext uri="{FF2B5EF4-FFF2-40B4-BE49-F238E27FC236}">
                      <a16:creationId xmlns:a16="http://schemas.microsoft.com/office/drawing/2014/main" id="{3E26D401-FCDA-83FB-6289-2659FCC91B60}"/>
                    </a:ext>
                  </a:extLst>
                </p:cNvPr>
                <p:cNvSpPr/>
                <p:nvPr/>
              </p:nvSpPr>
              <p:spPr>
                <a:xfrm>
                  <a:off x="3112839" y="6709262"/>
                  <a:ext cx="58980" cy="663304"/>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44;p54">
                  <a:extLst>
                    <a:ext uri="{FF2B5EF4-FFF2-40B4-BE49-F238E27FC236}">
                      <a16:creationId xmlns:a16="http://schemas.microsoft.com/office/drawing/2014/main" id="{E4141970-3CCF-E4C1-8608-88B757D75308}"/>
                    </a:ext>
                  </a:extLst>
                </p:cNvPr>
                <p:cNvSpPr/>
                <p:nvPr/>
              </p:nvSpPr>
              <p:spPr>
                <a:xfrm>
                  <a:off x="2447432" y="6696496"/>
                  <a:ext cx="526393" cy="233669"/>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45;p54">
                  <a:extLst>
                    <a:ext uri="{FF2B5EF4-FFF2-40B4-BE49-F238E27FC236}">
                      <a16:creationId xmlns:a16="http://schemas.microsoft.com/office/drawing/2014/main" id="{B447CCA5-B038-DC3D-B0A6-7FED905F2145}"/>
                    </a:ext>
                  </a:extLst>
                </p:cNvPr>
                <p:cNvSpPr/>
                <p:nvPr/>
              </p:nvSpPr>
              <p:spPr>
                <a:xfrm>
                  <a:off x="2600004" y="6126931"/>
                  <a:ext cx="57644" cy="287652"/>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rgbClr val="43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6" name="Google Shape;738;p42">
            <a:extLst>
              <a:ext uri="{FF2B5EF4-FFF2-40B4-BE49-F238E27FC236}">
                <a16:creationId xmlns:a16="http://schemas.microsoft.com/office/drawing/2014/main" id="{A7688699-ACAF-5CD1-7443-7F9A3F3226C2}"/>
              </a:ext>
            </a:extLst>
          </p:cNvPr>
          <p:cNvGrpSpPr/>
          <p:nvPr/>
        </p:nvGrpSpPr>
        <p:grpSpPr>
          <a:xfrm>
            <a:off x="9390551" y="4445358"/>
            <a:ext cx="2801449" cy="2182773"/>
            <a:chOff x="6505290" y="3340500"/>
            <a:chExt cx="2637207" cy="2020722"/>
          </a:xfrm>
        </p:grpSpPr>
        <p:sp>
          <p:nvSpPr>
            <p:cNvPr id="37" name="Google Shape;739;p42">
              <a:extLst>
                <a:ext uri="{FF2B5EF4-FFF2-40B4-BE49-F238E27FC236}">
                  <a16:creationId xmlns:a16="http://schemas.microsoft.com/office/drawing/2014/main" id="{62DE59F0-DEE6-417B-EC73-16E0F611C30B}"/>
                </a:ext>
              </a:extLst>
            </p:cNvPr>
            <p:cNvSpPr/>
            <p:nvPr/>
          </p:nvSpPr>
          <p:spPr>
            <a:xfrm flipH="1">
              <a:off x="6505290" y="3340500"/>
              <a:ext cx="1894211" cy="1361173"/>
            </a:xfrm>
            <a:custGeom>
              <a:avLst/>
              <a:gdLst/>
              <a:ahLst/>
              <a:cxnLst/>
              <a:rect l="l" t="t" r="r" b="b"/>
              <a:pathLst>
                <a:path w="60282" h="45939" extrusionOk="0">
                  <a:moveTo>
                    <a:pt x="32528" y="16423"/>
                  </a:moveTo>
                  <a:cubicBezTo>
                    <a:pt x="32933" y="16542"/>
                    <a:pt x="33349" y="16661"/>
                    <a:pt x="33754" y="16804"/>
                  </a:cubicBezTo>
                  <a:cubicBezTo>
                    <a:pt x="33850" y="17327"/>
                    <a:pt x="33909" y="17863"/>
                    <a:pt x="33850" y="18399"/>
                  </a:cubicBezTo>
                  <a:cubicBezTo>
                    <a:pt x="33802" y="18804"/>
                    <a:pt x="33671" y="19185"/>
                    <a:pt x="33540" y="19566"/>
                  </a:cubicBezTo>
                  <a:cubicBezTo>
                    <a:pt x="32766" y="19554"/>
                    <a:pt x="32504" y="19220"/>
                    <a:pt x="32468" y="18280"/>
                  </a:cubicBezTo>
                  <a:cubicBezTo>
                    <a:pt x="32445" y="17863"/>
                    <a:pt x="32468" y="17435"/>
                    <a:pt x="32492" y="17030"/>
                  </a:cubicBezTo>
                  <a:cubicBezTo>
                    <a:pt x="32504" y="16827"/>
                    <a:pt x="32516" y="16625"/>
                    <a:pt x="32528" y="16423"/>
                  </a:cubicBezTo>
                  <a:close/>
                  <a:moveTo>
                    <a:pt x="24467" y="17351"/>
                  </a:moveTo>
                  <a:lnTo>
                    <a:pt x="24467" y="17351"/>
                  </a:lnTo>
                  <a:cubicBezTo>
                    <a:pt x="24336" y="18292"/>
                    <a:pt x="24336" y="19244"/>
                    <a:pt x="24551" y="20328"/>
                  </a:cubicBezTo>
                  <a:cubicBezTo>
                    <a:pt x="24598" y="20506"/>
                    <a:pt x="24670" y="20697"/>
                    <a:pt x="24729" y="20864"/>
                  </a:cubicBezTo>
                  <a:cubicBezTo>
                    <a:pt x="24836" y="21125"/>
                    <a:pt x="24944" y="21387"/>
                    <a:pt x="24872" y="21530"/>
                  </a:cubicBezTo>
                  <a:cubicBezTo>
                    <a:pt x="24860" y="21566"/>
                    <a:pt x="24813" y="21614"/>
                    <a:pt x="24765" y="21649"/>
                  </a:cubicBezTo>
                  <a:cubicBezTo>
                    <a:pt x="24658" y="21506"/>
                    <a:pt x="24551" y="21375"/>
                    <a:pt x="24444" y="21233"/>
                  </a:cubicBezTo>
                  <a:cubicBezTo>
                    <a:pt x="24182" y="20911"/>
                    <a:pt x="23932" y="20613"/>
                    <a:pt x="23777" y="20268"/>
                  </a:cubicBezTo>
                  <a:cubicBezTo>
                    <a:pt x="23479" y="19637"/>
                    <a:pt x="23384" y="18839"/>
                    <a:pt x="23420" y="18066"/>
                  </a:cubicBezTo>
                  <a:cubicBezTo>
                    <a:pt x="23777" y="17792"/>
                    <a:pt x="24122" y="17565"/>
                    <a:pt x="24467" y="17351"/>
                  </a:cubicBezTo>
                  <a:close/>
                  <a:moveTo>
                    <a:pt x="34302" y="16994"/>
                  </a:moveTo>
                  <a:cubicBezTo>
                    <a:pt x="34897" y="17208"/>
                    <a:pt x="35504" y="17458"/>
                    <a:pt x="36124" y="17708"/>
                  </a:cubicBezTo>
                  <a:cubicBezTo>
                    <a:pt x="36064" y="19006"/>
                    <a:pt x="35957" y="20304"/>
                    <a:pt x="35647" y="21483"/>
                  </a:cubicBezTo>
                  <a:cubicBezTo>
                    <a:pt x="35540" y="21887"/>
                    <a:pt x="35397" y="22221"/>
                    <a:pt x="35254" y="22507"/>
                  </a:cubicBezTo>
                  <a:cubicBezTo>
                    <a:pt x="34564" y="22471"/>
                    <a:pt x="34111" y="22316"/>
                    <a:pt x="33885" y="22018"/>
                  </a:cubicBezTo>
                  <a:cubicBezTo>
                    <a:pt x="33647" y="21733"/>
                    <a:pt x="33599" y="21268"/>
                    <a:pt x="33742" y="20613"/>
                  </a:cubicBezTo>
                  <a:cubicBezTo>
                    <a:pt x="33802" y="20340"/>
                    <a:pt x="33897" y="20078"/>
                    <a:pt x="34004" y="19792"/>
                  </a:cubicBezTo>
                  <a:cubicBezTo>
                    <a:pt x="34147" y="19363"/>
                    <a:pt x="34302" y="18935"/>
                    <a:pt x="34361" y="18458"/>
                  </a:cubicBezTo>
                  <a:cubicBezTo>
                    <a:pt x="34409" y="17958"/>
                    <a:pt x="34373" y="17470"/>
                    <a:pt x="34302" y="16994"/>
                  </a:cubicBezTo>
                  <a:close/>
                  <a:moveTo>
                    <a:pt x="30218" y="15994"/>
                  </a:moveTo>
                  <a:cubicBezTo>
                    <a:pt x="30813" y="16042"/>
                    <a:pt x="31409" y="16149"/>
                    <a:pt x="32016" y="16292"/>
                  </a:cubicBezTo>
                  <a:cubicBezTo>
                    <a:pt x="32016" y="16530"/>
                    <a:pt x="32004" y="16756"/>
                    <a:pt x="31980" y="16994"/>
                  </a:cubicBezTo>
                  <a:cubicBezTo>
                    <a:pt x="31956" y="17423"/>
                    <a:pt x="31933" y="17851"/>
                    <a:pt x="31956" y="18304"/>
                  </a:cubicBezTo>
                  <a:cubicBezTo>
                    <a:pt x="31980" y="19089"/>
                    <a:pt x="32195" y="19959"/>
                    <a:pt x="33361" y="20066"/>
                  </a:cubicBezTo>
                  <a:cubicBezTo>
                    <a:pt x="33314" y="20209"/>
                    <a:pt x="33278" y="20363"/>
                    <a:pt x="33242" y="20506"/>
                  </a:cubicBezTo>
                  <a:cubicBezTo>
                    <a:pt x="33064" y="21328"/>
                    <a:pt x="33147" y="21923"/>
                    <a:pt x="33480" y="22340"/>
                  </a:cubicBezTo>
                  <a:cubicBezTo>
                    <a:pt x="33778" y="22709"/>
                    <a:pt x="34254" y="22923"/>
                    <a:pt x="34945" y="22995"/>
                  </a:cubicBezTo>
                  <a:cubicBezTo>
                    <a:pt x="34742" y="23292"/>
                    <a:pt x="34504" y="23542"/>
                    <a:pt x="34254" y="23816"/>
                  </a:cubicBezTo>
                  <a:cubicBezTo>
                    <a:pt x="33933" y="24162"/>
                    <a:pt x="33611" y="24519"/>
                    <a:pt x="33278" y="25007"/>
                  </a:cubicBezTo>
                  <a:cubicBezTo>
                    <a:pt x="33266" y="25031"/>
                    <a:pt x="33254" y="25055"/>
                    <a:pt x="33242" y="25078"/>
                  </a:cubicBezTo>
                  <a:cubicBezTo>
                    <a:pt x="33228" y="25076"/>
                    <a:pt x="33215" y="25075"/>
                    <a:pt x="33201" y="25075"/>
                  </a:cubicBezTo>
                  <a:cubicBezTo>
                    <a:pt x="33132" y="25075"/>
                    <a:pt x="33066" y="25100"/>
                    <a:pt x="33016" y="25150"/>
                  </a:cubicBezTo>
                  <a:cubicBezTo>
                    <a:pt x="32854" y="25320"/>
                    <a:pt x="32650" y="25405"/>
                    <a:pt x="32399" y="25405"/>
                  </a:cubicBezTo>
                  <a:cubicBezTo>
                    <a:pt x="32299" y="25405"/>
                    <a:pt x="32191" y="25391"/>
                    <a:pt x="32075" y="25364"/>
                  </a:cubicBezTo>
                  <a:cubicBezTo>
                    <a:pt x="31206" y="25174"/>
                    <a:pt x="30290" y="24304"/>
                    <a:pt x="30111" y="23709"/>
                  </a:cubicBezTo>
                  <a:cubicBezTo>
                    <a:pt x="29897" y="23054"/>
                    <a:pt x="30040" y="22364"/>
                    <a:pt x="30194" y="21626"/>
                  </a:cubicBezTo>
                  <a:cubicBezTo>
                    <a:pt x="30278" y="21245"/>
                    <a:pt x="30361" y="20840"/>
                    <a:pt x="30397" y="20435"/>
                  </a:cubicBezTo>
                  <a:cubicBezTo>
                    <a:pt x="30480" y="19232"/>
                    <a:pt x="30516" y="17458"/>
                    <a:pt x="30218" y="15994"/>
                  </a:cubicBezTo>
                  <a:close/>
                  <a:moveTo>
                    <a:pt x="22908" y="18470"/>
                  </a:moveTo>
                  <a:cubicBezTo>
                    <a:pt x="22920" y="19209"/>
                    <a:pt x="23051" y="19923"/>
                    <a:pt x="23312" y="20483"/>
                  </a:cubicBezTo>
                  <a:cubicBezTo>
                    <a:pt x="23491" y="20887"/>
                    <a:pt x="23777" y="21233"/>
                    <a:pt x="24051" y="21566"/>
                  </a:cubicBezTo>
                  <a:cubicBezTo>
                    <a:pt x="24170" y="21697"/>
                    <a:pt x="24277" y="21840"/>
                    <a:pt x="24372" y="21983"/>
                  </a:cubicBezTo>
                  <a:cubicBezTo>
                    <a:pt x="24372" y="22018"/>
                    <a:pt x="24372" y="22054"/>
                    <a:pt x="24384" y="22090"/>
                  </a:cubicBezTo>
                  <a:cubicBezTo>
                    <a:pt x="24420" y="22161"/>
                    <a:pt x="24479" y="22209"/>
                    <a:pt x="24551" y="22233"/>
                  </a:cubicBezTo>
                  <a:cubicBezTo>
                    <a:pt x="24670" y="22423"/>
                    <a:pt x="24777" y="22614"/>
                    <a:pt x="24836" y="22840"/>
                  </a:cubicBezTo>
                  <a:cubicBezTo>
                    <a:pt x="24967" y="23316"/>
                    <a:pt x="24884" y="23792"/>
                    <a:pt x="24586" y="24245"/>
                  </a:cubicBezTo>
                  <a:cubicBezTo>
                    <a:pt x="24182" y="24876"/>
                    <a:pt x="23384" y="25388"/>
                    <a:pt x="22574" y="25555"/>
                  </a:cubicBezTo>
                  <a:cubicBezTo>
                    <a:pt x="22336" y="25388"/>
                    <a:pt x="22110" y="25209"/>
                    <a:pt x="21884" y="24995"/>
                  </a:cubicBezTo>
                  <a:cubicBezTo>
                    <a:pt x="21407" y="24554"/>
                    <a:pt x="20776" y="22745"/>
                    <a:pt x="20360" y="20887"/>
                  </a:cubicBezTo>
                  <a:cubicBezTo>
                    <a:pt x="21015" y="20221"/>
                    <a:pt x="21681" y="19554"/>
                    <a:pt x="22360" y="18947"/>
                  </a:cubicBezTo>
                  <a:cubicBezTo>
                    <a:pt x="22539" y="18780"/>
                    <a:pt x="22717" y="18625"/>
                    <a:pt x="22908" y="18470"/>
                  </a:cubicBezTo>
                  <a:close/>
                  <a:moveTo>
                    <a:pt x="36636" y="17911"/>
                  </a:moveTo>
                  <a:cubicBezTo>
                    <a:pt x="37231" y="18161"/>
                    <a:pt x="37850" y="18423"/>
                    <a:pt x="38469" y="18685"/>
                  </a:cubicBezTo>
                  <a:cubicBezTo>
                    <a:pt x="38529" y="18708"/>
                    <a:pt x="38588" y="18720"/>
                    <a:pt x="38648" y="18744"/>
                  </a:cubicBezTo>
                  <a:cubicBezTo>
                    <a:pt x="38088" y="19613"/>
                    <a:pt x="37624" y="20566"/>
                    <a:pt x="37279" y="21566"/>
                  </a:cubicBezTo>
                  <a:cubicBezTo>
                    <a:pt x="36695" y="23245"/>
                    <a:pt x="36064" y="24828"/>
                    <a:pt x="34695" y="25709"/>
                  </a:cubicBezTo>
                  <a:cubicBezTo>
                    <a:pt x="34559" y="25800"/>
                    <a:pt x="34413" y="25901"/>
                    <a:pt x="34246" y="25901"/>
                  </a:cubicBezTo>
                  <a:cubicBezTo>
                    <a:pt x="34237" y="25901"/>
                    <a:pt x="34228" y="25900"/>
                    <a:pt x="34219" y="25900"/>
                  </a:cubicBezTo>
                  <a:cubicBezTo>
                    <a:pt x="33969" y="25900"/>
                    <a:pt x="33766" y="25650"/>
                    <a:pt x="33635" y="25400"/>
                  </a:cubicBezTo>
                  <a:cubicBezTo>
                    <a:pt x="33659" y="25364"/>
                    <a:pt x="33683" y="25328"/>
                    <a:pt x="33707" y="25305"/>
                  </a:cubicBezTo>
                  <a:cubicBezTo>
                    <a:pt x="34016" y="24840"/>
                    <a:pt x="34326" y="24495"/>
                    <a:pt x="34635" y="24162"/>
                  </a:cubicBezTo>
                  <a:cubicBezTo>
                    <a:pt x="34957" y="23816"/>
                    <a:pt x="35266" y="23459"/>
                    <a:pt x="35540" y="23019"/>
                  </a:cubicBezTo>
                  <a:lnTo>
                    <a:pt x="35635" y="23019"/>
                  </a:lnTo>
                  <a:cubicBezTo>
                    <a:pt x="35778" y="23019"/>
                    <a:pt x="35885" y="22899"/>
                    <a:pt x="35885" y="22769"/>
                  </a:cubicBezTo>
                  <a:cubicBezTo>
                    <a:pt x="35885" y="22685"/>
                    <a:pt x="35850" y="22614"/>
                    <a:pt x="35790" y="22566"/>
                  </a:cubicBezTo>
                  <a:cubicBezTo>
                    <a:pt x="35921" y="22292"/>
                    <a:pt x="36040" y="21983"/>
                    <a:pt x="36136" y="21614"/>
                  </a:cubicBezTo>
                  <a:cubicBezTo>
                    <a:pt x="36445" y="20447"/>
                    <a:pt x="36564" y="19185"/>
                    <a:pt x="36636" y="17911"/>
                  </a:cubicBezTo>
                  <a:close/>
                  <a:moveTo>
                    <a:pt x="19919" y="21328"/>
                  </a:moveTo>
                  <a:cubicBezTo>
                    <a:pt x="20360" y="23161"/>
                    <a:pt x="21003" y="24864"/>
                    <a:pt x="21527" y="25364"/>
                  </a:cubicBezTo>
                  <a:cubicBezTo>
                    <a:pt x="21753" y="25578"/>
                    <a:pt x="21991" y="25769"/>
                    <a:pt x="22217" y="25924"/>
                  </a:cubicBezTo>
                  <a:cubicBezTo>
                    <a:pt x="22253" y="26031"/>
                    <a:pt x="22348" y="26090"/>
                    <a:pt x="22455" y="26090"/>
                  </a:cubicBezTo>
                  <a:lnTo>
                    <a:pt x="22467" y="26090"/>
                  </a:lnTo>
                  <a:cubicBezTo>
                    <a:pt x="23015" y="26424"/>
                    <a:pt x="23574" y="26638"/>
                    <a:pt x="24146" y="26769"/>
                  </a:cubicBezTo>
                  <a:cubicBezTo>
                    <a:pt x="23671" y="27173"/>
                    <a:pt x="23248" y="27371"/>
                    <a:pt x="22854" y="27371"/>
                  </a:cubicBezTo>
                  <a:cubicBezTo>
                    <a:pt x="22784" y="27371"/>
                    <a:pt x="22714" y="27365"/>
                    <a:pt x="22646" y="27352"/>
                  </a:cubicBezTo>
                  <a:cubicBezTo>
                    <a:pt x="21646" y="27162"/>
                    <a:pt x="20919" y="25590"/>
                    <a:pt x="20217" y="24066"/>
                  </a:cubicBezTo>
                  <a:cubicBezTo>
                    <a:pt x="19883" y="23340"/>
                    <a:pt x="19562" y="22638"/>
                    <a:pt x="19217" y="22066"/>
                  </a:cubicBezTo>
                  <a:cubicBezTo>
                    <a:pt x="19443" y="21828"/>
                    <a:pt x="19681" y="21578"/>
                    <a:pt x="19919" y="21328"/>
                  </a:cubicBezTo>
                  <a:close/>
                  <a:moveTo>
                    <a:pt x="29247" y="15948"/>
                  </a:moveTo>
                  <a:cubicBezTo>
                    <a:pt x="29392" y="15948"/>
                    <a:pt x="29537" y="15951"/>
                    <a:pt x="29682" y="15958"/>
                  </a:cubicBezTo>
                  <a:cubicBezTo>
                    <a:pt x="30028" y="17554"/>
                    <a:pt x="29932" y="19601"/>
                    <a:pt x="29885" y="20399"/>
                  </a:cubicBezTo>
                  <a:cubicBezTo>
                    <a:pt x="29861" y="20768"/>
                    <a:pt x="29778" y="21137"/>
                    <a:pt x="29694" y="21518"/>
                  </a:cubicBezTo>
                  <a:cubicBezTo>
                    <a:pt x="29539" y="22292"/>
                    <a:pt x="29373" y="23078"/>
                    <a:pt x="29611" y="23864"/>
                  </a:cubicBezTo>
                  <a:cubicBezTo>
                    <a:pt x="29873" y="24685"/>
                    <a:pt x="30992" y="25638"/>
                    <a:pt x="31956" y="25864"/>
                  </a:cubicBezTo>
                  <a:cubicBezTo>
                    <a:pt x="32111" y="25900"/>
                    <a:pt x="32254" y="25924"/>
                    <a:pt x="32397" y="25924"/>
                  </a:cubicBezTo>
                  <a:cubicBezTo>
                    <a:pt x="32528" y="25924"/>
                    <a:pt x="32647" y="25900"/>
                    <a:pt x="32766" y="25864"/>
                  </a:cubicBezTo>
                  <a:lnTo>
                    <a:pt x="32766" y="25864"/>
                  </a:lnTo>
                  <a:cubicBezTo>
                    <a:pt x="32266" y="26793"/>
                    <a:pt x="32087" y="27531"/>
                    <a:pt x="32040" y="28305"/>
                  </a:cubicBezTo>
                  <a:cubicBezTo>
                    <a:pt x="31956" y="28353"/>
                    <a:pt x="31897" y="28424"/>
                    <a:pt x="31873" y="28519"/>
                  </a:cubicBezTo>
                  <a:cubicBezTo>
                    <a:pt x="31361" y="27293"/>
                    <a:pt x="30301" y="26745"/>
                    <a:pt x="27539" y="26590"/>
                  </a:cubicBezTo>
                  <a:cubicBezTo>
                    <a:pt x="27313" y="26579"/>
                    <a:pt x="27087" y="26567"/>
                    <a:pt x="26861" y="26555"/>
                  </a:cubicBezTo>
                  <a:cubicBezTo>
                    <a:pt x="25515" y="26495"/>
                    <a:pt x="24313" y="26436"/>
                    <a:pt x="23205" y="25912"/>
                  </a:cubicBezTo>
                  <a:cubicBezTo>
                    <a:pt x="23955" y="25638"/>
                    <a:pt x="24622" y="25138"/>
                    <a:pt x="25015" y="24519"/>
                  </a:cubicBezTo>
                  <a:cubicBezTo>
                    <a:pt x="25396" y="23947"/>
                    <a:pt x="25503" y="23316"/>
                    <a:pt x="25325" y="22697"/>
                  </a:cubicBezTo>
                  <a:cubicBezTo>
                    <a:pt x="25265" y="22471"/>
                    <a:pt x="25170" y="22268"/>
                    <a:pt x="25051" y="22066"/>
                  </a:cubicBezTo>
                  <a:cubicBezTo>
                    <a:pt x="25182" y="21983"/>
                    <a:pt x="25277" y="21876"/>
                    <a:pt x="25337" y="21745"/>
                  </a:cubicBezTo>
                  <a:cubicBezTo>
                    <a:pt x="25491" y="21399"/>
                    <a:pt x="25348" y="21030"/>
                    <a:pt x="25206" y="20673"/>
                  </a:cubicBezTo>
                  <a:cubicBezTo>
                    <a:pt x="25146" y="20518"/>
                    <a:pt x="25087" y="20363"/>
                    <a:pt x="25051" y="20221"/>
                  </a:cubicBezTo>
                  <a:cubicBezTo>
                    <a:pt x="24813" y="19054"/>
                    <a:pt x="24836" y="18042"/>
                    <a:pt x="25039" y="17030"/>
                  </a:cubicBezTo>
                  <a:cubicBezTo>
                    <a:pt x="26473" y="16264"/>
                    <a:pt x="27858" y="15948"/>
                    <a:pt x="29247" y="15948"/>
                  </a:cubicBezTo>
                  <a:close/>
                  <a:moveTo>
                    <a:pt x="43891" y="0"/>
                  </a:moveTo>
                  <a:cubicBezTo>
                    <a:pt x="41378" y="0"/>
                    <a:pt x="37328" y="5936"/>
                    <a:pt x="34929" y="5936"/>
                  </a:cubicBezTo>
                  <a:cubicBezTo>
                    <a:pt x="34836" y="5936"/>
                    <a:pt x="34746" y="5928"/>
                    <a:pt x="34659" y="5909"/>
                  </a:cubicBezTo>
                  <a:cubicBezTo>
                    <a:pt x="31849" y="5323"/>
                    <a:pt x="30657" y="1803"/>
                    <a:pt x="28081" y="1803"/>
                  </a:cubicBezTo>
                  <a:cubicBezTo>
                    <a:pt x="27307" y="1803"/>
                    <a:pt x="26407" y="2121"/>
                    <a:pt x="25301" y="2933"/>
                  </a:cubicBezTo>
                  <a:cubicBezTo>
                    <a:pt x="22003" y="5362"/>
                    <a:pt x="24634" y="8838"/>
                    <a:pt x="22717" y="11350"/>
                  </a:cubicBezTo>
                  <a:cubicBezTo>
                    <a:pt x="22123" y="12135"/>
                    <a:pt x="21244" y="12435"/>
                    <a:pt x="20190" y="12435"/>
                  </a:cubicBezTo>
                  <a:cubicBezTo>
                    <a:pt x="16754" y="12435"/>
                    <a:pt x="11464" y="9245"/>
                    <a:pt x="8169" y="9245"/>
                  </a:cubicBezTo>
                  <a:cubicBezTo>
                    <a:pt x="7874" y="9245"/>
                    <a:pt x="7595" y="9271"/>
                    <a:pt x="7334" y="9326"/>
                  </a:cubicBezTo>
                  <a:cubicBezTo>
                    <a:pt x="250" y="10850"/>
                    <a:pt x="0" y="20733"/>
                    <a:pt x="4489" y="24912"/>
                  </a:cubicBezTo>
                  <a:cubicBezTo>
                    <a:pt x="6646" y="26915"/>
                    <a:pt x="8569" y="27712"/>
                    <a:pt x="10339" y="27712"/>
                  </a:cubicBezTo>
                  <a:cubicBezTo>
                    <a:pt x="13493" y="27712"/>
                    <a:pt x="16167" y="25184"/>
                    <a:pt x="18836" y="22447"/>
                  </a:cubicBezTo>
                  <a:cubicBezTo>
                    <a:pt x="19157" y="22983"/>
                    <a:pt x="19455" y="23638"/>
                    <a:pt x="19753" y="24281"/>
                  </a:cubicBezTo>
                  <a:cubicBezTo>
                    <a:pt x="20515" y="25924"/>
                    <a:pt x="21288" y="27626"/>
                    <a:pt x="22550" y="27852"/>
                  </a:cubicBezTo>
                  <a:cubicBezTo>
                    <a:pt x="22658" y="27876"/>
                    <a:pt x="22753" y="27888"/>
                    <a:pt x="22860" y="27888"/>
                  </a:cubicBezTo>
                  <a:cubicBezTo>
                    <a:pt x="23455" y="27888"/>
                    <a:pt x="24086" y="27555"/>
                    <a:pt x="24777" y="26900"/>
                  </a:cubicBezTo>
                  <a:cubicBezTo>
                    <a:pt x="25444" y="26995"/>
                    <a:pt x="26134" y="27031"/>
                    <a:pt x="26837" y="27067"/>
                  </a:cubicBezTo>
                  <a:cubicBezTo>
                    <a:pt x="27051" y="27079"/>
                    <a:pt x="27289" y="27079"/>
                    <a:pt x="27515" y="27102"/>
                  </a:cubicBezTo>
                  <a:cubicBezTo>
                    <a:pt x="31218" y="27305"/>
                    <a:pt x="31492" y="28019"/>
                    <a:pt x="31861" y="30900"/>
                  </a:cubicBezTo>
                  <a:cubicBezTo>
                    <a:pt x="32075" y="32615"/>
                    <a:pt x="31861" y="34508"/>
                    <a:pt x="31861" y="36246"/>
                  </a:cubicBezTo>
                  <a:cubicBezTo>
                    <a:pt x="31861" y="39294"/>
                    <a:pt x="31861" y="42342"/>
                    <a:pt x="31861" y="45390"/>
                  </a:cubicBezTo>
                  <a:cubicBezTo>
                    <a:pt x="31861" y="45628"/>
                    <a:pt x="31921" y="45926"/>
                    <a:pt x="32147" y="45938"/>
                  </a:cubicBezTo>
                  <a:cubicBezTo>
                    <a:pt x="32151" y="45938"/>
                    <a:pt x="32156" y="45938"/>
                    <a:pt x="32160" y="45938"/>
                  </a:cubicBezTo>
                  <a:cubicBezTo>
                    <a:pt x="32400" y="45938"/>
                    <a:pt x="32480" y="45612"/>
                    <a:pt x="32480" y="45378"/>
                  </a:cubicBezTo>
                  <a:lnTo>
                    <a:pt x="32528" y="34913"/>
                  </a:lnTo>
                  <a:cubicBezTo>
                    <a:pt x="32528" y="33163"/>
                    <a:pt x="32552" y="31424"/>
                    <a:pt x="32552" y="29674"/>
                  </a:cubicBezTo>
                  <a:cubicBezTo>
                    <a:pt x="32540" y="28293"/>
                    <a:pt x="32611" y="27114"/>
                    <a:pt x="33338" y="25888"/>
                  </a:cubicBezTo>
                  <a:cubicBezTo>
                    <a:pt x="33540" y="26174"/>
                    <a:pt x="33838" y="26400"/>
                    <a:pt x="34231" y="26412"/>
                  </a:cubicBezTo>
                  <a:cubicBezTo>
                    <a:pt x="34516" y="26412"/>
                    <a:pt x="34766" y="26269"/>
                    <a:pt x="34981" y="26138"/>
                  </a:cubicBezTo>
                  <a:cubicBezTo>
                    <a:pt x="36481" y="25162"/>
                    <a:pt x="37148" y="23507"/>
                    <a:pt x="37755" y="21733"/>
                  </a:cubicBezTo>
                  <a:cubicBezTo>
                    <a:pt x="38100" y="20733"/>
                    <a:pt x="38576" y="19792"/>
                    <a:pt x="39148" y="18935"/>
                  </a:cubicBezTo>
                  <a:cubicBezTo>
                    <a:pt x="40787" y="19529"/>
                    <a:pt x="42460" y="19818"/>
                    <a:pt x="44102" y="19818"/>
                  </a:cubicBezTo>
                  <a:cubicBezTo>
                    <a:pt x="48414" y="19818"/>
                    <a:pt x="52519" y="17826"/>
                    <a:pt x="55269" y="14137"/>
                  </a:cubicBezTo>
                  <a:cubicBezTo>
                    <a:pt x="60282" y="7445"/>
                    <a:pt x="55004" y="1447"/>
                    <a:pt x="48361" y="1447"/>
                  </a:cubicBezTo>
                  <a:cubicBezTo>
                    <a:pt x="47463" y="1447"/>
                    <a:pt x="46539" y="1557"/>
                    <a:pt x="45613" y="1790"/>
                  </a:cubicBezTo>
                  <a:cubicBezTo>
                    <a:pt x="45220" y="500"/>
                    <a:pt x="44620" y="0"/>
                    <a:pt x="43891" y="0"/>
                  </a:cubicBezTo>
                  <a:close/>
                </a:path>
              </a:pathLst>
            </a:custGeom>
            <a:solidFill>
              <a:srgbClr val="053B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8" name="Google Shape;740;p42">
              <a:extLst>
                <a:ext uri="{FF2B5EF4-FFF2-40B4-BE49-F238E27FC236}">
                  <a16:creationId xmlns:a16="http://schemas.microsoft.com/office/drawing/2014/main" id="{349974A3-D230-7AE5-61B2-24B59DC99278}"/>
                </a:ext>
              </a:extLst>
            </p:cNvPr>
            <p:cNvGrpSpPr/>
            <p:nvPr/>
          </p:nvGrpSpPr>
          <p:grpSpPr>
            <a:xfrm rot="1398551" flipH="1">
              <a:off x="7356543" y="3857054"/>
              <a:ext cx="1522160" cy="1254196"/>
              <a:chOff x="698956" y="6526827"/>
              <a:chExt cx="1522132" cy="1254173"/>
            </a:xfrm>
          </p:grpSpPr>
          <p:grpSp>
            <p:nvGrpSpPr>
              <p:cNvPr id="40" name="Google Shape;741;p42">
                <a:extLst>
                  <a:ext uri="{FF2B5EF4-FFF2-40B4-BE49-F238E27FC236}">
                    <a16:creationId xmlns:a16="http://schemas.microsoft.com/office/drawing/2014/main" id="{7973601A-6858-85DD-BCE2-A05BE2BB1379}"/>
                  </a:ext>
                </a:extLst>
              </p:cNvPr>
              <p:cNvGrpSpPr/>
              <p:nvPr/>
            </p:nvGrpSpPr>
            <p:grpSpPr>
              <a:xfrm>
                <a:off x="970014" y="6599642"/>
                <a:ext cx="1251074" cy="1089966"/>
                <a:chOff x="2227541" y="6011760"/>
                <a:chExt cx="2864180" cy="2495343"/>
              </a:xfrm>
            </p:grpSpPr>
            <p:sp>
              <p:nvSpPr>
                <p:cNvPr id="48" name="Google Shape;742;p42">
                  <a:extLst>
                    <a:ext uri="{FF2B5EF4-FFF2-40B4-BE49-F238E27FC236}">
                      <a16:creationId xmlns:a16="http://schemas.microsoft.com/office/drawing/2014/main" id="{9BE641D7-F89D-032C-3596-19519D47F580}"/>
                    </a:ext>
                  </a:extLst>
                </p:cNvPr>
                <p:cNvSpPr/>
                <p:nvPr/>
              </p:nvSpPr>
              <p:spPr>
                <a:xfrm rot="-1131582">
                  <a:off x="2772277" y="6293752"/>
                  <a:ext cx="2064072" cy="1922827"/>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rgbClr val="5AD1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9" name="Google Shape;743;p42">
                  <a:extLst>
                    <a:ext uri="{FF2B5EF4-FFF2-40B4-BE49-F238E27FC236}">
                      <a16:creationId xmlns:a16="http://schemas.microsoft.com/office/drawing/2014/main" id="{430547BE-A930-3F97-3BEF-0D18B46C6A85}"/>
                    </a:ext>
                  </a:extLst>
                </p:cNvPr>
                <p:cNvGrpSpPr/>
                <p:nvPr/>
              </p:nvGrpSpPr>
              <p:grpSpPr>
                <a:xfrm>
                  <a:off x="2227541" y="6635267"/>
                  <a:ext cx="2250382" cy="1871835"/>
                  <a:chOff x="2227541" y="6635267"/>
                  <a:chExt cx="2250382" cy="1871835"/>
                </a:xfrm>
              </p:grpSpPr>
              <p:sp>
                <p:nvSpPr>
                  <p:cNvPr id="50" name="Google Shape;744;p42">
                    <a:extLst>
                      <a:ext uri="{FF2B5EF4-FFF2-40B4-BE49-F238E27FC236}">
                        <a16:creationId xmlns:a16="http://schemas.microsoft.com/office/drawing/2014/main" id="{D2383F2C-2CF3-6FAC-EEA8-2BFED4894355}"/>
                      </a:ext>
                    </a:extLst>
                  </p:cNvPr>
                  <p:cNvSpPr/>
                  <p:nvPr/>
                </p:nvSpPr>
                <p:spPr>
                  <a:xfrm rot="-1131582">
                    <a:off x="2389104" y="6911337"/>
                    <a:ext cx="1927256" cy="1319697"/>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745;p42">
                    <a:extLst>
                      <a:ext uri="{FF2B5EF4-FFF2-40B4-BE49-F238E27FC236}">
                        <a16:creationId xmlns:a16="http://schemas.microsoft.com/office/drawing/2014/main" id="{5942F17D-EB3E-7F3A-65C5-2C6702DE2995}"/>
                      </a:ext>
                    </a:extLst>
                  </p:cNvPr>
                  <p:cNvSpPr/>
                  <p:nvPr/>
                </p:nvSpPr>
                <p:spPr>
                  <a:xfrm rot="-1131582">
                    <a:off x="3441562" y="7628158"/>
                    <a:ext cx="485043" cy="66058"/>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746;p42">
                    <a:extLst>
                      <a:ext uri="{FF2B5EF4-FFF2-40B4-BE49-F238E27FC236}">
                        <a16:creationId xmlns:a16="http://schemas.microsoft.com/office/drawing/2014/main" id="{DB12838B-333F-6DAA-CD08-27756C4DA723}"/>
                      </a:ext>
                    </a:extLst>
                  </p:cNvPr>
                  <p:cNvSpPr/>
                  <p:nvPr/>
                </p:nvSpPr>
                <p:spPr>
                  <a:xfrm rot="-1131582">
                    <a:off x="3621630" y="6827655"/>
                    <a:ext cx="184071" cy="404239"/>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41" name="Google Shape;747;p42">
                <a:extLst>
                  <a:ext uri="{FF2B5EF4-FFF2-40B4-BE49-F238E27FC236}">
                    <a16:creationId xmlns:a16="http://schemas.microsoft.com/office/drawing/2014/main" id="{3AC055F6-94BB-C81E-22B8-1F724ACA39A0}"/>
                  </a:ext>
                </a:extLst>
              </p:cNvPr>
              <p:cNvGrpSpPr/>
              <p:nvPr/>
            </p:nvGrpSpPr>
            <p:grpSpPr>
              <a:xfrm>
                <a:off x="698956" y="6526827"/>
                <a:ext cx="761443" cy="1254173"/>
                <a:chOff x="1668617" y="5683195"/>
                <a:chExt cx="1743230" cy="2871275"/>
              </a:xfrm>
            </p:grpSpPr>
            <p:sp>
              <p:nvSpPr>
                <p:cNvPr id="42" name="Google Shape;748;p42">
                  <a:extLst>
                    <a:ext uri="{FF2B5EF4-FFF2-40B4-BE49-F238E27FC236}">
                      <a16:creationId xmlns:a16="http://schemas.microsoft.com/office/drawing/2014/main" id="{3E530D47-8A9D-5B3F-7083-B30D8D46DC34}"/>
                    </a:ext>
                  </a:extLst>
                </p:cNvPr>
                <p:cNvSpPr/>
                <p:nvPr/>
              </p:nvSpPr>
              <p:spPr>
                <a:xfrm>
                  <a:off x="1668617" y="5683195"/>
                  <a:ext cx="1729969" cy="2242458"/>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rgbClr val="75D9C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3" name="Google Shape;749;p42">
                  <a:extLst>
                    <a:ext uri="{FF2B5EF4-FFF2-40B4-BE49-F238E27FC236}">
                      <a16:creationId xmlns:a16="http://schemas.microsoft.com/office/drawing/2014/main" id="{8842B296-7574-062D-95CF-988C01730052}"/>
                    </a:ext>
                  </a:extLst>
                </p:cNvPr>
                <p:cNvGrpSpPr/>
                <p:nvPr/>
              </p:nvGrpSpPr>
              <p:grpSpPr>
                <a:xfrm>
                  <a:off x="2252110" y="6027996"/>
                  <a:ext cx="1159737" cy="2526474"/>
                  <a:chOff x="2252110" y="6027996"/>
                  <a:chExt cx="1159737" cy="2526474"/>
                </a:xfrm>
              </p:grpSpPr>
              <p:sp>
                <p:nvSpPr>
                  <p:cNvPr id="44" name="Google Shape;750;p42">
                    <a:extLst>
                      <a:ext uri="{FF2B5EF4-FFF2-40B4-BE49-F238E27FC236}">
                        <a16:creationId xmlns:a16="http://schemas.microsoft.com/office/drawing/2014/main" id="{059F965C-1273-6DEA-796E-01CAE92862D2}"/>
                      </a:ext>
                    </a:extLst>
                  </p:cNvPr>
                  <p:cNvSpPr/>
                  <p:nvPr/>
                </p:nvSpPr>
                <p:spPr>
                  <a:xfrm>
                    <a:off x="2252110" y="6027996"/>
                    <a:ext cx="1159737" cy="2526474"/>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751;p42">
                    <a:extLst>
                      <a:ext uri="{FF2B5EF4-FFF2-40B4-BE49-F238E27FC236}">
                        <a16:creationId xmlns:a16="http://schemas.microsoft.com/office/drawing/2014/main" id="{CEAFAE82-81D7-AD19-454E-E9DF2B176A8F}"/>
                      </a:ext>
                    </a:extLst>
                  </p:cNvPr>
                  <p:cNvSpPr/>
                  <p:nvPr/>
                </p:nvSpPr>
                <p:spPr>
                  <a:xfrm>
                    <a:off x="3112839" y="6709262"/>
                    <a:ext cx="58980" cy="663304"/>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752;p42">
                    <a:extLst>
                      <a:ext uri="{FF2B5EF4-FFF2-40B4-BE49-F238E27FC236}">
                        <a16:creationId xmlns:a16="http://schemas.microsoft.com/office/drawing/2014/main" id="{6883260F-9430-27AD-11B1-4EFFC76221F1}"/>
                      </a:ext>
                    </a:extLst>
                  </p:cNvPr>
                  <p:cNvSpPr/>
                  <p:nvPr/>
                </p:nvSpPr>
                <p:spPr>
                  <a:xfrm>
                    <a:off x="2447432" y="6696496"/>
                    <a:ext cx="526393" cy="233669"/>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753;p42">
                    <a:extLst>
                      <a:ext uri="{FF2B5EF4-FFF2-40B4-BE49-F238E27FC236}">
                        <a16:creationId xmlns:a16="http://schemas.microsoft.com/office/drawing/2014/main" id="{B158D2CA-D909-CC06-7874-D256DDEEA438}"/>
                      </a:ext>
                    </a:extLst>
                  </p:cNvPr>
                  <p:cNvSpPr/>
                  <p:nvPr/>
                </p:nvSpPr>
                <p:spPr>
                  <a:xfrm>
                    <a:off x="2600004" y="6126931"/>
                    <a:ext cx="57644" cy="287652"/>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rgbClr val="439D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sp>
          <p:nvSpPr>
            <p:cNvPr id="39" name="Google Shape;754;p42">
              <a:extLst>
                <a:ext uri="{FF2B5EF4-FFF2-40B4-BE49-F238E27FC236}">
                  <a16:creationId xmlns:a16="http://schemas.microsoft.com/office/drawing/2014/main" id="{93D897D8-CF04-261D-2AAE-1974F0BFA57B}"/>
                </a:ext>
              </a:extLst>
            </p:cNvPr>
            <p:cNvSpPr/>
            <p:nvPr/>
          </p:nvSpPr>
          <p:spPr>
            <a:xfrm flipH="1">
              <a:off x="6505301" y="4462217"/>
              <a:ext cx="2637197" cy="681282"/>
            </a:xfrm>
            <a:custGeom>
              <a:avLst/>
              <a:gdLst/>
              <a:ahLst/>
              <a:cxnLst/>
              <a:rect l="l" t="t" r="r" b="b"/>
              <a:pathLst>
                <a:path w="59984" h="15496" extrusionOk="0">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rgbClr val="A0EB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4235527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787212306"/>
</p:tagLst>
</file>

<file path=ppt/tags/tag2.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3,&quot;OptionCount&quot;:4,&quot;WcOptionCount&quot;:10,&quot;HasMultipleSubmission&quot;:true,&quot;HasAutoStop&quot;:true,&quot;HasMinimizeMode&quot;:true,&quot;TimerValue&quot;:&quot;02:00&quot;,&quot;HasAutoStart&quot;:false,&quot;HasCorrectAnswers&quot;:false,&quot;McqAnswers&quot;:[],&quot;ActivityId&quot;:&quot;wor20220605220300491886&quot;,&quot;IaMcqCompetition&quot;:false,&quot;IsAnonymous&quot;:false,&quot;AutoAdvance&quot;:false,&quot;IsCompetitionMode&quot;:false}"/>
</p:tagLst>
</file>

<file path=ppt/tags/tag3.xml><?xml version="1.0" encoding="utf-8"?>
<p:tagLst xmlns:a="http://schemas.openxmlformats.org/drawingml/2006/main" xmlns:r="http://schemas.openxmlformats.org/officeDocument/2006/relationships" xmlns:p="http://schemas.openxmlformats.org/presentationml/2006/main">
  <p:tag name="INKNOEBUTTONMODEL" val="{&quot;ActivityType&quot;:2,&quot;OptionCount&quot;:4,&quot;WcOptionCount&quot;:10,&quot;HasMultipleSubmission&quot;:false,&quot;HasAutoStop&quot;:true,&quot;HasMinimizeMode&quot;:true,&quot;TimerValue&quot;:&quot;02:00&quot;,&quot;HasAutoStart&quot;:false,&quot;HasCorrectAnswers&quot;:false,&quot;McqAnswers&quot;:[],&quot;ActivityId&quot;:null,&quot;IaMcqCompetition&quot;:false,&quot;IsAnonymous&quot;:false,&quot;AutoAdvance&quot;:false,&quot;IsCompetitionMode&quot;:false}"/>
  <p:tag name="ANSWERS" val="false"/>
</p:tagLst>
</file>

<file path=ppt/tags/tag4.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3,&quot;OptionCount&quot;:4,&quot;WcOptionCount&quot;:10,&quot;HasMultipleSubmission&quot;:true,&quot;HasAutoStop&quot;:true,&quot;HasMinimizeMode&quot;:true,&quot;TimerValue&quot;:&quot;02:00&quot;,&quot;HasAutoStart&quot;:false,&quot;HasCorrectAnswers&quot;:false,&quot;McqAnswers&quot;:[],&quot;ActivityId&quot;:&quot;&quot;,&quot;IaMcqCompetition&quot;:false,&quot;IsAnonymous&quot;:false,&quot;AutoAdvance&quot;:false,&quot;IsCompetitionMode&quot;:false}"/>
</p:tagLst>
</file>

<file path=ppt/tags/tag5.xml><?xml version="1.0" encoding="utf-8"?>
<p:tagLst xmlns:a="http://schemas.openxmlformats.org/drawingml/2006/main" xmlns:r="http://schemas.openxmlformats.org/officeDocument/2006/relationships" xmlns:p="http://schemas.openxmlformats.org/presentationml/2006/main">
  <p:tag name="INKNOEBUTTONMODEL" val="{&quot;ActivityType&quot;:3,&quot;OptionCount&quot;:4,&quot;WcOptionCount&quot;:10,&quot;HasMultipleSubmission&quot;:true,&quot;HasAutoStop&quot;:true,&quot;HasMinimizeMode&quot;:true,&quot;TimerValue&quot;:&quot;02:00&quot;,&quot;HasAutoStart&quot;:false,&quot;HasCorrectAnswers&quot;:false,&quot;McqAnswers&quot;:[],&quot;ActivityId&quot;:null,&quot;IaMcqCompetition&quot;:false,&quot;IsAnonymous&quot;:false,&quot;AutoAdvance&quot;:false,&quot;IsCompetitionMode&quot;:false}"/>
  <p:tag name="ANSWERS" val="false"/>
</p:tagLst>
</file>

<file path=ppt/tags/tag6.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2,&quot;OptionCount&quot;:4,&quot;WcOptionCount&quot;:10,&quot;HasMultipleSubmission&quot;:false,&quot;HasAutoStop&quot;:true,&quot;HasMinimizeMode&quot;:true,&quot;TimerValue&quot;:&quot;02:00&quot;,&quot;HasAutoStart&quot;:false,&quot;HasCorrectAnswers&quot;:false,&quot;McqAnswers&quot;:[],&quot;ActivityId&quot;:&quot;&quot;,&quot;IaMcqCompetition&quot;:false,&quot;IsAnonymous&quot;:false,&quot;AutoAdvance&quot;:false,&quot;IsCompetitionMode&quot;:false}"/>
</p:tagLst>
</file>

<file path=ppt/tags/tag7.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3,&quot;OptionCount&quot;:4,&quot;WcOptionCount&quot;:10,&quot;HasMultipleSubmission&quot;:true,&quot;HasAutoStop&quot;:true,&quot;HasMinimizeMode&quot;:true,&quot;TimerValue&quot;:&quot;02:00&quot;,&quot;HasAutoStart&quot;:false,&quot;HasCorrectAnswers&quot;:false,&quot;McqAnswers&quot;:[],&quot;ActivityId&quot;:&quot;&quot;,&quot;IaMcqCompetition&quot;:false,&quot;IsAnonymous&quot;:false,&quot;AutoAdvance&quot;:false,&quot;IsCompetitionMode&quot;:false}"/>
</p:tagLst>
</file>

<file path=ppt/theme/_rels/theme11.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B6F7093-7B83-4D0A-BC1F-683D122F6A48}" vid="{1FAA4335-E554-4125-ACCC-D1CCCAA2166B}"/>
    </a:ext>
  </a:extLst>
</a:theme>
</file>

<file path=ppt/theme/theme10.xml><?xml version="1.0" encoding="utf-8"?>
<a:theme xmlns:a="http://schemas.openxmlformats.org/drawingml/2006/main" name="Environmental Consulting by Slidesgo">
  <a:themeElements>
    <a:clrScheme name="Simple Light">
      <a:dk1>
        <a:srgbClr val="043A5B"/>
      </a:dk1>
      <a:lt1>
        <a:srgbClr val="FFFFFF"/>
      </a:lt1>
      <a:dk2>
        <a:srgbClr val="9FEAFF"/>
      </a:dk2>
      <a:lt2>
        <a:srgbClr val="40B4E5"/>
      </a:lt2>
      <a:accent1>
        <a:srgbClr val="FFD173"/>
      </a:accent1>
      <a:accent2>
        <a:srgbClr val="74D8C2"/>
      </a:accent2>
      <a:accent3>
        <a:srgbClr val="59D098"/>
      </a:accent3>
      <a:accent4>
        <a:srgbClr val="439D8A"/>
      </a:accent4>
      <a:accent5>
        <a:srgbClr val="043A5B"/>
      </a:accent5>
      <a:accent6>
        <a:srgbClr val="043A5B"/>
      </a:accent6>
      <a:hlink>
        <a:srgbClr val="043A5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Integral">
  <a:themeElements>
    <a:clrScheme name="Integral">
      <a:dk1>
        <a:sysClr val="windowText" lastClr="000000"/>
      </a:dk1>
      <a:lt1>
        <a:sysClr val="window" lastClr="FFFFFF"/>
      </a:lt1>
      <a:dk2>
        <a:srgbClr val="455F51"/>
      </a:dk2>
      <a:lt2>
        <a:srgbClr val="E3DED1"/>
      </a:lt2>
      <a:accent1>
        <a:srgbClr val="99CB38"/>
      </a:accent1>
      <a:accent2>
        <a:srgbClr val="63A537"/>
      </a:accent2>
      <a:accent3>
        <a:srgbClr val="E6D024"/>
      </a:accent3>
      <a:accent4>
        <a:srgbClr val="CC9700"/>
      </a:accent4>
      <a:accent5>
        <a:srgbClr val="4EB3CF"/>
      </a:accent5>
      <a:accent6>
        <a:srgbClr val="378DA6"/>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29F68FFC-748B-4FC3-BF39-7F84A6D5840F}"/>
    </a:ext>
  </a:extLst>
</a:theme>
</file>

<file path=ppt/theme/theme1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B6F7093-7B83-4D0A-BC1F-683D122F6A48}" vid="{1FAA4335-E554-4125-ACCC-D1CCCAA2166B}"/>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B6F7093-7B83-4D0A-BC1F-683D122F6A48}" vid="{1FAA4335-E554-4125-ACCC-D1CCCAA2166B}"/>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B6F7093-7B83-4D0A-BC1F-683D122F6A48}" vid="{1FAA4335-E554-4125-ACCC-D1CCCAA2166B}"/>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B6F7093-7B83-4D0A-BC1F-683D122F6A48}" vid="{1FAA4335-E554-4125-ACCC-D1CCCAA2166B}"/>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B6F7093-7B83-4D0A-BC1F-683D122F6A48}" vid="{1FAA4335-E554-4125-ACCC-D1CCCAA2166B}"/>
    </a:ext>
  </a:extLst>
</a:theme>
</file>

<file path=docProps/app.xml><?xml version="1.0" encoding="utf-8"?>
<Properties xmlns="http://schemas.openxmlformats.org/officeDocument/2006/extended-properties" xmlns:vt="http://schemas.openxmlformats.org/officeDocument/2006/docPropsVTypes">
  <Template>PPT TMPLT (2)</Template>
  <TotalTime>3916</TotalTime>
  <Words>1721</Words>
  <Application>Microsoft Office PowerPoint</Application>
  <PresentationFormat>Widescreen</PresentationFormat>
  <Paragraphs>243</Paragraphs>
  <Slides>44</Slides>
  <Notes>23</Notes>
  <HiddenSlides>0</HiddenSlides>
  <MMClips>3</MMClips>
  <ScaleCrop>false</ScaleCrop>
  <HeadingPairs>
    <vt:vector size="4" baseType="variant">
      <vt:variant>
        <vt:lpstr>Theme</vt:lpstr>
      </vt:variant>
      <vt:variant>
        <vt:i4>11</vt:i4>
      </vt:variant>
      <vt:variant>
        <vt:lpstr>Slide Titles</vt:lpstr>
      </vt:variant>
      <vt:variant>
        <vt:i4>44</vt:i4>
      </vt:variant>
    </vt:vector>
  </HeadingPairs>
  <TitlesOfParts>
    <vt:vector size="55" baseType="lpstr">
      <vt:lpstr>Office Theme</vt:lpstr>
      <vt:lpstr>1_Office Theme</vt:lpstr>
      <vt:lpstr>3_Office Theme</vt:lpstr>
      <vt:lpstr>2_Office Theme</vt:lpstr>
      <vt:lpstr>4_Office Theme</vt:lpstr>
      <vt:lpstr>نسق Office</vt:lpstr>
      <vt:lpstr>7_Office Theme</vt:lpstr>
      <vt:lpstr>6_Office Theme</vt:lpstr>
      <vt:lpstr>5_Office Theme</vt:lpstr>
      <vt:lpstr>Environmental Consulting by Slidesgo</vt:lpstr>
      <vt:lpstr>Integral</vt:lpstr>
      <vt:lpstr> الفصل: مهاراتي البيئية  الدرس: البيئة المستدامة  نوع المحتوى: وحدة تعلم رقمية </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Wedad Mohamed Ahmed Ghozy</cp:lastModifiedBy>
  <cp:revision>104</cp:revision>
  <dcterms:created xsi:type="dcterms:W3CDTF">2020-03-09T08:29:54Z</dcterms:created>
  <dcterms:modified xsi:type="dcterms:W3CDTF">2022-06-07T05:44:37Z</dcterms:modified>
</cp:coreProperties>
</file>