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sldIdLst>
    <p:sldId id="256" r:id="rId5"/>
    <p:sldId id="319" r:id="rId6"/>
    <p:sldId id="318" r:id="rId7"/>
    <p:sldId id="299" r:id="rId8"/>
    <p:sldId id="262" r:id="rId9"/>
    <p:sldId id="294" r:id="rId10"/>
    <p:sldId id="295" r:id="rId11"/>
    <p:sldId id="310" r:id="rId12"/>
    <p:sldId id="311" r:id="rId13"/>
    <p:sldId id="312" r:id="rId14"/>
    <p:sldId id="300" r:id="rId15"/>
    <p:sldId id="260" r:id="rId16"/>
    <p:sldId id="313" r:id="rId17"/>
    <p:sldId id="321" r:id="rId18"/>
    <p:sldId id="317" r:id="rId19"/>
    <p:sldId id="301" r:id="rId20"/>
    <p:sldId id="296" r:id="rId21"/>
    <p:sldId id="298" r:id="rId22"/>
    <p:sldId id="307" r:id="rId23"/>
    <p:sldId id="306" r:id="rId24"/>
    <p:sldId id="320" r:id="rId25"/>
    <p:sldId id="304" r:id="rId26"/>
    <p:sldId id="308" r:id="rId27"/>
    <p:sldId id="315" r:id="rId28"/>
    <p:sldId id="316" r:id="rId29"/>
  </p:sldIdLst>
  <p:sldSz cx="12192000" cy="6858000"/>
  <p:notesSz cx="6858000" cy="9144000"/>
  <p:defaultTextStyle>
    <a:defPPr>
      <a:defRPr lang="en-B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A80C27-C28E-9BA8-317F-FCCB77BF5E53}" v="2" dt="2022-05-24T05:01:21.659"/>
    <p1510:client id="{7FDCAC5B-8FEB-4523-A415-4C6D9619D008}" v="1" dt="2022-05-24T04:56:30.456"/>
  </p1510:revLst>
</p1510:revInfo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a Khalil Yousif" userId="0000e601-82a8-40ac-9cdb-2297e69579da" providerId="ADAL" clId="{0311A4FA-5E92-964A-BE3E-9850590CB241}"/>
    <pc:docChg chg="custSel modSld">
      <pc:chgData name="Raja Khalil Yousif" userId="0000e601-82a8-40ac-9cdb-2297e69579da" providerId="ADAL" clId="{0311A4FA-5E92-964A-BE3E-9850590CB241}" dt="2021-02-27T17:13:37.176" v="49" actId="20577"/>
      <pc:docMkLst>
        <pc:docMk/>
      </pc:docMkLst>
      <pc:sldChg chg="addSp delSp modSp mod">
        <pc:chgData name="Raja Khalil Yousif" userId="0000e601-82a8-40ac-9cdb-2297e69579da" providerId="ADAL" clId="{0311A4FA-5E92-964A-BE3E-9850590CB241}" dt="2021-02-27T17:13:37.176" v="49" actId="20577"/>
        <pc:sldMkLst>
          <pc:docMk/>
          <pc:sldMk cId="3784126631" sldId="316"/>
        </pc:sldMkLst>
        <pc:spChg chg="add del mod">
          <ac:chgData name="Raja Khalil Yousif" userId="0000e601-82a8-40ac-9cdb-2297e69579da" providerId="ADAL" clId="{0311A4FA-5E92-964A-BE3E-9850590CB241}" dt="2021-02-27T17:12:14.436" v="34" actId="478"/>
          <ac:spMkLst>
            <pc:docMk/>
            <pc:sldMk cId="3784126631" sldId="316"/>
            <ac:spMk id="4" creationId="{9B6160A1-539D-894F-8FFA-435A1F60BA16}"/>
          </ac:spMkLst>
        </pc:spChg>
        <pc:spChg chg="mod">
          <ac:chgData name="Raja Khalil Yousif" userId="0000e601-82a8-40ac-9cdb-2297e69579da" providerId="ADAL" clId="{0311A4FA-5E92-964A-BE3E-9850590CB241}" dt="2021-02-27T17:13:37.176" v="49" actId="20577"/>
          <ac:spMkLst>
            <pc:docMk/>
            <pc:sldMk cId="3784126631" sldId="316"/>
            <ac:spMk id="26" creationId="{EC1E4D3F-F5C5-41D8-900E-E098342A6B74}"/>
          </ac:spMkLst>
        </pc:spChg>
        <pc:spChg chg="mod">
          <ac:chgData name="Raja Khalil Yousif" userId="0000e601-82a8-40ac-9cdb-2297e69579da" providerId="ADAL" clId="{0311A4FA-5E92-964A-BE3E-9850590CB241}" dt="2021-02-27T17:12:30.740" v="39" actId="122"/>
          <ac:spMkLst>
            <pc:docMk/>
            <pc:sldMk cId="3784126631" sldId="316"/>
            <ac:spMk id="31" creationId="{9A6B84B2-04B1-4466-A946-A4A7C6A6E04B}"/>
          </ac:spMkLst>
        </pc:spChg>
        <pc:picChg chg="add mod modCrop">
          <ac:chgData name="Raja Khalil Yousif" userId="0000e601-82a8-40ac-9cdb-2297e69579da" providerId="ADAL" clId="{0311A4FA-5E92-964A-BE3E-9850590CB241}" dt="2021-02-27T17:13:17.815" v="46"/>
          <ac:picMkLst>
            <pc:docMk/>
            <pc:sldMk cId="3784126631" sldId="316"/>
            <ac:picMk id="3" creationId="{C11688A4-69D2-BB49-AA79-B38BEDBEBBA8}"/>
          </ac:picMkLst>
        </pc:picChg>
        <pc:picChg chg="del">
          <ac:chgData name="Raja Khalil Yousif" userId="0000e601-82a8-40ac-9cdb-2297e69579da" providerId="ADAL" clId="{0311A4FA-5E92-964A-BE3E-9850590CB241}" dt="2021-02-27T17:11:25.432" v="9" actId="478"/>
          <ac:picMkLst>
            <pc:docMk/>
            <pc:sldMk cId="3784126631" sldId="316"/>
            <ac:picMk id="5" creationId="{A0D3BA11-D035-4175-9D46-698F3728CA90}"/>
          </ac:picMkLst>
        </pc:picChg>
      </pc:sldChg>
    </pc:docChg>
  </pc:docChgLst>
  <pc:docChgLst>
    <pc:chgData name="AMINA ALI JAFFAR HUSAIN MOHAMED" userId="S::780402952@moe.bh::7348519b-c3f0-4c53-872e-17fd43271502" providerId="AD" clId="Web-{23A80C27-C28E-9BA8-317F-FCCB77BF5E53}"/>
    <pc:docChg chg="modSld">
      <pc:chgData name="AMINA ALI JAFFAR HUSAIN MOHAMED" userId="S::780402952@moe.bh::7348519b-c3f0-4c53-872e-17fd43271502" providerId="AD" clId="Web-{23A80C27-C28E-9BA8-317F-FCCB77BF5E53}" dt="2022-05-24T05:01:21.659" v="1"/>
      <pc:docMkLst>
        <pc:docMk/>
      </pc:docMkLst>
      <pc:sldChg chg="delSp">
        <pc:chgData name="AMINA ALI JAFFAR HUSAIN MOHAMED" userId="S::780402952@moe.bh::7348519b-c3f0-4c53-872e-17fd43271502" providerId="AD" clId="Web-{23A80C27-C28E-9BA8-317F-FCCB77BF5E53}" dt="2022-05-24T05:01:18.065" v="0"/>
        <pc:sldMkLst>
          <pc:docMk/>
          <pc:sldMk cId="722718390" sldId="315"/>
        </pc:sldMkLst>
        <pc:spChg chg="del">
          <ac:chgData name="AMINA ALI JAFFAR HUSAIN MOHAMED" userId="S::780402952@moe.bh::7348519b-c3f0-4c53-872e-17fd43271502" providerId="AD" clId="Web-{23A80C27-C28E-9BA8-317F-FCCB77BF5E53}" dt="2022-05-24T05:01:18.065" v="0"/>
          <ac:spMkLst>
            <pc:docMk/>
            <pc:sldMk cId="722718390" sldId="315"/>
            <ac:spMk id="16" creationId="{9B965E1A-BB7B-4DC5-B9D2-D4FCFACD18E1}"/>
          </ac:spMkLst>
        </pc:spChg>
      </pc:sldChg>
      <pc:sldChg chg="delSp">
        <pc:chgData name="AMINA ALI JAFFAR HUSAIN MOHAMED" userId="S::780402952@moe.bh::7348519b-c3f0-4c53-872e-17fd43271502" providerId="AD" clId="Web-{23A80C27-C28E-9BA8-317F-FCCB77BF5E53}" dt="2022-05-24T05:01:21.659" v="1"/>
        <pc:sldMkLst>
          <pc:docMk/>
          <pc:sldMk cId="3784126631" sldId="316"/>
        </pc:sldMkLst>
        <pc:spChg chg="del">
          <ac:chgData name="AMINA ALI JAFFAR HUSAIN MOHAMED" userId="S::780402952@moe.bh::7348519b-c3f0-4c53-872e-17fd43271502" providerId="AD" clId="Web-{23A80C27-C28E-9BA8-317F-FCCB77BF5E53}" dt="2022-05-24T05:01:21.659" v="1"/>
          <ac:spMkLst>
            <pc:docMk/>
            <pc:sldMk cId="3784126631" sldId="316"/>
            <ac:spMk id="21" creationId="{5C04D9CB-3219-482F-9E9D-F11C4DCC9962}"/>
          </ac:spMkLst>
        </pc:spChg>
      </pc:sldChg>
    </pc:docChg>
  </pc:docChgLst>
  <pc:docChgLst>
    <pc:chgData name="AMINA ALI JAFFAR HUSAIN MOHAMED" userId="7348519b-c3f0-4c53-872e-17fd43271502" providerId="ADAL" clId="{7FDCAC5B-8FEB-4523-A415-4C6D9619D008}"/>
    <pc:docChg chg="delSld modSld">
      <pc:chgData name="AMINA ALI JAFFAR HUSAIN MOHAMED" userId="7348519b-c3f0-4c53-872e-17fd43271502" providerId="ADAL" clId="{7FDCAC5B-8FEB-4523-A415-4C6D9619D008}" dt="2022-05-24T04:56:38.048" v="6" actId="47"/>
      <pc:docMkLst>
        <pc:docMk/>
      </pc:docMkLst>
      <pc:sldChg chg="addSp modSp mod">
        <pc:chgData name="AMINA ALI JAFFAR HUSAIN MOHAMED" userId="7348519b-c3f0-4c53-872e-17fd43271502" providerId="ADAL" clId="{7FDCAC5B-8FEB-4523-A415-4C6D9619D008}" dt="2022-05-24T04:56:35.033" v="2" actId="27614"/>
        <pc:sldMkLst>
          <pc:docMk/>
          <pc:sldMk cId="662287100" sldId="256"/>
        </pc:sldMkLst>
        <pc:picChg chg="add mod">
          <ac:chgData name="AMINA ALI JAFFAR HUSAIN MOHAMED" userId="7348519b-c3f0-4c53-872e-17fd43271502" providerId="ADAL" clId="{7FDCAC5B-8FEB-4523-A415-4C6D9619D008}" dt="2022-05-24T04:56:35.033" v="2" actId="27614"/>
          <ac:picMkLst>
            <pc:docMk/>
            <pc:sldMk cId="662287100" sldId="256"/>
            <ac:picMk id="4" creationId="{51EF2549-CA76-58C0-C3BC-DF8E15DE7EE3}"/>
          </ac:picMkLst>
        </pc:picChg>
      </pc:sldChg>
      <pc:sldChg chg="del">
        <pc:chgData name="AMINA ALI JAFFAR HUSAIN MOHAMED" userId="7348519b-c3f0-4c53-872e-17fd43271502" providerId="ADAL" clId="{7FDCAC5B-8FEB-4523-A415-4C6D9619D008}" dt="2022-05-24T04:56:37.327" v="5" actId="47"/>
        <pc:sldMkLst>
          <pc:docMk/>
          <pc:sldMk cId="3898054330" sldId="258"/>
        </pc:sldMkLst>
      </pc:sldChg>
      <pc:sldChg chg="del">
        <pc:chgData name="AMINA ALI JAFFAR HUSAIN MOHAMED" userId="7348519b-c3f0-4c53-872e-17fd43271502" providerId="ADAL" clId="{7FDCAC5B-8FEB-4523-A415-4C6D9619D008}" dt="2022-05-24T04:56:38.048" v="6" actId="47"/>
        <pc:sldMkLst>
          <pc:docMk/>
          <pc:sldMk cId="206494673" sldId="279"/>
        </pc:sldMkLst>
      </pc:sldChg>
      <pc:sldChg chg="del">
        <pc:chgData name="AMINA ALI JAFFAR HUSAIN MOHAMED" userId="7348519b-c3f0-4c53-872e-17fd43271502" providerId="ADAL" clId="{7FDCAC5B-8FEB-4523-A415-4C6D9619D008}" dt="2022-05-24T04:56:35.834" v="3" actId="47"/>
        <pc:sldMkLst>
          <pc:docMk/>
          <pc:sldMk cId="2108327743" sldId="283"/>
        </pc:sldMkLst>
      </pc:sldChg>
      <pc:sldChg chg="del">
        <pc:chgData name="AMINA ALI JAFFAR HUSAIN MOHAMED" userId="7348519b-c3f0-4c53-872e-17fd43271502" providerId="ADAL" clId="{7FDCAC5B-8FEB-4523-A415-4C6D9619D008}" dt="2022-05-24T04:56:36.612" v="4" actId="47"/>
        <pc:sldMkLst>
          <pc:docMk/>
          <pc:sldMk cId="22970509" sldId="293"/>
        </pc:sldMkLst>
      </pc:sldChg>
    </pc:docChg>
  </pc:docChgLst>
  <pc:docChgLst>
    <pc:chgData name="AMINA ALI JAFFAR HUSAIN MOHAMED" userId="7348519b-c3f0-4c53-872e-17fd43271502" providerId="ADAL" clId="{8FC4FA43-4000-476A-B90C-FC914F1066DF}"/>
    <pc:docChg chg="undo custSel modSld">
      <pc:chgData name="AMINA ALI JAFFAR HUSAIN MOHAMED" userId="7348519b-c3f0-4c53-872e-17fd43271502" providerId="ADAL" clId="{8FC4FA43-4000-476A-B90C-FC914F1066DF}" dt="2022-02-09T06:28:02.498" v="144" actId="20577"/>
      <pc:docMkLst>
        <pc:docMk/>
      </pc:docMkLst>
      <pc:sldChg chg="modSp mod">
        <pc:chgData name="AMINA ALI JAFFAR HUSAIN MOHAMED" userId="7348519b-c3f0-4c53-872e-17fd43271502" providerId="ADAL" clId="{8FC4FA43-4000-476A-B90C-FC914F1066DF}" dt="2022-02-09T06:12:03.082" v="28" actId="20577"/>
        <pc:sldMkLst>
          <pc:docMk/>
          <pc:sldMk cId="662287100" sldId="256"/>
        </pc:sldMkLst>
        <pc:spChg chg="mod">
          <ac:chgData name="AMINA ALI JAFFAR HUSAIN MOHAMED" userId="7348519b-c3f0-4c53-872e-17fd43271502" providerId="ADAL" clId="{8FC4FA43-4000-476A-B90C-FC914F1066DF}" dt="2022-02-09T06:12:03.082" v="28" actId="20577"/>
          <ac:spMkLst>
            <pc:docMk/>
            <pc:sldMk cId="662287100" sldId="256"/>
            <ac:spMk id="11" creationId="{35BF3064-9DC1-214E-9184-ECE229E79761}"/>
          </ac:spMkLst>
        </pc:spChg>
      </pc:sldChg>
      <pc:sldChg chg="addSp modSp mod modAnim">
        <pc:chgData name="AMINA ALI JAFFAR HUSAIN MOHAMED" userId="7348519b-c3f0-4c53-872e-17fd43271502" providerId="ADAL" clId="{8FC4FA43-4000-476A-B90C-FC914F1066DF}" dt="2022-02-09T06:21:07.407" v="109"/>
        <pc:sldMkLst>
          <pc:docMk/>
          <pc:sldMk cId="3656137737" sldId="296"/>
        </pc:sldMkLst>
        <pc:spChg chg="mod">
          <ac:chgData name="AMINA ALI JAFFAR HUSAIN MOHAMED" userId="7348519b-c3f0-4c53-872e-17fd43271502" providerId="ADAL" clId="{8FC4FA43-4000-476A-B90C-FC914F1066DF}" dt="2022-02-09T06:15:20.324" v="34" actId="1076"/>
          <ac:spMkLst>
            <pc:docMk/>
            <pc:sldMk cId="3656137737" sldId="296"/>
            <ac:spMk id="14" creationId="{1DBB767B-A0DA-9E4F-93BA-28C369820D95}"/>
          </ac:spMkLst>
        </pc:spChg>
        <pc:spChg chg="add mod">
          <ac:chgData name="AMINA ALI JAFFAR HUSAIN MOHAMED" userId="7348519b-c3f0-4c53-872e-17fd43271502" providerId="ADAL" clId="{8FC4FA43-4000-476A-B90C-FC914F1066DF}" dt="2022-02-09T06:15:34.344" v="38" actId="207"/>
          <ac:spMkLst>
            <pc:docMk/>
            <pc:sldMk cId="3656137737" sldId="296"/>
            <ac:spMk id="18" creationId="{1078F9C0-0DAF-4470-B8D5-E13C3FD9D82F}"/>
          </ac:spMkLst>
        </pc:spChg>
        <pc:spChg chg="add mod">
          <ac:chgData name="AMINA ALI JAFFAR HUSAIN MOHAMED" userId="7348519b-c3f0-4c53-872e-17fd43271502" providerId="ADAL" clId="{8FC4FA43-4000-476A-B90C-FC914F1066DF}" dt="2022-02-09T06:20:41.750" v="105" actId="207"/>
          <ac:spMkLst>
            <pc:docMk/>
            <pc:sldMk cId="3656137737" sldId="296"/>
            <ac:spMk id="19" creationId="{028F004F-034A-41DE-BC8B-EA5ACB0F6268}"/>
          </ac:spMkLst>
        </pc:spChg>
      </pc:sldChg>
      <pc:sldChg chg="addSp delSp modSp mod">
        <pc:chgData name="AMINA ALI JAFFAR HUSAIN MOHAMED" userId="7348519b-c3f0-4c53-872e-17fd43271502" providerId="ADAL" clId="{8FC4FA43-4000-476A-B90C-FC914F1066DF}" dt="2022-02-09T06:21:46.039" v="120" actId="14100"/>
        <pc:sldMkLst>
          <pc:docMk/>
          <pc:sldMk cId="64296380" sldId="298"/>
        </pc:sldMkLst>
        <pc:spChg chg="mod">
          <ac:chgData name="AMINA ALI JAFFAR HUSAIN MOHAMED" userId="7348519b-c3f0-4c53-872e-17fd43271502" providerId="ADAL" clId="{8FC4FA43-4000-476A-B90C-FC914F1066DF}" dt="2022-02-09T06:21:41.010" v="118" actId="1076"/>
          <ac:spMkLst>
            <pc:docMk/>
            <pc:sldMk cId="64296380" sldId="298"/>
            <ac:spMk id="11" creationId="{CDBA8D5D-E5EB-FF44-A1DE-A9F72781E3A8}"/>
          </ac:spMkLst>
        </pc:spChg>
        <pc:picChg chg="del">
          <ac:chgData name="AMINA ALI JAFFAR HUSAIN MOHAMED" userId="7348519b-c3f0-4c53-872e-17fd43271502" providerId="ADAL" clId="{8FC4FA43-4000-476A-B90C-FC914F1066DF}" dt="2022-02-09T06:21:26.890" v="111" actId="478"/>
          <ac:picMkLst>
            <pc:docMk/>
            <pc:sldMk cId="64296380" sldId="298"/>
            <ac:picMk id="12" creationId="{3F5B93C4-731F-41C4-A8DC-C0D8312A5AF6}"/>
          </ac:picMkLst>
        </pc:picChg>
        <pc:picChg chg="add mod">
          <ac:chgData name="AMINA ALI JAFFAR HUSAIN MOHAMED" userId="7348519b-c3f0-4c53-872e-17fd43271502" providerId="ADAL" clId="{8FC4FA43-4000-476A-B90C-FC914F1066DF}" dt="2022-02-09T06:21:46.039" v="120" actId="14100"/>
          <ac:picMkLst>
            <pc:docMk/>
            <pc:sldMk cId="64296380" sldId="298"/>
            <ac:picMk id="13" creationId="{6B1AD3C2-D225-47EC-8024-940AE0C96891}"/>
          </ac:picMkLst>
        </pc:picChg>
        <pc:picChg chg="del">
          <ac:chgData name="AMINA ALI JAFFAR HUSAIN MOHAMED" userId="7348519b-c3f0-4c53-872e-17fd43271502" providerId="ADAL" clId="{8FC4FA43-4000-476A-B90C-FC914F1066DF}" dt="2022-02-09T06:21:25.526" v="110" actId="478"/>
          <ac:picMkLst>
            <pc:docMk/>
            <pc:sldMk cId="64296380" sldId="298"/>
            <ac:picMk id="15" creationId="{D6A7B971-89BA-C040-B7E4-ADF6376CB0D0}"/>
          </ac:picMkLst>
        </pc:picChg>
        <pc:cxnChg chg="mod">
          <ac:chgData name="AMINA ALI JAFFAR HUSAIN MOHAMED" userId="7348519b-c3f0-4c53-872e-17fd43271502" providerId="ADAL" clId="{8FC4FA43-4000-476A-B90C-FC914F1066DF}" dt="2022-02-09T06:21:42.930" v="119" actId="1076"/>
          <ac:cxnSpMkLst>
            <pc:docMk/>
            <pc:sldMk cId="64296380" sldId="298"/>
            <ac:cxnSpMk id="10" creationId="{910A5406-9AF7-A347-9AD9-E06A447CBCCE}"/>
          </ac:cxnSpMkLst>
        </pc:cxnChg>
      </pc:sldChg>
      <pc:sldChg chg="modSp mod">
        <pc:chgData name="AMINA ALI JAFFAR HUSAIN MOHAMED" userId="7348519b-c3f0-4c53-872e-17fd43271502" providerId="ADAL" clId="{8FC4FA43-4000-476A-B90C-FC914F1066DF}" dt="2022-02-09T06:19:42.329" v="89" actId="113"/>
        <pc:sldMkLst>
          <pc:docMk/>
          <pc:sldMk cId="1291176050" sldId="302"/>
        </pc:sldMkLst>
        <pc:spChg chg="mod">
          <ac:chgData name="AMINA ALI JAFFAR HUSAIN MOHAMED" userId="7348519b-c3f0-4c53-872e-17fd43271502" providerId="ADAL" clId="{8FC4FA43-4000-476A-B90C-FC914F1066DF}" dt="2022-02-09T06:19:42.329" v="89" actId="113"/>
          <ac:spMkLst>
            <pc:docMk/>
            <pc:sldMk cId="1291176050" sldId="302"/>
            <ac:spMk id="17" creationId="{1E4E141B-559E-414C-AD67-9485C09A2FBD}"/>
          </ac:spMkLst>
        </pc:spChg>
        <pc:spChg chg="mod">
          <ac:chgData name="AMINA ALI JAFFAR HUSAIN MOHAMED" userId="7348519b-c3f0-4c53-872e-17fd43271502" providerId="ADAL" clId="{8FC4FA43-4000-476A-B90C-FC914F1066DF}" dt="2022-02-09T06:19:39.552" v="88" actId="113"/>
          <ac:spMkLst>
            <pc:docMk/>
            <pc:sldMk cId="1291176050" sldId="302"/>
            <ac:spMk id="18" creationId="{0B425F17-88F1-1542-B313-B35DCA3D81FD}"/>
          </ac:spMkLst>
        </pc:spChg>
      </pc:sldChg>
      <pc:sldChg chg="addSp delSp modSp mod delAnim">
        <pc:chgData name="AMINA ALI JAFFAR HUSAIN MOHAMED" userId="7348519b-c3f0-4c53-872e-17fd43271502" providerId="ADAL" clId="{8FC4FA43-4000-476A-B90C-FC914F1066DF}" dt="2022-02-09T06:19:11.956" v="81" actId="1076"/>
        <pc:sldMkLst>
          <pc:docMk/>
          <pc:sldMk cId="2182770921" sldId="304"/>
        </pc:sldMkLst>
        <pc:spChg chg="mod">
          <ac:chgData name="AMINA ALI JAFFAR HUSAIN MOHAMED" userId="7348519b-c3f0-4c53-872e-17fd43271502" providerId="ADAL" clId="{8FC4FA43-4000-476A-B90C-FC914F1066DF}" dt="2022-02-09T06:19:06.769" v="78" actId="14100"/>
          <ac:spMkLst>
            <pc:docMk/>
            <pc:sldMk cId="2182770921" sldId="304"/>
            <ac:spMk id="19" creationId="{2933B007-56EE-B049-A1DC-D69BC9EC979A}"/>
          </ac:spMkLst>
        </pc:spChg>
        <pc:picChg chg="del">
          <ac:chgData name="AMINA ALI JAFFAR HUSAIN MOHAMED" userId="7348519b-c3f0-4c53-872e-17fd43271502" providerId="ADAL" clId="{8FC4FA43-4000-476A-B90C-FC914F1066DF}" dt="2022-02-09T06:19:02.913" v="77" actId="478"/>
          <ac:picMkLst>
            <pc:docMk/>
            <pc:sldMk cId="2182770921" sldId="304"/>
            <ac:picMk id="14" creationId="{F221D65C-1686-4F16-8017-5A6947A655B1}"/>
          </ac:picMkLst>
        </pc:picChg>
        <pc:picChg chg="add mod">
          <ac:chgData name="AMINA ALI JAFFAR HUSAIN MOHAMED" userId="7348519b-c3f0-4c53-872e-17fd43271502" providerId="ADAL" clId="{8FC4FA43-4000-476A-B90C-FC914F1066DF}" dt="2022-02-09T06:19:11.956" v="81" actId="1076"/>
          <ac:picMkLst>
            <pc:docMk/>
            <pc:sldMk cId="2182770921" sldId="304"/>
            <ac:picMk id="20" creationId="{8E19B27B-8D62-404F-8681-C4299C7D858C}"/>
          </ac:picMkLst>
        </pc:picChg>
      </pc:sldChg>
      <pc:sldChg chg="addSp delSp modSp mod delAnim">
        <pc:chgData name="AMINA ALI JAFFAR HUSAIN MOHAMED" userId="7348519b-c3f0-4c53-872e-17fd43271502" providerId="ADAL" clId="{8FC4FA43-4000-476A-B90C-FC914F1066DF}" dt="2022-02-09T06:22:11.195" v="127" actId="14100"/>
        <pc:sldMkLst>
          <pc:docMk/>
          <pc:sldMk cId="2519692976" sldId="305"/>
        </pc:sldMkLst>
        <pc:spChg chg="mod">
          <ac:chgData name="AMINA ALI JAFFAR HUSAIN MOHAMED" userId="7348519b-c3f0-4c53-872e-17fd43271502" providerId="ADAL" clId="{8FC4FA43-4000-476A-B90C-FC914F1066DF}" dt="2022-02-09T06:22:04.019" v="124" actId="1076"/>
          <ac:spMkLst>
            <pc:docMk/>
            <pc:sldMk cId="2519692976" sldId="305"/>
            <ac:spMk id="11" creationId="{E7F54D8C-C6A4-4A69-B2B5-6F03CE969863}"/>
          </ac:spMkLst>
        </pc:spChg>
        <pc:spChg chg="mod">
          <ac:chgData name="AMINA ALI JAFFAR HUSAIN MOHAMED" userId="7348519b-c3f0-4c53-872e-17fd43271502" providerId="ADAL" clId="{8FC4FA43-4000-476A-B90C-FC914F1066DF}" dt="2022-02-09T06:21:54.320" v="122" actId="1076"/>
          <ac:spMkLst>
            <pc:docMk/>
            <pc:sldMk cId="2519692976" sldId="305"/>
            <ac:spMk id="12" creationId="{361ECE22-2626-EE44-B540-0E379A751963}"/>
          </ac:spMkLst>
        </pc:spChg>
        <pc:spChg chg="mod">
          <ac:chgData name="AMINA ALI JAFFAR HUSAIN MOHAMED" userId="7348519b-c3f0-4c53-872e-17fd43271502" providerId="ADAL" clId="{8FC4FA43-4000-476A-B90C-FC914F1066DF}" dt="2022-02-09T06:22:04.019" v="124" actId="1076"/>
          <ac:spMkLst>
            <pc:docMk/>
            <pc:sldMk cId="2519692976" sldId="305"/>
            <ac:spMk id="14" creationId="{8232EA01-EF6B-4D26-8A99-8883690F99E1}"/>
          </ac:spMkLst>
        </pc:spChg>
        <pc:spChg chg="mod">
          <ac:chgData name="AMINA ALI JAFFAR HUSAIN MOHAMED" userId="7348519b-c3f0-4c53-872e-17fd43271502" providerId="ADAL" clId="{8FC4FA43-4000-476A-B90C-FC914F1066DF}" dt="2022-02-09T06:22:07.847" v="126" actId="14100"/>
          <ac:spMkLst>
            <pc:docMk/>
            <pc:sldMk cId="2519692976" sldId="305"/>
            <ac:spMk id="19" creationId="{2933B007-56EE-B049-A1DC-D69BC9EC979A}"/>
          </ac:spMkLst>
        </pc:spChg>
        <pc:picChg chg="del">
          <ac:chgData name="AMINA ALI JAFFAR HUSAIN MOHAMED" userId="7348519b-c3f0-4c53-872e-17fd43271502" providerId="ADAL" clId="{8FC4FA43-4000-476A-B90C-FC914F1066DF}" dt="2022-02-09T06:19:45.590" v="90" actId="478"/>
          <ac:picMkLst>
            <pc:docMk/>
            <pc:sldMk cId="2519692976" sldId="305"/>
            <ac:picMk id="15" creationId="{2C6EE2B2-59EA-4AD7-87D4-53C291A89C3E}"/>
          </ac:picMkLst>
        </pc:picChg>
        <pc:picChg chg="add mod">
          <ac:chgData name="AMINA ALI JAFFAR HUSAIN MOHAMED" userId="7348519b-c3f0-4c53-872e-17fd43271502" providerId="ADAL" clId="{8FC4FA43-4000-476A-B90C-FC914F1066DF}" dt="2022-02-09T06:22:11.195" v="127" actId="14100"/>
          <ac:picMkLst>
            <pc:docMk/>
            <pc:sldMk cId="2519692976" sldId="305"/>
            <ac:picMk id="16" creationId="{E7AE4106-9CED-4C2C-9B4B-67F42BD92986}"/>
          </ac:picMkLst>
        </pc:picChg>
      </pc:sldChg>
      <pc:sldChg chg="addSp delSp modSp mod">
        <pc:chgData name="AMINA ALI JAFFAR HUSAIN MOHAMED" userId="7348519b-c3f0-4c53-872e-17fd43271502" providerId="ADAL" clId="{8FC4FA43-4000-476A-B90C-FC914F1066DF}" dt="2022-02-09T06:18:18.335" v="64" actId="14100"/>
        <pc:sldMkLst>
          <pc:docMk/>
          <pc:sldMk cId="2469902743" sldId="306"/>
        </pc:sldMkLst>
        <pc:spChg chg="mod">
          <ac:chgData name="AMINA ALI JAFFAR HUSAIN MOHAMED" userId="7348519b-c3f0-4c53-872e-17fd43271502" providerId="ADAL" clId="{8FC4FA43-4000-476A-B90C-FC914F1066DF}" dt="2022-02-09T06:18:18.335" v="64" actId="14100"/>
          <ac:spMkLst>
            <pc:docMk/>
            <pc:sldMk cId="2469902743" sldId="306"/>
            <ac:spMk id="22" creationId="{EE3BF8A5-52D6-174C-B538-2F37252B5D38}"/>
          </ac:spMkLst>
        </pc:spChg>
        <pc:spChg chg="mod">
          <ac:chgData name="AMINA ALI JAFFAR HUSAIN MOHAMED" userId="7348519b-c3f0-4c53-872e-17fd43271502" providerId="ADAL" clId="{8FC4FA43-4000-476A-B90C-FC914F1066DF}" dt="2022-02-09T06:18:11.907" v="62" actId="1076"/>
          <ac:spMkLst>
            <pc:docMk/>
            <pc:sldMk cId="2469902743" sldId="306"/>
            <ac:spMk id="24" creationId="{E3A9B600-882A-B949-A509-7C51F091EF1C}"/>
          </ac:spMkLst>
        </pc:spChg>
        <pc:spChg chg="mod">
          <ac:chgData name="AMINA ALI JAFFAR HUSAIN MOHAMED" userId="7348519b-c3f0-4c53-872e-17fd43271502" providerId="ADAL" clId="{8FC4FA43-4000-476A-B90C-FC914F1066DF}" dt="2022-02-09T06:18:11.907" v="62" actId="1076"/>
          <ac:spMkLst>
            <pc:docMk/>
            <pc:sldMk cId="2469902743" sldId="306"/>
            <ac:spMk id="25" creationId="{11BB4A93-8283-8E4E-9167-0150DEA07F78}"/>
          </ac:spMkLst>
        </pc:spChg>
        <pc:spChg chg="mod">
          <ac:chgData name="AMINA ALI JAFFAR HUSAIN MOHAMED" userId="7348519b-c3f0-4c53-872e-17fd43271502" providerId="ADAL" clId="{8FC4FA43-4000-476A-B90C-FC914F1066DF}" dt="2022-02-09T06:18:02.343" v="60" actId="1076"/>
          <ac:spMkLst>
            <pc:docMk/>
            <pc:sldMk cId="2469902743" sldId="306"/>
            <ac:spMk id="26" creationId="{16800E5F-9EDB-4249-96C0-FDFA62E9F437}"/>
          </ac:spMkLst>
        </pc:spChg>
        <pc:spChg chg="mod">
          <ac:chgData name="AMINA ALI JAFFAR HUSAIN MOHAMED" userId="7348519b-c3f0-4c53-872e-17fd43271502" providerId="ADAL" clId="{8FC4FA43-4000-476A-B90C-FC914F1066DF}" dt="2022-02-09T06:18:11.907" v="62" actId="1076"/>
          <ac:spMkLst>
            <pc:docMk/>
            <pc:sldMk cId="2469902743" sldId="306"/>
            <ac:spMk id="27" creationId="{C4C8BBE6-6BAA-4070-98A3-4833557F103B}"/>
          </ac:spMkLst>
        </pc:spChg>
        <pc:spChg chg="mod">
          <ac:chgData name="AMINA ALI JAFFAR HUSAIN MOHAMED" userId="7348519b-c3f0-4c53-872e-17fd43271502" providerId="ADAL" clId="{8FC4FA43-4000-476A-B90C-FC914F1066DF}" dt="2022-02-09T06:18:11.907" v="62" actId="1076"/>
          <ac:spMkLst>
            <pc:docMk/>
            <pc:sldMk cId="2469902743" sldId="306"/>
            <ac:spMk id="28" creationId="{987034A1-4348-419A-8173-855D7E6D7322}"/>
          </ac:spMkLst>
        </pc:spChg>
        <pc:picChg chg="del">
          <ac:chgData name="AMINA ALI JAFFAR HUSAIN MOHAMED" userId="7348519b-c3f0-4c53-872e-17fd43271502" providerId="ADAL" clId="{8FC4FA43-4000-476A-B90C-FC914F1066DF}" dt="2022-02-09T06:17:48.311" v="57" actId="478"/>
          <ac:picMkLst>
            <pc:docMk/>
            <pc:sldMk cId="2469902743" sldId="306"/>
            <ac:picMk id="29" creationId="{8DBCF42D-9B59-466C-B594-CF7DC5B4F292}"/>
          </ac:picMkLst>
        </pc:picChg>
        <pc:picChg chg="add mod">
          <ac:chgData name="AMINA ALI JAFFAR HUSAIN MOHAMED" userId="7348519b-c3f0-4c53-872e-17fd43271502" providerId="ADAL" clId="{8FC4FA43-4000-476A-B90C-FC914F1066DF}" dt="2022-02-09T06:17:54.830" v="59" actId="14100"/>
          <ac:picMkLst>
            <pc:docMk/>
            <pc:sldMk cId="2469902743" sldId="306"/>
            <ac:picMk id="30" creationId="{2F935442-0AD5-486C-B37F-712EF397074C}"/>
          </ac:picMkLst>
        </pc:picChg>
      </pc:sldChg>
      <pc:sldChg chg="addSp delSp modSp mod delAnim modAnim">
        <pc:chgData name="AMINA ALI JAFFAR HUSAIN MOHAMED" userId="7348519b-c3f0-4c53-872e-17fd43271502" providerId="ADAL" clId="{8FC4FA43-4000-476A-B90C-FC914F1066DF}" dt="2022-02-09T06:23:35.329" v="136" actId="20577"/>
        <pc:sldMkLst>
          <pc:docMk/>
          <pc:sldMk cId="1330889242" sldId="307"/>
        </pc:sldMkLst>
        <pc:spChg chg="mod">
          <ac:chgData name="AMINA ALI JAFFAR HUSAIN MOHAMED" userId="7348519b-c3f0-4c53-872e-17fd43271502" providerId="ADAL" clId="{8FC4FA43-4000-476A-B90C-FC914F1066DF}" dt="2022-02-09T06:23:31.300" v="134" actId="20577"/>
          <ac:spMkLst>
            <pc:docMk/>
            <pc:sldMk cId="1330889242" sldId="307"/>
            <ac:spMk id="27" creationId="{4752FF7C-325D-8F4C-B39F-578108181BCE}"/>
          </ac:spMkLst>
        </pc:spChg>
        <pc:picChg chg="add mod modCrop">
          <ac:chgData name="AMINA ALI JAFFAR HUSAIN MOHAMED" userId="7348519b-c3f0-4c53-872e-17fd43271502" providerId="ADAL" clId="{8FC4FA43-4000-476A-B90C-FC914F1066DF}" dt="2022-02-09T06:17:44.343" v="56" actId="1076"/>
          <ac:picMkLst>
            <pc:docMk/>
            <pc:sldMk cId="1330889242" sldId="307"/>
            <ac:picMk id="9" creationId="{4617E45A-6EA3-41C6-9BE5-510E15B0ED08}"/>
          </ac:picMkLst>
        </pc:picChg>
        <pc:picChg chg="del mod">
          <ac:chgData name="AMINA ALI JAFFAR HUSAIN MOHAMED" userId="7348519b-c3f0-4c53-872e-17fd43271502" providerId="ADAL" clId="{8FC4FA43-4000-476A-B90C-FC914F1066DF}" dt="2022-02-09T06:17:06.414" v="45" actId="478"/>
          <ac:picMkLst>
            <pc:docMk/>
            <pc:sldMk cId="1330889242" sldId="307"/>
            <ac:picMk id="22" creationId="{B9E8FCC3-D80C-4C8A-AA97-FA3E8C211A61}"/>
          </ac:picMkLst>
        </pc:picChg>
      </pc:sldChg>
      <pc:sldChg chg="addSp delSp modSp mod delAnim">
        <pc:chgData name="AMINA ALI JAFFAR HUSAIN MOHAMED" userId="7348519b-c3f0-4c53-872e-17fd43271502" providerId="ADAL" clId="{8FC4FA43-4000-476A-B90C-FC914F1066DF}" dt="2022-02-09T06:22:24.203" v="130" actId="1076"/>
        <pc:sldMkLst>
          <pc:docMk/>
          <pc:sldMk cId="2260831468" sldId="308"/>
        </pc:sldMkLst>
        <pc:spChg chg="mod">
          <ac:chgData name="AMINA ALI JAFFAR HUSAIN MOHAMED" userId="7348519b-c3f0-4c53-872e-17fd43271502" providerId="ADAL" clId="{8FC4FA43-4000-476A-B90C-FC914F1066DF}" dt="2022-02-09T06:19:27.436" v="86" actId="1076"/>
          <ac:spMkLst>
            <pc:docMk/>
            <pc:sldMk cId="2260831468" sldId="308"/>
            <ac:spMk id="11" creationId="{E7F54D8C-C6A4-4A69-B2B5-6F03CE969863}"/>
          </ac:spMkLst>
        </pc:spChg>
        <pc:spChg chg="mod">
          <ac:chgData name="AMINA ALI JAFFAR HUSAIN MOHAMED" userId="7348519b-c3f0-4c53-872e-17fd43271502" providerId="ADAL" clId="{8FC4FA43-4000-476A-B90C-FC914F1066DF}" dt="2022-02-09T06:19:27.436" v="86" actId="1076"/>
          <ac:spMkLst>
            <pc:docMk/>
            <pc:sldMk cId="2260831468" sldId="308"/>
            <ac:spMk id="14" creationId="{09942117-8B28-40EA-BD9B-7B1A7F647723}"/>
          </ac:spMkLst>
        </pc:spChg>
        <pc:spChg chg="mod">
          <ac:chgData name="AMINA ALI JAFFAR HUSAIN MOHAMED" userId="7348519b-c3f0-4c53-872e-17fd43271502" providerId="ADAL" clId="{8FC4FA43-4000-476A-B90C-FC914F1066DF}" dt="2022-02-09T06:19:27.436" v="86" actId="1076"/>
          <ac:spMkLst>
            <pc:docMk/>
            <pc:sldMk cId="2260831468" sldId="308"/>
            <ac:spMk id="15" creationId="{C34864E5-C4AE-44D6-92BA-6FFE3AC0AC72}"/>
          </ac:spMkLst>
        </pc:spChg>
        <pc:spChg chg="mod">
          <ac:chgData name="AMINA ALI JAFFAR HUSAIN MOHAMED" userId="7348519b-c3f0-4c53-872e-17fd43271502" providerId="ADAL" clId="{8FC4FA43-4000-476A-B90C-FC914F1066DF}" dt="2022-02-09T06:19:27.436" v="86" actId="1076"/>
          <ac:spMkLst>
            <pc:docMk/>
            <pc:sldMk cId="2260831468" sldId="308"/>
            <ac:spMk id="16" creationId="{D6710185-5DCA-42A1-9086-356EE365B500}"/>
          </ac:spMkLst>
        </pc:spChg>
        <pc:spChg chg="mod">
          <ac:chgData name="AMINA ALI JAFFAR HUSAIN MOHAMED" userId="7348519b-c3f0-4c53-872e-17fd43271502" providerId="ADAL" clId="{8FC4FA43-4000-476A-B90C-FC914F1066DF}" dt="2022-02-09T06:19:27.436" v="86" actId="1076"/>
          <ac:spMkLst>
            <pc:docMk/>
            <pc:sldMk cId="2260831468" sldId="308"/>
            <ac:spMk id="19" creationId="{2933B007-56EE-B049-A1DC-D69BC9EC979A}"/>
          </ac:spMkLst>
        </pc:spChg>
        <pc:picChg chg="del">
          <ac:chgData name="AMINA ALI JAFFAR HUSAIN MOHAMED" userId="7348519b-c3f0-4c53-872e-17fd43271502" providerId="ADAL" clId="{8FC4FA43-4000-476A-B90C-FC914F1066DF}" dt="2022-02-09T06:19:15.421" v="82" actId="478"/>
          <ac:picMkLst>
            <pc:docMk/>
            <pc:sldMk cId="2260831468" sldId="308"/>
            <ac:picMk id="12" creationId="{BA9FBD7C-109F-42C7-B779-7612476E86CA}"/>
          </ac:picMkLst>
        </pc:picChg>
        <pc:picChg chg="add mod">
          <ac:chgData name="AMINA ALI JAFFAR HUSAIN MOHAMED" userId="7348519b-c3f0-4c53-872e-17fd43271502" providerId="ADAL" clId="{8FC4FA43-4000-476A-B90C-FC914F1066DF}" dt="2022-02-09T06:22:24.203" v="130" actId="1076"/>
          <ac:picMkLst>
            <pc:docMk/>
            <pc:sldMk cId="2260831468" sldId="308"/>
            <ac:picMk id="17" creationId="{87BFB714-EADB-44BB-AD54-F98E54B32793}"/>
          </ac:picMkLst>
        </pc:picChg>
      </pc:sldChg>
      <pc:sldChg chg="modAnim">
        <pc:chgData name="AMINA ALI JAFFAR HUSAIN MOHAMED" userId="7348519b-c3f0-4c53-872e-17fd43271502" providerId="ADAL" clId="{8FC4FA43-4000-476A-B90C-FC914F1066DF}" dt="2022-02-09T06:14:34.701" v="30"/>
        <pc:sldMkLst>
          <pc:docMk/>
          <pc:sldMk cId="2345624279" sldId="313"/>
        </pc:sldMkLst>
      </pc:sldChg>
      <pc:sldChg chg="addSp modSp mod">
        <pc:chgData name="AMINA ALI JAFFAR HUSAIN MOHAMED" userId="7348519b-c3f0-4c53-872e-17fd43271502" providerId="ADAL" clId="{8FC4FA43-4000-476A-B90C-FC914F1066DF}" dt="2022-02-09T06:28:02.498" v="144" actId="20577"/>
        <pc:sldMkLst>
          <pc:docMk/>
          <pc:sldMk cId="3784126631" sldId="316"/>
        </pc:sldMkLst>
        <pc:spChg chg="add mod">
          <ac:chgData name="AMINA ALI JAFFAR HUSAIN MOHAMED" userId="7348519b-c3f0-4c53-872e-17fd43271502" providerId="ADAL" clId="{8FC4FA43-4000-476A-B90C-FC914F1066DF}" dt="2022-02-09T06:25:17.947" v="138" actId="1076"/>
          <ac:spMkLst>
            <pc:docMk/>
            <pc:sldMk cId="3784126631" sldId="316"/>
            <ac:spMk id="20" creationId="{4A7AC4F5-BB33-473B-BF3E-1A883AFEADA9}"/>
          </ac:spMkLst>
        </pc:spChg>
        <pc:spChg chg="mod">
          <ac:chgData name="AMINA ALI JAFFAR HUSAIN MOHAMED" userId="7348519b-c3f0-4c53-872e-17fd43271502" providerId="ADAL" clId="{8FC4FA43-4000-476A-B90C-FC914F1066DF}" dt="2022-02-09T06:28:02.498" v="144" actId="20577"/>
          <ac:spMkLst>
            <pc:docMk/>
            <pc:sldMk cId="3784126631" sldId="316"/>
            <ac:spMk id="25" creationId="{B3240799-A5BB-48AA-94A0-65A742F480A9}"/>
          </ac:spMkLst>
        </pc:spChg>
      </pc:sldChg>
      <pc:sldChg chg="addSp delSp modSp mod delAnim">
        <pc:chgData name="AMINA ALI JAFFAR HUSAIN MOHAMED" userId="7348519b-c3f0-4c53-872e-17fd43271502" providerId="ADAL" clId="{8FC4FA43-4000-476A-B90C-FC914F1066DF}" dt="2022-02-09T06:18:59.803" v="76" actId="14100"/>
        <pc:sldMkLst>
          <pc:docMk/>
          <pc:sldMk cId="720988634" sldId="320"/>
        </pc:sldMkLst>
        <pc:spChg chg="mod">
          <ac:chgData name="AMINA ALI JAFFAR HUSAIN MOHAMED" userId="7348519b-c3f0-4c53-872e-17fd43271502" providerId="ADAL" clId="{8FC4FA43-4000-476A-B90C-FC914F1066DF}" dt="2022-02-09T06:18:53.475" v="72" actId="1076"/>
          <ac:spMkLst>
            <pc:docMk/>
            <pc:sldMk cId="720988634" sldId="320"/>
            <ac:spMk id="26" creationId="{79D9B275-126A-4C43-A5DA-6BBF1496122B}"/>
          </ac:spMkLst>
        </pc:spChg>
        <pc:spChg chg="mod">
          <ac:chgData name="AMINA ALI JAFFAR HUSAIN MOHAMED" userId="7348519b-c3f0-4c53-872e-17fd43271502" providerId="ADAL" clId="{8FC4FA43-4000-476A-B90C-FC914F1066DF}" dt="2022-02-09T06:18:47.804" v="71" actId="1076"/>
          <ac:spMkLst>
            <pc:docMk/>
            <pc:sldMk cId="720988634" sldId="320"/>
            <ac:spMk id="28" creationId="{4D9D04F0-2160-6249-BE3A-A9750717358C}"/>
          </ac:spMkLst>
        </pc:spChg>
        <pc:spChg chg="mod">
          <ac:chgData name="AMINA ALI JAFFAR HUSAIN MOHAMED" userId="7348519b-c3f0-4c53-872e-17fd43271502" providerId="ADAL" clId="{8FC4FA43-4000-476A-B90C-FC914F1066DF}" dt="2022-02-09T06:18:53.475" v="72" actId="1076"/>
          <ac:spMkLst>
            <pc:docMk/>
            <pc:sldMk cId="720988634" sldId="320"/>
            <ac:spMk id="29" creationId="{5C36E694-FCAC-B148-A073-E80DA19E6786}"/>
          </ac:spMkLst>
        </pc:spChg>
        <pc:spChg chg="mod">
          <ac:chgData name="AMINA ALI JAFFAR HUSAIN MOHAMED" userId="7348519b-c3f0-4c53-872e-17fd43271502" providerId="ADAL" clId="{8FC4FA43-4000-476A-B90C-FC914F1066DF}" dt="2022-02-09T06:18:53.475" v="72" actId="1076"/>
          <ac:spMkLst>
            <pc:docMk/>
            <pc:sldMk cId="720988634" sldId="320"/>
            <ac:spMk id="30" creationId="{EF818E9B-9155-FE42-B58F-779AD5993321}"/>
          </ac:spMkLst>
        </pc:spChg>
        <pc:spChg chg="mod">
          <ac:chgData name="AMINA ALI JAFFAR HUSAIN MOHAMED" userId="7348519b-c3f0-4c53-872e-17fd43271502" providerId="ADAL" clId="{8FC4FA43-4000-476A-B90C-FC914F1066DF}" dt="2022-02-09T06:18:35.629" v="67" actId="1076"/>
          <ac:spMkLst>
            <pc:docMk/>
            <pc:sldMk cId="720988634" sldId="320"/>
            <ac:spMk id="31" creationId="{17D2FABB-3008-4A4A-9AA4-CF1DC47EF583}"/>
          </ac:spMkLst>
        </pc:spChg>
        <pc:spChg chg="mod">
          <ac:chgData name="AMINA ALI JAFFAR HUSAIN MOHAMED" userId="7348519b-c3f0-4c53-872e-17fd43271502" providerId="ADAL" clId="{8FC4FA43-4000-476A-B90C-FC914F1066DF}" dt="2022-02-09T06:18:53.475" v="72" actId="1076"/>
          <ac:spMkLst>
            <pc:docMk/>
            <pc:sldMk cId="720988634" sldId="320"/>
            <ac:spMk id="32" creationId="{B8959F93-595A-4611-A7E7-E00B8FBB7F12}"/>
          </ac:spMkLst>
        </pc:spChg>
        <pc:picChg chg="del">
          <ac:chgData name="AMINA ALI JAFFAR HUSAIN MOHAMED" userId="7348519b-c3f0-4c53-872e-17fd43271502" providerId="ADAL" clId="{8FC4FA43-4000-476A-B90C-FC914F1066DF}" dt="2022-02-09T06:18:26.690" v="65" actId="478"/>
          <ac:picMkLst>
            <pc:docMk/>
            <pc:sldMk cId="720988634" sldId="320"/>
            <ac:picMk id="22" creationId="{B9E8FCC3-D80C-4C8A-AA97-FA3E8C211A61}"/>
          </ac:picMkLst>
        </pc:picChg>
        <pc:picChg chg="add mod">
          <ac:chgData name="AMINA ALI JAFFAR HUSAIN MOHAMED" userId="7348519b-c3f0-4c53-872e-17fd43271502" providerId="ADAL" clId="{8FC4FA43-4000-476A-B90C-FC914F1066DF}" dt="2022-02-09T06:18:59.803" v="76" actId="14100"/>
          <ac:picMkLst>
            <pc:docMk/>
            <pc:sldMk cId="720988634" sldId="320"/>
            <ac:picMk id="24" creationId="{BB4906D6-C0A3-44D1-974C-E0608C5E3250}"/>
          </ac:picMkLst>
        </pc:picChg>
      </pc:sldChg>
    </pc:docChg>
  </pc:docChgLst>
  <pc:docChgLst>
    <pc:chgData name="Raja Khalil Yousif" userId="S::930207998@moe.bh::0000e601-82a8-40ac-9cdb-2297e69579da" providerId="AD" clId="Web-{29CE2CFF-FA4F-404B-9714-6F6073244CCF}"/>
    <pc:docChg chg="modSld">
      <pc:chgData name="Raja Khalil Yousif" userId="S::930207998@moe.bh::0000e601-82a8-40ac-9cdb-2297e69579da" providerId="AD" clId="Web-{29CE2CFF-FA4F-404B-9714-6F6073244CCF}" dt="2021-02-27T17:08:57.345" v="5" actId="20577"/>
      <pc:docMkLst>
        <pc:docMk/>
      </pc:docMkLst>
      <pc:sldChg chg="modSp">
        <pc:chgData name="Raja Khalil Yousif" userId="S::930207998@moe.bh::0000e601-82a8-40ac-9cdb-2297e69579da" providerId="AD" clId="Web-{29CE2CFF-FA4F-404B-9714-6F6073244CCF}" dt="2021-02-27T17:08:57.345" v="5" actId="20577"/>
        <pc:sldMkLst>
          <pc:docMk/>
          <pc:sldMk cId="2345624279" sldId="313"/>
        </pc:sldMkLst>
        <pc:spChg chg="mod">
          <ac:chgData name="Raja Khalil Yousif" userId="S::930207998@moe.bh::0000e601-82a8-40ac-9cdb-2297e69579da" providerId="AD" clId="Web-{29CE2CFF-FA4F-404B-9714-6F6073244CCF}" dt="2021-02-27T17:08:57.345" v="5" actId="20577"/>
          <ac:spMkLst>
            <pc:docMk/>
            <pc:sldMk cId="2345624279" sldId="313"/>
            <ac:spMk id="11" creationId="{FCC66AE8-F56F-0644-954A-C6AD0FBA119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1E168-5F93-4244-87C7-E941867DDA6D}" type="datetimeFigureOut">
              <a:rPr lang="en-BH" smtClean="0"/>
              <a:t>05/25/2022</a:t>
            </a:fld>
            <a:endParaRPr lang="en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BC3AC-E2C5-0B4D-A2C5-3BBD75C280F7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719539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BC3AC-E2C5-0B4D-A2C5-3BBD75C280F7}" type="slidenum">
              <a:rPr lang="en-BH" smtClean="0"/>
              <a:t>3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77639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624D6-1130-AD4A-8ACC-D13ABD09D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F5083-821F-EC4F-8D70-0DC4F2717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CDD45-77A6-B84C-8ADB-DBA581612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C9A3-EF79-BF4E-9EB2-32C294698E77}" type="datetimeFigureOut">
              <a:rPr lang="en-BH" smtClean="0"/>
              <a:t>05/25/2022</a:t>
            </a:fld>
            <a:endParaRPr lang="en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3D9BD-044B-3945-8668-048E7BBEC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3E535-F36D-2247-96D6-8DDC84037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2670-3E93-874E-9DAA-F1C1DB2E7394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03328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DFE3-C4F5-444B-922F-8220CF20B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C71B3-AEEE-E843-B3A5-6E84C701B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FA4DB-B05E-D440-B40E-71DC623A8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C9A3-EF79-BF4E-9EB2-32C294698E77}" type="datetimeFigureOut">
              <a:rPr lang="en-BH" smtClean="0"/>
              <a:t>05/25/2022</a:t>
            </a:fld>
            <a:endParaRPr lang="en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B87AA-A335-EB47-A3BB-25138A9A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B55D3-A53A-1F4A-BEDF-DD660AF89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2670-3E93-874E-9DAA-F1C1DB2E7394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93305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19B411-CD20-3C40-8562-DC6A732C5C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447BB-DEB6-0044-813E-2191731BE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4E79F-A380-7D40-BD79-EFCED16D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C9A3-EF79-BF4E-9EB2-32C294698E77}" type="datetimeFigureOut">
              <a:rPr lang="en-BH" smtClean="0"/>
              <a:t>05/25/2022</a:t>
            </a:fld>
            <a:endParaRPr lang="en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06536-DE1C-844D-B945-F03B5255F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E1322-946A-AD4A-87A0-BA8A8480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2670-3E93-874E-9DAA-F1C1DB2E7394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30806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F0B2A-CBC2-394B-9F30-D1886D8B3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78812-EB37-7A4E-81FB-71E216CBB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B3569-B62C-2542-A3A3-728FCB7C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C9A3-EF79-BF4E-9EB2-32C294698E77}" type="datetimeFigureOut">
              <a:rPr lang="en-BH" smtClean="0"/>
              <a:t>05/25/2022</a:t>
            </a:fld>
            <a:endParaRPr lang="en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03A6-000A-324C-A92E-BC204CCC2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A6ADC-173B-A748-A4B8-F69F7C83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2670-3E93-874E-9DAA-F1C1DB2E7394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1836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CC78F-9F0C-B348-B1D5-726F05248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FB4BC-0540-C14E-8275-6B9C3C9D2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E51D9-F75F-204F-BE86-AE69C001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C9A3-EF79-BF4E-9EB2-32C294698E77}" type="datetimeFigureOut">
              <a:rPr lang="en-BH" smtClean="0"/>
              <a:t>05/25/2022</a:t>
            </a:fld>
            <a:endParaRPr lang="en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A97A7-48A9-0B42-A5FD-A1F0AAD1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39832-8FD9-DE4D-B7D6-3F21B404C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2670-3E93-874E-9DAA-F1C1DB2E7394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7025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CAC4E-A055-F941-AB6A-7C905D45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D53A8-DEBE-5C45-85FB-6F19A5AF2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376FA-66EF-2543-81BA-A7D9B214D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D3652-277A-4E4E-BA23-432EF9465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C9A3-EF79-BF4E-9EB2-32C294698E77}" type="datetimeFigureOut">
              <a:rPr lang="en-BH" smtClean="0"/>
              <a:t>05/25/2022</a:t>
            </a:fld>
            <a:endParaRPr lang="en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B10E1-CAA1-214C-B1DB-2ECBCBE0A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57AA3-7E44-B944-A9A8-F80E6ABB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2670-3E93-874E-9DAA-F1C1DB2E7394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58745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637C-C4F0-2548-8DDB-0E12E2E45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9B015-5675-EA4C-BA23-FE2EBA880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30E29F-AF22-024E-A33D-10AC7E975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E72DB-417A-FC45-8F64-EFC9D188E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CBAAF3-2648-CC4F-AAB2-6EA0D56FB7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961983-9FC9-B648-95B9-CAD0E37C7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C9A3-EF79-BF4E-9EB2-32C294698E77}" type="datetimeFigureOut">
              <a:rPr lang="en-BH" smtClean="0"/>
              <a:t>05/25/2022</a:t>
            </a:fld>
            <a:endParaRPr lang="en-B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21765D-EEE6-944E-BD71-131A9B64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0EDB4B-0AED-884A-AF56-C7E972F01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2670-3E93-874E-9DAA-F1C1DB2E7394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51032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832A-DED7-9447-8DB2-D4D4D864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A9F728-92CB-AA4A-A47D-AEBC8ABC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C9A3-EF79-BF4E-9EB2-32C294698E77}" type="datetimeFigureOut">
              <a:rPr lang="en-BH" smtClean="0"/>
              <a:t>05/25/2022</a:t>
            </a:fld>
            <a:endParaRPr lang="en-B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B4EDE-2177-C144-8CDD-B7B7DAE9C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D00D6-A9E0-AA46-B20D-BEA49A474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2670-3E93-874E-9DAA-F1C1DB2E7394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47769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BF6761-11DA-D340-B411-65FEC2CF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C9A3-EF79-BF4E-9EB2-32C294698E77}" type="datetimeFigureOut">
              <a:rPr lang="en-BH" smtClean="0"/>
              <a:t>05/25/2022</a:t>
            </a:fld>
            <a:endParaRPr lang="en-B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066E3-E5A7-E34A-9E92-5CDA809A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C9E9F-D6B8-5C4E-AA4E-8EFCD622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2670-3E93-874E-9DAA-F1C1DB2E7394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77613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2D3AE-60B6-8840-9D92-ECD707CA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A7090-F312-734C-8A2E-A289E935D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2163D-87F7-4D4B-AB48-0380D4FE9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FE843-89FD-A64F-A616-BD73CA0B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C9A3-EF79-BF4E-9EB2-32C294698E77}" type="datetimeFigureOut">
              <a:rPr lang="en-BH" smtClean="0"/>
              <a:t>05/25/2022</a:t>
            </a:fld>
            <a:endParaRPr lang="en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0B5CB-F47A-8D47-8FB8-9A40E38EE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51C92-8B47-D24B-A496-1C69120D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2670-3E93-874E-9DAA-F1C1DB2E7394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16073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345F-13C6-A54B-87DB-924FD264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75DC0-7026-044A-90C2-AD4407018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67151-5C35-E149-ADF2-AA128E0F7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9CA79-9868-8341-AFB0-A15F7370D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C9A3-EF79-BF4E-9EB2-32C294698E77}" type="datetimeFigureOut">
              <a:rPr lang="en-BH" smtClean="0"/>
              <a:t>05/25/2022</a:t>
            </a:fld>
            <a:endParaRPr lang="en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FBDC6-622F-814E-B465-DB32B96E1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23793D-AC4D-B449-B7F0-82EFC882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2670-3E93-874E-9DAA-F1C1DB2E7394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16634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471798-1909-4949-ADA3-469D105D1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58F89-F072-0A43-ACA0-911D47848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F359F-9BCF-3948-8D60-90CCF27D4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C9A3-EF79-BF4E-9EB2-32C294698E77}" type="datetimeFigureOut">
              <a:rPr lang="en-BH" smtClean="0"/>
              <a:t>05/25/2022</a:t>
            </a:fld>
            <a:endParaRPr lang="en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B0B26-260A-8543-AB26-4200DC664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C26B8-728A-984E-879D-556A00112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C2670-3E93-874E-9DAA-F1C1DB2E7394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83136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ordwall.net/play/11578/092/907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ordwall.net/play/11578/092/59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.nearpod.com/?pin=vyfr8" TargetMode="External"/><Relationship Id="rId4" Type="http://schemas.openxmlformats.org/officeDocument/2006/relationships/hyperlink" Target="https://www.rauldiego.es/nearpo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lenguailiteratura-4eso.blogspot.com/2017/" TargetMode="Externa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24E63F-A62B-5848-8C84-93E8F9D1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91262C8C-CC4D-8C4D-9480-666B2D7A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8E97B-8023-3F40-9FA0-C13878773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A50752-FD26-414D-95BF-6538D241D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Isosceles Triangle 15">
            <a:extLst>
              <a:ext uri="{FF2B5EF4-FFF2-40B4-BE49-F238E27FC236}">
                <a16:creationId xmlns:a16="http://schemas.microsoft.com/office/drawing/2014/main" id="{FD7A7E6F-EA41-174D-ACB0-4D0D84FA5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F0E8BA-AE48-4F48-8539-4CA32A70C3E7}"/>
              </a:ext>
            </a:extLst>
          </p:cNvPr>
          <p:cNvSpPr txBox="1">
            <a:spLocks/>
          </p:cNvSpPr>
          <p:nvPr/>
        </p:nvSpPr>
        <p:spPr>
          <a:xfrm>
            <a:off x="2345186" y="2323698"/>
            <a:ext cx="7529899" cy="1890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6600" b="1">
                <a:latin typeface="Sakkal Majalla" panose="02000000000000000000" pitchFamily="2" charset="-78"/>
                <a:cs typeface="Sakkal Majalla" panose="02000000000000000000" pitchFamily="2" charset="-78"/>
              </a:rPr>
              <a:t>لغة التنسيق </a:t>
            </a:r>
            <a:r>
              <a:rPr lang="en-US" sz="6600" b="1">
                <a:latin typeface="Sakkal Majalla" panose="02000000000000000000" pitchFamily="2" charset="-78"/>
                <a:cs typeface="Sakkal Majalla" panose="02000000000000000000" pitchFamily="2" charset="-78"/>
              </a:rPr>
              <a:t>CSS</a:t>
            </a:r>
          </a:p>
          <a:p>
            <a:pPr algn="ctr" rtl="1"/>
            <a:r>
              <a:rPr lang="en-US" sz="6600" b="1">
                <a:latin typeface="Sakkal Majalla" panose="02000000000000000000" pitchFamily="2" charset="-78"/>
                <a:cs typeface="Sakkal Majalla" panose="02000000000000000000" pitchFamily="2" charset="-78"/>
              </a:rPr>
              <a:t>Cascading style sheet </a:t>
            </a:r>
            <a:endParaRPr lang="ar-BH" sz="66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BF3064-9DC1-214E-9184-ECE229E79761}"/>
              </a:ext>
            </a:extLst>
          </p:cNvPr>
          <p:cNvSpPr txBox="1"/>
          <p:nvPr/>
        </p:nvSpPr>
        <p:spPr>
          <a:xfrm>
            <a:off x="4530399" y="4830827"/>
            <a:ext cx="33057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1" eaLnBrk="1" latinLnBrk="0" hangingPunct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معلمة المادة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أ.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أمينة علي جعفر</a:t>
            </a:r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منسقة القسم: </a:t>
            </a:r>
            <a:r>
              <a:rPr lang="ar-BH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أ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سارة يسري محمد 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مديرة المدرسة: 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أ.نور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منير السبيعي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algn="ctr" defTabSz="914400" rtl="1" eaLnBrk="1" latinLnBrk="0" hangingPunct="1"/>
            <a:endParaRPr lang="ar-SA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4FBD94-5F56-4B4F-8BD7-4D2F071ED682}"/>
              </a:ext>
            </a:extLst>
          </p:cNvPr>
          <p:cNvSpPr txBox="1"/>
          <p:nvPr/>
        </p:nvSpPr>
        <p:spPr>
          <a:xfrm>
            <a:off x="7007690" y="415771"/>
            <a:ext cx="33361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SA" sz="2400" b="1">
                <a:latin typeface="Sakkal Majalla" panose="02000000000000000000" pitchFamily="2" charset="-78"/>
                <a:cs typeface="Sakkal Majalla" panose="02000000000000000000" pitchFamily="2" charset="-78"/>
              </a:rPr>
              <a:t>مملكة البحرين</a:t>
            </a:r>
          </a:p>
          <a:p>
            <a:pPr algn="r" rtl="1"/>
            <a:r>
              <a:rPr lang="ar-SA" sz="2400" b="1">
                <a:latin typeface="Sakkal Majalla" panose="02000000000000000000" pitchFamily="2" charset="-78"/>
                <a:cs typeface="Sakkal Majalla" panose="02000000000000000000" pitchFamily="2" charset="-78"/>
              </a:rPr>
              <a:t>وزارة التربية والتعليم</a:t>
            </a:r>
          </a:p>
          <a:p>
            <a:pPr algn="r" rtl="1"/>
            <a:r>
              <a:rPr lang="ar-SA" sz="2400" b="1">
                <a:latin typeface="Sakkal Majalla" panose="02000000000000000000" pitchFamily="2" charset="-78"/>
                <a:cs typeface="Sakkal Majalla" panose="02000000000000000000" pitchFamily="2" charset="-78"/>
              </a:rPr>
              <a:t>مدرسة العهد الزاهر الثانوية للبنات </a:t>
            </a:r>
            <a:endParaRPr lang="en-BH" sz="24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454569-7600-854E-834A-B518C0090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413" y="341965"/>
            <a:ext cx="1274135" cy="1274135"/>
          </a:xfrm>
          <a:prstGeom prst="rect">
            <a:avLst/>
          </a:prstGeom>
        </p:spPr>
      </p:pic>
      <p:sp>
        <p:nvSpPr>
          <p:cNvPr id="14" name="Terminator 13">
            <a:extLst>
              <a:ext uri="{FF2B5EF4-FFF2-40B4-BE49-F238E27FC236}">
                <a16:creationId xmlns:a16="http://schemas.microsoft.com/office/drawing/2014/main" id="{5E03FA98-4F1B-F044-ADB0-C0E325E76D36}"/>
              </a:ext>
            </a:extLst>
          </p:cNvPr>
          <p:cNvSpPr/>
          <p:nvPr/>
        </p:nvSpPr>
        <p:spPr>
          <a:xfrm>
            <a:off x="1848140" y="107071"/>
            <a:ext cx="2843812" cy="908864"/>
          </a:xfrm>
          <a:prstGeom prst="flowChartTermina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BH" b="1">
                <a:latin typeface="Sakkal Majalla" panose="02000000000000000000" pitchFamily="2" charset="-78"/>
                <a:cs typeface="Sakkal Majalla" panose="02000000000000000000" pitchFamily="2" charset="-78"/>
              </a:rPr>
              <a:t>رؤية المدرسة</a:t>
            </a:r>
          </a:p>
          <a:p>
            <a:pPr algn="ctr"/>
            <a:r>
              <a:rPr lang="en-BH" b="1">
                <a:latin typeface="Sakkal Majalla" panose="02000000000000000000" pitchFamily="2" charset="-78"/>
                <a:cs typeface="Sakkal Majalla" panose="02000000000000000000" pitchFamily="2" charset="-78"/>
              </a:rPr>
              <a:t>نتعلم وننجز ، فنتقن ونبدع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5A7C-AB87-5A4C-8B6D-0264560767EA}"/>
              </a:ext>
            </a:extLst>
          </p:cNvPr>
          <p:cNvSpPr txBox="1"/>
          <p:nvPr/>
        </p:nvSpPr>
        <p:spPr>
          <a:xfrm>
            <a:off x="172995" y="-2718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endParaRPr lang="en-BH"/>
          </a:p>
        </p:txBody>
      </p:sp>
      <p:pic>
        <p:nvPicPr>
          <p:cNvPr id="4" name="Picture 3" descr="A picture containing text, pool ball, clipart&#10;&#10;Description automatically generated">
            <a:extLst>
              <a:ext uri="{FF2B5EF4-FFF2-40B4-BE49-F238E27FC236}">
                <a16:creationId xmlns:a16="http://schemas.microsoft.com/office/drawing/2014/main" id="{51EF2549-CA76-58C0-C3BC-DF8E15DE7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65" y="6114697"/>
            <a:ext cx="1600423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87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24E63F-A62B-5848-8C84-93E8F9D1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91262C8C-CC4D-8C4D-9480-666B2D7A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8E97B-8023-3F40-9FA0-C13878773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A50752-FD26-414D-95BF-6538D241D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Isosceles Triangle 15">
            <a:extLst>
              <a:ext uri="{FF2B5EF4-FFF2-40B4-BE49-F238E27FC236}">
                <a16:creationId xmlns:a16="http://schemas.microsoft.com/office/drawing/2014/main" id="{FD7A7E6F-EA41-174D-ACB0-4D0D84FA5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E673EF-D7D2-431C-B0A9-CD4BB929E1DD}"/>
              </a:ext>
            </a:extLst>
          </p:cNvPr>
          <p:cNvCxnSpPr>
            <a:cxnSpLocks/>
          </p:cNvCxnSpPr>
          <p:nvPr/>
        </p:nvCxnSpPr>
        <p:spPr>
          <a:xfrm flipH="1">
            <a:off x="1328928" y="1316736"/>
            <a:ext cx="102467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FEE11ED-99C5-9141-A44E-386C95B74C2A}"/>
              </a:ext>
            </a:extLst>
          </p:cNvPr>
          <p:cNvSpPr/>
          <p:nvPr/>
        </p:nvSpPr>
        <p:spPr>
          <a:xfrm>
            <a:off x="8603444" y="646330"/>
            <a:ext cx="2941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مفهوم لغة </a:t>
            </a:r>
            <a:r>
              <a:rPr lang="en-US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CSS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2AB146A-C29E-9548-B856-4E7A143BE34B}"/>
              </a:ext>
            </a:extLst>
          </p:cNvPr>
          <p:cNvSpPr/>
          <p:nvPr/>
        </p:nvSpPr>
        <p:spPr>
          <a:xfrm>
            <a:off x="4516881" y="1525577"/>
            <a:ext cx="2941051" cy="1123712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en-US" sz="6000" b="1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External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B485D-41D8-8D49-BB05-EC1CC3A7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70" y="3278609"/>
            <a:ext cx="7106683" cy="272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6268B8A-AB80-994C-BBFE-A9367B8B7614}"/>
              </a:ext>
            </a:extLst>
          </p:cNvPr>
          <p:cNvSpPr/>
          <p:nvPr/>
        </p:nvSpPr>
        <p:spPr>
          <a:xfrm>
            <a:off x="779270" y="3078824"/>
            <a:ext cx="3088277" cy="100854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804783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24E63F-A62B-5848-8C84-93E8F9D1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91262C8C-CC4D-8C4D-9480-666B2D7A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8E97B-8023-3F40-9FA0-C13878773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A50752-FD26-414D-95BF-6538D241D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Isosceles Triangle 15">
            <a:extLst>
              <a:ext uri="{FF2B5EF4-FFF2-40B4-BE49-F238E27FC236}">
                <a16:creationId xmlns:a16="http://schemas.microsoft.com/office/drawing/2014/main" id="{FD7A7E6F-EA41-174D-ACB0-4D0D84FA5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4B5A1-571B-DA4C-8817-EA9DD58BA90A}"/>
              </a:ext>
            </a:extLst>
          </p:cNvPr>
          <p:cNvSpPr/>
          <p:nvPr/>
        </p:nvSpPr>
        <p:spPr>
          <a:xfrm>
            <a:off x="3242930" y="2348449"/>
            <a:ext cx="50075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 defTabSz="914400" rtl="0" eaLnBrk="1" latinLnBrk="0" hangingPunct="1"/>
            <a:r>
              <a:rPr lang="ar-SA" sz="8000" b="1">
                <a:solidFill>
                  <a:schemeClr val="accent1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جملة الربط</a:t>
            </a:r>
            <a:endParaRPr lang="en-US" sz="8000" b="1">
              <a:solidFill>
                <a:schemeClr val="accent1">
                  <a:lumMod val="60000"/>
                  <a:lumOff val="4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E1369C-04FB-2A41-B35C-AB86D4212646}"/>
              </a:ext>
            </a:extLst>
          </p:cNvPr>
          <p:cNvSpPr/>
          <p:nvPr/>
        </p:nvSpPr>
        <p:spPr>
          <a:xfrm>
            <a:off x="5040861" y="3760935"/>
            <a:ext cx="17700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&lt;link /&gt;</a:t>
            </a:r>
            <a:r>
              <a:rPr lang="ar-SA" sz="5400" b="1">
                <a:solidFill>
                  <a:schemeClr val="accent1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055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24E63F-A62B-5848-8C84-93E8F9D1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91262C8C-CC4D-8C4D-9480-666B2D7A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8E97B-8023-3F40-9FA0-C13878773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A50752-FD26-414D-95BF-6538D241D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Isosceles Triangle 15">
            <a:extLst>
              <a:ext uri="{FF2B5EF4-FFF2-40B4-BE49-F238E27FC236}">
                <a16:creationId xmlns:a16="http://schemas.microsoft.com/office/drawing/2014/main" id="{FD7A7E6F-EA41-174D-ACB0-4D0D84FA5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F08E2B-BFC0-C447-A5B7-49FC76DD4DE4}"/>
              </a:ext>
            </a:extLst>
          </p:cNvPr>
          <p:cNvCxnSpPr>
            <a:cxnSpLocks/>
          </p:cNvCxnSpPr>
          <p:nvPr/>
        </p:nvCxnSpPr>
        <p:spPr>
          <a:xfrm flipH="1">
            <a:off x="1744524" y="982440"/>
            <a:ext cx="102467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D996D10-5449-C540-B871-9E60E92941D4}"/>
              </a:ext>
            </a:extLst>
          </p:cNvPr>
          <p:cNvSpPr/>
          <p:nvPr/>
        </p:nvSpPr>
        <p:spPr>
          <a:xfrm>
            <a:off x="5909188" y="257791"/>
            <a:ext cx="5994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جملة ربط ملف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CSS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مع ملف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HTML </a:t>
            </a:r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3B9676-EE6A-433B-BAB3-ECAD4592B493}"/>
              </a:ext>
            </a:extLst>
          </p:cNvPr>
          <p:cNvSpPr/>
          <p:nvPr/>
        </p:nvSpPr>
        <p:spPr>
          <a:xfrm>
            <a:off x="6054939" y="1799856"/>
            <a:ext cx="5936343" cy="39212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t"/>
          <a:lstStyle/>
          <a:p>
            <a:pPr algn="just"/>
            <a:endParaRPr lang="ar-BH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DCE97F-A01C-426E-AB43-69D1578A93D7}"/>
              </a:ext>
            </a:extLst>
          </p:cNvPr>
          <p:cNvSpPr/>
          <p:nvPr/>
        </p:nvSpPr>
        <p:spPr>
          <a:xfrm>
            <a:off x="200718" y="1808147"/>
            <a:ext cx="5708470" cy="3912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t"/>
          <a:lstStyle/>
          <a:p>
            <a:pPr algn="just"/>
            <a:r>
              <a:rPr lang="en-US" dirty="0"/>
              <a:t>&lt;!DOCTYPE html&gt;</a:t>
            </a:r>
          </a:p>
          <a:p>
            <a:pPr algn="just"/>
            <a:r>
              <a:rPr lang="en-US" dirty="0"/>
              <a:t>&lt;head&gt;</a:t>
            </a:r>
          </a:p>
          <a:p>
            <a:pPr algn="just">
              <a:lnSpc>
                <a:spcPct val="200000"/>
              </a:lnSpc>
            </a:pPr>
            <a:endParaRPr lang="en-GB" dirty="0"/>
          </a:p>
          <a:p>
            <a:pPr algn="just">
              <a:lnSpc>
                <a:spcPct val="200000"/>
              </a:lnSpc>
            </a:pPr>
            <a:r>
              <a:rPr lang="en-GB" dirty="0"/>
              <a:t>&lt;/head&gt;</a:t>
            </a:r>
            <a:endParaRPr lang="fr-FR" dirty="0"/>
          </a:p>
          <a:p>
            <a:pPr algn="just">
              <a:lnSpc>
                <a:spcPct val="200000"/>
              </a:lnSpc>
            </a:pPr>
            <a:r>
              <a:rPr lang="fr-FR" dirty="0"/>
              <a:t>&lt;body&gt;</a:t>
            </a:r>
          </a:p>
          <a:p>
            <a:pPr algn="just">
              <a:lnSpc>
                <a:spcPct val="200000"/>
              </a:lnSpc>
            </a:pPr>
            <a:r>
              <a:rPr lang="fr-FR" dirty="0">
                <a:solidFill>
                  <a:srgbClr val="0066FF"/>
                </a:solidFill>
              </a:rPr>
              <a:t>&lt;h1&gt;</a:t>
            </a:r>
            <a:r>
              <a:rPr lang="fr-FR" dirty="0">
                <a:solidFill>
                  <a:schemeClr val="tx1"/>
                </a:solidFill>
              </a:rPr>
              <a:t>GP BAHRAIN</a:t>
            </a:r>
            <a:r>
              <a:rPr lang="fr-FR" dirty="0">
                <a:solidFill>
                  <a:srgbClr val="0066FF"/>
                </a:solidFill>
              </a:rPr>
              <a:t>&lt;/h1&gt;</a:t>
            </a:r>
          </a:p>
          <a:p>
            <a:pPr algn="just">
              <a:lnSpc>
                <a:spcPct val="200000"/>
              </a:lnSpc>
            </a:pPr>
            <a:r>
              <a:rPr lang="fr-FR" dirty="0"/>
              <a:t>&lt;/body&gt;</a:t>
            </a:r>
          </a:p>
          <a:p>
            <a:pPr algn="just">
              <a:lnSpc>
                <a:spcPct val="200000"/>
              </a:lnSpc>
            </a:pPr>
            <a:r>
              <a:rPr lang="fr-FR" dirty="0"/>
              <a:t>&lt;/html&gt;</a:t>
            </a:r>
            <a:endParaRPr lang="ar-BH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D66006-8FF8-469E-9F4E-43FCA2D4B2AA}"/>
              </a:ext>
            </a:extLst>
          </p:cNvPr>
          <p:cNvSpPr txBox="1"/>
          <p:nvPr/>
        </p:nvSpPr>
        <p:spPr>
          <a:xfrm>
            <a:off x="1966043" y="1180675"/>
            <a:ext cx="155876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GB" sz="2400" b="1" dirty="0"/>
              <a:t>index.html</a:t>
            </a:r>
            <a:endParaRPr lang="ar-BH" sz="24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38272A-5F79-4478-B8B8-7DBCFD650972}"/>
              </a:ext>
            </a:extLst>
          </p:cNvPr>
          <p:cNvSpPr/>
          <p:nvPr/>
        </p:nvSpPr>
        <p:spPr>
          <a:xfrm>
            <a:off x="7494522" y="1190980"/>
            <a:ext cx="2680999" cy="4923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GB" sz="2400" b="1" dirty="0"/>
              <a:t>myStyle.css</a:t>
            </a:r>
            <a:endParaRPr lang="ar-BH" sz="24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C9379C-3EF5-4612-8D51-20728A5DE15C}"/>
              </a:ext>
            </a:extLst>
          </p:cNvPr>
          <p:cNvSpPr/>
          <p:nvPr/>
        </p:nvSpPr>
        <p:spPr>
          <a:xfrm>
            <a:off x="134850" y="2582864"/>
            <a:ext cx="5867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&lt;link </a:t>
            </a:r>
            <a:r>
              <a:rPr lang="en-US" sz="2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rel</a:t>
            </a:r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=“stylesheet” 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……………………….</a:t>
            </a:r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type=“text/</a:t>
            </a:r>
            <a:r>
              <a:rPr lang="en-US" sz="2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css</a:t>
            </a:r>
            <a:r>
              <a:rPr lang="en-US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”/&gt;</a:t>
            </a:r>
            <a:endParaRPr lang="x-none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F8FBBB-CD47-4169-902D-B93FB40E4197}"/>
              </a:ext>
            </a:extLst>
          </p:cNvPr>
          <p:cNvSpPr/>
          <p:nvPr/>
        </p:nvSpPr>
        <p:spPr>
          <a:xfrm>
            <a:off x="2171781" y="2438240"/>
            <a:ext cx="2053010" cy="4923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600" b="1" dirty="0"/>
              <a:t>  </a:t>
            </a:r>
            <a:r>
              <a:rPr lang="en-GB" sz="1600" b="1" dirty="0" err="1"/>
              <a:t>href</a:t>
            </a:r>
            <a:r>
              <a:rPr lang="en-GB" sz="1600" b="1" dirty="0"/>
              <a:t>=“myStyle.css”</a:t>
            </a:r>
            <a:endParaRPr lang="ar-BH" sz="1600" b="1" dirty="0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B7D09BC9-6003-4A71-BA3E-6C4DEDF07D2F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23314" y="1460402"/>
            <a:ext cx="3703829" cy="1122461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68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24E63F-A62B-5848-8C84-93E8F9D1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91262C8C-CC4D-8C4D-9480-666B2D7A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8E97B-8023-3F40-9FA0-C13878773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A50752-FD26-414D-95BF-6538D241D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Isosceles Triangle 15">
            <a:extLst>
              <a:ext uri="{FF2B5EF4-FFF2-40B4-BE49-F238E27FC236}">
                <a16:creationId xmlns:a16="http://schemas.microsoft.com/office/drawing/2014/main" id="{FD7A7E6F-EA41-174D-ACB0-4D0D84FA5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F08E2B-BFC0-C447-A5B7-49FC76DD4DE4}"/>
              </a:ext>
            </a:extLst>
          </p:cNvPr>
          <p:cNvCxnSpPr>
            <a:cxnSpLocks/>
          </p:cNvCxnSpPr>
          <p:nvPr/>
        </p:nvCxnSpPr>
        <p:spPr>
          <a:xfrm flipH="1">
            <a:off x="1328928" y="1316736"/>
            <a:ext cx="102467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4F2C8AD-6724-9347-A44E-BDD579423B43}"/>
              </a:ext>
            </a:extLst>
          </p:cNvPr>
          <p:cNvSpPr txBox="1"/>
          <p:nvPr/>
        </p:nvSpPr>
        <p:spPr>
          <a:xfrm>
            <a:off x="528639" y="1650768"/>
            <a:ext cx="11272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2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أعدت نورة </a:t>
            </a:r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ويب</a:t>
            </a:r>
            <a:r>
              <a:rPr lang="ar-BH" sz="32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خاص بها وقامت بإضافة بعض التنسيقات على صفحتها وحفظتها في ملف امتداده </a:t>
            </a:r>
            <a:r>
              <a:rPr lang="en-US" sz="32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CSS</a:t>
            </a:r>
            <a:r>
              <a:rPr lang="ar-SA" sz="32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بطريقة </a:t>
            </a:r>
            <a:r>
              <a:rPr lang="en-US" sz="32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External</a:t>
            </a:r>
            <a:r>
              <a:rPr lang="ar-BH" sz="32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وعندما قامت بعرض الصفحة لاحظت أن التنسيقات </a:t>
            </a:r>
            <a:r>
              <a:rPr lang="ar-BH" sz="3200" b="1" noProof="0" dirty="0" err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لاتظهر</a:t>
            </a:r>
            <a:r>
              <a:rPr lang="ar-BH" sz="32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BH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وعندما</a:t>
            </a:r>
            <a:r>
              <a:rPr kumimoji="0" lang="ar-BH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فتحت ملف </a:t>
            </a:r>
            <a:r>
              <a:rPr lang="en-US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HTML</a:t>
            </a:r>
            <a:r>
              <a:rPr kumimoji="0" lang="ar-BH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لاحظت أن جملة الربط ناقصة، </a:t>
            </a:r>
            <a:r>
              <a:rPr kumimoji="0" lang="ar-BH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ماهو</a:t>
            </a:r>
            <a:r>
              <a:rPr kumimoji="0" lang="ar-BH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الجزء المفقود في الجملة لتتمكن من </a:t>
            </a:r>
            <a:r>
              <a:rPr kumimoji="0" lang="ar-BH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اظار</a:t>
            </a:r>
            <a:r>
              <a:rPr kumimoji="0" lang="ar-BH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التنسيقات في صفحة الويب ؟ 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C66AE8-F56F-0644-954A-C6AD0FBA1192}"/>
              </a:ext>
            </a:extLst>
          </p:cNvPr>
          <p:cNvSpPr/>
          <p:nvPr/>
        </p:nvSpPr>
        <p:spPr>
          <a:xfrm>
            <a:off x="5550195" y="646330"/>
            <a:ext cx="59943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 rtl="1"/>
            <a:r>
              <a:rPr lang="ar-SA" sz="3600" b="1">
                <a:latin typeface="Sakkal Majalla"/>
                <a:cs typeface="Sakkal Majalla"/>
              </a:rPr>
              <a:t>فكّري في حل المشكلة التالية : </a:t>
            </a:r>
            <a:endParaRPr lang="en-US" sz="36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78067C-06DD-BF40-8BB1-28ADAF6B6AB4}"/>
              </a:ext>
            </a:extLst>
          </p:cNvPr>
          <p:cNvSpPr/>
          <p:nvPr/>
        </p:nvSpPr>
        <p:spPr>
          <a:xfrm>
            <a:off x="1126265" y="5031787"/>
            <a:ext cx="100767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&lt;link </a:t>
            </a:r>
            <a:r>
              <a:rPr lang="en-US" sz="40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rel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=“stylesheet”  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------------------------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type=“text/</a:t>
            </a:r>
            <a:r>
              <a:rPr lang="en-US" sz="40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css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”/&gt;</a:t>
            </a:r>
            <a:endParaRPr lang="x-none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562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24E63F-A62B-5848-8C84-93E8F9D1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91262C8C-CC4D-8C4D-9480-666B2D7A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8E97B-8023-3F40-9FA0-C13878773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A50752-FD26-414D-95BF-6538D241D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Isosceles Triangle 15">
            <a:extLst>
              <a:ext uri="{FF2B5EF4-FFF2-40B4-BE49-F238E27FC236}">
                <a16:creationId xmlns:a16="http://schemas.microsoft.com/office/drawing/2014/main" id="{FD7A7E6F-EA41-174D-ACB0-4D0D84FA5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F08E2B-BFC0-C447-A5B7-49FC76DD4DE4}"/>
              </a:ext>
            </a:extLst>
          </p:cNvPr>
          <p:cNvCxnSpPr>
            <a:cxnSpLocks/>
          </p:cNvCxnSpPr>
          <p:nvPr/>
        </p:nvCxnSpPr>
        <p:spPr>
          <a:xfrm flipH="1">
            <a:off x="1328928" y="1316736"/>
            <a:ext cx="102467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D996D10-5449-C540-B871-9E60E92941D4}"/>
              </a:ext>
            </a:extLst>
          </p:cNvPr>
          <p:cNvSpPr/>
          <p:nvPr/>
        </p:nvSpPr>
        <p:spPr>
          <a:xfrm>
            <a:off x="5550195" y="646330"/>
            <a:ext cx="5994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ar-SA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جملة ربط ملف </a:t>
            </a:r>
            <a:r>
              <a:rPr lang="en-US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CSS</a:t>
            </a:r>
            <a:r>
              <a:rPr lang="ar-SA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 مع ملف </a:t>
            </a:r>
            <a:r>
              <a:rPr lang="en-US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HTML </a:t>
            </a:r>
            <a:r>
              <a:rPr lang="ar-SA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A239A2-5D45-AA4D-8133-6382551711AB}"/>
              </a:ext>
            </a:extLst>
          </p:cNvPr>
          <p:cNvSpPr/>
          <p:nvPr/>
        </p:nvSpPr>
        <p:spPr>
          <a:xfrm>
            <a:off x="1045245" y="1777240"/>
            <a:ext cx="95979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&lt;head&gt;</a:t>
            </a:r>
          </a:p>
          <a:p>
            <a:b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  &lt;link </a:t>
            </a:r>
            <a:r>
              <a:rPr lang="en-US" sz="36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rel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="stylesheet" 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				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type=“text/</a:t>
            </a:r>
            <a:r>
              <a:rPr lang="en-US" sz="36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css</a:t>
            </a: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”&gt;</a:t>
            </a:r>
          </a:p>
          <a:p>
            <a:b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en-US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&lt;/head&gt;</a:t>
            </a:r>
            <a:endParaRPr lang="en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45028B-8350-3540-9BFC-4BFC413CB32B}"/>
              </a:ext>
            </a:extLst>
          </p:cNvPr>
          <p:cNvSpPr/>
          <p:nvPr/>
        </p:nvSpPr>
        <p:spPr>
          <a:xfrm>
            <a:off x="4352182" y="2905780"/>
            <a:ext cx="2767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3600" b="1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href</a:t>
            </a:r>
            <a:r>
              <a:rPr lang="en-US" sz="36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="</a:t>
            </a:r>
            <a:r>
              <a:rPr lang="en-US" sz="3600" b="1" err="1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styles.css</a:t>
            </a:r>
            <a:r>
              <a:rPr lang="en-US" sz="36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"</a:t>
            </a:r>
            <a:r>
              <a:rPr lang="ar-SA" sz="3600" b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BH" sz="3600" b="1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03FB08-FBDE-D94C-885E-7084EEE29575}"/>
              </a:ext>
            </a:extLst>
          </p:cNvPr>
          <p:cNvCxnSpPr/>
          <p:nvPr/>
        </p:nvCxnSpPr>
        <p:spPr>
          <a:xfrm>
            <a:off x="6096000" y="3429000"/>
            <a:ext cx="0" cy="696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C4A096EE-DEA1-4040-A459-61761A3816B4}"/>
              </a:ext>
            </a:extLst>
          </p:cNvPr>
          <p:cNvSpPr/>
          <p:nvPr/>
        </p:nvSpPr>
        <p:spPr>
          <a:xfrm>
            <a:off x="4013747" y="4136066"/>
            <a:ext cx="3786325" cy="1055608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algn="ctr" defTabSz="914400" rtl="1" eaLnBrk="1" latinLnBrk="0" hangingPunct="1"/>
            <a:r>
              <a:rPr lang="ar-SA" sz="2800" b="1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يتم وضع الملف الذي امتداده </a:t>
            </a:r>
            <a:r>
              <a:rPr lang="en-US" sz="2800" b="1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CSS</a:t>
            </a:r>
            <a:r>
              <a:rPr lang="ar-SA" sz="2800" b="1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marL="0" algn="ctr" defTabSz="914400" rtl="1" eaLnBrk="1" latinLnBrk="0" hangingPunct="1"/>
            <a:r>
              <a:rPr lang="ar-SA" sz="2800" b="1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ويتغير اسم الملف حسب المعطى </a:t>
            </a:r>
            <a:endParaRPr lang="en-BH" sz="28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8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24E63F-A62B-5848-8C84-93E8F9D1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91262C8C-CC4D-8C4D-9480-666B2D7A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8E97B-8023-3F40-9FA0-C13878773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A50752-FD26-414D-95BF-6538D241D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Isosceles Triangle 15">
            <a:extLst>
              <a:ext uri="{FF2B5EF4-FFF2-40B4-BE49-F238E27FC236}">
                <a16:creationId xmlns:a16="http://schemas.microsoft.com/office/drawing/2014/main" id="{FD7A7E6F-EA41-174D-ACB0-4D0D84FA5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F08E2B-BFC0-C447-A5B7-49FC76DD4DE4}"/>
              </a:ext>
            </a:extLst>
          </p:cNvPr>
          <p:cNvCxnSpPr>
            <a:cxnSpLocks/>
          </p:cNvCxnSpPr>
          <p:nvPr/>
        </p:nvCxnSpPr>
        <p:spPr>
          <a:xfrm flipH="1">
            <a:off x="1328928" y="1316736"/>
            <a:ext cx="102467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D996D10-5449-C540-B871-9E60E92941D4}"/>
              </a:ext>
            </a:extLst>
          </p:cNvPr>
          <p:cNvSpPr/>
          <p:nvPr/>
        </p:nvSpPr>
        <p:spPr>
          <a:xfrm>
            <a:off x="5550195" y="646330"/>
            <a:ext cx="5994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r" defTabSz="914400" rtl="1" eaLnBrk="1" latinLnBrk="0" hangingPunct="1"/>
            <a:r>
              <a:rPr lang="ar-SA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جملة ربط ملف </a:t>
            </a:r>
            <a:r>
              <a:rPr lang="en-US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CSS</a:t>
            </a:r>
            <a:r>
              <a:rPr lang="ar-SA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 مع ملف </a:t>
            </a:r>
            <a:r>
              <a:rPr lang="en-US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HTML </a:t>
            </a:r>
            <a:r>
              <a:rPr lang="ar-SA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F2C8AD-6724-9347-A44E-BDD579423B43}"/>
              </a:ext>
            </a:extLst>
          </p:cNvPr>
          <p:cNvSpPr txBox="1"/>
          <p:nvPr/>
        </p:nvSpPr>
        <p:spPr>
          <a:xfrm>
            <a:off x="528639" y="1650768"/>
            <a:ext cx="112720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أكملي الناقص في جملة الربط لربط ملف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home.html</a:t>
            </a: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بملف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التنسيق</a:t>
            </a:r>
            <a:r>
              <a:rPr kumimoji="0" lang="ar-BH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mstyle.css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&lt;link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rel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=“stylesheet”                                                    type=“text/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css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”/&gt;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E9A342-9630-AA47-B6C0-C147A0406D5A}"/>
              </a:ext>
            </a:extLst>
          </p:cNvPr>
          <p:cNvSpPr txBox="1"/>
          <p:nvPr/>
        </p:nvSpPr>
        <p:spPr>
          <a:xfrm>
            <a:off x="5097186" y="3607812"/>
            <a:ext cx="906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href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=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839FDB-D975-4917-8C53-7F66B0C6EFF3}"/>
              </a:ext>
            </a:extLst>
          </p:cNvPr>
          <p:cNvSpPr txBox="1"/>
          <p:nvPr/>
        </p:nvSpPr>
        <p:spPr>
          <a:xfrm>
            <a:off x="5875438" y="3626901"/>
            <a:ext cx="1835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“mstyle.css”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012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24E63F-A62B-5848-8C84-93E8F9D1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91262C8C-CC4D-8C4D-9480-666B2D7A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8E97B-8023-3F40-9FA0-C13878773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A50752-FD26-414D-95BF-6538D241D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Isosceles Triangle 15">
            <a:extLst>
              <a:ext uri="{FF2B5EF4-FFF2-40B4-BE49-F238E27FC236}">
                <a16:creationId xmlns:a16="http://schemas.microsoft.com/office/drawing/2014/main" id="{FD7A7E6F-EA41-174D-ACB0-4D0D84FA5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4B5A1-571B-DA4C-8817-EA9DD58BA90A}"/>
              </a:ext>
            </a:extLst>
          </p:cNvPr>
          <p:cNvSpPr/>
          <p:nvPr/>
        </p:nvSpPr>
        <p:spPr>
          <a:xfrm>
            <a:off x="2687731" y="2348449"/>
            <a:ext cx="742222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ctr" defTabSz="914400" rtl="0" eaLnBrk="1" latinLnBrk="0" hangingPunct="1"/>
            <a:r>
              <a:rPr lang="ar-SA" sz="8000" b="1">
                <a:solidFill>
                  <a:schemeClr val="accent1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القاعدة العامة للتنسيقات</a:t>
            </a:r>
          </a:p>
        </p:txBody>
      </p:sp>
    </p:spTree>
    <p:extLst>
      <p:ext uri="{BB962C8B-B14F-4D97-AF65-F5344CB8AC3E}">
        <p14:creationId xmlns:p14="http://schemas.microsoft.com/office/powerpoint/2010/main" val="3211235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24E63F-A62B-5848-8C84-93E8F9D1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F1916D-F7F6-418B-B5F1-69E07C834E1A}"/>
              </a:ext>
            </a:extLst>
          </p:cNvPr>
          <p:cNvSpPr/>
          <p:nvPr/>
        </p:nvSpPr>
        <p:spPr>
          <a:xfrm>
            <a:off x="2448811" y="1446088"/>
            <a:ext cx="5840963" cy="29067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91262C8C-CC4D-8C4D-9480-666B2D7A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8E97B-8023-3F40-9FA0-C13878773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A50752-FD26-414D-95BF-6538D241D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Isosceles Triangle 15">
            <a:extLst>
              <a:ext uri="{FF2B5EF4-FFF2-40B4-BE49-F238E27FC236}">
                <a16:creationId xmlns:a16="http://schemas.microsoft.com/office/drawing/2014/main" id="{FD7A7E6F-EA41-174D-ACB0-4D0D84FA5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0A5406-9AF7-A347-9AD9-E06A447CBCCE}"/>
              </a:ext>
            </a:extLst>
          </p:cNvPr>
          <p:cNvCxnSpPr>
            <a:cxnSpLocks/>
          </p:cNvCxnSpPr>
          <p:nvPr/>
        </p:nvCxnSpPr>
        <p:spPr>
          <a:xfrm flipH="1">
            <a:off x="1328928" y="1316736"/>
            <a:ext cx="102467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DBA8D5D-E5EB-FF44-A1DE-A9F72781E3A8}"/>
              </a:ext>
            </a:extLst>
          </p:cNvPr>
          <p:cNvSpPr/>
          <p:nvPr/>
        </p:nvSpPr>
        <p:spPr>
          <a:xfrm>
            <a:off x="6096000" y="646330"/>
            <a:ext cx="5448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القاعدة العامة للتنسيقات </a:t>
            </a:r>
            <a:r>
              <a:rPr lang="en-US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CSS Syntax</a:t>
            </a:r>
            <a:r>
              <a:rPr lang="ar-SA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36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2F66A8-D7DD-A44F-8169-C28DD7F9C1AF}"/>
              </a:ext>
            </a:extLst>
          </p:cNvPr>
          <p:cNvSpPr txBox="1"/>
          <p:nvPr/>
        </p:nvSpPr>
        <p:spPr>
          <a:xfrm>
            <a:off x="3281831" y="1526585"/>
            <a:ext cx="1422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eaLnBrk="1" latinLnBrk="0" hangingPunct="1"/>
            <a:r>
              <a:rPr lang="ar-SA" sz="44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العنصر</a:t>
            </a:r>
            <a:endParaRPr lang="en-BH" sz="44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EEEF45-D166-AE4A-A36B-5427F3853908}"/>
              </a:ext>
            </a:extLst>
          </p:cNvPr>
          <p:cNvSpPr txBox="1"/>
          <p:nvPr/>
        </p:nvSpPr>
        <p:spPr>
          <a:xfrm>
            <a:off x="4733358" y="1446088"/>
            <a:ext cx="36260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H" sz="4400" dirty="0"/>
              <a:t>{</a:t>
            </a:r>
          </a:p>
          <a:p>
            <a:endParaRPr lang="en-BH" sz="4400" dirty="0"/>
          </a:p>
          <a:p>
            <a:endParaRPr lang="en-BH" sz="4400" dirty="0"/>
          </a:p>
          <a:p>
            <a:r>
              <a:rPr lang="en-BH" sz="4400" dirty="0"/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BB767B-A0DA-9E4F-93BA-28C369820D95}"/>
              </a:ext>
            </a:extLst>
          </p:cNvPr>
          <p:cNvSpPr txBox="1"/>
          <p:nvPr/>
        </p:nvSpPr>
        <p:spPr>
          <a:xfrm>
            <a:off x="3826210" y="2459761"/>
            <a:ext cx="1755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ar-SA" sz="4400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الخاصيّة</a:t>
            </a:r>
            <a:endParaRPr lang="en-BH" sz="4400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 descr="Css Fundamentals - Learn.co">
            <a:extLst>
              <a:ext uri="{FF2B5EF4-FFF2-40B4-BE49-F238E27FC236}">
                <a16:creationId xmlns:a16="http://schemas.microsoft.com/office/drawing/2014/main" id="{F5DBDFB1-7C1B-6B4C-9ABB-9DCADDBA2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5"/>
          <a:stretch/>
        </p:blipFill>
        <p:spPr bwMode="auto">
          <a:xfrm>
            <a:off x="2907492" y="5090980"/>
            <a:ext cx="6589375" cy="172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CE2C82-0DA9-764E-AF4C-1D53CAB8926B}"/>
              </a:ext>
            </a:extLst>
          </p:cNvPr>
          <p:cNvSpPr txBox="1"/>
          <p:nvPr/>
        </p:nvSpPr>
        <p:spPr>
          <a:xfrm>
            <a:off x="2978932" y="4443868"/>
            <a:ext cx="1422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eaLnBrk="1" latinLnBrk="0" hangingPunct="1"/>
            <a:r>
              <a:rPr lang="ar-SA" sz="4400">
                <a:latin typeface="Sakkal Majalla" panose="02000000000000000000" pitchFamily="2" charset="-78"/>
                <a:cs typeface="Sakkal Majalla" panose="02000000000000000000" pitchFamily="2" charset="-78"/>
              </a:rPr>
              <a:t>العنصر</a:t>
            </a:r>
            <a:endParaRPr lang="en-BH" sz="44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34944E-6296-9B4D-9B88-26BA5567CA70}"/>
              </a:ext>
            </a:extLst>
          </p:cNvPr>
          <p:cNvSpPr txBox="1"/>
          <p:nvPr/>
        </p:nvSpPr>
        <p:spPr>
          <a:xfrm>
            <a:off x="4908586" y="4443868"/>
            <a:ext cx="15776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eaLnBrk="1" latinLnBrk="0" hangingPunct="1"/>
            <a:r>
              <a:rPr lang="ar-SA" sz="4400">
                <a:latin typeface="Sakkal Majalla" panose="02000000000000000000" pitchFamily="2" charset="-78"/>
                <a:cs typeface="Sakkal Majalla" panose="02000000000000000000" pitchFamily="2" charset="-78"/>
              </a:rPr>
              <a:t>الخاصية</a:t>
            </a:r>
            <a:endParaRPr lang="en-BH" sz="440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417629-8ED2-1D42-8F06-628D06B97925}"/>
              </a:ext>
            </a:extLst>
          </p:cNvPr>
          <p:cNvSpPr txBox="1"/>
          <p:nvPr/>
        </p:nvSpPr>
        <p:spPr>
          <a:xfrm>
            <a:off x="7061235" y="4398180"/>
            <a:ext cx="1217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eaLnBrk="1" latinLnBrk="0" hangingPunct="1"/>
            <a:r>
              <a:rPr lang="ar-SA" sz="4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القيمة</a:t>
            </a:r>
            <a:endParaRPr lang="en-BH" sz="4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2D0C8B-4A78-2E41-8F4A-8B0A24865BD1}"/>
              </a:ext>
            </a:extLst>
          </p:cNvPr>
          <p:cNvSpPr txBox="1"/>
          <p:nvPr/>
        </p:nvSpPr>
        <p:spPr>
          <a:xfrm>
            <a:off x="10751912" y="4943475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endParaRPr lang="en-BH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78F9C0-0DAF-4470-B8D5-E13C3FD9D82F}"/>
              </a:ext>
            </a:extLst>
          </p:cNvPr>
          <p:cNvSpPr txBox="1"/>
          <p:nvPr/>
        </p:nvSpPr>
        <p:spPr>
          <a:xfrm>
            <a:off x="5540862" y="2482413"/>
            <a:ext cx="1394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en-US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;</a:t>
            </a:r>
            <a:r>
              <a:rPr lang="ar-SA" sz="44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القيمة</a:t>
            </a:r>
            <a:endParaRPr lang="en-BH" sz="4400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8F004F-034A-41DE-BC8B-EA5ACB0F6268}"/>
              </a:ext>
            </a:extLst>
          </p:cNvPr>
          <p:cNvSpPr txBox="1"/>
          <p:nvPr/>
        </p:nvSpPr>
        <p:spPr>
          <a:xfrm>
            <a:off x="10574321" y="4174033"/>
            <a:ext cx="12971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eaLnBrk="1" latinLnBrk="0" hangingPunct="1"/>
            <a:r>
              <a:rPr lang="ar-BH" sz="44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مثال....</a:t>
            </a:r>
            <a:endParaRPr lang="en-BH" sz="44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613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24E63F-A62B-5848-8C84-93E8F9D1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91262C8C-CC4D-8C4D-9480-666B2D7A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8E97B-8023-3F40-9FA0-C13878773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A50752-FD26-414D-95BF-6538D241D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Isosceles Triangle 15">
            <a:extLst>
              <a:ext uri="{FF2B5EF4-FFF2-40B4-BE49-F238E27FC236}">
                <a16:creationId xmlns:a16="http://schemas.microsoft.com/office/drawing/2014/main" id="{FD7A7E6F-EA41-174D-ACB0-4D0D84FA5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0A5406-9AF7-A347-9AD9-E06A447CBCCE}"/>
              </a:ext>
            </a:extLst>
          </p:cNvPr>
          <p:cNvCxnSpPr>
            <a:cxnSpLocks/>
          </p:cNvCxnSpPr>
          <p:nvPr/>
        </p:nvCxnSpPr>
        <p:spPr>
          <a:xfrm flipH="1">
            <a:off x="8222268" y="1045431"/>
            <a:ext cx="350324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DBA8D5D-E5EB-FF44-A1DE-A9F72781E3A8}"/>
              </a:ext>
            </a:extLst>
          </p:cNvPr>
          <p:cNvSpPr/>
          <p:nvPr/>
        </p:nvSpPr>
        <p:spPr>
          <a:xfrm>
            <a:off x="6277021" y="257791"/>
            <a:ext cx="5448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مرفقات التنسيقات </a:t>
            </a:r>
            <a:r>
              <a:rPr lang="en-US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CSS</a:t>
            </a:r>
          </a:p>
        </p:txBody>
      </p:sp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6B1AD3C2-D225-47EC-8024-940AE0C96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6" t="2304" r="1646" b="1755"/>
          <a:stretch/>
        </p:blipFill>
        <p:spPr>
          <a:xfrm>
            <a:off x="1759700" y="1523071"/>
            <a:ext cx="8941795" cy="496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6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181709-0746-CF42-A28D-89BEEEF69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" name="Freeform: Shape 9">
            <a:extLst>
              <a:ext uri="{FF2B5EF4-FFF2-40B4-BE49-F238E27FC236}">
                <a16:creationId xmlns:a16="http://schemas.microsoft.com/office/drawing/2014/main" id="{8DCAD4C0-5926-CC4F-BA87-DCDC433DF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9CA3E9-6F21-6E42-8911-90BCE9C20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3B6CE0-55C0-EF46-A89D-851F1B8C0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" name="Isosceles Triangle 15">
            <a:extLst>
              <a:ext uri="{FF2B5EF4-FFF2-40B4-BE49-F238E27FC236}">
                <a16:creationId xmlns:a16="http://schemas.microsoft.com/office/drawing/2014/main" id="{ACB637A6-E019-4741-B6B0-B87043F88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B6E8E8-64ED-1B4D-B662-C94567CF3A35}"/>
              </a:ext>
            </a:extLst>
          </p:cNvPr>
          <p:cNvCxnSpPr>
            <a:cxnSpLocks/>
          </p:cNvCxnSpPr>
          <p:nvPr/>
        </p:nvCxnSpPr>
        <p:spPr>
          <a:xfrm flipH="1">
            <a:off x="1328928" y="1316736"/>
            <a:ext cx="102467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6BAEC03-C2EB-1944-8361-C0DBD0485696}"/>
              </a:ext>
            </a:extLst>
          </p:cNvPr>
          <p:cNvSpPr txBox="1"/>
          <p:nvPr/>
        </p:nvSpPr>
        <p:spPr>
          <a:xfrm>
            <a:off x="7452442" y="535890"/>
            <a:ext cx="3995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تنسيق صفحات الويب -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CSS</a:t>
            </a:r>
            <a:endParaRPr kumimoji="0" lang="en-BH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2FE257-57A3-8F4B-9C75-1A179DC90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0DF9149-2690-3F4B-8566-E6B128F71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AF3CD5-CA81-594E-9549-6ED53ABDC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F76A20-74EA-494F-94DD-9995F79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8" name="Isosceles Triangle 15">
            <a:extLst>
              <a:ext uri="{FF2B5EF4-FFF2-40B4-BE49-F238E27FC236}">
                <a16:creationId xmlns:a16="http://schemas.microsoft.com/office/drawing/2014/main" id="{A92E546C-3A0F-9140-BA2A-C8115931D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34D418-E374-A64F-AB14-150E3B009E3C}"/>
              </a:ext>
            </a:extLst>
          </p:cNvPr>
          <p:cNvCxnSpPr>
            <a:cxnSpLocks/>
          </p:cNvCxnSpPr>
          <p:nvPr/>
        </p:nvCxnSpPr>
        <p:spPr>
          <a:xfrm flipH="1">
            <a:off x="1328928" y="1316736"/>
            <a:ext cx="102467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7FED538-87AB-A742-BD87-AE497EB9A5B9}"/>
              </a:ext>
            </a:extLst>
          </p:cNvPr>
          <p:cNvSpPr txBox="1"/>
          <p:nvPr/>
        </p:nvSpPr>
        <p:spPr>
          <a:xfrm>
            <a:off x="7930136" y="535890"/>
            <a:ext cx="3517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تنسيق </a:t>
            </a:r>
            <a:r>
              <a:rPr lang="ar-BH" sz="36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العناوين الرئيسية</a:t>
            </a:r>
            <a:endParaRPr kumimoji="0" lang="en-BH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52FF7C-325D-8F4C-B39F-578108181BCE}"/>
              </a:ext>
            </a:extLst>
          </p:cNvPr>
          <p:cNvSpPr/>
          <p:nvPr/>
        </p:nvSpPr>
        <p:spPr>
          <a:xfrm>
            <a:off x="5887387" y="1483937"/>
            <a:ext cx="60315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ادرجي تنسيق </a:t>
            </a:r>
            <a:r>
              <a:rPr lang="ar-BH" sz="32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 من المستوى الأول </a:t>
            </a:r>
            <a:r>
              <a:rPr lang="ar-SA" sz="32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كالآتي :</a:t>
            </a: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حجم الخط:</a:t>
            </a:r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20px</a:t>
            </a:r>
            <a:endParaRPr lang="ar-SA" sz="3200" b="1" noProof="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57200" algn="r" rtl="1">
              <a:buFont typeface="Arial" panose="020B0604020202020204" pitchFamily="34" charset="0"/>
              <a:buChar char="•"/>
              <a:defRPr/>
            </a:pP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محاذاة النص :</a:t>
            </a:r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center</a:t>
            </a:r>
          </a:p>
          <a:p>
            <a:pPr marL="457200" lvl="0" indent="-457200" algn="r" rtl="1">
              <a:buFont typeface="Arial" panose="020B0604020202020204" pitchFamily="34" charset="0"/>
              <a:buChar char="•"/>
              <a:defRPr/>
            </a:pP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لون الخط: </a:t>
            </a:r>
            <a:r>
              <a:rPr lang="en-US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red</a:t>
            </a:r>
            <a:endParaRPr kumimoji="0" lang="en-B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9D04F0-2160-6249-BE3A-A9750717358C}"/>
              </a:ext>
            </a:extLst>
          </p:cNvPr>
          <p:cNvSpPr txBox="1"/>
          <p:nvPr/>
        </p:nvSpPr>
        <p:spPr>
          <a:xfrm>
            <a:off x="1554108" y="2146711"/>
            <a:ext cx="65961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{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rgbClr val="4472C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}</a:t>
            </a:r>
            <a:endParaRPr kumimoji="0" lang="en-BH" sz="4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36E694-FCAC-B148-A073-E80DA19E6786}"/>
              </a:ext>
            </a:extLst>
          </p:cNvPr>
          <p:cNvSpPr/>
          <p:nvPr/>
        </p:nvSpPr>
        <p:spPr>
          <a:xfrm>
            <a:off x="2015138" y="3291564"/>
            <a:ext cx="2008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4472C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Text-align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818E9B-9155-FE42-B58F-779AD5993321}"/>
              </a:ext>
            </a:extLst>
          </p:cNvPr>
          <p:cNvSpPr/>
          <p:nvPr/>
        </p:nvSpPr>
        <p:spPr>
          <a:xfrm>
            <a:off x="2061616" y="2615976"/>
            <a:ext cx="18213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4472C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Font-size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D2FABB-3008-4A4A-9AA4-CF1DC47EF583}"/>
              </a:ext>
            </a:extLst>
          </p:cNvPr>
          <p:cNvSpPr/>
          <p:nvPr/>
        </p:nvSpPr>
        <p:spPr>
          <a:xfrm>
            <a:off x="1008205" y="2075142"/>
            <a:ext cx="10918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h1</a:t>
            </a:r>
            <a:endParaRPr lang="en-BH" sz="4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D9B275-126A-4C43-A5DA-6BBF1496122B}"/>
              </a:ext>
            </a:extLst>
          </p:cNvPr>
          <p:cNvSpPr/>
          <p:nvPr/>
        </p:nvSpPr>
        <p:spPr>
          <a:xfrm>
            <a:off x="3851878" y="2591645"/>
            <a:ext cx="11192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4472C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20px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;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959F93-595A-4611-A7E7-E00B8FBB7F12}"/>
              </a:ext>
            </a:extLst>
          </p:cNvPr>
          <p:cNvSpPr/>
          <p:nvPr/>
        </p:nvSpPr>
        <p:spPr>
          <a:xfrm>
            <a:off x="3875416" y="3297968"/>
            <a:ext cx="13644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4472C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center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;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0FCEF6-BA58-4F3E-8F38-44B26EB73AF9}"/>
              </a:ext>
            </a:extLst>
          </p:cNvPr>
          <p:cNvSpPr/>
          <p:nvPr/>
        </p:nvSpPr>
        <p:spPr>
          <a:xfrm>
            <a:off x="2003757" y="4069324"/>
            <a:ext cx="1138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4472C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color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ECF05A6-39D6-401D-A741-5A7B8B1CF870}"/>
              </a:ext>
            </a:extLst>
          </p:cNvPr>
          <p:cNvSpPr/>
          <p:nvPr/>
        </p:nvSpPr>
        <p:spPr>
          <a:xfrm>
            <a:off x="3033519" y="4058931"/>
            <a:ext cx="8418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4472C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red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;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4617E45A-6EA3-41C6-9BE5-510E15B0E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6" t="2304" r="1646" b="1755"/>
          <a:stretch/>
        </p:blipFill>
        <p:spPr>
          <a:xfrm>
            <a:off x="6393149" y="3617609"/>
            <a:ext cx="5573654" cy="30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8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26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24E63F-A62B-5848-8C84-93E8F9D1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91262C8C-CC4D-8C4D-9480-666B2D7A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8E97B-8023-3F40-9FA0-C13878773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A50752-FD26-414D-95BF-6538D241D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Isosceles Triangle 15">
            <a:extLst>
              <a:ext uri="{FF2B5EF4-FFF2-40B4-BE49-F238E27FC236}">
                <a16:creationId xmlns:a16="http://schemas.microsoft.com/office/drawing/2014/main" id="{FD7A7E6F-EA41-174D-ACB0-4D0D84FA5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4B5A1-571B-DA4C-8817-EA9DD58BA90A}"/>
              </a:ext>
            </a:extLst>
          </p:cNvPr>
          <p:cNvSpPr/>
          <p:nvPr/>
        </p:nvSpPr>
        <p:spPr>
          <a:xfrm>
            <a:off x="3665559" y="2348449"/>
            <a:ext cx="54665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8000" b="1">
                <a:solidFill>
                  <a:schemeClr val="accent1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الاستهلالي</a:t>
            </a:r>
          </a:p>
        </p:txBody>
      </p:sp>
    </p:spTree>
    <p:extLst>
      <p:ext uri="{BB962C8B-B14F-4D97-AF65-F5344CB8AC3E}">
        <p14:creationId xmlns:p14="http://schemas.microsoft.com/office/powerpoint/2010/main" val="3679985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181709-0746-CF42-A28D-89BEEEF69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" name="Freeform: Shape 9">
            <a:extLst>
              <a:ext uri="{FF2B5EF4-FFF2-40B4-BE49-F238E27FC236}">
                <a16:creationId xmlns:a16="http://schemas.microsoft.com/office/drawing/2014/main" id="{8DCAD4C0-5926-CC4F-BA87-DCDC433DF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9CA3E9-6F21-6E42-8911-90BCE9C20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3B6CE0-55C0-EF46-A89D-851F1B8C0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" name="Isosceles Triangle 15">
            <a:extLst>
              <a:ext uri="{FF2B5EF4-FFF2-40B4-BE49-F238E27FC236}">
                <a16:creationId xmlns:a16="http://schemas.microsoft.com/office/drawing/2014/main" id="{ACB637A6-E019-4741-B6B0-B87043F88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B6E8E8-64ED-1B4D-B662-C94567CF3A35}"/>
              </a:ext>
            </a:extLst>
          </p:cNvPr>
          <p:cNvCxnSpPr>
            <a:cxnSpLocks/>
          </p:cNvCxnSpPr>
          <p:nvPr/>
        </p:nvCxnSpPr>
        <p:spPr>
          <a:xfrm flipH="1">
            <a:off x="1328928" y="1316736"/>
            <a:ext cx="102467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6BAEC03-C2EB-1944-8361-C0DBD0485696}"/>
              </a:ext>
            </a:extLst>
          </p:cNvPr>
          <p:cNvSpPr txBox="1"/>
          <p:nvPr/>
        </p:nvSpPr>
        <p:spPr>
          <a:xfrm>
            <a:off x="7452442" y="535890"/>
            <a:ext cx="3995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تنسيق صفحات الويب -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CSS</a:t>
            </a:r>
            <a:endParaRPr kumimoji="0" lang="en-BH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2FE257-57A3-8F4B-9C75-1A179DC90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0DF9149-2690-3F4B-8566-E6B128F71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AF3CD5-CA81-594E-9549-6ED53ABDC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F76A20-74EA-494F-94DD-9995F79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8" name="Isosceles Triangle 15">
            <a:extLst>
              <a:ext uri="{FF2B5EF4-FFF2-40B4-BE49-F238E27FC236}">
                <a16:creationId xmlns:a16="http://schemas.microsoft.com/office/drawing/2014/main" id="{A92E546C-3A0F-9140-BA2A-C8115931D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34D418-E374-A64F-AB14-150E3B009E3C}"/>
              </a:ext>
            </a:extLst>
          </p:cNvPr>
          <p:cNvCxnSpPr>
            <a:cxnSpLocks/>
          </p:cNvCxnSpPr>
          <p:nvPr/>
        </p:nvCxnSpPr>
        <p:spPr>
          <a:xfrm flipH="1">
            <a:off x="1328928" y="1316736"/>
            <a:ext cx="102467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ABFB9704-0AFB-C24E-A9DC-4930B8B2BD55}"/>
              </a:ext>
            </a:extLst>
          </p:cNvPr>
          <p:cNvSpPr/>
          <p:nvPr/>
        </p:nvSpPr>
        <p:spPr>
          <a:xfrm>
            <a:off x="6811108" y="1635807"/>
            <a:ext cx="47645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noProof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ادرجي تنسيق الصورة كالآتي 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العرض= </a:t>
            </a:r>
            <a:r>
              <a:rPr lang="en-US" sz="3200" b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60%</a:t>
            </a:r>
            <a:endParaRPr lang="ar-SA" sz="3200" b="1" noProof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defRPr/>
            </a:pPr>
            <a:r>
              <a:rPr lang="ar-SA" sz="3200" b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الارتفاع = </a:t>
            </a:r>
            <a:r>
              <a:rPr lang="en-US" sz="3200" b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87%</a:t>
            </a:r>
            <a:endParaRPr lang="ar-SA" sz="3200" b="1" noProof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H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3BF8A5-52D6-174C-B538-2F37252B5D38}"/>
              </a:ext>
            </a:extLst>
          </p:cNvPr>
          <p:cNvSpPr txBox="1"/>
          <p:nvPr/>
        </p:nvSpPr>
        <p:spPr>
          <a:xfrm>
            <a:off x="2082840" y="2385203"/>
            <a:ext cx="36246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{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}</a:t>
            </a:r>
            <a:endParaRPr kumimoji="0" lang="en-BH" sz="4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FED538-87AB-A742-BD87-AE497EB9A5B9}"/>
              </a:ext>
            </a:extLst>
          </p:cNvPr>
          <p:cNvSpPr txBox="1"/>
          <p:nvPr/>
        </p:nvSpPr>
        <p:spPr>
          <a:xfrm>
            <a:off x="9265438" y="535890"/>
            <a:ext cx="2182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تنسيق </a:t>
            </a:r>
            <a:r>
              <a:rPr lang="ar-SA" sz="3600" b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الصورة</a:t>
            </a:r>
            <a:endParaRPr kumimoji="0" lang="en-BH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A9B600-882A-B949-A509-7C51F091EF1C}"/>
              </a:ext>
            </a:extLst>
          </p:cNvPr>
          <p:cNvSpPr/>
          <p:nvPr/>
        </p:nvSpPr>
        <p:spPr>
          <a:xfrm>
            <a:off x="2769503" y="3379113"/>
            <a:ext cx="1385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4472C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height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1BB4A93-8283-8E4E-9167-0150DEA07F78}"/>
              </a:ext>
            </a:extLst>
          </p:cNvPr>
          <p:cNvSpPr/>
          <p:nvPr/>
        </p:nvSpPr>
        <p:spPr>
          <a:xfrm>
            <a:off x="2769503" y="2721114"/>
            <a:ext cx="12650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4472C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width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800E5F-9EDB-4249-96C0-FDFA62E9F437}"/>
              </a:ext>
            </a:extLst>
          </p:cNvPr>
          <p:cNvSpPr/>
          <p:nvPr/>
        </p:nvSpPr>
        <p:spPr>
          <a:xfrm>
            <a:off x="1107067" y="2248752"/>
            <a:ext cx="10918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img</a:t>
            </a:r>
            <a:endParaRPr lang="en-BH" sz="4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C8BBE6-6BAA-4070-98A3-4833557F103B}"/>
              </a:ext>
            </a:extLst>
          </p:cNvPr>
          <p:cNvSpPr/>
          <p:nvPr/>
        </p:nvSpPr>
        <p:spPr>
          <a:xfrm>
            <a:off x="3984452" y="2716180"/>
            <a:ext cx="1008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4472C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60%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;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7034A1-4348-419A-8173-855D7E6D7322}"/>
              </a:ext>
            </a:extLst>
          </p:cNvPr>
          <p:cNvSpPr/>
          <p:nvPr/>
        </p:nvSpPr>
        <p:spPr>
          <a:xfrm>
            <a:off x="4092955" y="3407710"/>
            <a:ext cx="1008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4472C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87%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;</a:t>
            </a:r>
          </a:p>
        </p:txBody>
      </p:sp>
      <p:pic>
        <p:nvPicPr>
          <p:cNvPr id="30" name="Picture 29" descr="Table&#10;&#10;Description automatically generated">
            <a:extLst>
              <a:ext uri="{FF2B5EF4-FFF2-40B4-BE49-F238E27FC236}">
                <a16:creationId xmlns:a16="http://schemas.microsoft.com/office/drawing/2014/main" id="{2F935442-0AD5-486C-B37F-712EF3970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6" t="2304" r="1646" b="1755"/>
          <a:stretch/>
        </p:blipFill>
        <p:spPr>
          <a:xfrm>
            <a:off x="6931333" y="3617609"/>
            <a:ext cx="5035469" cy="309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0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181709-0746-CF42-A28D-89BEEEF69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" name="Freeform: Shape 9">
            <a:extLst>
              <a:ext uri="{FF2B5EF4-FFF2-40B4-BE49-F238E27FC236}">
                <a16:creationId xmlns:a16="http://schemas.microsoft.com/office/drawing/2014/main" id="{8DCAD4C0-5926-CC4F-BA87-DCDC433DF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9CA3E9-6F21-6E42-8911-90BCE9C20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3B6CE0-55C0-EF46-A89D-851F1B8C0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" name="Isosceles Triangle 15">
            <a:extLst>
              <a:ext uri="{FF2B5EF4-FFF2-40B4-BE49-F238E27FC236}">
                <a16:creationId xmlns:a16="http://schemas.microsoft.com/office/drawing/2014/main" id="{ACB637A6-E019-4741-B6B0-B87043F88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B6E8E8-64ED-1B4D-B662-C94567CF3A35}"/>
              </a:ext>
            </a:extLst>
          </p:cNvPr>
          <p:cNvCxnSpPr>
            <a:cxnSpLocks/>
          </p:cNvCxnSpPr>
          <p:nvPr/>
        </p:nvCxnSpPr>
        <p:spPr>
          <a:xfrm flipH="1">
            <a:off x="1328928" y="1316736"/>
            <a:ext cx="102467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6BAEC03-C2EB-1944-8361-C0DBD0485696}"/>
              </a:ext>
            </a:extLst>
          </p:cNvPr>
          <p:cNvSpPr txBox="1"/>
          <p:nvPr/>
        </p:nvSpPr>
        <p:spPr>
          <a:xfrm>
            <a:off x="7452442" y="535890"/>
            <a:ext cx="3995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تنسيق صفحات الويب -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CSS</a:t>
            </a:r>
            <a:endParaRPr kumimoji="0" lang="en-BH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2FE257-57A3-8F4B-9C75-1A179DC90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0DF9149-2690-3F4B-8566-E6B128F71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AF3CD5-CA81-594E-9549-6ED53ABDC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F76A20-74EA-494F-94DD-9995F79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8" name="Isosceles Triangle 15">
            <a:extLst>
              <a:ext uri="{FF2B5EF4-FFF2-40B4-BE49-F238E27FC236}">
                <a16:creationId xmlns:a16="http://schemas.microsoft.com/office/drawing/2014/main" id="{A92E546C-3A0F-9140-BA2A-C8115931D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34D418-E374-A64F-AB14-150E3B009E3C}"/>
              </a:ext>
            </a:extLst>
          </p:cNvPr>
          <p:cNvCxnSpPr>
            <a:cxnSpLocks/>
          </p:cNvCxnSpPr>
          <p:nvPr/>
        </p:nvCxnSpPr>
        <p:spPr>
          <a:xfrm flipH="1">
            <a:off x="1328928" y="1316736"/>
            <a:ext cx="102467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7FED538-87AB-A742-BD87-AE497EB9A5B9}"/>
              </a:ext>
            </a:extLst>
          </p:cNvPr>
          <p:cNvSpPr txBox="1"/>
          <p:nvPr/>
        </p:nvSpPr>
        <p:spPr>
          <a:xfrm>
            <a:off x="8048759" y="535890"/>
            <a:ext cx="3398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تنسيق </a:t>
            </a:r>
            <a:r>
              <a:rPr lang="ar-SA" sz="3600" b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الارتباط التشعبي</a:t>
            </a:r>
            <a:endParaRPr kumimoji="0" lang="en-BH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52FF7C-325D-8F4C-B39F-578108181BCE}"/>
              </a:ext>
            </a:extLst>
          </p:cNvPr>
          <p:cNvSpPr/>
          <p:nvPr/>
        </p:nvSpPr>
        <p:spPr>
          <a:xfrm>
            <a:off x="6811108" y="1635807"/>
            <a:ext cx="47645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ادرجي تنسيق الارتباط </a:t>
            </a:r>
            <a:r>
              <a:rPr lang="ar-SA" sz="3200" b="1" noProof="0" dirty="0" err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التشع</a:t>
            </a:r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بي</a:t>
            </a:r>
            <a:r>
              <a:rPr lang="ar-SA" sz="32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كالآتي :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لون الخط = اخضر </a:t>
            </a:r>
            <a:r>
              <a:rPr lang="en-US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green</a:t>
            </a:r>
            <a:endParaRPr lang="ar-SA" sz="3200" b="1" noProof="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r" rtl="1">
              <a:defRPr/>
            </a:pPr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 نوع الخط = </a:t>
            </a:r>
            <a:r>
              <a:rPr lang="en-US" sz="3200" b="1" dirty="0" err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calibri</a:t>
            </a:r>
            <a:endParaRPr kumimoji="0" lang="en-B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D9D04F0-2160-6249-BE3A-A9750717358C}"/>
              </a:ext>
            </a:extLst>
          </p:cNvPr>
          <p:cNvSpPr txBox="1"/>
          <p:nvPr/>
        </p:nvSpPr>
        <p:spPr>
          <a:xfrm>
            <a:off x="1328928" y="2354721"/>
            <a:ext cx="47645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{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}</a:t>
            </a:r>
            <a:endParaRPr kumimoji="0" lang="en-BH" sz="4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36E694-FCAC-B148-A073-E80DA19E6786}"/>
              </a:ext>
            </a:extLst>
          </p:cNvPr>
          <p:cNvSpPr/>
          <p:nvPr/>
        </p:nvSpPr>
        <p:spPr>
          <a:xfrm>
            <a:off x="1697583" y="3792029"/>
            <a:ext cx="2241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4472C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Font-family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818E9B-9155-FE42-B58F-779AD5993321}"/>
              </a:ext>
            </a:extLst>
          </p:cNvPr>
          <p:cNvSpPr/>
          <p:nvPr/>
        </p:nvSpPr>
        <p:spPr>
          <a:xfrm>
            <a:off x="1697583" y="3134030"/>
            <a:ext cx="12041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4472C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Color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D2FABB-3008-4A4A-9AA4-CF1DC47EF583}"/>
              </a:ext>
            </a:extLst>
          </p:cNvPr>
          <p:cNvSpPr/>
          <p:nvPr/>
        </p:nvSpPr>
        <p:spPr>
          <a:xfrm>
            <a:off x="811317" y="2248752"/>
            <a:ext cx="10918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a</a:t>
            </a:r>
            <a:endParaRPr lang="en-BH" sz="4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9D9B275-126A-4C43-A5DA-6BBF1496122B}"/>
              </a:ext>
            </a:extLst>
          </p:cNvPr>
          <p:cNvSpPr/>
          <p:nvPr/>
        </p:nvSpPr>
        <p:spPr>
          <a:xfrm>
            <a:off x="2846217" y="3124162"/>
            <a:ext cx="12490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4472C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green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;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959F93-595A-4611-A7E7-E00B8FBB7F12}"/>
              </a:ext>
            </a:extLst>
          </p:cNvPr>
          <p:cNvSpPr/>
          <p:nvPr/>
        </p:nvSpPr>
        <p:spPr>
          <a:xfrm>
            <a:off x="3784854" y="3813550"/>
            <a:ext cx="13452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dirty="0" err="1">
                <a:solidFill>
                  <a:srgbClr val="4472C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calibri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;</a:t>
            </a:r>
          </a:p>
        </p:txBody>
      </p:sp>
      <p:pic>
        <p:nvPicPr>
          <p:cNvPr id="24" name="Picture 23" descr="Table&#10;&#10;Description automatically generated">
            <a:extLst>
              <a:ext uri="{FF2B5EF4-FFF2-40B4-BE49-F238E27FC236}">
                <a16:creationId xmlns:a16="http://schemas.microsoft.com/office/drawing/2014/main" id="{BB4906D6-C0A3-44D1-974C-E0608C5E3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6" t="2304" r="1646" b="1755"/>
          <a:stretch/>
        </p:blipFill>
        <p:spPr>
          <a:xfrm>
            <a:off x="6895632" y="3813550"/>
            <a:ext cx="4936601" cy="273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8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26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181709-0746-CF42-A28D-89BEEEF69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" name="Freeform: Shape 9">
            <a:extLst>
              <a:ext uri="{FF2B5EF4-FFF2-40B4-BE49-F238E27FC236}">
                <a16:creationId xmlns:a16="http://schemas.microsoft.com/office/drawing/2014/main" id="{8DCAD4C0-5926-CC4F-BA87-DCDC433DF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9CA3E9-6F21-6E42-8911-90BCE9C20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3B6CE0-55C0-EF46-A89D-851F1B8C0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" name="Isosceles Triangle 15">
            <a:extLst>
              <a:ext uri="{FF2B5EF4-FFF2-40B4-BE49-F238E27FC236}">
                <a16:creationId xmlns:a16="http://schemas.microsoft.com/office/drawing/2014/main" id="{ACB637A6-E019-4741-B6B0-B87043F88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B6E8E8-64ED-1B4D-B662-C94567CF3A35}"/>
              </a:ext>
            </a:extLst>
          </p:cNvPr>
          <p:cNvCxnSpPr>
            <a:cxnSpLocks/>
          </p:cNvCxnSpPr>
          <p:nvPr/>
        </p:nvCxnSpPr>
        <p:spPr>
          <a:xfrm flipH="1">
            <a:off x="1328928" y="1316736"/>
            <a:ext cx="102467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9F19BAB-064F-3942-BE38-2946CB8C14A3}"/>
              </a:ext>
            </a:extLst>
          </p:cNvPr>
          <p:cNvSpPr/>
          <p:nvPr/>
        </p:nvSpPr>
        <p:spPr>
          <a:xfrm>
            <a:off x="787321" y="1396615"/>
            <a:ext cx="108363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ادرجي</a:t>
            </a:r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تنسيق علامة الفقرة كالآتي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kumimoji="0" lang="en-B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R="0" lvl="2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حجم الخط= </a:t>
            </a:r>
            <a:r>
              <a:rPr lang="en-US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14px</a:t>
            </a:r>
            <a:endParaRPr lang="ar-SA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371600" marR="0" lvl="2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تباعد الاسطر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</a:p>
          <a:p>
            <a:pPr marL="1371600" marR="0" lvl="2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ar-SA" sz="32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نوع الخط =</a:t>
            </a:r>
            <a:r>
              <a:rPr lang="en-US" sz="3200" b="1" noProof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MT Extra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33B007-56EE-B049-A1DC-D69BC9EC979A}"/>
              </a:ext>
            </a:extLst>
          </p:cNvPr>
          <p:cNvSpPr txBox="1"/>
          <p:nvPr/>
        </p:nvSpPr>
        <p:spPr>
          <a:xfrm>
            <a:off x="1354747" y="2727865"/>
            <a:ext cx="507619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{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}</a:t>
            </a:r>
            <a:endParaRPr kumimoji="0" lang="en-BH" sz="4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BAEC03-C2EB-1944-8361-C0DBD0485696}"/>
              </a:ext>
            </a:extLst>
          </p:cNvPr>
          <p:cNvSpPr txBox="1"/>
          <p:nvPr/>
        </p:nvSpPr>
        <p:spPr>
          <a:xfrm>
            <a:off x="9366427" y="535890"/>
            <a:ext cx="208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تنسيق </a:t>
            </a:r>
            <a:r>
              <a:rPr lang="ar-SA" sz="3600" b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الفقرة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F54D8C-C6A4-4A69-B2B5-6F03CE969863}"/>
              </a:ext>
            </a:extLst>
          </p:cNvPr>
          <p:cNvSpPr txBox="1"/>
          <p:nvPr/>
        </p:nvSpPr>
        <p:spPr>
          <a:xfrm>
            <a:off x="2155522" y="3483150"/>
            <a:ext cx="1915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Font-size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CA8DAE-E5D8-1F4F-AC07-19D3A8FE2A1C}"/>
              </a:ext>
            </a:extLst>
          </p:cNvPr>
          <p:cNvSpPr/>
          <p:nvPr/>
        </p:nvSpPr>
        <p:spPr>
          <a:xfrm>
            <a:off x="2160284" y="4110613"/>
            <a:ext cx="20281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4472C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Line-</a:t>
            </a:r>
            <a:r>
              <a:rPr lang="en-US" sz="4000" b="1" dirty="0" err="1">
                <a:solidFill>
                  <a:srgbClr val="4472C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hight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0F569A-1CEA-9F46-8CA5-0EE82746DD0C}"/>
              </a:ext>
            </a:extLst>
          </p:cNvPr>
          <p:cNvSpPr/>
          <p:nvPr/>
        </p:nvSpPr>
        <p:spPr>
          <a:xfrm>
            <a:off x="2155522" y="4765625"/>
            <a:ext cx="2241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4472C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Font-family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D16266-6639-4C4C-8C9A-0672CE87BAD1}"/>
              </a:ext>
            </a:extLst>
          </p:cNvPr>
          <p:cNvSpPr txBox="1"/>
          <p:nvPr/>
        </p:nvSpPr>
        <p:spPr>
          <a:xfrm>
            <a:off x="3833963" y="3458718"/>
            <a:ext cx="1320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14px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;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7EBF5D-A839-41E6-8C0B-EEF0058A0EBD}"/>
              </a:ext>
            </a:extLst>
          </p:cNvPr>
          <p:cNvSpPr/>
          <p:nvPr/>
        </p:nvSpPr>
        <p:spPr>
          <a:xfrm>
            <a:off x="4166662" y="4138988"/>
            <a:ext cx="492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4472C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6B85F1-9268-48B2-BD59-21A67FBDEDFE}"/>
              </a:ext>
            </a:extLst>
          </p:cNvPr>
          <p:cNvSpPr/>
          <p:nvPr/>
        </p:nvSpPr>
        <p:spPr>
          <a:xfrm>
            <a:off x="4305713" y="4803689"/>
            <a:ext cx="19992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‘</a:t>
            </a:r>
            <a:r>
              <a:rPr lang="en-US" sz="4000" b="1" dirty="0">
                <a:solidFill>
                  <a:srgbClr val="4472C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MT Extra</a:t>
            </a:r>
            <a:r>
              <a:rPr lang="en-US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’;</a:t>
            </a:r>
          </a:p>
        </p:txBody>
      </p:sp>
      <p:pic>
        <p:nvPicPr>
          <p:cNvPr id="20" name="Picture 19" descr="Table&#10;&#10;Description automatically generated">
            <a:extLst>
              <a:ext uri="{FF2B5EF4-FFF2-40B4-BE49-F238E27FC236}">
                <a16:creationId xmlns:a16="http://schemas.microsoft.com/office/drawing/2014/main" id="{8E19B27B-8D62-404F-8681-C4299C7D8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6" t="2304" r="1646" b="1755"/>
          <a:stretch/>
        </p:blipFill>
        <p:spPr>
          <a:xfrm>
            <a:off x="6876057" y="3756244"/>
            <a:ext cx="5054297" cy="280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11" grpId="0"/>
      <p:bldP spid="2" grpId="0"/>
      <p:bldP spid="16" grpId="0"/>
      <p:bldP spid="15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181709-0746-CF42-A28D-89BEEEF69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" name="Freeform: Shape 9">
            <a:extLst>
              <a:ext uri="{FF2B5EF4-FFF2-40B4-BE49-F238E27FC236}">
                <a16:creationId xmlns:a16="http://schemas.microsoft.com/office/drawing/2014/main" id="{8DCAD4C0-5926-CC4F-BA87-DCDC433DF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9CA3E9-6F21-6E42-8911-90BCE9C20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3B6CE0-55C0-EF46-A89D-851F1B8C0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" name="Isosceles Triangle 15">
            <a:extLst>
              <a:ext uri="{FF2B5EF4-FFF2-40B4-BE49-F238E27FC236}">
                <a16:creationId xmlns:a16="http://schemas.microsoft.com/office/drawing/2014/main" id="{ACB637A6-E019-4741-B6B0-B87043F88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B6E8E8-64ED-1B4D-B662-C94567CF3A35}"/>
              </a:ext>
            </a:extLst>
          </p:cNvPr>
          <p:cNvCxnSpPr>
            <a:cxnSpLocks/>
          </p:cNvCxnSpPr>
          <p:nvPr/>
        </p:nvCxnSpPr>
        <p:spPr>
          <a:xfrm flipH="1">
            <a:off x="1328928" y="1316736"/>
            <a:ext cx="102467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9F19BAB-064F-3942-BE38-2946CB8C14A3}"/>
              </a:ext>
            </a:extLst>
          </p:cNvPr>
          <p:cNvSpPr/>
          <p:nvPr/>
        </p:nvSpPr>
        <p:spPr>
          <a:xfrm>
            <a:off x="787321" y="1396615"/>
            <a:ext cx="108363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ادرجي</a:t>
            </a:r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تنسيق </a:t>
            </a:r>
            <a:r>
              <a:rPr lang="ar-SA" sz="3200" b="1" u="sng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الجدول</a:t>
            </a:r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كالآتي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kumimoji="0" lang="en-B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1371600" lvl="2" indent="-457200" algn="r" rtl="1">
              <a:buFontTx/>
              <a:buChar char="-"/>
              <a:defRPr/>
            </a:pPr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الاطار (الحدود) =</a:t>
            </a:r>
            <a:r>
              <a:rPr lang="en-US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اللون</a:t>
            </a:r>
            <a:r>
              <a:rPr lang="en-US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blue   </a:t>
            </a:r>
            <a:r>
              <a:rPr lang="ar-SA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-</a:t>
            </a: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النمط</a:t>
            </a:r>
            <a:r>
              <a:rPr lang="en-US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-   solid  </a:t>
            </a: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السمك  </a:t>
            </a:r>
            <a:r>
              <a:rPr lang="en-US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2px</a:t>
            </a:r>
          </a:p>
          <a:p>
            <a:pPr marR="0" lvl="2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ar-SA" sz="32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33B007-56EE-B049-A1DC-D69BC9EC979A}"/>
              </a:ext>
            </a:extLst>
          </p:cNvPr>
          <p:cNvSpPr txBox="1"/>
          <p:nvPr/>
        </p:nvSpPr>
        <p:spPr>
          <a:xfrm>
            <a:off x="674520" y="3126584"/>
            <a:ext cx="18378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table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{</a:t>
            </a: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4472C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}</a:t>
            </a:r>
            <a:endParaRPr kumimoji="0" lang="en-BH" sz="4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BAEC03-C2EB-1944-8361-C0DBD0485696}"/>
              </a:ext>
            </a:extLst>
          </p:cNvPr>
          <p:cNvSpPr txBox="1"/>
          <p:nvPr/>
        </p:nvSpPr>
        <p:spPr>
          <a:xfrm>
            <a:off x="9209333" y="535890"/>
            <a:ext cx="2238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تنسيق الجدول </a:t>
            </a:r>
            <a:r>
              <a:rPr lang="ar-SA" sz="3600" b="1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F54D8C-C6A4-4A69-B2B5-6F03CE969863}"/>
              </a:ext>
            </a:extLst>
          </p:cNvPr>
          <p:cNvSpPr txBox="1"/>
          <p:nvPr/>
        </p:nvSpPr>
        <p:spPr>
          <a:xfrm>
            <a:off x="2122719" y="3831135"/>
            <a:ext cx="1613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Border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942117-8B28-40EA-BD9B-7B1A7F647723}"/>
              </a:ext>
            </a:extLst>
          </p:cNvPr>
          <p:cNvSpPr txBox="1"/>
          <p:nvPr/>
        </p:nvSpPr>
        <p:spPr>
          <a:xfrm>
            <a:off x="3537444" y="3850308"/>
            <a:ext cx="955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blue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4864E5-C4AE-44D6-92BA-6FFE3AC0AC72}"/>
              </a:ext>
            </a:extLst>
          </p:cNvPr>
          <p:cNvSpPr txBox="1"/>
          <p:nvPr/>
        </p:nvSpPr>
        <p:spPr>
          <a:xfrm>
            <a:off x="4542796" y="3850308"/>
            <a:ext cx="110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solid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710185-5DCA-42A1-9086-356EE365B500}"/>
              </a:ext>
            </a:extLst>
          </p:cNvPr>
          <p:cNvSpPr txBox="1"/>
          <p:nvPr/>
        </p:nvSpPr>
        <p:spPr>
          <a:xfrm>
            <a:off x="5656899" y="3831135"/>
            <a:ext cx="963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2px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;</a:t>
            </a:r>
          </a:p>
        </p:txBody>
      </p:sp>
      <p:pic>
        <p:nvPicPr>
          <p:cNvPr id="17" name="Picture 16" descr="Table&#10;&#10;Description automatically generated">
            <a:extLst>
              <a:ext uri="{FF2B5EF4-FFF2-40B4-BE49-F238E27FC236}">
                <a16:creationId xmlns:a16="http://schemas.microsoft.com/office/drawing/2014/main" id="{87BFB714-EADB-44BB-AD54-F98E54B32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6" t="2304" r="1646" b="1755"/>
          <a:stretch/>
        </p:blipFill>
        <p:spPr>
          <a:xfrm>
            <a:off x="7034781" y="3891726"/>
            <a:ext cx="4964089" cy="275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3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11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181709-0746-CF42-A28D-89BEEEF69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5" name="Freeform: Shape 9">
            <a:extLst>
              <a:ext uri="{FF2B5EF4-FFF2-40B4-BE49-F238E27FC236}">
                <a16:creationId xmlns:a16="http://schemas.microsoft.com/office/drawing/2014/main" id="{8DCAD4C0-5926-CC4F-BA87-DCDC433DF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9CA3E9-6F21-6E42-8911-90BCE9C20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3B6CE0-55C0-EF46-A89D-851F1B8C0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8" name="Isosceles Triangle 15">
            <a:extLst>
              <a:ext uri="{FF2B5EF4-FFF2-40B4-BE49-F238E27FC236}">
                <a16:creationId xmlns:a16="http://schemas.microsoft.com/office/drawing/2014/main" id="{ACB637A6-E019-4741-B6B0-B87043F88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BB6E8E8-64ED-1B4D-B662-C94567CF3A35}"/>
              </a:ext>
            </a:extLst>
          </p:cNvPr>
          <p:cNvCxnSpPr>
            <a:cxnSpLocks/>
          </p:cNvCxnSpPr>
          <p:nvPr/>
        </p:nvCxnSpPr>
        <p:spPr>
          <a:xfrm flipH="1">
            <a:off x="1328928" y="1316736"/>
            <a:ext cx="102467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6BAEC03-C2EB-1944-8361-C0DBD0485696}"/>
              </a:ext>
            </a:extLst>
          </p:cNvPr>
          <p:cNvSpPr txBox="1"/>
          <p:nvPr/>
        </p:nvSpPr>
        <p:spPr>
          <a:xfrm>
            <a:off x="9444975" y="535890"/>
            <a:ext cx="2002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نشاط تقويمي</a:t>
            </a:r>
            <a:endParaRPr lang="ar-SA" sz="3600" b="1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5" name="Picture 14" descr="Icon&#10;&#10;Description automatically generated with medium confidence">
            <a:hlinkClick r:id="rId2"/>
            <a:extLst>
              <a:ext uri="{FF2B5EF4-FFF2-40B4-BE49-F238E27FC236}">
                <a16:creationId xmlns:a16="http://schemas.microsoft.com/office/drawing/2014/main" id="{B19A38D5-1776-4513-8C8F-03AFE9AF1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049" y="1451251"/>
            <a:ext cx="3444314" cy="32908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027F8F-6374-4F14-B503-21B119F012AB}"/>
              </a:ext>
            </a:extLst>
          </p:cNvPr>
          <p:cNvSpPr txBox="1"/>
          <p:nvPr/>
        </p:nvSpPr>
        <p:spPr>
          <a:xfrm>
            <a:off x="3305429" y="4582373"/>
            <a:ext cx="60975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4"/>
              </a:rPr>
              <a:t>https://wordwall.net/play/11578/092/597</a:t>
            </a:r>
            <a:endParaRPr lang="en-US" sz="2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71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83DBF0-29E3-4148-A242-0F2093A27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B25083B0-DBCD-4E0B-A6FB-898E045B6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632C6E-4F23-4AEA-A213-62762EFC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718386-FFE2-4BE6-A6B0-0FCC6A777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C630E6E-2819-404D-8CC5-1869D19DD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37C736-177F-41C6-B0D5-380AB0DF8345}"/>
              </a:ext>
            </a:extLst>
          </p:cNvPr>
          <p:cNvSpPr txBox="1"/>
          <p:nvPr/>
        </p:nvSpPr>
        <p:spPr>
          <a:xfrm>
            <a:off x="10224034" y="535890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الخاتمة</a:t>
            </a:r>
            <a:endParaRPr kumimoji="0" lang="en-BH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54B790-F525-4681-A314-590B6369D1A6}"/>
              </a:ext>
            </a:extLst>
          </p:cNvPr>
          <p:cNvCxnSpPr>
            <a:cxnSpLocks/>
          </p:cNvCxnSpPr>
          <p:nvPr/>
        </p:nvCxnSpPr>
        <p:spPr>
          <a:xfrm flipH="1">
            <a:off x="1328928" y="1316736"/>
            <a:ext cx="102467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3240799-A5BB-48AA-94A0-65A742F480A9}"/>
              </a:ext>
            </a:extLst>
          </p:cNvPr>
          <p:cNvSpPr txBox="1"/>
          <p:nvPr/>
        </p:nvSpPr>
        <p:spPr>
          <a:xfrm>
            <a:off x="289557" y="2512846"/>
            <a:ext cx="4990583" cy="3045321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المطلوب...</a:t>
            </a:r>
            <a:endParaRPr lang="ar-BH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عمل خريطة مفاهيمية للعلامات المخصصة بلغة </a:t>
            </a:r>
            <a:r>
              <a:rPr lang="en-US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HTML</a:t>
            </a:r>
            <a:endParaRPr lang="ar-BH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1E4D3F-F5C5-41D8-900E-E098342A6B74}"/>
              </a:ext>
            </a:extLst>
          </p:cNvPr>
          <p:cNvSpPr txBox="1"/>
          <p:nvPr/>
        </p:nvSpPr>
        <p:spPr>
          <a:xfrm>
            <a:off x="5131186" y="3034776"/>
            <a:ext cx="609600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ابدئي بالدخول للموقع التالي </a:t>
            </a:r>
            <a:r>
              <a:rPr lang="ar-SA" sz="2800" b="1" u="sng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2800" b="1" u="sng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2800" b="1" u="sng" dirty="0" err="1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nearpod</a:t>
            </a:r>
            <a:endParaRPr lang="en-GB" sz="2800" b="1" u="sng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algn="ctr" defTabSz="914400" rtl="1" eaLnBrk="1" latinLnBrk="0" hangingPunct="1"/>
            <a:r>
              <a:rPr lang="ar-BH" sz="2800" b="1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ضعي الرمز الظاهر على الشاشة</a:t>
            </a:r>
            <a:endParaRPr lang="ar-SA" sz="2800" b="1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algn="ctr" defTabSz="914400" rtl="1" eaLnBrk="1" latinLnBrk="0" hangingPunct="1"/>
            <a:endParaRPr lang="ar-SA" b="1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algn="ctr" defTabSz="914400" rtl="1" eaLnBrk="1" latinLnBrk="0" hangingPunct="1"/>
            <a:r>
              <a:rPr lang="ar-SA" sz="4400" b="1" u="sng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ابدئي اللعب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1688A4-69D2-BB49-AA79-B38BEDBEBB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061" t="24050" r="4354" b="34406"/>
          <a:stretch/>
        </p:blipFill>
        <p:spPr>
          <a:xfrm>
            <a:off x="4621161" y="1451252"/>
            <a:ext cx="6750201" cy="15680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CADF79E-186C-4F25-ABE8-A9E3475DCAF6}"/>
              </a:ext>
            </a:extLst>
          </p:cNvPr>
          <p:cNvSpPr txBox="1"/>
          <p:nvPr/>
        </p:nvSpPr>
        <p:spPr>
          <a:xfrm>
            <a:off x="5896958" y="5555719"/>
            <a:ext cx="6094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https://app.nearpod.com/?pin=vyfr8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2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24E63F-A62B-5848-8C84-93E8F9D1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91262C8C-CC4D-8C4D-9480-666B2D7A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8E97B-8023-3F40-9FA0-C13878773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A50752-FD26-414D-95BF-6538D241D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Isosceles Triangle 15">
            <a:extLst>
              <a:ext uri="{FF2B5EF4-FFF2-40B4-BE49-F238E27FC236}">
                <a16:creationId xmlns:a16="http://schemas.microsoft.com/office/drawing/2014/main" id="{FD7A7E6F-EA41-174D-ACB0-4D0D84FA5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77875FD0-F38F-4006-ACAE-5512F06C2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616" y="36423"/>
            <a:ext cx="4756847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5BFE6B1-BECA-4940-8588-F5DFCFA8A071}"/>
              </a:ext>
            </a:extLst>
          </p:cNvPr>
          <p:cNvSpPr txBox="1"/>
          <p:nvPr/>
        </p:nvSpPr>
        <p:spPr>
          <a:xfrm>
            <a:off x="8720358" y="983089"/>
            <a:ext cx="1816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ar-SA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ماذا تلاحظين ؟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44D787-9763-7346-8406-67709A06BC29}"/>
              </a:ext>
            </a:extLst>
          </p:cNvPr>
          <p:cNvSpPr txBox="1"/>
          <p:nvPr/>
        </p:nvSpPr>
        <p:spPr>
          <a:xfrm>
            <a:off x="5243332" y="1753328"/>
            <a:ext cx="752354" cy="735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B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E07D2-FA67-4E49-A033-60EF21A4B77E}"/>
              </a:ext>
            </a:extLst>
          </p:cNvPr>
          <p:cNvSpPr txBox="1"/>
          <p:nvPr/>
        </p:nvSpPr>
        <p:spPr>
          <a:xfrm>
            <a:off x="8308179" y="2374102"/>
            <a:ext cx="24733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ar-SA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على ما تدل هذه الكلمات ؟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D3FE92-400B-BC40-ADB8-44A961BD2A12}"/>
              </a:ext>
            </a:extLst>
          </p:cNvPr>
          <p:cNvSpPr txBox="1"/>
          <p:nvPr/>
        </p:nvSpPr>
        <p:spPr>
          <a:xfrm>
            <a:off x="8392102" y="3792406"/>
            <a:ext cx="2473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1" eaLnBrk="1" latinLnBrk="0" hangingPunct="1"/>
            <a:r>
              <a:rPr lang="ar-SA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ما العلاقة بينها وبين صفحة الويب ؟</a:t>
            </a:r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2982A8E6-04A1-A24C-9E90-558174749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61" b="90000" l="10000" r="90000">
                        <a14:foregroundMark x1="32188" y1="21088" x2="34688" y2="5102"/>
                        <a14:foregroundMark x1="34688" y1="5102" x2="50063" y2="544"/>
                        <a14:foregroundMark x1="50063" y1="544" x2="67750" y2="4286"/>
                        <a14:foregroundMark x1="67750" y1="4286" x2="67375" y2="18912"/>
                        <a14:foregroundMark x1="67375" y1="18912" x2="62000" y2="33061"/>
                        <a14:foregroundMark x1="62000" y1="33061" x2="47438" y2="38435"/>
                        <a14:foregroundMark x1="47438" y1="38435" x2="33688" y2="31088"/>
                        <a14:foregroundMark x1="33688" y1="31088" x2="31250" y2="22517"/>
                        <a14:foregroundMark x1="41188" y1="3061" x2="54000" y2="7143"/>
                        <a14:foregroundMark x1="54000" y1="7143" x2="54000" y2="8639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78100" y="2974266"/>
            <a:ext cx="3615711" cy="332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2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24E63F-A62B-5848-8C84-93E8F9D1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91262C8C-CC4D-8C4D-9480-666B2D7A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8E97B-8023-3F40-9FA0-C13878773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A50752-FD26-414D-95BF-6538D241D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Isosceles Triangle 15">
            <a:extLst>
              <a:ext uri="{FF2B5EF4-FFF2-40B4-BE49-F238E27FC236}">
                <a16:creationId xmlns:a16="http://schemas.microsoft.com/office/drawing/2014/main" id="{FD7A7E6F-EA41-174D-ACB0-4D0D84FA5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4B5A1-571B-DA4C-8817-EA9DD58BA90A}"/>
              </a:ext>
            </a:extLst>
          </p:cNvPr>
          <p:cNvSpPr/>
          <p:nvPr/>
        </p:nvSpPr>
        <p:spPr>
          <a:xfrm>
            <a:off x="1088148" y="1978739"/>
            <a:ext cx="105014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 defTabSz="914400" rtl="1" eaLnBrk="1" latinLnBrk="0" hangingPunct="1"/>
            <a:r>
              <a:rPr lang="ar-BH" sz="8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التعرف على طريقة تنسيق العلامات المخصصة بلغة </a:t>
            </a:r>
            <a:r>
              <a:rPr lang="en-US" sz="8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CSS</a:t>
            </a:r>
            <a:r>
              <a:rPr lang="ar-BH" sz="8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sz="8000" b="1" dirty="0">
              <a:solidFill>
                <a:schemeClr val="accent1">
                  <a:lumMod val="60000"/>
                  <a:lumOff val="4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169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24E63F-A62B-5848-8C84-93E8F9D1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91262C8C-CC4D-8C4D-9480-666B2D7A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8E97B-8023-3F40-9FA0-C13878773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A50752-FD26-414D-95BF-6538D241D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Isosceles Triangle 15">
            <a:extLst>
              <a:ext uri="{FF2B5EF4-FFF2-40B4-BE49-F238E27FC236}">
                <a16:creationId xmlns:a16="http://schemas.microsoft.com/office/drawing/2014/main" id="{FD7A7E6F-EA41-174D-ACB0-4D0D84FA5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065985-65A3-49E2-ABBB-51185FAF9103}"/>
              </a:ext>
            </a:extLst>
          </p:cNvPr>
          <p:cNvSpPr txBox="1"/>
          <p:nvPr/>
        </p:nvSpPr>
        <p:spPr>
          <a:xfrm>
            <a:off x="9332700" y="635294"/>
            <a:ext cx="2242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مفهوم لغة </a:t>
            </a:r>
            <a:r>
              <a:rPr lang="en-US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CSS</a:t>
            </a:r>
          </a:p>
          <a:p>
            <a:pPr marL="0" algn="r" defTabSz="914400" rtl="1" eaLnBrk="1" latinLnBrk="0" hangingPunct="1"/>
            <a:endParaRPr lang="en-BH" sz="36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E673EF-D7D2-431C-B0A9-CD4BB929E1DD}"/>
              </a:ext>
            </a:extLst>
          </p:cNvPr>
          <p:cNvCxnSpPr>
            <a:cxnSpLocks/>
          </p:cNvCxnSpPr>
          <p:nvPr/>
        </p:nvCxnSpPr>
        <p:spPr>
          <a:xfrm flipH="1">
            <a:off x="1328928" y="1316736"/>
            <a:ext cx="102467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B2CCC95-11B1-2744-8188-36E9FA051C61}"/>
              </a:ext>
            </a:extLst>
          </p:cNvPr>
          <p:cNvSpPr/>
          <p:nvPr/>
        </p:nvSpPr>
        <p:spPr>
          <a:xfrm>
            <a:off x="2894326" y="3191685"/>
            <a:ext cx="6438374" cy="23495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rtl="1"/>
            <a:r>
              <a:rPr lang="en-US" sz="6600" b="1" u="sng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</a:t>
            </a:r>
            <a:r>
              <a:rPr lang="en-US" sz="6600" b="1">
                <a:latin typeface="Sakkal Majalla" panose="02000000000000000000" pitchFamily="2" charset="-78"/>
                <a:cs typeface="Sakkal Majalla" panose="02000000000000000000" pitchFamily="2" charset="-78"/>
              </a:rPr>
              <a:t>ascading </a:t>
            </a:r>
            <a:r>
              <a:rPr lang="en-US" sz="6600" b="1" u="sng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</a:t>
            </a:r>
            <a:r>
              <a:rPr lang="en-US" sz="6600" b="1">
                <a:latin typeface="Sakkal Majalla" panose="02000000000000000000" pitchFamily="2" charset="-78"/>
                <a:cs typeface="Sakkal Majalla" panose="02000000000000000000" pitchFamily="2" charset="-78"/>
              </a:rPr>
              <a:t>tyle </a:t>
            </a:r>
            <a:r>
              <a:rPr lang="en-US" sz="6600" b="1" u="sng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S</a:t>
            </a:r>
            <a:r>
              <a:rPr lang="en-US" sz="6600" b="1">
                <a:latin typeface="Sakkal Majalla" panose="02000000000000000000" pitchFamily="2" charset="-78"/>
                <a:cs typeface="Sakkal Majalla" panose="02000000000000000000" pitchFamily="2" charset="-78"/>
              </a:rPr>
              <a:t>heet</a:t>
            </a:r>
          </a:p>
          <a:p>
            <a:pPr algn="ctr" rtl="1"/>
            <a:r>
              <a:rPr lang="ar-SA" sz="6600" b="1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تنسيق صفحات الويب</a:t>
            </a:r>
            <a:r>
              <a:rPr lang="en-US" sz="6600" b="1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6600" b="1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96E5A67-4CC1-6741-85AF-2056BF050D27}"/>
              </a:ext>
            </a:extLst>
          </p:cNvPr>
          <p:cNvSpPr txBox="1">
            <a:spLocks/>
          </p:cNvSpPr>
          <p:nvPr/>
        </p:nvSpPr>
        <p:spPr>
          <a:xfrm>
            <a:off x="4213525" y="1771461"/>
            <a:ext cx="3764949" cy="11971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9600" b="1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CSS</a:t>
            </a:r>
            <a:endParaRPr lang="ar-BH" sz="9600" b="1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385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24E63F-A62B-5848-8C84-93E8F9D1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91262C8C-CC4D-8C4D-9480-666B2D7A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8E97B-8023-3F40-9FA0-C13878773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A50752-FD26-414D-95BF-6538D241D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Isosceles Triangle 15">
            <a:extLst>
              <a:ext uri="{FF2B5EF4-FFF2-40B4-BE49-F238E27FC236}">
                <a16:creationId xmlns:a16="http://schemas.microsoft.com/office/drawing/2014/main" id="{FD7A7E6F-EA41-174D-ACB0-4D0D84FA5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065985-65A3-49E2-ABBB-51185FAF9103}"/>
              </a:ext>
            </a:extLst>
          </p:cNvPr>
          <p:cNvSpPr txBox="1"/>
          <p:nvPr/>
        </p:nvSpPr>
        <p:spPr>
          <a:xfrm>
            <a:off x="9332700" y="635294"/>
            <a:ext cx="22429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مفهوم لغة </a:t>
            </a:r>
            <a:r>
              <a:rPr lang="en-US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CSS</a:t>
            </a:r>
          </a:p>
          <a:p>
            <a:pPr marL="0" algn="r" defTabSz="914400" rtl="1" eaLnBrk="1" latinLnBrk="0" hangingPunct="1"/>
            <a:endParaRPr lang="en-BH" sz="3600" b="1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E673EF-D7D2-431C-B0A9-CD4BB929E1DD}"/>
              </a:ext>
            </a:extLst>
          </p:cNvPr>
          <p:cNvCxnSpPr>
            <a:cxnSpLocks/>
          </p:cNvCxnSpPr>
          <p:nvPr/>
        </p:nvCxnSpPr>
        <p:spPr>
          <a:xfrm flipH="1">
            <a:off x="1328928" y="1316736"/>
            <a:ext cx="102467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219ED98-0685-4625-9984-F7D69483D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60" t="9264" r="24112" b="6237"/>
          <a:stretch/>
        </p:blipFill>
        <p:spPr>
          <a:xfrm>
            <a:off x="6212683" y="1674706"/>
            <a:ext cx="5437586" cy="43951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D24C65-D7F5-481B-8857-8842BD2620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53" t="9263" r="22156" b="6093"/>
          <a:stretch/>
        </p:blipFill>
        <p:spPr>
          <a:xfrm>
            <a:off x="764536" y="1674706"/>
            <a:ext cx="5214783" cy="43951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985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24E63F-A62B-5848-8C84-93E8F9D1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91262C8C-CC4D-8C4D-9480-666B2D7A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8E97B-8023-3F40-9FA0-C13878773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A50752-FD26-414D-95BF-6538D241D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Isosceles Triangle 15">
            <a:extLst>
              <a:ext uri="{FF2B5EF4-FFF2-40B4-BE49-F238E27FC236}">
                <a16:creationId xmlns:a16="http://schemas.microsoft.com/office/drawing/2014/main" id="{FD7A7E6F-EA41-174D-ACB0-4D0D84FA5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065985-65A3-49E2-ABBB-51185FAF9103}"/>
              </a:ext>
            </a:extLst>
          </p:cNvPr>
          <p:cNvSpPr txBox="1"/>
          <p:nvPr/>
        </p:nvSpPr>
        <p:spPr>
          <a:xfrm>
            <a:off x="2089332" y="1753328"/>
            <a:ext cx="8013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يتم تطبيق التنسيقات على ملفات </a:t>
            </a:r>
            <a:r>
              <a:rPr lang="en-US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HTML </a:t>
            </a:r>
            <a:r>
              <a:rPr lang="ar-SA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u="sng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بـ ٣ طرق</a:t>
            </a:r>
            <a:r>
              <a:rPr lang="ar-SA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 :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E673EF-D7D2-431C-B0A9-CD4BB929E1DD}"/>
              </a:ext>
            </a:extLst>
          </p:cNvPr>
          <p:cNvCxnSpPr>
            <a:cxnSpLocks/>
          </p:cNvCxnSpPr>
          <p:nvPr/>
        </p:nvCxnSpPr>
        <p:spPr>
          <a:xfrm flipH="1">
            <a:off x="1328928" y="1316736"/>
            <a:ext cx="102467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FEE11ED-99C5-9141-A44E-386C95B74C2A}"/>
              </a:ext>
            </a:extLst>
          </p:cNvPr>
          <p:cNvSpPr/>
          <p:nvPr/>
        </p:nvSpPr>
        <p:spPr>
          <a:xfrm>
            <a:off x="8603444" y="646330"/>
            <a:ext cx="2941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مفهوم لغة </a:t>
            </a:r>
            <a:r>
              <a:rPr lang="en-US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CSS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0F602AE-B2BF-064A-A08B-F7BA73989C2C}"/>
              </a:ext>
            </a:extLst>
          </p:cNvPr>
          <p:cNvSpPr/>
          <p:nvPr/>
        </p:nvSpPr>
        <p:spPr>
          <a:xfrm>
            <a:off x="5201723" y="2399659"/>
            <a:ext cx="2941051" cy="1123712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en-US" sz="6000" b="1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Inline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C378805-66E8-3845-843A-2BCB434AC2D7}"/>
              </a:ext>
            </a:extLst>
          </p:cNvPr>
          <p:cNvSpPr/>
          <p:nvPr/>
        </p:nvSpPr>
        <p:spPr>
          <a:xfrm>
            <a:off x="5201723" y="3642000"/>
            <a:ext cx="2941051" cy="1123712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en-US" sz="6000" b="1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Embeded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208FC65-BDD4-8649-B8D7-07AD619E84EB}"/>
              </a:ext>
            </a:extLst>
          </p:cNvPr>
          <p:cNvSpPr/>
          <p:nvPr/>
        </p:nvSpPr>
        <p:spPr>
          <a:xfrm>
            <a:off x="5201723" y="4884342"/>
            <a:ext cx="2941051" cy="1123712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en-US" sz="6000" b="1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External</a:t>
            </a:r>
          </a:p>
        </p:txBody>
      </p:sp>
    </p:spTree>
    <p:extLst>
      <p:ext uri="{BB962C8B-B14F-4D97-AF65-F5344CB8AC3E}">
        <p14:creationId xmlns:p14="http://schemas.microsoft.com/office/powerpoint/2010/main" val="195333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24E63F-A62B-5848-8C84-93E8F9D1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91262C8C-CC4D-8C4D-9480-666B2D7A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8E97B-8023-3F40-9FA0-C13878773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A50752-FD26-414D-95BF-6538D241D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Isosceles Triangle 15">
            <a:extLst>
              <a:ext uri="{FF2B5EF4-FFF2-40B4-BE49-F238E27FC236}">
                <a16:creationId xmlns:a16="http://schemas.microsoft.com/office/drawing/2014/main" id="{FD7A7E6F-EA41-174D-ACB0-4D0D84FA5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E673EF-D7D2-431C-B0A9-CD4BB929E1DD}"/>
              </a:ext>
            </a:extLst>
          </p:cNvPr>
          <p:cNvCxnSpPr>
            <a:cxnSpLocks/>
          </p:cNvCxnSpPr>
          <p:nvPr/>
        </p:nvCxnSpPr>
        <p:spPr>
          <a:xfrm flipH="1">
            <a:off x="1328928" y="1316736"/>
            <a:ext cx="102467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FEE11ED-99C5-9141-A44E-386C95B74C2A}"/>
              </a:ext>
            </a:extLst>
          </p:cNvPr>
          <p:cNvSpPr/>
          <p:nvPr/>
        </p:nvSpPr>
        <p:spPr>
          <a:xfrm>
            <a:off x="8603444" y="646330"/>
            <a:ext cx="2941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مفهوم لغة </a:t>
            </a:r>
            <a:r>
              <a:rPr lang="en-US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CSS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0F602AE-B2BF-064A-A08B-F7BA73989C2C}"/>
              </a:ext>
            </a:extLst>
          </p:cNvPr>
          <p:cNvSpPr/>
          <p:nvPr/>
        </p:nvSpPr>
        <p:spPr>
          <a:xfrm>
            <a:off x="4301611" y="1596373"/>
            <a:ext cx="2941051" cy="1123712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en-US" sz="6000" b="1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Inline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40A22-AD01-1046-9672-CE3D9C5CC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4"/>
          <a:stretch/>
        </p:blipFill>
        <p:spPr>
          <a:xfrm>
            <a:off x="289557" y="2857737"/>
            <a:ext cx="11645900" cy="299696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84767BA-75AA-8B4B-8146-002008115ED9}"/>
              </a:ext>
            </a:extLst>
          </p:cNvPr>
          <p:cNvSpPr/>
          <p:nvPr/>
        </p:nvSpPr>
        <p:spPr>
          <a:xfrm>
            <a:off x="1028700" y="4174474"/>
            <a:ext cx="4886324" cy="28322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97F013-1AF5-6A4C-AE63-A5A2C0CFFAAF}"/>
              </a:ext>
            </a:extLst>
          </p:cNvPr>
          <p:cNvSpPr/>
          <p:nvPr/>
        </p:nvSpPr>
        <p:spPr>
          <a:xfrm>
            <a:off x="887430" y="4515460"/>
            <a:ext cx="2427270" cy="283226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984086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24E63F-A62B-5848-8C84-93E8F9D1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91262C8C-CC4D-8C4D-9480-666B2D7A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B8E97B-8023-3F40-9FA0-C13878773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A50752-FD26-414D-95BF-6538D241D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Isosceles Triangle 15">
            <a:extLst>
              <a:ext uri="{FF2B5EF4-FFF2-40B4-BE49-F238E27FC236}">
                <a16:creationId xmlns:a16="http://schemas.microsoft.com/office/drawing/2014/main" id="{FD7A7E6F-EA41-174D-ACB0-4D0D84FA5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E673EF-D7D2-431C-B0A9-CD4BB929E1DD}"/>
              </a:ext>
            </a:extLst>
          </p:cNvPr>
          <p:cNvCxnSpPr>
            <a:cxnSpLocks/>
          </p:cNvCxnSpPr>
          <p:nvPr/>
        </p:nvCxnSpPr>
        <p:spPr>
          <a:xfrm flipH="1">
            <a:off x="1328928" y="1316736"/>
            <a:ext cx="10246758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FEE11ED-99C5-9141-A44E-386C95B74C2A}"/>
              </a:ext>
            </a:extLst>
          </p:cNvPr>
          <p:cNvSpPr/>
          <p:nvPr/>
        </p:nvSpPr>
        <p:spPr>
          <a:xfrm>
            <a:off x="8603444" y="646330"/>
            <a:ext cx="2941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مفهوم لغة </a:t>
            </a:r>
            <a:r>
              <a:rPr lang="en-US" sz="3600" b="1">
                <a:latin typeface="Sakkal Majalla" panose="02000000000000000000" pitchFamily="2" charset="-78"/>
                <a:cs typeface="Sakkal Majalla" panose="02000000000000000000" pitchFamily="2" charset="-78"/>
              </a:rPr>
              <a:t>CSS</a:t>
            </a:r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DF2AD57-2DA9-024B-BC4A-C823D15C8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61" y="1519431"/>
            <a:ext cx="7587627" cy="496395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6268B8A-AB80-994C-BBFE-A9367B8B7614}"/>
              </a:ext>
            </a:extLst>
          </p:cNvPr>
          <p:cNvSpPr/>
          <p:nvPr/>
        </p:nvSpPr>
        <p:spPr>
          <a:xfrm>
            <a:off x="1031603" y="2286000"/>
            <a:ext cx="2613008" cy="2286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0A36DF0-94E7-9D46-97A8-8665BFE04106}"/>
              </a:ext>
            </a:extLst>
          </p:cNvPr>
          <p:cNvSpPr/>
          <p:nvPr/>
        </p:nvSpPr>
        <p:spPr>
          <a:xfrm>
            <a:off x="4625474" y="1525577"/>
            <a:ext cx="2941051" cy="1123712"/>
          </a:xfrm>
          <a:prstGeom prst="round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en-US" sz="6000" b="1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Embeded</a:t>
            </a:r>
          </a:p>
        </p:txBody>
      </p:sp>
    </p:spTree>
    <p:extLst>
      <p:ext uri="{BB962C8B-B14F-4D97-AF65-F5344CB8AC3E}">
        <p14:creationId xmlns:p14="http://schemas.microsoft.com/office/powerpoint/2010/main" val="1836570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C1A50B2185D44594E07FF03DBF98CE" ma:contentTypeVersion="6" ma:contentTypeDescription="Create a new document." ma:contentTypeScope="" ma:versionID="1a0c7259d047d26831225860304181ee">
  <xsd:schema xmlns:xsd="http://www.w3.org/2001/XMLSchema" xmlns:xs="http://www.w3.org/2001/XMLSchema" xmlns:p="http://schemas.microsoft.com/office/2006/metadata/properties" xmlns:ns2="c1396a69-4dbf-46ca-b1e7-c99338fe0701" targetNamespace="http://schemas.microsoft.com/office/2006/metadata/properties" ma:root="true" ma:fieldsID="ae29cedd1df7ab445295fcdf96b39d63" ns2:_="">
    <xsd:import namespace="c1396a69-4dbf-46ca-b1e7-c99338fe07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96a69-4dbf-46ca-b1e7-c99338fe07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69312B-3898-4D2B-BEF3-1F91566575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D7213A-6775-4D8B-8BA1-6B03E96282F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AE8DA96-E809-4BFE-B522-169CB5DDA521}">
  <ds:schemaRefs>
    <ds:schemaRef ds:uri="c1396a69-4dbf-46ca-b1e7-c99338fe07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595</Words>
  <Application>Microsoft Office PowerPoint</Application>
  <PresentationFormat>Widescreen</PresentationFormat>
  <Paragraphs>168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 Khalil Yousif</dc:creator>
  <cp:lastModifiedBy>LATIFA JAMAL MUBARAK SALEM ABDULLA</cp:lastModifiedBy>
  <cp:revision>26</cp:revision>
  <dcterms:created xsi:type="dcterms:W3CDTF">2021-02-10T10:18:44Z</dcterms:created>
  <dcterms:modified xsi:type="dcterms:W3CDTF">2022-05-25T06:47:56Z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0x0101006FC1A50B2185D44594E07FF03DBF98CE</vt:lpwstr>
  </property>
</Properties>
</file>