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4"/>
  </p:notesMasterIdLst>
  <p:sldIdLst>
    <p:sldId id="266" r:id="rId2"/>
    <p:sldId id="256" r:id="rId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Merriweather Sans" pitchFamily="2" charset="0"/>
      <p:regular r:id="rId9"/>
      <p:bold r:id="rId10"/>
      <p:italic r:id="rId11"/>
      <p:boldItalic r:id="rId12"/>
    </p:embeddedFont>
    <p:embeddedFont>
      <p:font typeface="Paytone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1182">
          <p15:clr>
            <a:srgbClr val="9AA0A6"/>
          </p15:clr>
        </p15:guide>
        <p15:guide id="3" pos="45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F62596-143A-45A4-9386-C35B1107D4AA}">
  <a:tblStyle styleId="{C3F62596-143A-45A4-9386-C35B1107D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78" y="276"/>
      </p:cViewPr>
      <p:guideLst>
        <p:guide pos="2880"/>
        <p:guide pos="1182"/>
        <p:guide pos="457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9" name="Google Shape;9899;ge35b0c32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0" name="Google Shape;9900;ge35b0c32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0" name="Google Shape;9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1" name="Google Shape;9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1" name="Google Shape;11;p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/>
          <p:nvPr/>
        </p:nvSpPr>
        <p:spPr>
          <a:xfrm flipH="1">
            <a:off x="2400395" y="1700"/>
            <a:ext cx="6743605" cy="578944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ctrTitle"/>
          </p:nvPr>
        </p:nvSpPr>
        <p:spPr>
          <a:xfrm>
            <a:off x="4572150" y="540000"/>
            <a:ext cx="38520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8" name="Google Shape;268;p2"/>
          <p:cNvSpPr txBox="1">
            <a:spLocks noGrp="1"/>
          </p:cNvSpPr>
          <p:nvPr>
            <p:ph type="subTitle" idx="1"/>
          </p:nvPr>
        </p:nvSpPr>
        <p:spPr>
          <a:xfrm>
            <a:off x="4572150" y="3144838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8" name="Google Shape;3708;p22"/>
          <p:cNvSpPr txBox="1">
            <a:spLocks noGrp="1"/>
          </p:cNvSpPr>
          <p:nvPr>
            <p:ph type="subTitle" idx="1"/>
          </p:nvPr>
        </p:nvSpPr>
        <p:spPr>
          <a:xfrm>
            <a:off x="2721463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09" name="Google Shape;3709;p22"/>
          <p:cNvSpPr txBox="1">
            <a:spLocks noGrp="1"/>
          </p:cNvSpPr>
          <p:nvPr>
            <p:ph type="title" idx="2"/>
          </p:nvPr>
        </p:nvSpPr>
        <p:spPr>
          <a:xfrm>
            <a:off x="753496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0" name="Google Shape;3710;p22"/>
          <p:cNvSpPr txBox="1">
            <a:spLocks noGrp="1"/>
          </p:cNvSpPr>
          <p:nvPr>
            <p:ph type="subTitle" idx="3"/>
          </p:nvPr>
        </p:nvSpPr>
        <p:spPr>
          <a:xfrm>
            <a:off x="823775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1" name="Google Shape;3711;p22"/>
          <p:cNvSpPr txBox="1">
            <a:spLocks noGrp="1"/>
          </p:cNvSpPr>
          <p:nvPr>
            <p:ph type="title" idx="4"/>
          </p:nvPr>
        </p:nvSpPr>
        <p:spPr>
          <a:xfrm>
            <a:off x="2704509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2" name="Google Shape;3712;p22"/>
          <p:cNvSpPr txBox="1">
            <a:spLocks noGrp="1"/>
          </p:cNvSpPr>
          <p:nvPr>
            <p:ph type="subTitle" idx="5"/>
          </p:nvPr>
        </p:nvSpPr>
        <p:spPr>
          <a:xfrm>
            <a:off x="4663375" y="2379076"/>
            <a:ext cx="18117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3" name="Google Shape;3713;p22"/>
          <p:cNvSpPr txBox="1">
            <a:spLocks noGrp="1"/>
          </p:cNvSpPr>
          <p:nvPr>
            <p:ph type="title" idx="6"/>
          </p:nvPr>
        </p:nvSpPr>
        <p:spPr>
          <a:xfrm>
            <a:off x="463733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4" name="Google Shape;3714;p22"/>
          <p:cNvSpPr txBox="1">
            <a:spLocks noGrp="1"/>
          </p:cNvSpPr>
          <p:nvPr>
            <p:ph type="subTitle" idx="7"/>
          </p:nvPr>
        </p:nvSpPr>
        <p:spPr>
          <a:xfrm>
            <a:off x="6604850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5" name="Google Shape;3715;p22"/>
          <p:cNvSpPr txBox="1">
            <a:spLocks noGrp="1"/>
          </p:cNvSpPr>
          <p:nvPr>
            <p:ph type="title" idx="8"/>
          </p:nvPr>
        </p:nvSpPr>
        <p:spPr>
          <a:xfrm>
            <a:off x="657880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23"/>
          <p:cNvSpPr/>
          <p:nvPr/>
        </p:nvSpPr>
        <p:spPr>
          <a:xfrm>
            <a:off x="-727375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3"/>
          <p:cNvSpPr txBox="1">
            <a:spLocks noGrp="1"/>
          </p:cNvSpPr>
          <p:nvPr>
            <p:ph type="title"/>
          </p:nvPr>
        </p:nvSpPr>
        <p:spPr>
          <a:xfrm>
            <a:off x="727325" y="738600"/>
            <a:ext cx="38520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9"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24"/>
          <p:cNvSpPr txBox="1">
            <a:spLocks noGrp="1"/>
          </p:cNvSpPr>
          <p:nvPr>
            <p:ph type="title"/>
          </p:nvPr>
        </p:nvSpPr>
        <p:spPr>
          <a:xfrm>
            <a:off x="4295250" y="878974"/>
            <a:ext cx="4177200" cy="21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1"/>
          </p:nvPr>
        </p:nvSpPr>
        <p:spPr>
          <a:xfrm>
            <a:off x="4295250" y="3243119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22" name="Google Shape;3722;p24"/>
          <p:cNvSpPr/>
          <p:nvPr/>
        </p:nvSpPr>
        <p:spPr>
          <a:xfrm>
            <a:off x="-1253848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6"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4" name="Google Shape;3724;p2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725" name="Google Shape;3725;p2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0" name="Google Shape;3980;p25"/>
          <p:cNvSpPr/>
          <p:nvPr/>
        </p:nvSpPr>
        <p:spPr>
          <a:xfrm rot="10800000" flipH="1">
            <a:off x="-1253850" y="-639950"/>
            <a:ext cx="9802632" cy="587085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5"/>
          <p:cNvSpPr txBox="1">
            <a:spLocks noGrp="1"/>
          </p:cNvSpPr>
          <p:nvPr>
            <p:ph type="title"/>
          </p:nvPr>
        </p:nvSpPr>
        <p:spPr>
          <a:xfrm>
            <a:off x="727325" y="1095825"/>
            <a:ext cx="4177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82" name="Google Shape;3982;p25"/>
          <p:cNvSpPr txBox="1">
            <a:spLocks noGrp="1"/>
          </p:cNvSpPr>
          <p:nvPr>
            <p:ph type="subTitle" idx="1"/>
          </p:nvPr>
        </p:nvSpPr>
        <p:spPr>
          <a:xfrm>
            <a:off x="727325" y="3214670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7"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4" name="Google Shape;4254;p27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255" name="Google Shape;4255;p27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7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0" name="Google Shape;4510;p27"/>
          <p:cNvGrpSpPr/>
          <p:nvPr/>
        </p:nvGrpSpPr>
        <p:grpSpPr>
          <a:xfrm rot="10800000" flipH="1">
            <a:off x="-1450073" y="-331433"/>
            <a:ext cx="12044358" cy="5806583"/>
            <a:chOff x="-2748400" y="-38"/>
            <a:chExt cx="13516281" cy="5143576"/>
          </a:xfrm>
        </p:grpSpPr>
        <p:sp>
          <p:nvSpPr>
            <p:cNvPr id="4511" name="Google Shape;4511;p27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7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3" name="Google Shape;4513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subTitle" idx="1"/>
          </p:nvPr>
        </p:nvSpPr>
        <p:spPr>
          <a:xfrm>
            <a:off x="829372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2"/>
          </p:nvPr>
        </p:nvSpPr>
        <p:spPr>
          <a:xfrm>
            <a:off x="3382285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subTitle" idx="3"/>
          </p:nvPr>
        </p:nvSpPr>
        <p:spPr>
          <a:xfrm>
            <a:off x="5947628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4"/>
          </p:nvPr>
        </p:nvSpPr>
        <p:spPr>
          <a:xfrm>
            <a:off x="2052902" y="4006268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8" name="Google Shape;4518;p27"/>
          <p:cNvSpPr txBox="1">
            <a:spLocks noGrp="1"/>
          </p:cNvSpPr>
          <p:nvPr>
            <p:ph type="subTitle" idx="5"/>
          </p:nvPr>
        </p:nvSpPr>
        <p:spPr>
          <a:xfrm>
            <a:off x="4724098" y="3998427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9" name="Google Shape;4519;p27"/>
          <p:cNvSpPr txBox="1">
            <a:spLocks noGrp="1"/>
          </p:cNvSpPr>
          <p:nvPr>
            <p:ph type="title" idx="6"/>
          </p:nvPr>
        </p:nvSpPr>
        <p:spPr>
          <a:xfrm>
            <a:off x="1107022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0" name="Google Shape;4520;p27"/>
          <p:cNvSpPr txBox="1">
            <a:spLocks noGrp="1"/>
          </p:cNvSpPr>
          <p:nvPr>
            <p:ph type="title" idx="7"/>
          </p:nvPr>
        </p:nvSpPr>
        <p:spPr>
          <a:xfrm>
            <a:off x="3659935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1" name="Google Shape;4521;p27"/>
          <p:cNvSpPr txBox="1">
            <a:spLocks noGrp="1"/>
          </p:cNvSpPr>
          <p:nvPr>
            <p:ph type="title" idx="8"/>
          </p:nvPr>
        </p:nvSpPr>
        <p:spPr>
          <a:xfrm>
            <a:off x="6225278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2" name="Google Shape;4522;p27"/>
          <p:cNvSpPr txBox="1">
            <a:spLocks noGrp="1"/>
          </p:cNvSpPr>
          <p:nvPr>
            <p:ph type="title" idx="9"/>
          </p:nvPr>
        </p:nvSpPr>
        <p:spPr>
          <a:xfrm>
            <a:off x="2330552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3" name="Google Shape;4523;p27"/>
          <p:cNvSpPr txBox="1">
            <a:spLocks noGrp="1"/>
          </p:cNvSpPr>
          <p:nvPr>
            <p:ph type="title" idx="13"/>
          </p:nvPr>
        </p:nvSpPr>
        <p:spPr>
          <a:xfrm>
            <a:off x="5001748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8"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5" name="Google Shape;4535;p2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536" name="Google Shape;4536;p2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1" name="Google Shape;4791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92" name="Google Shape;4792;p29"/>
          <p:cNvSpPr txBox="1">
            <a:spLocks noGrp="1"/>
          </p:cNvSpPr>
          <p:nvPr>
            <p:ph type="subTitle" idx="1"/>
          </p:nvPr>
        </p:nvSpPr>
        <p:spPr>
          <a:xfrm>
            <a:off x="81405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3" name="Google Shape;4793;p29"/>
          <p:cNvSpPr txBox="1">
            <a:spLocks noGrp="1"/>
          </p:cNvSpPr>
          <p:nvPr>
            <p:ph type="subTitle" idx="2"/>
          </p:nvPr>
        </p:nvSpPr>
        <p:spPr>
          <a:xfrm>
            <a:off x="3433575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4" name="Google Shape;4794;p29"/>
          <p:cNvSpPr txBox="1">
            <a:spLocks noGrp="1"/>
          </p:cNvSpPr>
          <p:nvPr>
            <p:ph type="subTitle" idx="3"/>
          </p:nvPr>
        </p:nvSpPr>
        <p:spPr>
          <a:xfrm>
            <a:off x="605310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5" name="Google Shape;4795;p29"/>
          <p:cNvSpPr txBox="1">
            <a:spLocks noGrp="1"/>
          </p:cNvSpPr>
          <p:nvPr>
            <p:ph type="title" idx="4"/>
          </p:nvPr>
        </p:nvSpPr>
        <p:spPr>
          <a:xfrm>
            <a:off x="81405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6" name="Google Shape;4796;p29"/>
          <p:cNvSpPr txBox="1">
            <a:spLocks noGrp="1"/>
          </p:cNvSpPr>
          <p:nvPr>
            <p:ph type="title" idx="5"/>
          </p:nvPr>
        </p:nvSpPr>
        <p:spPr>
          <a:xfrm>
            <a:off x="3433575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7" name="Google Shape;4797;p29"/>
          <p:cNvSpPr txBox="1">
            <a:spLocks noGrp="1"/>
          </p:cNvSpPr>
          <p:nvPr>
            <p:ph type="title" idx="6"/>
          </p:nvPr>
        </p:nvSpPr>
        <p:spPr>
          <a:xfrm>
            <a:off x="605310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8" name="Google Shape;4798;p29"/>
          <p:cNvSpPr txBox="1">
            <a:spLocks noGrp="1"/>
          </p:cNvSpPr>
          <p:nvPr>
            <p:ph type="title" idx="7" hasCustomPrompt="1"/>
          </p:nvPr>
        </p:nvSpPr>
        <p:spPr>
          <a:xfrm>
            <a:off x="81405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9" name="Google Shape;4799;p29"/>
          <p:cNvSpPr txBox="1">
            <a:spLocks noGrp="1"/>
          </p:cNvSpPr>
          <p:nvPr>
            <p:ph type="title" idx="8" hasCustomPrompt="1"/>
          </p:nvPr>
        </p:nvSpPr>
        <p:spPr>
          <a:xfrm>
            <a:off x="3433575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0" name="Google Shape;4800;p29"/>
          <p:cNvSpPr txBox="1">
            <a:spLocks noGrp="1"/>
          </p:cNvSpPr>
          <p:nvPr>
            <p:ph type="title" idx="9" hasCustomPrompt="1"/>
          </p:nvPr>
        </p:nvSpPr>
        <p:spPr>
          <a:xfrm>
            <a:off x="605310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0"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9" name="Google Shape;4809;p3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810" name="Google Shape;4810;p3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5" name="Google Shape;5065;p33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5066" name="Google Shape;5066;p33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8" name="Google Shape;5068;p33"/>
          <p:cNvSpPr txBox="1">
            <a:spLocks noGrp="1"/>
          </p:cNvSpPr>
          <p:nvPr>
            <p:ph type="title" hasCustomPrompt="1"/>
          </p:nvPr>
        </p:nvSpPr>
        <p:spPr>
          <a:xfrm>
            <a:off x="171615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33"/>
          <p:cNvSpPr txBox="1">
            <a:spLocks noGrp="1"/>
          </p:cNvSpPr>
          <p:nvPr>
            <p:ph type="body" idx="1"/>
          </p:nvPr>
        </p:nvSpPr>
        <p:spPr>
          <a:xfrm>
            <a:off x="21093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5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072" name="Google Shape;5072;p3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7" name="Google Shape;5327;p34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4"/>
          <p:cNvSpPr txBox="1">
            <a:spLocks noGrp="1"/>
          </p:cNvSpPr>
          <p:nvPr>
            <p:ph type="title"/>
          </p:nvPr>
        </p:nvSpPr>
        <p:spPr>
          <a:xfrm>
            <a:off x="4620450" y="1734450"/>
            <a:ext cx="385200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29" name="Google Shape;5329;p34"/>
          <p:cNvSpPr txBox="1">
            <a:spLocks noGrp="1"/>
          </p:cNvSpPr>
          <p:nvPr>
            <p:ph type="subTitle" idx="1"/>
          </p:nvPr>
        </p:nvSpPr>
        <p:spPr>
          <a:xfrm>
            <a:off x="4851012" y="3366563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30" name="Google Shape;5330;p34"/>
          <p:cNvSpPr txBox="1">
            <a:spLocks noGrp="1"/>
          </p:cNvSpPr>
          <p:nvPr>
            <p:ph type="title" idx="2" hasCustomPrompt="1"/>
          </p:nvPr>
        </p:nvSpPr>
        <p:spPr>
          <a:xfrm>
            <a:off x="5808151" y="982063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40">
    <p:spTree>
      <p:nvGrpSpPr>
        <p:cNvPr id="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p35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3" name="Google Shape;5333;p35"/>
          <p:cNvSpPr txBox="1">
            <a:spLocks noGrp="1"/>
          </p:cNvSpPr>
          <p:nvPr>
            <p:ph type="subTitle" idx="1"/>
          </p:nvPr>
        </p:nvSpPr>
        <p:spPr>
          <a:xfrm>
            <a:off x="3207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4" name="Google Shape;5334;p35"/>
          <p:cNvSpPr txBox="1">
            <a:spLocks noGrp="1"/>
          </p:cNvSpPr>
          <p:nvPr>
            <p:ph type="subTitle" idx="2"/>
          </p:nvPr>
        </p:nvSpPr>
        <p:spPr>
          <a:xfrm>
            <a:off x="6045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5" name="Google Shape;5335;p35"/>
          <p:cNvSpPr txBox="1">
            <a:spLocks noGrp="1"/>
          </p:cNvSpPr>
          <p:nvPr>
            <p:ph type="subTitle" idx="3"/>
          </p:nvPr>
        </p:nvSpPr>
        <p:spPr>
          <a:xfrm>
            <a:off x="3207666" y="3367623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6" name="Google Shape;5336;p35"/>
          <p:cNvSpPr txBox="1">
            <a:spLocks noGrp="1"/>
          </p:cNvSpPr>
          <p:nvPr>
            <p:ph type="subTitle" idx="4"/>
          </p:nvPr>
        </p:nvSpPr>
        <p:spPr>
          <a:xfrm>
            <a:off x="6045666" y="3367628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7" name="Google Shape;5337;p35"/>
          <p:cNvSpPr txBox="1">
            <a:spLocks noGrp="1"/>
          </p:cNvSpPr>
          <p:nvPr>
            <p:ph type="title" idx="5"/>
          </p:nvPr>
        </p:nvSpPr>
        <p:spPr>
          <a:xfrm>
            <a:off x="3207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29A"/>
              </a:buClr>
              <a:buSzPts val="2000"/>
              <a:buNone/>
              <a:defRPr sz="2000">
                <a:solidFill>
                  <a:srgbClr val="009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8" name="Google Shape;5338;p35"/>
          <p:cNvSpPr txBox="1">
            <a:spLocks noGrp="1"/>
          </p:cNvSpPr>
          <p:nvPr>
            <p:ph type="title" idx="6"/>
          </p:nvPr>
        </p:nvSpPr>
        <p:spPr>
          <a:xfrm>
            <a:off x="6045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9" name="Google Shape;5339;p35"/>
          <p:cNvSpPr txBox="1">
            <a:spLocks noGrp="1"/>
          </p:cNvSpPr>
          <p:nvPr>
            <p:ph type="title" idx="7"/>
          </p:nvPr>
        </p:nvSpPr>
        <p:spPr>
          <a:xfrm>
            <a:off x="3207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A8D6"/>
              </a:buClr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0" name="Google Shape;5340;p35"/>
          <p:cNvSpPr txBox="1">
            <a:spLocks noGrp="1"/>
          </p:cNvSpPr>
          <p:nvPr>
            <p:ph type="title" idx="8"/>
          </p:nvPr>
        </p:nvSpPr>
        <p:spPr>
          <a:xfrm>
            <a:off x="6045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31"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Google Shape;5606;p37"/>
          <p:cNvSpPr txBox="1">
            <a:spLocks noGrp="1"/>
          </p:cNvSpPr>
          <p:nvPr>
            <p:ph type="subTitle" idx="1"/>
          </p:nvPr>
        </p:nvSpPr>
        <p:spPr>
          <a:xfrm>
            <a:off x="1976831" y="1869602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7" name="Google Shape;5607;p37"/>
          <p:cNvSpPr txBox="1">
            <a:spLocks noGrp="1"/>
          </p:cNvSpPr>
          <p:nvPr>
            <p:ph type="title" hasCustomPrompt="1"/>
          </p:nvPr>
        </p:nvSpPr>
        <p:spPr>
          <a:xfrm>
            <a:off x="1976819" y="658586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8" name="Google Shape;5608;p37"/>
          <p:cNvSpPr txBox="1">
            <a:spLocks noGrp="1"/>
          </p:cNvSpPr>
          <p:nvPr>
            <p:ph type="subTitle" idx="2"/>
          </p:nvPr>
        </p:nvSpPr>
        <p:spPr>
          <a:xfrm>
            <a:off x="4848181" y="1869593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9" name="Google Shape;5609;p37"/>
          <p:cNvSpPr txBox="1">
            <a:spLocks noGrp="1"/>
          </p:cNvSpPr>
          <p:nvPr>
            <p:ph type="title" idx="3" hasCustomPrompt="1"/>
          </p:nvPr>
        </p:nvSpPr>
        <p:spPr>
          <a:xfrm>
            <a:off x="4848169" y="658573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DF3C4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0" name="Google Shape;5610;p37"/>
          <p:cNvSpPr txBox="1">
            <a:spLocks noGrp="1"/>
          </p:cNvSpPr>
          <p:nvPr>
            <p:ph type="subTitle" idx="4"/>
          </p:nvPr>
        </p:nvSpPr>
        <p:spPr>
          <a:xfrm>
            <a:off x="1976831" y="3830027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1" name="Google Shape;5611;p37"/>
          <p:cNvSpPr txBox="1">
            <a:spLocks noGrp="1"/>
          </p:cNvSpPr>
          <p:nvPr>
            <p:ph type="title" idx="5" hasCustomPrompt="1"/>
          </p:nvPr>
        </p:nvSpPr>
        <p:spPr>
          <a:xfrm>
            <a:off x="1976819" y="2619011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008A8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2" name="Google Shape;5612;p37"/>
          <p:cNvSpPr txBox="1">
            <a:spLocks noGrp="1"/>
          </p:cNvSpPr>
          <p:nvPr>
            <p:ph type="subTitle" idx="6"/>
          </p:nvPr>
        </p:nvSpPr>
        <p:spPr>
          <a:xfrm>
            <a:off x="4848181" y="3830018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3" name="Google Shape;5613;p37"/>
          <p:cNvSpPr txBox="1">
            <a:spLocks noGrp="1"/>
          </p:cNvSpPr>
          <p:nvPr>
            <p:ph type="title" idx="7" hasCustomPrompt="1"/>
          </p:nvPr>
        </p:nvSpPr>
        <p:spPr>
          <a:xfrm>
            <a:off x="4848169" y="2618998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9"/>
          <p:cNvSpPr txBox="1">
            <a:spLocks noGrp="1"/>
          </p:cNvSpPr>
          <p:nvPr>
            <p:ph type="subTitle" idx="1"/>
          </p:nvPr>
        </p:nvSpPr>
        <p:spPr>
          <a:xfrm>
            <a:off x="833809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5" name="Google Shape;1325;p9"/>
          <p:cNvSpPr txBox="1">
            <a:spLocks noGrp="1"/>
          </p:cNvSpPr>
          <p:nvPr>
            <p:ph type="subTitle" idx="2"/>
          </p:nvPr>
        </p:nvSpPr>
        <p:spPr>
          <a:xfrm>
            <a:off x="3392934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6" name="Google Shape;1326;p9"/>
          <p:cNvSpPr txBox="1">
            <a:spLocks noGrp="1"/>
          </p:cNvSpPr>
          <p:nvPr>
            <p:ph type="subTitle" idx="3"/>
          </p:nvPr>
        </p:nvSpPr>
        <p:spPr>
          <a:xfrm>
            <a:off x="5943191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7" name="Google Shape;1327;p9"/>
          <p:cNvSpPr txBox="1">
            <a:spLocks noGrp="1"/>
          </p:cNvSpPr>
          <p:nvPr>
            <p:ph type="title" idx="4"/>
          </p:nvPr>
        </p:nvSpPr>
        <p:spPr>
          <a:xfrm>
            <a:off x="1111459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9"/>
          <p:cNvSpPr txBox="1">
            <a:spLocks noGrp="1"/>
          </p:cNvSpPr>
          <p:nvPr>
            <p:ph type="title" idx="5"/>
          </p:nvPr>
        </p:nvSpPr>
        <p:spPr>
          <a:xfrm>
            <a:off x="3670584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9" name="Google Shape;1329;p9"/>
          <p:cNvSpPr txBox="1">
            <a:spLocks noGrp="1"/>
          </p:cNvSpPr>
          <p:nvPr>
            <p:ph type="title" idx="6"/>
          </p:nvPr>
        </p:nvSpPr>
        <p:spPr>
          <a:xfrm>
            <a:off x="6220841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2"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1" name="Google Shape;5881;p3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882" name="Google Shape;5882;p3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7" name="Google Shape;6137;p39"/>
          <p:cNvSpPr/>
          <p:nvPr/>
        </p:nvSpPr>
        <p:spPr>
          <a:xfrm rot="5400000">
            <a:off x="1416310" y="-1578855"/>
            <a:ext cx="6112780" cy="1119349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39" name="Google Shape;6139;p39"/>
          <p:cNvSpPr txBox="1">
            <a:spLocks noGrp="1"/>
          </p:cNvSpPr>
          <p:nvPr>
            <p:ph type="subTitle" idx="1"/>
          </p:nvPr>
        </p:nvSpPr>
        <p:spPr>
          <a:xfrm>
            <a:off x="1883375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0" name="Google Shape;6140;p39"/>
          <p:cNvSpPr txBox="1">
            <a:spLocks noGrp="1"/>
          </p:cNvSpPr>
          <p:nvPr>
            <p:ph type="subTitle" idx="2"/>
          </p:nvPr>
        </p:nvSpPr>
        <p:spPr>
          <a:xfrm>
            <a:off x="4893556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1" name="Google Shape;6141;p39"/>
          <p:cNvSpPr txBox="1">
            <a:spLocks noGrp="1"/>
          </p:cNvSpPr>
          <p:nvPr>
            <p:ph type="title" idx="3"/>
          </p:nvPr>
        </p:nvSpPr>
        <p:spPr>
          <a:xfrm>
            <a:off x="1883375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42" name="Google Shape;6142;p39"/>
          <p:cNvSpPr txBox="1">
            <a:spLocks noGrp="1"/>
          </p:cNvSpPr>
          <p:nvPr>
            <p:ph type="title" idx="4"/>
          </p:nvPr>
        </p:nvSpPr>
        <p:spPr>
          <a:xfrm>
            <a:off x="4893556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3">
    <p:spTree>
      <p:nvGrpSpPr>
        <p:cNvPr id="1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" name="Google Shape;6410;p41"/>
          <p:cNvSpPr/>
          <p:nvPr/>
        </p:nvSpPr>
        <p:spPr>
          <a:xfrm rot="5400172" flipH="1">
            <a:off x="1869564" y="-5155223"/>
            <a:ext cx="5404876" cy="100974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2" name="Google Shape;6412;p41"/>
          <p:cNvSpPr txBox="1">
            <a:spLocks noGrp="1"/>
          </p:cNvSpPr>
          <p:nvPr>
            <p:ph type="subTitle" idx="1"/>
          </p:nvPr>
        </p:nvSpPr>
        <p:spPr>
          <a:xfrm>
            <a:off x="3513898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3" name="Google Shape;6413;p41"/>
          <p:cNvSpPr txBox="1">
            <a:spLocks noGrp="1"/>
          </p:cNvSpPr>
          <p:nvPr>
            <p:ph type="title" idx="2"/>
          </p:nvPr>
        </p:nvSpPr>
        <p:spPr>
          <a:xfrm>
            <a:off x="4148964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4" name="Google Shape;6414;p41"/>
          <p:cNvSpPr txBox="1">
            <a:spLocks noGrp="1"/>
          </p:cNvSpPr>
          <p:nvPr>
            <p:ph type="subTitle" idx="3"/>
          </p:nvPr>
        </p:nvSpPr>
        <p:spPr>
          <a:xfrm>
            <a:off x="1024850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5" name="Google Shape;6415;p41"/>
          <p:cNvSpPr txBox="1">
            <a:spLocks noGrp="1"/>
          </p:cNvSpPr>
          <p:nvPr>
            <p:ph type="title" idx="4"/>
          </p:nvPr>
        </p:nvSpPr>
        <p:spPr>
          <a:xfrm>
            <a:off x="1659922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6" name="Google Shape;6416;p41"/>
          <p:cNvSpPr txBox="1">
            <a:spLocks noGrp="1"/>
          </p:cNvSpPr>
          <p:nvPr>
            <p:ph type="subTitle" idx="5"/>
          </p:nvPr>
        </p:nvSpPr>
        <p:spPr>
          <a:xfrm>
            <a:off x="6002945" y="2377523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7" name="Google Shape;6417;p41"/>
          <p:cNvSpPr txBox="1">
            <a:spLocks noGrp="1"/>
          </p:cNvSpPr>
          <p:nvPr>
            <p:ph type="title" idx="6"/>
          </p:nvPr>
        </p:nvSpPr>
        <p:spPr>
          <a:xfrm>
            <a:off x="6638006" y="1832150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4"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8" name="Google Shape;6678;p4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6679" name="Google Shape;6679;p4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4" name="Google Shape;6934;p43"/>
          <p:cNvSpPr txBox="1">
            <a:spLocks noGrp="1"/>
          </p:cNvSpPr>
          <p:nvPr>
            <p:ph type="subTitle" idx="1"/>
          </p:nvPr>
        </p:nvSpPr>
        <p:spPr>
          <a:xfrm flipH="1">
            <a:off x="888699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5" name="Google Shape;6935;p43"/>
          <p:cNvSpPr txBox="1">
            <a:spLocks noGrp="1"/>
          </p:cNvSpPr>
          <p:nvPr>
            <p:ph type="subTitle" idx="2"/>
          </p:nvPr>
        </p:nvSpPr>
        <p:spPr>
          <a:xfrm flipH="1">
            <a:off x="4960425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6" name="Google Shape;69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43"/>
          <p:cNvSpPr/>
          <p:nvPr/>
        </p:nvSpPr>
        <p:spPr>
          <a:xfrm rot="3216869">
            <a:off x="7457795" y="3755106"/>
            <a:ext cx="1690669" cy="31578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8" name="Google Shape;6938;p43"/>
          <p:cNvSpPr/>
          <p:nvPr/>
        </p:nvSpPr>
        <p:spPr>
          <a:xfrm rot="4116253" flipH="1">
            <a:off x="-143077" y="-1430578"/>
            <a:ext cx="1690621" cy="3157857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7">
    <p:spTree>
      <p:nvGrpSpPr>
        <p:cNvPr id="1" name="Shape 8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0" name="Google Shape;8590;p50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591" name="Google Shape;8591;p50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50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50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50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50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50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50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50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0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0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50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50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50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50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0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0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0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0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0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0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0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0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0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0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0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0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0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0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0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0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0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0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0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0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0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0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0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0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0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50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0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0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0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0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0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0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0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0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0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0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0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0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0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0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0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0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0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0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0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0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0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0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0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0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0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0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0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0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0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0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0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0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0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0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0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0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0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0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0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0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0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0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0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0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0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0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0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0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0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0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0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0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0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0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0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50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0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0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0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0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0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0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0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0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0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0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0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0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50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50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50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50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50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50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50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50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50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50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50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50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50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50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50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50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50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50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50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50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0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50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0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0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0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0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0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0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0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50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50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50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50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50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50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0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0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0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0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0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0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0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0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0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0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0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0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0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0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0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0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0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0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0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0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0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0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50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50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0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0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0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0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0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0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0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0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0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0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0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50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50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0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50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0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50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50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50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50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50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50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50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50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6" name="Google Shape;8846;p50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8">
    <p:spTree>
      <p:nvGrpSpPr>
        <p:cNvPr id="1" name="Shape 8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8" name="Google Shape;8848;p5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849" name="Google Shape;8849;p5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5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5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5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5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5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5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5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5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5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5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5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5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5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5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5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5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5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5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5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5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5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5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5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5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5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5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5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5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5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5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5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5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5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5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5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5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5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5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5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5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5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5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5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5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5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5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5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5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5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5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5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5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5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5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51"/>
          <p:cNvSpPr/>
          <p:nvPr/>
        </p:nvSpPr>
        <p:spPr>
          <a:xfrm>
            <a:off x="720000" y="1200400"/>
            <a:ext cx="7704000" cy="3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9">
    <p:spTree>
      <p:nvGrpSpPr>
        <p:cNvPr id="1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6" name="Google Shape;9106;p5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9107" name="Google Shape;9107;p5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5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5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5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5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5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5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5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5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5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5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5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5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5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5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5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5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5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5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5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5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5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5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5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5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5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5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5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5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5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5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5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5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5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5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5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5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5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5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5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5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5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5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5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5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5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5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5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5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5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5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5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5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5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5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5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5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5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5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5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5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5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5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5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5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5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5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5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5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5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5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5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5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5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5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5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5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5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5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5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5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5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5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5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5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5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5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5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5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5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5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5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5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5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5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5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5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5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5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5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5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5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5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5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5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5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5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5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5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5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5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5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5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5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5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5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5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5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5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5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5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5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5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5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5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5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5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5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5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5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5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2" name="Google Shape;9362;p52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9363" name="Google Shape;9363;p52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52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4" name="Google Shape;1064;p8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065" name="Google Shape;1065;p8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8"/>
          <p:cNvSpPr txBox="1">
            <a:spLocks noGrp="1"/>
          </p:cNvSpPr>
          <p:nvPr>
            <p:ph type="title"/>
          </p:nvPr>
        </p:nvSpPr>
        <p:spPr>
          <a:xfrm>
            <a:off x="2483400" y="1010925"/>
            <a:ext cx="4177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1" name="Google Shape;1321;p8"/>
          <p:cNvSpPr txBox="1">
            <a:spLocks noGrp="1"/>
          </p:cNvSpPr>
          <p:nvPr>
            <p:ph type="subTitle" idx="1"/>
          </p:nvPr>
        </p:nvSpPr>
        <p:spPr>
          <a:xfrm>
            <a:off x="2978250" y="3128039"/>
            <a:ext cx="31875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3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6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1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599" name="Google Shape;1599;p1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13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13"/>
          <p:cNvSpPr txBox="1">
            <a:spLocks noGrp="1"/>
          </p:cNvSpPr>
          <p:nvPr>
            <p:ph type="subTitle" idx="1"/>
          </p:nvPr>
        </p:nvSpPr>
        <p:spPr>
          <a:xfrm>
            <a:off x="79297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7" name="Google Shape;1857;p13"/>
          <p:cNvSpPr txBox="1">
            <a:spLocks noGrp="1"/>
          </p:cNvSpPr>
          <p:nvPr>
            <p:ph type="subTitle" idx="2"/>
          </p:nvPr>
        </p:nvSpPr>
        <p:spPr>
          <a:xfrm>
            <a:off x="3412500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8" name="Google Shape;1858;p13"/>
          <p:cNvSpPr txBox="1">
            <a:spLocks noGrp="1"/>
          </p:cNvSpPr>
          <p:nvPr>
            <p:ph type="subTitle" idx="3"/>
          </p:nvPr>
        </p:nvSpPr>
        <p:spPr>
          <a:xfrm>
            <a:off x="603202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9" name="Google Shape;1859;p13"/>
          <p:cNvSpPr txBox="1">
            <a:spLocks noGrp="1"/>
          </p:cNvSpPr>
          <p:nvPr>
            <p:ph type="title" idx="4"/>
          </p:nvPr>
        </p:nvSpPr>
        <p:spPr>
          <a:xfrm>
            <a:off x="79297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0" name="Google Shape;1860;p13"/>
          <p:cNvSpPr txBox="1">
            <a:spLocks noGrp="1"/>
          </p:cNvSpPr>
          <p:nvPr>
            <p:ph type="title" idx="5"/>
          </p:nvPr>
        </p:nvSpPr>
        <p:spPr>
          <a:xfrm>
            <a:off x="3412500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1" name="Google Shape;1861;p13"/>
          <p:cNvSpPr txBox="1">
            <a:spLocks noGrp="1"/>
          </p:cNvSpPr>
          <p:nvPr>
            <p:ph type="title" idx="6"/>
          </p:nvPr>
        </p:nvSpPr>
        <p:spPr>
          <a:xfrm>
            <a:off x="603202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2" name="Google Shape;1862;p13"/>
          <p:cNvSpPr txBox="1">
            <a:spLocks noGrp="1"/>
          </p:cNvSpPr>
          <p:nvPr>
            <p:ph type="title" idx="7" hasCustomPrompt="1"/>
          </p:nvPr>
        </p:nvSpPr>
        <p:spPr>
          <a:xfrm>
            <a:off x="79297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3" name="Google Shape;1863;p13"/>
          <p:cNvSpPr txBox="1">
            <a:spLocks noGrp="1"/>
          </p:cNvSpPr>
          <p:nvPr>
            <p:ph type="title" idx="8" hasCustomPrompt="1"/>
          </p:nvPr>
        </p:nvSpPr>
        <p:spPr>
          <a:xfrm>
            <a:off x="3412500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4" name="Google Shape;1864;p13"/>
          <p:cNvSpPr txBox="1">
            <a:spLocks noGrp="1"/>
          </p:cNvSpPr>
          <p:nvPr>
            <p:ph type="title" idx="9" hasCustomPrompt="1"/>
          </p:nvPr>
        </p:nvSpPr>
        <p:spPr>
          <a:xfrm>
            <a:off x="603202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oogle Shape;1866;p1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867" name="Google Shape;1867;p1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14"/>
          <p:cNvSpPr/>
          <p:nvPr/>
        </p:nvSpPr>
        <p:spPr>
          <a:xfrm rot="-3987061">
            <a:off x="1383885" y="-4115247"/>
            <a:ext cx="6757243" cy="11692340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4"/>
          <p:cNvSpPr txBox="1">
            <a:spLocks noGrp="1"/>
          </p:cNvSpPr>
          <p:nvPr>
            <p:ph type="title"/>
          </p:nvPr>
        </p:nvSpPr>
        <p:spPr>
          <a:xfrm>
            <a:off x="5263500" y="1448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4" name="Google Shape;2124;p14"/>
          <p:cNvSpPr txBox="1">
            <a:spLocks noGrp="1"/>
          </p:cNvSpPr>
          <p:nvPr>
            <p:ph type="body" idx="1"/>
          </p:nvPr>
        </p:nvSpPr>
        <p:spPr>
          <a:xfrm>
            <a:off x="5263500" y="2431275"/>
            <a:ext cx="28080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0">
    <p:bg>
      <p:bgPr>
        <a:solidFill>
          <a:schemeClr val="lt1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1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387" name="Google Shape;2387;p1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16"/>
          <p:cNvGrpSpPr/>
          <p:nvPr/>
        </p:nvGrpSpPr>
        <p:grpSpPr>
          <a:xfrm>
            <a:off x="1225803" y="-50"/>
            <a:ext cx="6814719" cy="5143576"/>
            <a:chOff x="186505" y="119463"/>
            <a:chExt cx="7896546" cy="5143576"/>
          </a:xfrm>
        </p:grpSpPr>
        <p:sp>
          <p:nvSpPr>
            <p:cNvPr id="2643" name="Google Shape;2643;p16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5" name="Google Shape;2645;p16"/>
          <p:cNvSpPr txBox="1">
            <a:spLocks noGrp="1"/>
          </p:cNvSpPr>
          <p:nvPr>
            <p:ph type="title"/>
          </p:nvPr>
        </p:nvSpPr>
        <p:spPr>
          <a:xfrm>
            <a:off x="2962050" y="2102625"/>
            <a:ext cx="32199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646" name="Google Shape;2646;p16"/>
          <p:cNvSpPr txBox="1">
            <a:spLocks noGrp="1"/>
          </p:cNvSpPr>
          <p:nvPr>
            <p:ph type="subTitle" idx="1"/>
          </p:nvPr>
        </p:nvSpPr>
        <p:spPr>
          <a:xfrm>
            <a:off x="2646000" y="1099313"/>
            <a:ext cx="38520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18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909" name="Google Shape;2909;p18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8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8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8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8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8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8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8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8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8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8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8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8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8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8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8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8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8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8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8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8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8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8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8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8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8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8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8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8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8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8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8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8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8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8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8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8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8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8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8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8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8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8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4" name="Google Shape;3164;p18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3165" name="Google Shape;3165;p18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7" name="Google Shape;316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8" name="Google Shape;3168;p18"/>
          <p:cNvSpPr txBox="1">
            <a:spLocks noGrp="1"/>
          </p:cNvSpPr>
          <p:nvPr>
            <p:ph type="body" idx="1"/>
          </p:nvPr>
        </p:nvSpPr>
        <p:spPr>
          <a:xfrm>
            <a:off x="2646000" y="1594800"/>
            <a:ext cx="38520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"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1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171" name="Google Shape;3171;p1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6" name="Google Shape;3426;p19"/>
          <p:cNvSpPr txBox="1">
            <a:spLocks noGrp="1"/>
          </p:cNvSpPr>
          <p:nvPr>
            <p:ph type="title" hasCustomPrompt="1"/>
          </p:nvPr>
        </p:nvSpPr>
        <p:spPr>
          <a:xfrm>
            <a:off x="3833700" y="1040844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427" name="Google Shape;3427;p19"/>
          <p:cNvGrpSpPr/>
          <p:nvPr/>
        </p:nvGrpSpPr>
        <p:grpSpPr>
          <a:xfrm>
            <a:off x="684842" y="-50"/>
            <a:ext cx="7896546" cy="5143576"/>
            <a:chOff x="186505" y="119463"/>
            <a:chExt cx="7896546" cy="5143576"/>
          </a:xfrm>
        </p:grpSpPr>
        <p:sp>
          <p:nvSpPr>
            <p:cNvPr id="3428" name="Google Shape;3428;p19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0" name="Google Shape;3430;p19"/>
          <p:cNvSpPr txBox="1">
            <a:spLocks noGrp="1"/>
          </p:cNvSpPr>
          <p:nvPr>
            <p:ph type="title" idx="2"/>
          </p:nvPr>
        </p:nvSpPr>
        <p:spPr>
          <a:xfrm>
            <a:off x="2646000" y="1797644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31" name="Google Shape;3431;p19"/>
          <p:cNvSpPr txBox="1">
            <a:spLocks noGrp="1"/>
          </p:cNvSpPr>
          <p:nvPr>
            <p:ph type="subTitle" idx="1"/>
          </p:nvPr>
        </p:nvSpPr>
        <p:spPr>
          <a:xfrm>
            <a:off x="2876550" y="3429756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20"/>
          <p:cNvSpPr txBox="1">
            <a:spLocks noGrp="1"/>
          </p:cNvSpPr>
          <p:nvPr>
            <p:ph type="title"/>
          </p:nvPr>
        </p:nvSpPr>
        <p:spPr>
          <a:xfrm>
            <a:off x="720000" y="578029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4" name="Google Shape;3434;p20"/>
          <p:cNvSpPr txBox="1">
            <a:spLocks noGrp="1"/>
          </p:cNvSpPr>
          <p:nvPr>
            <p:ph type="subTitle" idx="1"/>
          </p:nvPr>
        </p:nvSpPr>
        <p:spPr>
          <a:xfrm>
            <a:off x="2035844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5" name="Google Shape;3435;p20"/>
          <p:cNvSpPr txBox="1">
            <a:spLocks noGrp="1"/>
          </p:cNvSpPr>
          <p:nvPr>
            <p:ph type="subTitle" idx="2"/>
          </p:nvPr>
        </p:nvSpPr>
        <p:spPr>
          <a:xfrm>
            <a:off x="4741156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6" name="Google Shape;3436;p20"/>
          <p:cNvSpPr txBox="1">
            <a:spLocks noGrp="1"/>
          </p:cNvSpPr>
          <p:nvPr>
            <p:ph type="title" idx="3"/>
          </p:nvPr>
        </p:nvSpPr>
        <p:spPr>
          <a:xfrm>
            <a:off x="203600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7" name="Google Shape;3437;p20"/>
          <p:cNvSpPr txBox="1">
            <a:spLocks noGrp="1"/>
          </p:cNvSpPr>
          <p:nvPr>
            <p:ph type="title" idx="4"/>
          </p:nvPr>
        </p:nvSpPr>
        <p:spPr>
          <a:xfrm>
            <a:off x="474115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8" name="Google Shape;3438;p20"/>
          <p:cNvSpPr txBox="1">
            <a:spLocks noGrp="1"/>
          </p:cNvSpPr>
          <p:nvPr>
            <p:ph type="subTitle" idx="5"/>
          </p:nvPr>
        </p:nvSpPr>
        <p:spPr>
          <a:xfrm>
            <a:off x="2035844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9" name="Google Shape;3439;p20"/>
          <p:cNvSpPr txBox="1">
            <a:spLocks noGrp="1"/>
          </p:cNvSpPr>
          <p:nvPr>
            <p:ph type="subTitle" idx="6"/>
          </p:nvPr>
        </p:nvSpPr>
        <p:spPr>
          <a:xfrm>
            <a:off x="4741156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0" name="Google Shape;3440;p20"/>
          <p:cNvSpPr txBox="1">
            <a:spLocks noGrp="1"/>
          </p:cNvSpPr>
          <p:nvPr>
            <p:ph type="title" idx="7"/>
          </p:nvPr>
        </p:nvSpPr>
        <p:spPr>
          <a:xfrm>
            <a:off x="20358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1" name="Google Shape;3441;p20"/>
          <p:cNvSpPr txBox="1">
            <a:spLocks noGrp="1"/>
          </p:cNvSpPr>
          <p:nvPr>
            <p:ph type="title" idx="8"/>
          </p:nvPr>
        </p:nvSpPr>
        <p:spPr>
          <a:xfrm>
            <a:off x="47411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2" r:id="rId6"/>
    <p:sldLayoutId id="2147483664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5" r:id="rId15"/>
    <p:sldLayoutId id="2147483679" r:id="rId16"/>
    <p:sldLayoutId id="2147483680" r:id="rId17"/>
    <p:sldLayoutId id="2147483681" r:id="rId18"/>
    <p:sldLayoutId id="2147483683" r:id="rId19"/>
    <p:sldLayoutId id="2147483685" r:id="rId20"/>
    <p:sldLayoutId id="2147483687" r:id="rId21"/>
    <p:sldLayoutId id="2147483689" r:id="rId22"/>
    <p:sldLayoutId id="2147483696" r:id="rId23"/>
    <p:sldLayoutId id="2147483697" r:id="rId24"/>
    <p:sldLayoutId id="2147483698" r:id="rId25"/>
    <p:sldLayoutId id="214748370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nearpod.com/?pin=0D7EADF43D56577221C074CFF7BFE3F2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4" name="Google Shape;9904;p65"/>
          <p:cNvGrpSpPr/>
          <p:nvPr/>
        </p:nvGrpSpPr>
        <p:grpSpPr>
          <a:xfrm flipH="1">
            <a:off x="293915" y="3863106"/>
            <a:ext cx="2749612" cy="741282"/>
            <a:chOff x="5655733" y="4035427"/>
            <a:chExt cx="2254335" cy="607807"/>
          </a:xfrm>
        </p:grpSpPr>
        <p:sp>
          <p:nvSpPr>
            <p:cNvPr id="9905" name="Google Shape;9905;p65"/>
            <p:cNvSpPr/>
            <p:nvPr/>
          </p:nvSpPr>
          <p:spPr>
            <a:xfrm flipH="1">
              <a:off x="7807749" y="4432221"/>
              <a:ext cx="102319" cy="103323"/>
            </a:xfrm>
            <a:custGeom>
              <a:avLst/>
              <a:gdLst/>
              <a:ahLst/>
              <a:cxnLst/>
              <a:rect l="l" t="t" r="r" b="b"/>
              <a:pathLst>
                <a:path w="2648" h="2674" extrusionOk="0">
                  <a:moveTo>
                    <a:pt x="1264" y="0"/>
                  </a:moveTo>
                  <a:cubicBezTo>
                    <a:pt x="617" y="0"/>
                    <a:pt x="90" y="510"/>
                    <a:pt x="46" y="1167"/>
                  </a:cubicBezTo>
                  <a:lnTo>
                    <a:pt x="46" y="1281"/>
                  </a:lnTo>
                  <a:cubicBezTo>
                    <a:pt x="0" y="1966"/>
                    <a:pt x="525" y="2560"/>
                    <a:pt x="1210" y="2605"/>
                  </a:cubicBezTo>
                  <a:lnTo>
                    <a:pt x="2488" y="2674"/>
                  </a:lnTo>
                  <a:lnTo>
                    <a:pt x="2648" y="72"/>
                  </a:lnTo>
                  <a:lnTo>
                    <a:pt x="1347" y="3"/>
                  </a:lnTo>
                  <a:cubicBezTo>
                    <a:pt x="1319" y="1"/>
                    <a:pt x="1291" y="0"/>
                    <a:pt x="1264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65"/>
            <p:cNvSpPr/>
            <p:nvPr/>
          </p:nvSpPr>
          <p:spPr>
            <a:xfrm flipH="1">
              <a:off x="5655733" y="4542577"/>
              <a:ext cx="208192" cy="100580"/>
            </a:xfrm>
            <a:custGeom>
              <a:avLst/>
              <a:gdLst/>
              <a:ahLst/>
              <a:cxnLst/>
              <a:rect l="l" t="t" r="r" b="b"/>
              <a:pathLst>
                <a:path w="5388" h="2603" extrusionOk="0">
                  <a:moveTo>
                    <a:pt x="138" y="0"/>
                  </a:moveTo>
                  <a:lnTo>
                    <a:pt x="1" y="2602"/>
                  </a:lnTo>
                  <a:lnTo>
                    <a:pt x="5388" y="159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65"/>
            <p:cNvSpPr/>
            <p:nvPr/>
          </p:nvSpPr>
          <p:spPr>
            <a:xfrm flipH="1">
              <a:off x="5655733" y="4578705"/>
              <a:ext cx="98687" cy="41499"/>
            </a:xfrm>
            <a:custGeom>
              <a:avLst/>
              <a:gdLst/>
              <a:ahLst/>
              <a:cxnLst/>
              <a:rect l="l" t="t" r="r" b="b"/>
              <a:pathLst>
                <a:path w="2554" h="1074" extrusionOk="0">
                  <a:moveTo>
                    <a:pt x="353" y="1"/>
                  </a:moveTo>
                  <a:cubicBezTo>
                    <a:pt x="64" y="1"/>
                    <a:pt x="0" y="1074"/>
                    <a:pt x="294" y="1074"/>
                  </a:cubicBezTo>
                  <a:lnTo>
                    <a:pt x="2554" y="663"/>
                  </a:lnTo>
                  <a:lnTo>
                    <a:pt x="362" y="1"/>
                  </a:lnTo>
                  <a:cubicBezTo>
                    <a:pt x="359" y="1"/>
                    <a:pt x="356" y="1"/>
                    <a:pt x="353" y="1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65"/>
            <p:cNvSpPr/>
            <p:nvPr/>
          </p:nvSpPr>
          <p:spPr>
            <a:xfrm flipH="1">
              <a:off x="5842712" y="4473759"/>
              <a:ext cx="1872456" cy="135936"/>
            </a:xfrm>
            <a:custGeom>
              <a:avLst/>
              <a:gdLst/>
              <a:ahLst/>
              <a:cxnLst/>
              <a:rect l="l" t="t" r="r" b="b"/>
              <a:pathLst>
                <a:path w="48459" h="3518" extrusionOk="0">
                  <a:moveTo>
                    <a:pt x="46" y="1"/>
                  </a:moveTo>
                  <a:lnTo>
                    <a:pt x="1" y="868"/>
                  </a:lnTo>
                  <a:lnTo>
                    <a:pt x="47979" y="3516"/>
                  </a:lnTo>
                  <a:cubicBezTo>
                    <a:pt x="47994" y="3517"/>
                    <a:pt x="48008" y="3518"/>
                    <a:pt x="48022" y="3518"/>
                  </a:cubicBezTo>
                  <a:cubicBezTo>
                    <a:pt x="48253" y="3518"/>
                    <a:pt x="48436" y="3342"/>
                    <a:pt x="48436" y="3105"/>
                  </a:cubicBezTo>
                  <a:cubicBezTo>
                    <a:pt x="48459" y="2877"/>
                    <a:pt x="48276" y="2671"/>
                    <a:pt x="48025" y="2649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65"/>
            <p:cNvSpPr/>
            <p:nvPr/>
          </p:nvSpPr>
          <p:spPr>
            <a:xfrm flipH="1">
              <a:off x="5840934" y="4440258"/>
              <a:ext cx="1872456" cy="135936"/>
            </a:xfrm>
            <a:custGeom>
              <a:avLst/>
              <a:gdLst/>
              <a:ahLst/>
              <a:cxnLst/>
              <a:rect l="l" t="t" r="r" b="b"/>
              <a:pathLst>
                <a:path w="48459" h="3518" extrusionOk="0">
                  <a:moveTo>
                    <a:pt x="274" y="0"/>
                  </a:moveTo>
                  <a:lnTo>
                    <a:pt x="0" y="868"/>
                  </a:lnTo>
                  <a:lnTo>
                    <a:pt x="47956" y="3516"/>
                  </a:lnTo>
                  <a:cubicBezTo>
                    <a:pt x="47970" y="3517"/>
                    <a:pt x="47985" y="3518"/>
                    <a:pt x="47999" y="3518"/>
                  </a:cubicBezTo>
                  <a:cubicBezTo>
                    <a:pt x="48232" y="3518"/>
                    <a:pt x="48435" y="3342"/>
                    <a:pt x="48435" y="3105"/>
                  </a:cubicBezTo>
                  <a:cubicBezTo>
                    <a:pt x="48458" y="2876"/>
                    <a:pt x="48253" y="2671"/>
                    <a:pt x="48002" y="2648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65"/>
            <p:cNvSpPr/>
            <p:nvPr/>
          </p:nvSpPr>
          <p:spPr>
            <a:xfrm flipH="1">
              <a:off x="5844489" y="4507298"/>
              <a:ext cx="1870678" cy="135936"/>
            </a:xfrm>
            <a:custGeom>
              <a:avLst/>
              <a:gdLst/>
              <a:ahLst/>
              <a:cxnLst/>
              <a:rect l="l" t="t" r="r" b="b"/>
              <a:pathLst>
                <a:path w="48413" h="3518" extrusionOk="0">
                  <a:moveTo>
                    <a:pt x="1" y="0"/>
                  </a:moveTo>
                  <a:lnTo>
                    <a:pt x="160" y="868"/>
                  </a:lnTo>
                  <a:lnTo>
                    <a:pt x="47911" y="3515"/>
                  </a:lnTo>
                  <a:cubicBezTo>
                    <a:pt x="47925" y="3517"/>
                    <a:pt x="47939" y="3517"/>
                    <a:pt x="47953" y="3517"/>
                  </a:cubicBezTo>
                  <a:cubicBezTo>
                    <a:pt x="48187" y="3517"/>
                    <a:pt x="48390" y="3341"/>
                    <a:pt x="48390" y="3104"/>
                  </a:cubicBezTo>
                  <a:cubicBezTo>
                    <a:pt x="48413" y="2876"/>
                    <a:pt x="48208" y="2671"/>
                    <a:pt x="47957" y="26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65"/>
            <p:cNvSpPr/>
            <p:nvPr/>
          </p:nvSpPr>
          <p:spPr>
            <a:xfrm flipH="1">
              <a:off x="7676334" y="4433187"/>
              <a:ext cx="168470" cy="109428"/>
            </a:xfrm>
            <a:custGeom>
              <a:avLst/>
              <a:gdLst/>
              <a:ahLst/>
              <a:cxnLst/>
              <a:rect l="l" t="t" r="r" b="b"/>
              <a:pathLst>
                <a:path w="4360" h="2832" extrusionOk="0">
                  <a:moveTo>
                    <a:pt x="320" y="1"/>
                  </a:moveTo>
                  <a:cubicBezTo>
                    <a:pt x="160" y="1"/>
                    <a:pt x="46" y="640"/>
                    <a:pt x="23" y="1302"/>
                  </a:cubicBezTo>
                  <a:cubicBezTo>
                    <a:pt x="0" y="1507"/>
                    <a:pt x="0" y="1736"/>
                    <a:pt x="0" y="1941"/>
                  </a:cubicBezTo>
                  <a:cubicBezTo>
                    <a:pt x="23" y="2329"/>
                    <a:pt x="69" y="2603"/>
                    <a:pt x="183" y="2603"/>
                  </a:cubicBezTo>
                  <a:lnTo>
                    <a:pt x="4215" y="2831"/>
                  </a:lnTo>
                  <a:lnTo>
                    <a:pt x="4215" y="2831"/>
                  </a:lnTo>
                  <a:cubicBezTo>
                    <a:pt x="4107" y="2818"/>
                    <a:pt x="4063" y="2548"/>
                    <a:pt x="4040" y="2169"/>
                  </a:cubicBezTo>
                  <a:cubicBezTo>
                    <a:pt x="4040" y="1964"/>
                    <a:pt x="4040" y="1736"/>
                    <a:pt x="4063" y="1507"/>
                  </a:cubicBezTo>
                  <a:cubicBezTo>
                    <a:pt x="4086" y="868"/>
                    <a:pt x="4200" y="229"/>
                    <a:pt x="4360" y="229"/>
                  </a:cubicBezTo>
                  <a:lnTo>
                    <a:pt x="320" y="1"/>
                  </a:lnTo>
                  <a:close/>
                  <a:moveTo>
                    <a:pt x="4215" y="2831"/>
                  </a:moveTo>
                  <a:lnTo>
                    <a:pt x="4215" y="2831"/>
                  </a:lnTo>
                  <a:cubicBezTo>
                    <a:pt x="4218" y="2831"/>
                    <a:pt x="4220" y="2831"/>
                    <a:pt x="4223" y="2831"/>
                  </a:cubicBezTo>
                  <a:lnTo>
                    <a:pt x="4215" y="28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65"/>
            <p:cNvSpPr/>
            <p:nvPr/>
          </p:nvSpPr>
          <p:spPr>
            <a:xfrm flipH="1">
              <a:off x="7681628" y="4483458"/>
              <a:ext cx="163177" cy="59158"/>
            </a:xfrm>
            <a:custGeom>
              <a:avLst/>
              <a:gdLst/>
              <a:ahLst/>
              <a:cxnLst/>
              <a:rect l="l" t="t" r="r" b="b"/>
              <a:pathLst>
                <a:path w="4223" h="1531" extrusionOk="0">
                  <a:moveTo>
                    <a:pt x="23" y="1"/>
                  </a:moveTo>
                  <a:cubicBezTo>
                    <a:pt x="0" y="206"/>
                    <a:pt x="0" y="435"/>
                    <a:pt x="0" y="640"/>
                  </a:cubicBezTo>
                  <a:cubicBezTo>
                    <a:pt x="23" y="1028"/>
                    <a:pt x="69" y="1302"/>
                    <a:pt x="183" y="1302"/>
                  </a:cubicBezTo>
                  <a:lnTo>
                    <a:pt x="4215" y="1530"/>
                  </a:lnTo>
                  <a:lnTo>
                    <a:pt x="4215" y="1530"/>
                  </a:lnTo>
                  <a:cubicBezTo>
                    <a:pt x="4107" y="1517"/>
                    <a:pt x="4063" y="1247"/>
                    <a:pt x="4040" y="868"/>
                  </a:cubicBezTo>
                  <a:cubicBezTo>
                    <a:pt x="4040" y="663"/>
                    <a:pt x="4040" y="435"/>
                    <a:pt x="4063" y="206"/>
                  </a:cubicBezTo>
                  <a:lnTo>
                    <a:pt x="23" y="1"/>
                  </a:lnTo>
                  <a:close/>
                  <a:moveTo>
                    <a:pt x="4215" y="1530"/>
                  </a:moveTo>
                  <a:lnTo>
                    <a:pt x="4215" y="1530"/>
                  </a:lnTo>
                  <a:cubicBezTo>
                    <a:pt x="4218" y="1530"/>
                    <a:pt x="4220" y="1530"/>
                    <a:pt x="4223" y="1530"/>
                  </a:cubicBezTo>
                  <a:lnTo>
                    <a:pt x="4215" y="15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65"/>
            <p:cNvSpPr/>
            <p:nvPr/>
          </p:nvSpPr>
          <p:spPr>
            <a:xfrm flipH="1">
              <a:off x="7050134" y="4133341"/>
              <a:ext cx="291075" cy="256686"/>
            </a:xfrm>
            <a:custGeom>
              <a:avLst/>
              <a:gdLst/>
              <a:ahLst/>
              <a:cxnLst/>
              <a:rect l="l" t="t" r="r" b="b"/>
              <a:pathLst>
                <a:path w="7533" h="6643" extrusionOk="0">
                  <a:moveTo>
                    <a:pt x="0" y="0"/>
                  </a:moveTo>
                  <a:lnTo>
                    <a:pt x="0" y="3333"/>
                  </a:lnTo>
                  <a:lnTo>
                    <a:pt x="1941" y="4132"/>
                  </a:lnTo>
                  <a:cubicBezTo>
                    <a:pt x="1957" y="4131"/>
                    <a:pt x="1973" y="4131"/>
                    <a:pt x="1989" y="4131"/>
                  </a:cubicBezTo>
                  <a:cubicBezTo>
                    <a:pt x="3904" y="4131"/>
                    <a:pt x="5296" y="5456"/>
                    <a:pt x="5296" y="5456"/>
                  </a:cubicBezTo>
                  <a:lnTo>
                    <a:pt x="7533" y="6642"/>
                  </a:lnTo>
                  <a:lnTo>
                    <a:pt x="7533" y="4383"/>
                  </a:lnTo>
                  <a:lnTo>
                    <a:pt x="6072" y="2488"/>
                  </a:lnTo>
                  <a:lnTo>
                    <a:pt x="3105" y="845"/>
                  </a:lnTo>
                  <a:lnTo>
                    <a:pt x="1849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65"/>
            <p:cNvSpPr/>
            <p:nvPr/>
          </p:nvSpPr>
          <p:spPr>
            <a:xfrm flipH="1">
              <a:off x="6899322" y="4035427"/>
              <a:ext cx="441887" cy="299924"/>
            </a:xfrm>
            <a:custGeom>
              <a:avLst/>
              <a:gdLst/>
              <a:ahLst/>
              <a:cxnLst/>
              <a:rect l="l" t="t" r="r" b="b"/>
              <a:pathLst>
                <a:path w="11436" h="7762" extrusionOk="0">
                  <a:moveTo>
                    <a:pt x="3949" y="1"/>
                  </a:moveTo>
                  <a:lnTo>
                    <a:pt x="0" y="2534"/>
                  </a:lnTo>
                  <a:lnTo>
                    <a:pt x="1826" y="3767"/>
                  </a:lnTo>
                  <a:cubicBezTo>
                    <a:pt x="1826" y="3767"/>
                    <a:pt x="4451" y="4201"/>
                    <a:pt x="5456" y="6392"/>
                  </a:cubicBezTo>
                  <a:lnTo>
                    <a:pt x="7533" y="7761"/>
                  </a:lnTo>
                  <a:lnTo>
                    <a:pt x="8765" y="6917"/>
                  </a:lnTo>
                  <a:lnTo>
                    <a:pt x="10454" y="5798"/>
                  </a:lnTo>
                  <a:lnTo>
                    <a:pt x="11436" y="5159"/>
                  </a:lnTo>
                  <a:lnTo>
                    <a:pt x="8400" y="3173"/>
                  </a:lnTo>
                  <a:cubicBezTo>
                    <a:pt x="8400" y="3173"/>
                    <a:pt x="6757" y="3036"/>
                    <a:pt x="5821" y="1165"/>
                  </a:cubicBezTo>
                  <a:lnTo>
                    <a:pt x="3949" y="1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65"/>
            <p:cNvSpPr/>
            <p:nvPr/>
          </p:nvSpPr>
          <p:spPr>
            <a:xfrm flipH="1">
              <a:off x="6899322" y="4234771"/>
              <a:ext cx="150851" cy="155256"/>
            </a:xfrm>
            <a:custGeom>
              <a:avLst/>
              <a:gdLst/>
              <a:ahLst/>
              <a:cxnLst/>
              <a:rect l="l" t="t" r="r" b="b"/>
              <a:pathLst>
                <a:path w="3904" h="4018" extrusionOk="0">
                  <a:moveTo>
                    <a:pt x="3904" y="0"/>
                  </a:moveTo>
                  <a:lnTo>
                    <a:pt x="1" y="2602"/>
                  </a:lnTo>
                  <a:lnTo>
                    <a:pt x="1" y="4017"/>
                  </a:lnTo>
                  <a:lnTo>
                    <a:pt x="3904" y="1370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65"/>
            <p:cNvSpPr/>
            <p:nvPr/>
          </p:nvSpPr>
          <p:spPr>
            <a:xfrm flipH="1">
              <a:off x="6937228" y="4088673"/>
              <a:ext cx="326353" cy="214027"/>
            </a:xfrm>
            <a:custGeom>
              <a:avLst/>
              <a:gdLst/>
              <a:ahLst/>
              <a:cxnLst/>
              <a:rect l="l" t="t" r="r" b="b"/>
              <a:pathLst>
                <a:path w="8446" h="5539" extrusionOk="0">
                  <a:moveTo>
                    <a:pt x="1548" y="0"/>
                  </a:moveTo>
                  <a:cubicBezTo>
                    <a:pt x="1184" y="0"/>
                    <a:pt x="786" y="81"/>
                    <a:pt x="388" y="335"/>
                  </a:cubicBezTo>
                  <a:cubicBezTo>
                    <a:pt x="251" y="426"/>
                    <a:pt x="114" y="540"/>
                    <a:pt x="0" y="677"/>
                  </a:cubicBezTo>
                  <a:lnTo>
                    <a:pt x="6756" y="5539"/>
                  </a:lnTo>
                  <a:lnTo>
                    <a:pt x="7144" y="5311"/>
                  </a:lnTo>
                  <a:lnTo>
                    <a:pt x="8445" y="4420"/>
                  </a:lnTo>
                  <a:lnTo>
                    <a:pt x="3082" y="517"/>
                  </a:lnTo>
                  <a:cubicBezTo>
                    <a:pt x="2716" y="243"/>
                    <a:pt x="2283" y="61"/>
                    <a:pt x="1826" y="15"/>
                  </a:cubicBezTo>
                  <a:cubicBezTo>
                    <a:pt x="1736" y="6"/>
                    <a:pt x="164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65"/>
            <p:cNvSpPr/>
            <p:nvPr/>
          </p:nvSpPr>
          <p:spPr>
            <a:xfrm flipH="1">
              <a:off x="6987499" y="4101578"/>
              <a:ext cx="276083" cy="201121"/>
            </a:xfrm>
            <a:custGeom>
              <a:avLst/>
              <a:gdLst/>
              <a:ahLst/>
              <a:cxnLst/>
              <a:rect l="l" t="t" r="r" b="b"/>
              <a:pathLst>
                <a:path w="7145" h="5205" extrusionOk="0">
                  <a:moveTo>
                    <a:pt x="388" y="1"/>
                  </a:moveTo>
                  <a:cubicBezTo>
                    <a:pt x="251" y="92"/>
                    <a:pt x="137" y="206"/>
                    <a:pt x="0" y="343"/>
                  </a:cubicBezTo>
                  <a:lnTo>
                    <a:pt x="6756" y="5205"/>
                  </a:lnTo>
                  <a:lnTo>
                    <a:pt x="7144" y="4977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8" name="Google Shape;9918;p65"/>
          <p:cNvGrpSpPr/>
          <p:nvPr/>
        </p:nvGrpSpPr>
        <p:grpSpPr>
          <a:xfrm>
            <a:off x="7628732" y="2124038"/>
            <a:ext cx="1317413" cy="2679105"/>
            <a:chOff x="7260027" y="1807599"/>
            <a:chExt cx="1178365" cy="2396337"/>
          </a:xfrm>
        </p:grpSpPr>
        <p:sp>
          <p:nvSpPr>
            <p:cNvPr id="9919" name="Google Shape;9919;p65"/>
            <p:cNvSpPr/>
            <p:nvPr/>
          </p:nvSpPr>
          <p:spPr>
            <a:xfrm flipH="1">
              <a:off x="7285607" y="2633993"/>
              <a:ext cx="1125429" cy="107651"/>
            </a:xfrm>
            <a:custGeom>
              <a:avLst/>
              <a:gdLst/>
              <a:ahLst/>
              <a:cxnLst/>
              <a:rect l="l" t="t" r="r" b="b"/>
              <a:pathLst>
                <a:path w="29126" h="2786" extrusionOk="0">
                  <a:moveTo>
                    <a:pt x="14563" y="0"/>
                  </a:moveTo>
                  <a:cubicBezTo>
                    <a:pt x="6528" y="0"/>
                    <a:pt x="0" y="617"/>
                    <a:pt x="0" y="1393"/>
                  </a:cubicBezTo>
                  <a:cubicBezTo>
                    <a:pt x="0" y="2146"/>
                    <a:pt x="6528" y="2785"/>
                    <a:pt x="14563" y="2785"/>
                  </a:cubicBezTo>
                  <a:cubicBezTo>
                    <a:pt x="22620" y="2785"/>
                    <a:pt x="29125" y="2146"/>
                    <a:pt x="29125" y="1393"/>
                  </a:cubicBezTo>
                  <a:cubicBezTo>
                    <a:pt x="29125" y="617"/>
                    <a:pt x="22620" y="0"/>
                    <a:pt x="14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65"/>
            <p:cNvSpPr/>
            <p:nvPr/>
          </p:nvSpPr>
          <p:spPr>
            <a:xfrm flipH="1">
              <a:off x="7486689" y="1856865"/>
              <a:ext cx="113833" cy="107728"/>
            </a:xfrm>
            <a:custGeom>
              <a:avLst/>
              <a:gdLst/>
              <a:ahLst/>
              <a:cxnLst/>
              <a:rect l="l" t="t" r="r" b="b"/>
              <a:pathLst>
                <a:path w="2946" h="2788" extrusionOk="0">
                  <a:moveTo>
                    <a:pt x="1482" y="1"/>
                  </a:moveTo>
                  <a:cubicBezTo>
                    <a:pt x="899" y="1"/>
                    <a:pt x="392" y="405"/>
                    <a:pt x="252" y="985"/>
                  </a:cubicBezTo>
                  <a:lnTo>
                    <a:pt x="1" y="2263"/>
                  </a:lnTo>
                  <a:lnTo>
                    <a:pt x="2557" y="2788"/>
                  </a:lnTo>
                  <a:lnTo>
                    <a:pt x="2808" y="1510"/>
                  </a:lnTo>
                  <a:cubicBezTo>
                    <a:pt x="2945" y="848"/>
                    <a:pt x="2512" y="186"/>
                    <a:pt x="1850" y="49"/>
                  </a:cubicBezTo>
                  <a:lnTo>
                    <a:pt x="1736" y="26"/>
                  </a:lnTo>
                  <a:cubicBezTo>
                    <a:pt x="1650" y="9"/>
                    <a:pt x="1566" y="1"/>
                    <a:pt x="1482" y="1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65"/>
            <p:cNvSpPr/>
            <p:nvPr/>
          </p:nvSpPr>
          <p:spPr>
            <a:xfrm flipH="1">
              <a:off x="7895925" y="3856408"/>
              <a:ext cx="97952" cy="211709"/>
            </a:xfrm>
            <a:custGeom>
              <a:avLst/>
              <a:gdLst/>
              <a:ahLst/>
              <a:cxnLst/>
              <a:rect l="l" t="t" r="r" b="b"/>
              <a:pathLst>
                <a:path w="2535" h="5479" extrusionOk="0">
                  <a:moveTo>
                    <a:pt x="1" y="0"/>
                  </a:moveTo>
                  <a:lnTo>
                    <a:pt x="183" y="5478"/>
                  </a:lnTo>
                  <a:lnTo>
                    <a:pt x="2534" y="5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65"/>
            <p:cNvSpPr/>
            <p:nvPr/>
          </p:nvSpPr>
          <p:spPr>
            <a:xfrm flipH="1">
              <a:off x="7947123" y="3974298"/>
              <a:ext cx="42349" cy="93818"/>
            </a:xfrm>
            <a:custGeom>
              <a:avLst/>
              <a:gdLst/>
              <a:ahLst/>
              <a:cxnLst/>
              <a:rect l="l" t="t" r="r" b="b"/>
              <a:pathLst>
                <a:path w="1096" h="2428" extrusionOk="0">
                  <a:moveTo>
                    <a:pt x="324" y="0"/>
                  </a:moveTo>
                  <a:cubicBezTo>
                    <a:pt x="154" y="0"/>
                    <a:pt x="17" y="43"/>
                    <a:pt x="1" y="145"/>
                  </a:cubicBezTo>
                  <a:lnTo>
                    <a:pt x="69" y="2427"/>
                  </a:lnTo>
                  <a:lnTo>
                    <a:pt x="1051" y="350"/>
                  </a:lnTo>
                  <a:cubicBezTo>
                    <a:pt x="1096" y="155"/>
                    <a:pt x="649" y="0"/>
                    <a:pt x="324" y="0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65"/>
            <p:cNvSpPr/>
            <p:nvPr/>
          </p:nvSpPr>
          <p:spPr>
            <a:xfrm flipH="1">
              <a:off x="7553729" y="2045699"/>
              <a:ext cx="410164" cy="1839264"/>
            </a:xfrm>
            <a:custGeom>
              <a:avLst/>
              <a:gdLst/>
              <a:ahLst/>
              <a:cxnLst/>
              <a:rect l="l" t="t" r="r" b="b"/>
              <a:pathLst>
                <a:path w="10615" h="47600" extrusionOk="0">
                  <a:moveTo>
                    <a:pt x="9747" y="1"/>
                  </a:moveTo>
                  <a:lnTo>
                    <a:pt x="69" y="47067"/>
                  </a:lnTo>
                  <a:cubicBezTo>
                    <a:pt x="1" y="47295"/>
                    <a:pt x="161" y="47546"/>
                    <a:pt x="389" y="47592"/>
                  </a:cubicBezTo>
                  <a:cubicBezTo>
                    <a:pt x="418" y="47597"/>
                    <a:pt x="447" y="47599"/>
                    <a:pt x="475" y="47599"/>
                  </a:cubicBezTo>
                  <a:cubicBezTo>
                    <a:pt x="690" y="47599"/>
                    <a:pt x="873" y="47451"/>
                    <a:pt x="914" y="47249"/>
                  </a:cubicBezTo>
                  <a:lnTo>
                    <a:pt x="10615" y="184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65"/>
            <p:cNvSpPr/>
            <p:nvPr/>
          </p:nvSpPr>
          <p:spPr>
            <a:xfrm flipH="1">
              <a:off x="7522856" y="2052770"/>
              <a:ext cx="407497" cy="1838375"/>
            </a:xfrm>
            <a:custGeom>
              <a:avLst/>
              <a:gdLst/>
              <a:ahLst/>
              <a:cxnLst/>
              <a:rect l="l" t="t" r="r" b="b"/>
              <a:pathLst>
                <a:path w="10546" h="47577" extrusionOk="0">
                  <a:moveTo>
                    <a:pt x="9724" y="1"/>
                  </a:moveTo>
                  <a:lnTo>
                    <a:pt x="46" y="47021"/>
                  </a:lnTo>
                  <a:cubicBezTo>
                    <a:pt x="0" y="47272"/>
                    <a:pt x="137" y="47523"/>
                    <a:pt x="388" y="47568"/>
                  </a:cubicBezTo>
                  <a:cubicBezTo>
                    <a:pt x="414" y="47574"/>
                    <a:pt x="441" y="47576"/>
                    <a:pt x="467" y="47576"/>
                  </a:cubicBezTo>
                  <a:cubicBezTo>
                    <a:pt x="666" y="47576"/>
                    <a:pt x="850" y="47425"/>
                    <a:pt x="890" y="47203"/>
                  </a:cubicBezTo>
                  <a:lnTo>
                    <a:pt x="10545" y="389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65"/>
            <p:cNvSpPr/>
            <p:nvPr/>
          </p:nvSpPr>
          <p:spPr>
            <a:xfrm flipH="1">
              <a:off x="7587230" y="2045699"/>
              <a:ext cx="409275" cy="1832193"/>
            </a:xfrm>
            <a:custGeom>
              <a:avLst/>
              <a:gdLst/>
              <a:ahLst/>
              <a:cxnLst/>
              <a:rect l="l" t="t" r="r" b="b"/>
              <a:pathLst>
                <a:path w="10592" h="47417" extrusionOk="0">
                  <a:moveTo>
                    <a:pt x="10591" y="1"/>
                  </a:moveTo>
                  <a:lnTo>
                    <a:pt x="9701" y="47"/>
                  </a:lnTo>
                  <a:lnTo>
                    <a:pt x="69" y="46861"/>
                  </a:lnTo>
                  <a:cubicBezTo>
                    <a:pt x="0" y="47112"/>
                    <a:pt x="160" y="47363"/>
                    <a:pt x="388" y="47409"/>
                  </a:cubicBezTo>
                  <a:cubicBezTo>
                    <a:pt x="414" y="47414"/>
                    <a:pt x="441" y="47417"/>
                    <a:pt x="467" y="47417"/>
                  </a:cubicBezTo>
                  <a:cubicBezTo>
                    <a:pt x="671" y="47417"/>
                    <a:pt x="873" y="47266"/>
                    <a:pt x="913" y="47044"/>
                  </a:cubicBezTo>
                  <a:lnTo>
                    <a:pt x="10591" y="1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65"/>
            <p:cNvSpPr/>
            <p:nvPr/>
          </p:nvSpPr>
          <p:spPr>
            <a:xfrm flipH="1">
              <a:off x="7495499" y="1916718"/>
              <a:ext cx="131453" cy="176662"/>
            </a:xfrm>
            <a:custGeom>
              <a:avLst/>
              <a:gdLst/>
              <a:ahLst/>
              <a:cxnLst/>
              <a:rect l="l" t="t" r="r" b="b"/>
              <a:pathLst>
                <a:path w="3402" h="4572" extrusionOk="0">
                  <a:moveTo>
                    <a:pt x="1103" y="1"/>
                  </a:moveTo>
                  <a:cubicBezTo>
                    <a:pt x="933" y="1"/>
                    <a:pt x="822" y="28"/>
                    <a:pt x="822" y="98"/>
                  </a:cubicBezTo>
                  <a:lnTo>
                    <a:pt x="0" y="4046"/>
                  </a:lnTo>
                  <a:cubicBezTo>
                    <a:pt x="15" y="3986"/>
                    <a:pt x="142" y="3955"/>
                    <a:pt x="340" y="3955"/>
                  </a:cubicBezTo>
                  <a:cubicBezTo>
                    <a:pt x="439" y="3955"/>
                    <a:pt x="555" y="3963"/>
                    <a:pt x="685" y="3978"/>
                  </a:cubicBezTo>
                  <a:cubicBezTo>
                    <a:pt x="867" y="4001"/>
                    <a:pt x="1096" y="4046"/>
                    <a:pt x="1324" y="4092"/>
                  </a:cubicBezTo>
                  <a:cubicBezTo>
                    <a:pt x="1963" y="4206"/>
                    <a:pt x="2579" y="4435"/>
                    <a:pt x="2557" y="4571"/>
                  </a:cubicBezTo>
                  <a:lnTo>
                    <a:pt x="3355" y="623"/>
                  </a:lnTo>
                  <a:cubicBezTo>
                    <a:pt x="3401" y="463"/>
                    <a:pt x="2785" y="258"/>
                    <a:pt x="2146" y="121"/>
                  </a:cubicBezTo>
                  <a:cubicBezTo>
                    <a:pt x="1917" y="75"/>
                    <a:pt x="1689" y="52"/>
                    <a:pt x="1484" y="29"/>
                  </a:cubicBezTo>
                  <a:cubicBezTo>
                    <a:pt x="1342" y="12"/>
                    <a:pt x="1211" y="1"/>
                    <a:pt x="1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65"/>
            <p:cNvSpPr/>
            <p:nvPr/>
          </p:nvSpPr>
          <p:spPr>
            <a:xfrm flipH="1">
              <a:off x="7544031" y="1916718"/>
              <a:ext cx="82921" cy="158154"/>
            </a:xfrm>
            <a:custGeom>
              <a:avLst/>
              <a:gdLst/>
              <a:ahLst/>
              <a:cxnLst/>
              <a:rect l="l" t="t" r="r" b="b"/>
              <a:pathLst>
                <a:path w="2146" h="4093" extrusionOk="0">
                  <a:moveTo>
                    <a:pt x="1103" y="1"/>
                  </a:moveTo>
                  <a:cubicBezTo>
                    <a:pt x="933" y="1"/>
                    <a:pt x="822" y="28"/>
                    <a:pt x="822" y="98"/>
                  </a:cubicBezTo>
                  <a:lnTo>
                    <a:pt x="0" y="4046"/>
                  </a:lnTo>
                  <a:cubicBezTo>
                    <a:pt x="15" y="3986"/>
                    <a:pt x="142" y="3955"/>
                    <a:pt x="340" y="3955"/>
                  </a:cubicBezTo>
                  <a:cubicBezTo>
                    <a:pt x="439" y="3955"/>
                    <a:pt x="555" y="3963"/>
                    <a:pt x="685" y="3978"/>
                  </a:cubicBezTo>
                  <a:cubicBezTo>
                    <a:pt x="867" y="4001"/>
                    <a:pt x="1096" y="4046"/>
                    <a:pt x="1324" y="4092"/>
                  </a:cubicBezTo>
                  <a:lnTo>
                    <a:pt x="2146" y="121"/>
                  </a:lnTo>
                  <a:cubicBezTo>
                    <a:pt x="1917" y="75"/>
                    <a:pt x="1689" y="52"/>
                    <a:pt x="1484" y="29"/>
                  </a:cubicBezTo>
                  <a:cubicBezTo>
                    <a:pt x="1342" y="12"/>
                    <a:pt x="1211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65"/>
            <p:cNvSpPr/>
            <p:nvPr/>
          </p:nvSpPr>
          <p:spPr>
            <a:xfrm flipH="1">
              <a:off x="7822741" y="3886392"/>
              <a:ext cx="98802" cy="211709"/>
            </a:xfrm>
            <a:custGeom>
              <a:avLst/>
              <a:gdLst/>
              <a:ahLst/>
              <a:cxnLst/>
              <a:rect l="l" t="t" r="r" b="b"/>
              <a:pathLst>
                <a:path w="2557" h="5479" extrusionOk="0">
                  <a:moveTo>
                    <a:pt x="2557" y="0"/>
                  </a:moveTo>
                  <a:lnTo>
                    <a:pt x="0" y="480"/>
                  </a:lnTo>
                  <a:lnTo>
                    <a:pt x="2260" y="5478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65"/>
            <p:cNvSpPr/>
            <p:nvPr/>
          </p:nvSpPr>
          <p:spPr>
            <a:xfrm flipH="1">
              <a:off x="7828885" y="4004283"/>
              <a:ext cx="43238" cy="93818"/>
            </a:xfrm>
            <a:custGeom>
              <a:avLst/>
              <a:gdLst/>
              <a:ahLst/>
              <a:cxnLst/>
              <a:rect l="l" t="t" r="r" b="b"/>
              <a:pathLst>
                <a:path w="1119" h="2428" extrusionOk="0">
                  <a:moveTo>
                    <a:pt x="778" y="0"/>
                  </a:moveTo>
                  <a:cubicBezTo>
                    <a:pt x="447" y="0"/>
                    <a:pt x="0" y="155"/>
                    <a:pt x="45" y="350"/>
                  </a:cubicBezTo>
                  <a:lnTo>
                    <a:pt x="981" y="2427"/>
                  </a:lnTo>
                  <a:lnTo>
                    <a:pt x="1118" y="145"/>
                  </a:lnTo>
                  <a:cubicBezTo>
                    <a:pt x="1095" y="43"/>
                    <a:pt x="952" y="0"/>
                    <a:pt x="778" y="0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65"/>
            <p:cNvSpPr/>
            <p:nvPr/>
          </p:nvSpPr>
          <p:spPr>
            <a:xfrm flipH="1">
              <a:off x="7853615" y="1879006"/>
              <a:ext cx="414530" cy="2035053"/>
            </a:xfrm>
            <a:custGeom>
              <a:avLst/>
              <a:gdLst/>
              <a:ahLst/>
              <a:cxnLst/>
              <a:rect l="l" t="t" r="r" b="b"/>
              <a:pathLst>
                <a:path w="10728" h="52667" extrusionOk="0">
                  <a:moveTo>
                    <a:pt x="867" y="1"/>
                  </a:moveTo>
                  <a:lnTo>
                    <a:pt x="0" y="161"/>
                  </a:lnTo>
                  <a:lnTo>
                    <a:pt x="9838" y="52316"/>
                  </a:lnTo>
                  <a:cubicBezTo>
                    <a:pt x="9878" y="52518"/>
                    <a:pt x="10061" y="52667"/>
                    <a:pt x="10261" y="52667"/>
                  </a:cubicBezTo>
                  <a:cubicBezTo>
                    <a:pt x="10287" y="52667"/>
                    <a:pt x="10314" y="52664"/>
                    <a:pt x="10340" y="52659"/>
                  </a:cubicBezTo>
                  <a:cubicBezTo>
                    <a:pt x="10568" y="52613"/>
                    <a:pt x="10728" y="52385"/>
                    <a:pt x="10682" y="5215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65"/>
            <p:cNvSpPr/>
            <p:nvPr/>
          </p:nvSpPr>
          <p:spPr>
            <a:xfrm flipH="1">
              <a:off x="7820964" y="1879006"/>
              <a:ext cx="413680" cy="2028870"/>
            </a:xfrm>
            <a:custGeom>
              <a:avLst/>
              <a:gdLst/>
              <a:ahLst/>
              <a:cxnLst/>
              <a:rect l="l" t="t" r="r" b="b"/>
              <a:pathLst>
                <a:path w="10706" h="52507" extrusionOk="0">
                  <a:moveTo>
                    <a:pt x="0" y="1"/>
                  </a:moveTo>
                  <a:lnTo>
                    <a:pt x="9815" y="52111"/>
                  </a:lnTo>
                  <a:cubicBezTo>
                    <a:pt x="9856" y="52336"/>
                    <a:pt x="10044" y="52506"/>
                    <a:pt x="10247" y="52506"/>
                  </a:cubicBezTo>
                  <a:cubicBezTo>
                    <a:pt x="10270" y="52506"/>
                    <a:pt x="10294" y="52504"/>
                    <a:pt x="10317" y="52499"/>
                  </a:cubicBezTo>
                  <a:cubicBezTo>
                    <a:pt x="10569" y="52453"/>
                    <a:pt x="10706" y="52202"/>
                    <a:pt x="10660" y="51951"/>
                  </a:cubicBezTo>
                  <a:lnTo>
                    <a:pt x="891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65"/>
            <p:cNvSpPr/>
            <p:nvPr/>
          </p:nvSpPr>
          <p:spPr>
            <a:xfrm flipH="1">
              <a:off x="7886227" y="1885188"/>
              <a:ext cx="412791" cy="2035053"/>
            </a:xfrm>
            <a:custGeom>
              <a:avLst/>
              <a:gdLst/>
              <a:ahLst/>
              <a:cxnLst/>
              <a:rect l="l" t="t" r="r" b="b"/>
              <a:pathLst>
                <a:path w="10683" h="52667" extrusionOk="0">
                  <a:moveTo>
                    <a:pt x="799" y="1"/>
                  </a:moveTo>
                  <a:lnTo>
                    <a:pt x="0" y="389"/>
                  </a:lnTo>
                  <a:lnTo>
                    <a:pt x="9769" y="52271"/>
                  </a:lnTo>
                  <a:cubicBezTo>
                    <a:pt x="9810" y="52513"/>
                    <a:pt x="9994" y="52666"/>
                    <a:pt x="10210" y="52666"/>
                  </a:cubicBezTo>
                  <a:cubicBezTo>
                    <a:pt x="10237" y="52666"/>
                    <a:pt x="10266" y="52664"/>
                    <a:pt x="10294" y="52659"/>
                  </a:cubicBezTo>
                  <a:cubicBezTo>
                    <a:pt x="10523" y="52613"/>
                    <a:pt x="10682" y="52385"/>
                    <a:pt x="10614" y="52111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65"/>
            <p:cNvSpPr/>
            <p:nvPr/>
          </p:nvSpPr>
          <p:spPr>
            <a:xfrm flipH="1">
              <a:off x="8165826" y="1879006"/>
              <a:ext cx="133192" cy="202899"/>
            </a:xfrm>
            <a:custGeom>
              <a:avLst/>
              <a:gdLst/>
              <a:ahLst/>
              <a:cxnLst/>
              <a:rect l="l" t="t" r="r" b="b"/>
              <a:pathLst>
                <a:path w="3447" h="5251" extrusionOk="0">
                  <a:moveTo>
                    <a:pt x="1666" y="1"/>
                  </a:moveTo>
                  <a:lnTo>
                    <a:pt x="799" y="161"/>
                  </a:lnTo>
                  <a:lnTo>
                    <a:pt x="616" y="252"/>
                  </a:lnTo>
                  <a:lnTo>
                    <a:pt x="0" y="549"/>
                  </a:lnTo>
                  <a:lnTo>
                    <a:pt x="890" y="5251"/>
                  </a:lnTo>
                  <a:lnTo>
                    <a:pt x="1484" y="4954"/>
                  </a:lnTo>
                  <a:lnTo>
                    <a:pt x="1689" y="4863"/>
                  </a:lnTo>
                  <a:lnTo>
                    <a:pt x="2557" y="4703"/>
                  </a:lnTo>
                  <a:lnTo>
                    <a:pt x="3447" y="4771"/>
                  </a:lnTo>
                  <a:lnTo>
                    <a:pt x="2557" y="69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65"/>
            <p:cNvSpPr/>
            <p:nvPr/>
          </p:nvSpPr>
          <p:spPr>
            <a:xfrm flipH="1">
              <a:off x="8216985" y="1882561"/>
              <a:ext cx="82033" cy="199344"/>
            </a:xfrm>
            <a:custGeom>
              <a:avLst/>
              <a:gdLst/>
              <a:ahLst/>
              <a:cxnLst/>
              <a:rect l="l" t="t" r="r" b="b"/>
              <a:pathLst>
                <a:path w="2123" h="5159" extrusionOk="0">
                  <a:moveTo>
                    <a:pt x="1233" y="0"/>
                  </a:moveTo>
                  <a:lnTo>
                    <a:pt x="799" y="69"/>
                  </a:lnTo>
                  <a:lnTo>
                    <a:pt x="616" y="160"/>
                  </a:lnTo>
                  <a:lnTo>
                    <a:pt x="0" y="457"/>
                  </a:lnTo>
                  <a:lnTo>
                    <a:pt x="890" y="5159"/>
                  </a:lnTo>
                  <a:lnTo>
                    <a:pt x="1484" y="4862"/>
                  </a:lnTo>
                  <a:lnTo>
                    <a:pt x="1689" y="4771"/>
                  </a:lnTo>
                  <a:lnTo>
                    <a:pt x="2123" y="470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65"/>
            <p:cNvSpPr/>
            <p:nvPr/>
          </p:nvSpPr>
          <p:spPr>
            <a:xfrm flipH="1">
              <a:off x="8165826" y="2032484"/>
              <a:ext cx="104096" cy="49421"/>
            </a:xfrm>
            <a:custGeom>
              <a:avLst/>
              <a:gdLst/>
              <a:ahLst/>
              <a:cxnLst/>
              <a:rect l="l" t="t" r="r" b="b"/>
              <a:pathLst>
                <a:path w="2694" h="1279" extrusionOk="0">
                  <a:moveTo>
                    <a:pt x="1667" y="1"/>
                  </a:moveTo>
                  <a:lnTo>
                    <a:pt x="799" y="160"/>
                  </a:lnTo>
                  <a:lnTo>
                    <a:pt x="0" y="548"/>
                  </a:lnTo>
                  <a:lnTo>
                    <a:pt x="137" y="1279"/>
                  </a:lnTo>
                  <a:lnTo>
                    <a:pt x="936" y="891"/>
                  </a:lnTo>
                  <a:lnTo>
                    <a:pt x="1804" y="731"/>
                  </a:lnTo>
                  <a:lnTo>
                    <a:pt x="2694" y="799"/>
                  </a:lnTo>
                  <a:lnTo>
                    <a:pt x="2557" y="6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65"/>
            <p:cNvSpPr/>
            <p:nvPr/>
          </p:nvSpPr>
          <p:spPr>
            <a:xfrm flipH="1">
              <a:off x="7760106" y="1807599"/>
              <a:ext cx="100580" cy="209931"/>
            </a:xfrm>
            <a:custGeom>
              <a:avLst/>
              <a:gdLst/>
              <a:ahLst/>
              <a:cxnLst/>
              <a:rect l="l" t="t" r="r" b="b"/>
              <a:pathLst>
                <a:path w="2603" h="5433" extrusionOk="0">
                  <a:moveTo>
                    <a:pt x="1826" y="0"/>
                  </a:moveTo>
                  <a:lnTo>
                    <a:pt x="0" y="5159"/>
                  </a:lnTo>
                  <a:lnTo>
                    <a:pt x="2602" y="5433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65"/>
            <p:cNvSpPr/>
            <p:nvPr/>
          </p:nvSpPr>
          <p:spPr>
            <a:xfrm flipH="1">
              <a:off x="7777764" y="1807599"/>
              <a:ext cx="42504" cy="94320"/>
            </a:xfrm>
            <a:custGeom>
              <a:avLst/>
              <a:gdLst/>
              <a:ahLst/>
              <a:cxnLst/>
              <a:rect l="l" t="t" r="r" b="b"/>
              <a:pathLst>
                <a:path w="1100" h="2441" extrusionOk="0">
                  <a:moveTo>
                    <a:pt x="780" y="0"/>
                  </a:moveTo>
                  <a:lnTo>
                    <a:pt x="27" y="2146"/>
                  </a:lnTo>
                  <a:cubicBezTo>
                    <a:pt x="1" y="2332"/>
                    <a:pt x="360" y="2440"/>
                    <a:pt x="670" y="2440"/>
                  </a:cubicBezTo>
                  <a:cubicBezTo>
                    <a:pt x="893" y="2440"/>
                    <a:pt x="1090" y="2384"/>
                    <a:pt x="1100" y="2260"/>
                  </a:cubicBez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65"/>
            <p:cNvSpPr/>
            <p:nvPr/>
          </p:nvSpPr>
          <p:spPr>
            <a:xfrm flipH="1">
              <a:off x="7792757" y="1993612"/>
              <a:ext cx="238138" cy="2058623"/>
            </a:xfrm>
            <a:custGeom>
              <a:avLst/>
              <a:gdLst/>
              <a:ahLst/>
              <a:cxnLst/>
              <a:rect l="l" t="t" r="r" b="b"/>
              <a:pathLst>
                <a:path w="6163" h="53277" extrusionOk="0">
                  <a:moveTo>
                    <a:pt x="5713" y="0"/>
                  </a:moveTo>
                  <a:cubicBezTo>
                    <a:pt x="5499" y="0"/>
                    <a:pt x="5294" y="175"/>
                    <a:pt x="5273" y="390"/>
                  </a:cubicBezTo>
                  <a:lnTo>
                    <a:pt x="0" y="53208"/>
                  </a:lnTo>
                  <a:lnTo>
                    <a:pt x="867" y="53276"/>
                  </a:lnTo>
                  <a:lnTo>
                    <a:pt x="6140" y="482"/>
                  </a:lnTo>
                  <a:cubicBezTo>
                    <a:pt x="6163" y="253"/>
                    <a:pt x="5980" y="25"/>
                    <a:pt x="5752" y="2"/>
                  </a:cubicBezTo>
                  <a:cubicBezTo>
                    <a:pt x="5739" y="1"/>
                    <a:pt x="5726" y="0"/>
                    <a:pt x="5713" y="0"/>
                  </a:cubicBezTo>
                  <a:close/>
                </a:path>
              </a:pathLst>
            </a:custGeom>
            <a:solidFill>
              <a:srgbClr val="03C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65"/>
            <p:cNvSpPr/>
            <p:nvPr/>
          </p:nvSpPr>
          <p:spPr>
            <a:xfrm flipH="1">
              <a:off x="7826257" y="1990946"/>
              <a:ext cx="237288" cy="2058623"/>
            </a:xfrm>
            <a:custGeom>
              <a:avLst/>
              <a:gdLst/>
              <a:ahLst/>
              <a:cxnLst/>
              <a:rect l="l" t="t" r="r" b="b"/>
              <a:pathLst>
                <a:path w="6141" h="53277" extrusionOk="0">
                  <a:moveTo>
                    <a:pt x="5691" y="1"/>
                  </a:moveTo>
                  <a:cubicBezTo>
                    <a:pt x="5476" y="1"/>
                    <a:pt x="5272" y="177"/>
                    <a:pt x="5250" y="414"/>
                  </a:cubicBezTo>
                  <a:lnTo>
                    <a:pt x="1" y="52957"/>
                  </a:lnTo>
                  <a:lnTo>
                    <a:pt x="845" y="53277"/>
                  </a:lnTo>
                  <a:lnTo>
                    <a:pt x="6118" y="505"/>
                  </a:lnTo>
                  <a:cubicBezTo>
                    <a:pt x="6141" y="254"/>
                    <a:pt x="5981" y="26"/>
                    <a:pt x="5730" y="3"/>
                  </a:cubicBezTo>
                  <a:cubicBezTo>
                    <a:pt x="5717" y="1"/>
                    <a:pt x="5704" y="1"/>
                    <a:pt x="5691" y="1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65"/>
            <p:cNvSpPr/>
            <p:nvPr/>
          </p:nvSpPr>
          <p:spPr>
            <a:xfrm flipH="1">
              <a:off x="7759217" y="1997128"/>
              <a:ext cx="238177" cy="2055107"/>
            </a:xfrm>
            <a:custGeom>
              <a:avLst/>
              <a:gdLst/>
              <a:ahLst/>
              <a:cxnLst/>
              <a:rect l="l" t="t" r="r" b="b"/>
              <a:pathLst>
                <a:path w="6164" h="53186" extrusionOk="0">
                  <a:moveTo>
                    <a:pt x="5714" y="1"/>
                  </a:moveTo>
                  <a:cubicBezTo>
                    <a:pt x="5481" y="1"/>
                    <a:pt x="5295" y="198"/>
                    <a:pt x="5273" y="436"/>
                  </a:cubicBezTo>
                  <a:lnTo>
                    <a:pt x="0" y="53185"/>
                  </a:lnTo>
                  <a:lnTo>
                    <a:pt x="891" y="53071"/>
                  </a:lnTo>
                  <a:lnTo>
                    <a:pt x="6140" y="528"/>
                  </a:lnTo>
                  <a:cubicBezTo>
                    <a:pt x="6163" y="254"/>
                    <a:pt x="5981" y="25"/>
                    <a:pt x="5752" y="3"/>
                  </a:cubicBezTo>
                  <a:cubicBezTo>
                    <a:pt x="5740" y="1"/>
                    <a:pt x="5727" y="1"/>
                    <a:pt x="5714" y="1"/>
                  </a:cubicBezTo>
                  <a:close/>
                </a:path>
              </a:pathLst>
            </a:custGeom>
            <a:solidFill>
              <a:srgbClr val="00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65"/>
            <p:cNvSpPr/>
            <p:nvPr/>
          </p:nvSpPr>
          <p:spPr>
            <a:xfrm flipH="1">
              <a:off x="7376449" y="3904901"/>
              <a:ext cx="945521" cy="299035"/>
            </a:xfrm>
            <a:custGeom>
              <a:avLst/>
              <a:gdLst/>
              <a:ahLst/>
              <a:cxnLst/>
              <a:rect l="l" t="t" r="r" b="b"/>
              <a:pathLst>
                <a:path w="24470" h="7739" extrusionOk="0">
                  <a:moveTo>
                    <a:pt x="12235" y="1"/>
                  </a:moveTo>
                  <a:cubicBezTo>
                    <a:pt x="6255" y="1"/>
                    <a:pt x="1347" y="1347"/>
                    <a:pt x="252" y="3105"/>
                  </a:cubicBezTo>
                  <a:cubicBezTo>
                    <a:pt x="69" y="3379"/>
                    <a:pt x="1" y="3675"/>
                    <a:pt x="24" y="3972"/>
                  </a:cubicBezTo>
                  <a:cubicBezTo>
                    <a:pt x="206" y="6072"/>
                    <a:pt x="5661" y="7738"/>
                    <a:pt x="12235" y="7738"/>
                  </a:cubicBezTo>
                  <a:cubicBezTo>
                    <a:pt x="18809" y="7738"/>
                    <a:pt x="24264" y="6072"/>
                    <a:pt x="24447" y="3972"/>
                  </a:cubicBezTo>
                  <a:cubicBezTo>
                    <a:pt x="24469" y="3675"/>
                    <a:pt x="24401" y="3379"/>
                    <a:pt x="24218" y="3105"/>
                  </a:cubicBezTo>
                  <a:cubicBezTo>
                    <a:pt x="23123" y="1347"/>
                    <a:pt x="18215" y="1"/>
                    <a:pt x="12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65"/>
            <p:cNvSpPr/>
            <p:nvPr/>
          </p:nvSpPr>
          <p:spPr>
            <a:xfrm flipH="1">
              <a:off x="7285607" y="2790098"/>
              <a:ext cx="1127206" cy="1360012"/>
            </a:xfrm>
            <a:custGeom>
              <a:avLst/>
              <a:gdLst/>
              <a:ahLst/>
              <a:cxnLst/>
              <a:rect l="l" t="t" r="r" b="b"/>
              <a:pathLst>
                <a:path w="29172" h="35197" extrusionOk="0">
                  <a:moveTo>
                    <a:pt x="1" y="0"/>
                  </a:moveTo>
                  <a:lnTo>
                    <a:pt x="92" y="1187"/>
                  </a:lnTo>
                  <a:lnTo>
                    <a:pt x="2603" y="31956"/>
                  </a:lnTo>
                  <a:cubicBezTo>
                    <a:pt x="2808" y="33622"/>
                    <a:pt x="7328" y="34969"/>
                    <a:pt x="13034" y="35174"/>
                  </a:cubicBezTo>
                  <a:cubicBezTo>
                    <a:pt x="13536" y="35197"/>
                    <a:pt x="14061" y="35197"/>
                    <a:pt x="14586" y="35197"/>
                  </a:cubicBezTo>
                  <a:cubicBezTo>
                    <a:pt x="21000" y="35197"/>
                    <a:pt x="26341" y="33782"/>
                    <a:pt x="26569" y="31956"/>
                  </a:cubicBezTo>
                  <a:lnTo>
                    <a:pt x="29171" y="0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65"/>
            <p:cNvSpPr/>
            <p:nvPr/>
          </p:nvSpPr>
          <p:spPr>
            <a:xfrm flipH="1">
              <a:off x="7285607" y="2790098"/>
              <a:ext cx="1127206" cy="1360012"/>
            </a:xfrm>
            <a:custGeom>
              <a:avLst/>
              <a:gdLst/>
              <a:ahLst/>
              <a:cxnLst/>
              <a:rect l="l" t="t" r="r" b="b"/>
              <a:pathLst>
                <a:path w="29172" h="35197" extrusionOk="0">
                  <a:moveTo>
                    <a:pt x="1" y="0"/>
                  </a:moveTo>
                  <a:lnTo>
                    <a:pt x="92" y="1187"/>
                  </a:lnTo>
                  <a:cubicBezTo>
                    <a:pt x="2044" y="2003"/>
                    <a:pt x="5859" y="2954"/>
                    <a:pt x="13069" y="2954"/>
                  </a:cubicBezTo>
                  <a:cubicBezTo>
                    <a:pt x="16144" y="2954"/>
                    <a:pt x="19836" y="2781"/>
                    <a:pt x="24264" y="2351"/>
                  </a:cubicBezTo>
                  <a:lnTo>
                    <a:pt x="24264" y="2351"/>
                  </a:lnTo>
                  <a:cubicBezTo>
                    <a:pt x="24264" y="2352"/>
                    <a:pt x="24857" y="26706"/>
                    <a:pt x="13034" y="35174"/>
                  </a:cubicBezTo>
                  <a:cubicBezTo>
                    <a:pt x="13536" y="35197"/>
                    <a:pt x="14061" y="35197"/>
                    <a:pt x="14586" y="35197"/>
                  </a:cubicBezTo>
                  <a:cubicBezTo>
                    <a:pt x="21000" y="35197"/>
                    <a:pt x="26341" y="33782"/>
                    <a:pt x="26569" y="31956"/>
                  </a:cubicBezTo>
                  <a:lnTo>
                    <a:pt x="29171" y="0"/>
                  </a:lnTo>
                  <a:close/>
                </a:path>
              </a:pathLst>
            </a:custGeom>
            <a:solidFill>
              <a:srgbClr val="B4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65"/>
            <p:cNvSpPr/>
            <p:nvPr/>
          </p:nvSpPr>
          <p:spPr>
            <a:xfrm flipH="1">
              <a:off x="7262693" y="2686041"/>
              <a:ext cx="1173033" cy="181724"/>
            </a:xfrm>
            <a:custGeom>
              <a:avLst/>
              <a:gdLst/>
              <a:ahLst/>
              <a:cxnLst/>
              <a:rect l="l" t="t" r="r" b="b"/>
              <a:pathLst>
                <a:path w="30358" h="4703" extrusionOk="0">
                  <a:moveTo>
                    <a:pt x="0" y="0"/>
                  </a:moveTo>
                  <a:lnTo>
                    <a:pt x="251" y="3059"/>
                  </a:lnTo>
                  <a:lnTo>
                    <a:pt x="274" y="3150"/>
                  </a:lnTo>
                  <a:cubicBezTo>
                    <a:pt x="754" y="4017"/>
                    <a:pt x="7259" y="4702"/>
                    <a:pt x="15179" y="4702"/>
                  </a:cubicBezTo>
                  <a:cubicBezTo>
                    <a:pt x="23351" y="4702"/>
                    <a:pt x="30038" y="3972"/>
                    <a:pt x="30107" y="3059"/>
                  </a:cubicBezTo>
                  <a:lnTo>
                    <a:pt x="30358" y="0"/>
                  </a:lnTo>
                  <a:lnTo>
                    <a:pt x="29445" y="0"/>
                  </a:lnTo>
                  <a:cubicBezTo>
                    <a:pt x="27710" y="525"/>
                    <a:pt x="22643" y="1118"/>
                    <a:pt x="15179" y="1118"/>
                  </a:cubicBezTo>
                  <a:cubicBezTo>
                    <a:pt x="7715" y="1118"/>
                    <a:pt x="2648" y="525"/>
                    <a:pt x="913" y="0"/>
                  </a:cubicBez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65"/>
            <p:cNvSpPr/>
            <p:nvPr/>
          </p:nvSpPr>
          <p:spPr>
            <a:xfrm flipH="1">
              <a:off x="7739820" y="2619889"/>
              <a:ext cx="82960" cy="23841"/>
            </a:xfrm>
            <a:custGeom>
              <a:avLst/>
              <a:gdLst/>
              <a:ahLst/>
              <a:cxnLst/>
              <a:rect l="l" t="t" r="r" b="b"/>
              <a:pathLst>
                <a:path w="2147" h="617" extrusionOk="0">
                  <a:moveTo>
                    <a:pt x="69" y="0"/>
                  </a:moveTo>
                  <a:lnTo>
                    <a:pt x="1" y="594"/>
                  </a:lnTo>
                  <a:cubicBezTo>
                    <a:pt x="708" y="594"/>
                    <a:pt x="1370" y="594"/>
                    <a:pt x="2032" y="616"/>
                  </a:cubicBezTo>
                  <a:lnTo>
                    <a:pt x="2146" y="23"/>
                  </a:lnTo>
                  <a:cubicBezTo>
                    <a:pt x="1462" y="0"/>
                    <a:pt x="777" y="0"/>
                    <a:pt x="69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65"/>
            <p:cNvSpPr/>
            <p:nvPr/>
          </p:nvSpPr>
          <p:spPr>
            <a:xfrm flipH="1">
              <a:off x="7921505" y="2619889"/>
              <a:ext cx="138524" cy="26468"/>
            </a:xfrm>
            <a:custGeom>
              <a:avLst/>
              <a:gdLst/>
              <a:ahLst/>
              <a:cxnLst/>
              <a:rect l="l" t="t" r="r" b="b"/>
              <a:pathLst>
                <a:path w="3585" h="685" extrusionOk="0">
                  <a:moveTo>
                    <a:pt x="3584" y="0"/>
                  </a:moveTo>
                  <a:lnTo>
                    <a:pt x="3584" y="0"/>
                  </a:lnTo>
                  <a:cubicBezTo>
                    <a:pt x="2329" y="23"/>
                    <a:pt x="1119" y="46"/>
                    <a:pt x="1" y="91"/>
                  </a:cubicBezTo>
                  <a:lnTo>
                    <a:pt x="92" y="685"/>
                  </a:lnTo>
                  <a:cubicBezTo>
                    <a:pt x="1165" y="639"/>
                    <a:pt x="2306" y="616"/>
                    <a:pt x="3516" y="594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65"/>
            <p:cNvSpPr/>
            <p:nvPr/>
          </p:nvSpPr>
          <p:spPr>
            <a:xfrm flipH="1">
              <a:off x="7260027" y="2623405"/>
              <a:ext cx="1178365" cy="127937"/>
            </a:xfrm>
            <a:custGeom>
              <a:avLst/>
              <a:gdLst/>
              <a:ahLst/>
              <a:cxnLst/>
              <a:rect l="l" t="t" r="r" b="b"/>
              <a:pathLst>
                <a:path w="30496" h="3311" extrusionOk="0">
                  <a:moveTo>
                    <a:pt x="20726" y="0"/>
                  </a:moveTo>
                  <a:lnTo>
                    <a:pt x="20612" y="594"/>
                  </a:lnTo>
                  <a:cubicBezTo>
                    <a:pt x="25200" y="799"/>
                    <a:pt x="28281" y="1210"/>
                    <a:pt x="29514" y="1621"/>
                  </a:cubicBezTo>
                  <a:cubicBezTo>
                    <a:pt x="28190" y="2032"/>
                    <a:pt x="24949" y="2466"/>
                    <a:pt x="20178" y="2648"/>
                  </a:cubicBezTo>
                  <a:cubicBezTo>
                    <a:pt x="19608" y="2671"/>
                    <a:pt x="19014" y="2694"/>
                    <a:pt x="18398" y="2694"/>
                  </a:cubicBezTo>
                  <a:cubicBezTo>
                    <a:pt x="18101" y="2694"/>
                    <a:pt x="17805" y="2717"/>
                    <a:pt x="17508" y="2717"/>
                  </a:cubicBezTo>
                  <a:cubicBezTo>
                    <a:pt x="16914" y="2717"/>
                    <a:pt x="16321" y="2739"/>
                    <a:pt x="15705" y="2739"/>
                  </a:cubicBezTo>
                  <a:lnTo>
                    <a:pt x="14837" y="2739"/>
                  </a:lnTo>
                  <a:cubicBezTo>
                    <a:pt x="14244" y="2739"/>
                    <a:pt x="13650" y="2717"/>
                    <a:pt x="13080" y="2717"/>
                  </a:cubicBezTo>
                  <a:cubicBezTo>
                    <a:pt x="12098" y="2694"/>
                    <a:pt x="11162" y="2671"/>
                    <a:pt x="10272" y="2648"/>
                  </a:cubicBezTo>
                  <a:cubicBezTo>
                    <a:pt x="9975" y="2625"/>
                    <a:pt x="9679" y="2625"/>
                    <a:pt x="9382" y="2603"/>
                  </a:cubicBezTo>
                  <a:cubicBezTo>
                    <a:pt x="9085" y="2580"/>
                    <a:pt x="8789" y="2580"/>
                    <a:pt x="8492" y="2557"/>
                  </a:cubicBezTo>
                  <a:cubicBezTo>
                    <a:pt x="8195" y="2534"/>
                    <a:pt x="7898" y="2511"/>
                    <a:pt x="7602" y="2488"/>
                  </a:cubicBezTo>
                  <a:cubicBezTo>
                    <a:pt x="4315" y="2283"/>
                    <a:pt x="2032" y="1941"/>
                    <a:pt x="982" y="1621"/>
                  </a:cubicBezTo>
                  <a:cubicBezTo>
                    <a:pt x="1964" y="1302"/>
                    <a:pt x="4109" y="959"/>
                    <a:pt x="7259" y="731"/>
                  </a:cubicBezTo>
                  <a:lnTo>
                    <a:pt x="7168" y="160"/>
                  </a:lnTo>
                  <a:cubicBezTo>
                    <a:pt x="2854" y="457"/>
                    <a:pt x="1" y="1005"/>
                    <a:pt x="69" y="1621"/>
                  </a:cubicBezTo>
                  <a:cubicBezTo>
                    <a:pt x="115" y="2237"/>
                    <a:pt x="3196" y="2785"/>
                    <a:pt x="7716" y="3082"/>
                  </a:cubicBezTo>
                  <a:cubicBezTo>
                    <a:pt x="8012" y="3105"/>
                    <a:pt x="8309" y="3128"/>
                    <a:pt x="8606" y="3128"/>
                  </a:cubicBezTo>
                  <a:cubicBezTo>
                    <a:pt x="8903" y="3150"/>
                    <a:pt x="9199" y="3173"/>
                    <a:pt x="9496" y="3173"/>
                  </a:cubicBezTo>
                  <a:cubicBezTo>
                    <a:pt x="9793" y="3196"/>
                    <a:pt x="10090" y="3196"/>
                    <a:pt x="10386" y="3219"/>
                  </a:cubicBezTo>
                  <a:cubicBezTo>
                    <a:pt x="11231" y="3242"/>
                    <a:pt x="12121" y="3264"/>
                    <a:pt x="13034" y="3287"/>
                  </a:cubicBezTo>
                  <a:cubicBezTo>
                    <a:pt x="13605" y="3287"/>
                    <a:pt x="14198" y="3310"/>
                    <a:pt x="14769" y="3310"/>
                  </a:cubicBezTo>
                  <a:lnTo>
                    <a:pt x="15659" y="3310"/>
                  </a:lnTo>
                  <a:cubicBezTo>
                    <a:pt x="16230" y="3310"/>
                    <a:pt x="16823" y="3287"/>
                    <a:pt x="17394" y="3287"/>
                  </a:cubicBezTo>
                  <a:cubicBezTo>
                    <a:pt x="17690" y="3287"/>
                    <a:pt x="17987" y="3287"/>
                    <a:pt x="18284" y="3264"/>
                  </a:cubicBezTo>
                  <a:cubicBezTo>
                    <a:pt x="18900" y="3264"/>
                    <a:pt x="19494" y="3242"/>
                    <a:pt x="20064" y="3219"/>
                  </a:cubicBezTo>
                  <a:cubicBezTo>
                    <a:pt x="26044" y="2991"/>
                    <a:pt x="30381" y="2351"/>
                    <a:pt x="30427" y="1621"/>
                  </a:cubicBezTo>
                  <a:cubicBezTo>
                    <a:pt x="30495" y="891"/>
                    <a:pt x="26455" y="252"/>
                    <a:pt x="20726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65"/>
            <p:cNvSpPr/>
            <p:nvPr/>
          </p:nvSpPr>
          <p:spPr>
            <a:xfrm flipH="1">
              <a:off x="7457748" y="3303083"/>
              <a:ext cx="782924" cy="528866"/>
            </a:xfrm>
            <a:custGeom>
              <a:avLst/>
              <a:gdLst/>
              <a:ahLst/>
              <a:cxnLst/>
              <a:rect l="l" t="t" r="r" b="b"/>
              <a:pathLst>
                <a:path w="20262" h="13687" extrusionOk="0">
                  <a:moveTo>
                    <a:pt x="759" y="1"/>
                  </a:moveTo>
                  <a:cubicBezTo>
                    <a:pt x="347" y="1"/>
                    <a:pt x="0" y="364"/>
                    <a:pt x="42" y="785"/>
                  </a:cubicBezTo>
                  <a:lnTo>
                    <a:pt x="704" y="11809"/>
                  </a:lnTo>
                  <a:cubicBezTo>
                    <a:pt x="727" y="12106"/>
                    <a:pt x="932" y="12380"/>
                    <a:pt x="1252" y="12471"/>
                  </a:cubicBezTo>
                  <a:cubicBezTo>
                    <a:pt x="4208" y="13282"/>
                    <a:pt x="7170" y="13687"/>
                    <a:pt x="10131" y="13687"/>
                  </a:cubicBezTo>
                  <a:cubicBezTo>
                    <a:pt x="13093" y="13687"/>
                    <a:pt x="16054" y="13282"/>
                    <a:pt x="19010" y="12471"/>
                  </a:cubicBezTo>
                  <a:cubicBezTo>
                    <a:pt x="19307" y="12380"/>
                    <a:pt x="19535" y="12106"/>
                    <a:pt x="19558" y="11809"/>
                  </a:cubicBezTo>
                  <a:lnTo>
                    <a:pt x="20220" y="785"/>
                  </a:lnTo>
                  <a:cubicBezTo>
                    <a:pt x="20262" y="364"/>
                    <a:pt x="19916" y="1"/>
                    <a:pt x="19503" y="1"/>
                  </a:cubicBezTo>
                  <a:cubicBezTo>
                    <a:pt x="19469" y="1"/>
                    <a:pt x="19434" y="3"/>
                    <a:pt x="19398" y="9"/>
                  </a:cubicBezTo>
                  <a:cubicBezTo>
                    <a:pt x="17721" y="237"/>
                    <a:pt x="13926" y="351"/>
                    <a:pt x="10131" y="351"/>
                  </a:cubicBezTo>
                  <a:cubicBezTo>
                    <a:pt x="6336" y="351"/>
                    <a:pt x="2542" y="237"/>
                    <a:pt x="864" y="9"/>
                  </a:cubicBezTo>
                  <a:cubicBezTo>
                    <a:pt x="829" y="3"/>
                    <a:pt x="793" y="1"/>
                    <a:pt x="759" y="1"/>
                  </a:cubicBez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29E939B6-EDC7-401A-F610-6497F5A4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461" y="146675"/>
            <a:ext cx="6066251" cy="12512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B1C25C-0569-5683-1864-6E8804343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8" y="3246283"/>
            <a:ext cx="908120" cy="31990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57C191B-D355-3795-9196-2807C4D8DE2A}"/>
              </a:ext>
            </a:extLst>
          </p:cNvPr>
          <p:cNvSpPr/>
          <p:nvPr/>
        </p:nvSpPr>
        <p:spPr>
          <a:xfrm>
            <a:off x="1467538" y="1713978"/>
            <a:ext cx="63618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Title: Quantifiers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Prepared by: T. Asma Ahmad Mahmood</a:t>
            </a:r>
            <a:endParaRPr lang="ar-BH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Intermediate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teacher: Faten Ali Sanad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principal: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Ghaneya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Nashaba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  <a:endParaRPr lang="ar-BH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5" name="Google Shape;9375;p55"/>
          <p:cNvGrpSpPr/>
          <p:nvPr/>
        </p:nvGrpSpPr>
        <p:grpSpPr>
          <a:xfrm>
            <a:off x="-563677" y="380101"/>
            <a:ext cx="5060864" cy="4763399"/>
            <a:chOff x="1354150" y="267550"/>
            <a:chExt cx="4967475" cy="4675500"/>
          </a:xfrm>
        </p:grpSpPr>
        <p:sp>
          <p:nvSpPr>
            <p:cNvPr id="9376" name="Google Shape;9376;p55"/>
            <p:cNvSpPr/>
            <p:nvPr/>
          </p:nvSpPr>
          <p:spPr>
            <a:xfrm>
              <a:off x="4517700" y="2132850"/>
              <a:ext cx="520700" cy="421100"/>
            </a:xfrm>
            <a:custGeom>
              <a:avLst/>
              <a:gdLst/>
              <a:ahLst/>
              <a:cxnLst/>
              <a:rect l="l" t="t" r="r" b="b"/>
              <a:pathLst>
                <a:path w="20828" h="16844" extrusionOk="0">
                  <a:moveTo>
                    <a:pt x="10401" y="1"/>
                  </a:moveTo>
                  <a:cubicBezTo>
                    <a:pt x="10351" y="1"/>
                    <a:pt x="10276" y="1"/>
                    <a:pt x="10201" y="26"/>
                  </a:cubicBezTo>
                  <a:cubicBezTo>
                    <a:pt x="9775" y="51"/>
                    <a:pt x="9374" y="151"/>
                    <a:pt x="8923" y="377"/>
                  </a:cubicBezTo>
                  <a:cubicBezTo>
                    <a:pt x="8572" y="552"/>
                    <a:pt x="8196" y="803"/>
                    <a:pt x="7820" y="1129"/>
                  </a:cubicBezTo>
                  <a:cubicBezTo>
                    <a:pt x="7419" y="1480"/>
                    <a:pt x="7093" y="1856"/>
                    <a:pt x="6843" y="2156"/>
                  </a:cubicBezTo>
                  <a:cubicBezTo>
                    <a:pt x="5464" y="3810"/>
                    <a:pt x="4437" y="5690"/>
                    <a:pt x="3609" y="7294"/>
                  </a:cubicBezTo>
                  <a:cubicBezTo>
                    <a:pt x="3334" y="7820"/>
                    <a:pt x="3083" y="8347"/>
                    <a:pt x="2807" y="8898"/>
                  </a:cubicBezTo>
                  <a:cubicBezTo>
                    <a:pt x="2632" y="9274"/>
                    <a:pt x="2432" y="9675"/>
                    <a:pt x="2231" y="10076"/>
                  </a:cubicBezTo>
                  <a:lnTo>
                    <a:pt x="2206" y="10151"/>
                  </a:lnTo>
                  <a:cubicBezTo>
                    <a:pt x="1730" y="11079"/>
                    <a:pt x="1229" y="12031"/>
                    <a:pt x="802" y="13008"/>
                  </a:cubicBezTo>
                  <a:cubicBezTo>
                    <a:pt x="502" y="13685"/>
                    <a:pt x="251" y="14337"/>
                    <a:pt x="25" y="14988"/>
                  </a:cubicBezTo>
                  <a:cubicBezTo>
                    <a:pt x="0" y="15013"/>
                    <a:pt x="25" y="15064"/>
                    <a:pt x="25" y="15114"/>
                  </a:cubicBezTo>
                  <a:cubicBezTo>
                    <a:pt x="51" y="15139"/>
                    <a:pt x="101" y="15189"/>
                    <a:pt x="151" y="15189"/>
                  </a:cubicBezTo>
                  <a:lnTo>
                    <a:pt x="201" y="15189"/>
                  </a:lnTo>
                  <a:cubicBezTo>
                    <a:pt x="276" y="15189"/>
                    <a:pt x="326" y="15139"/>
                    <a:pt x="351" y="15064"/>
                  </a:cubicBezTo>
                  <a:cubicBezTo>
                    <a:pt x="376" y="15039"/>
                    <a:pt x="376" y="14988"/>
                    <a:pt x="401" y="14963"/>
                  </a:cubicBezTo>
                  <a:cubicBezTo>
                    <a:pt x="652" y="15164"/>
                    <a:pt x="953" y="15314"/>
                    <a:pt x="1254" y="15490"/>
                  </a:cubicBezTo>
                  <a:cubicBezTo>
                    <a:pt x="1604" y="15640"/>
                    <a:pt x="2005" y="15790"/>
                    <a:pt x="2482" y="15941"/>
                  </a:cubicBezTo>
                  <a:cubicBezTo>
                    <a:pt x="3359" y="16191"/>
                    <a:pt x="4286" y="16317"/>
                    <a:pt x="5088" y="16442"/>
                  </a:cubicBezTo>
                  <a:cubicBezTo>
                    <a:pt x="5564" y="16492"/>
                    <a:pt x="6041" y="16542"/>
                    <a:pt x="6492" y="16618"/>
                  </a:cubicBezTo>
                  <a:cubicBezTo>
                    <a:pt x="7043" y="16668"/>
                    <a:pt x="7620" y="16718"/>
                    <a:pt x="8196" y="16768"/>
                  </a:cubicBezTo>
                  <a:cubicBezTo>
                    <a:pt x="9048" y="16818"/>
                    <a:pt x="9925" y="16843"/>
                    <a:pt x="10802" y="16843"/>
                  </a:cubicBezTo>
                  <a:lnTo>
                    <a:pt x="11579" y="16843"/>
                  </a:lnTo>
                  <a:cubicBezTo>
                    <a:pt x="12457" y="16818"/>
                    <a:pt x="13334" y="16768"/>
                    <a:pt x="14261" y="16693"/>
                  </a:cubicBezTo>
                  <a:cubicBezTo>
                    <a:pt x="15163" y="16618"/>
                    <a:pt x="15915" y="16492"/>
                    <a:pt x="16567" y="16367"/>
                  </a:cubicBezTo>
                  <a:cubicBezTo>
                    <a:pt x="17344" y="16217"/>
                    <a:pt x="18021" y="15991"/>
                    <a:pt x="18672" y="15715"/>
                  </a:cubicBezTo>
                  <a:cubicBezTo>
                    <a:pt x="19274" y="15465"/>
                    <a:pt x="19875" y="15139"/>
                    <a:pt x="20402" y="14738"/>
                  </a:cubicBezTo>
                  <a:cubicBezTo>
                    <a:pt x="20427" y="14838"/>
                    <a:pt x="20452" y="14938"/>
                    <a:pt x="20477" y="15039"/>
                  </a:cubicBezTo>
                  <a:cubicBezTo>
                    <a:pt x="20502" y="15114"/>
                    <a:pt x="20577" y="15164"/>
                    <a:pt x="20652" y="15164"/>
                  </a:cubicBezTo>
                  <a:lnTo>
                    <a:pt x="20702" y="15164"/>
                  </a:lnTo>
                  <a:cubicBezTo>
                    <a:pt x="20777" y="15139"/>
                    <a:pt x="20828" y="15039"/>
                    <a:pt x="20828" y="14938"/>
                  </a:cubicBezTo>
                  <a:cubicBezTo>
                    <a:pt x="20777" y="14788"/>
                    <a:pt x="20727" y="14638"/>
                    <a:pt x="20677" y="14487"/>
                  </a:cubicBezTo>
                  <a:cubicBezTo>
                    <a:pt x="20702" y="14437"/>
                    <a:pt x="20702" y="14362"/>
                    <a:pt x="20677" y="14312"/>
                  </a:cubicBezTo>
                  <a:cubicBezTo>
                    <a:pt x="20652" y="14312"/>
                    <a:pt x="20627" y="14287"/>
                    <a:pt x="20602" y="14262"/>
                  </a:cubicBezTo>
                  <a:cubicBezTo>
                    <a:pt x="20502" y="13986"/>
                    <a:pt x="20402" y="13685"/>
                    <a:pt x="20276" y="13384"/>
                  </a:cubicBezTo>
                  <a:cubicBezTo>
                    <a:pt x="20076" y="12883"/>
                    <a:pt x="19875" y="12382"/>
                    <a:pt x="19650" y="11906"/>
                  </a:cubicBezTo>
                  <a:cubicBezTo>
                    <a:pt x="19249" y="10978"/>
                    <a:pt x="18798" y="10026"/>
                    <a:pt x="18246" y="8973"/>
                  </a:cubicBezTo>
                  <a:cubicBezTo>
                    <a:pt x="17770" y="8071"/>
                    <a:pt x="17269" y="7144"/>
                    <a:pt x="16667" y="6141"/>
                  </a:cubicBezTo>
                  <a:cubicBezTo>
                    <a:pt x="16391" y="5665"/>
                    <a:pt x="16116" y="5214"/>
                    <a:pt x="15840" y="4738"/>
                  </a:cubicBezTo>
                  <a:cubicBezTo>
                    <a:pt x="15589" y="4337"/>
                    <a:pt x="15364" y="3986"/>
                    <a:pt x="15163" y="3685"/>
                  </a:cubicBezTo>
                  <a:cubicBezTo>
                    <a:pt x="14612" y="2858"/>
                    <a:pt x="14086" y="2206"/>
                    <a:pt x="13534" y="1655"/>
                  </a:cubicBezTo>
                  <a:cubicBezTo>
                    <a:pt x="13234" y="1329"/>
                    <a:pt x="12908" y="1054"/>
                    <a:pt x="12557" y="803"/>
                  </a:cubicBezTo>
                  <a:cubicBezTo>
                    <a:pt x="12231" y="552"/>
                    <a:pt x="11880" y="377"/>
                    <a:pt x="11504" y="226"/>
                  </a:cubicBezTo>
                  <a:cubicBezTo>
                    <a:pt x="11153" y="76"/>
                    <a:pt x="10777" y="1"/>
                    <a:pt x="1040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55"/>
            <p:cNvSpPr/>
            <p:nvPr/>
          </p:nvSpPr>
          <p:spPr>
            <a:xfrm>
              <a:off x="4526475" y="2134750"/>
              <a:ext cx="502525" cy="365250"/>
            </a:xfrm>
            <a:custGeom>
              <a:avLst/>
              <a:gdLst/>
              <a:ahLst/>
              <a:cxnLst/>
              <a:rect l="l" t="t" r="r" b="b"/>
              <a:pathLst>
                <a:path w="20101" h="14610" extrusionOk="0">
                  <a:moveTo>
                    <a:pt x="9449" y="0"/>
                  </a:moveTo>
                  <a:cubicBezTo>
                    <a:pt x="9148" y="50"/>
                    <a:pt x="8873" y="150"/>
                    <a:pt x="8572" y="301"/>
                  </a:cubicBezTo>
                  <a:cubicBezTo>
                    <a:pt x="8221" y="476"/>
                    <a:pt x="7845" y="727"/>
                    <a:pt x="7444" y="1053"/>
                  </a:cubicBezTo>
                  <a:cubicBezTo>
                    <a:pt x="7068" y="1379"/>
                    <a:pt x="6767" y="1729"/>
                    <a:pt x="6492" y="2080"/>
                  </a:cubicBezTo>
                  <a:cubicBezTo>
                    <a:pt x="5113" y="3734"/>
                    <a:pt x="4086" y="5614"/>
                    <a:pt x="3258" y="7218"/>
                  </a:cubicBezTo>
                  <a:cubicBezTo>
                    <a:pt x="2983" y="7744"/>
                    <a:pt x="2732" y="8271"/>
                    <a:pt x="2456" y="8797"/>
                  </a:cubicBezTo>
                  <a:lnTo>
                    <a:pt x="2306" y="9123"/>
                  </a:lnTo>
                  <a:cubicBezTo>
                    <a:pt x="2156" y="9424"/>
                    <a:pt x="2005" y="9724"/>
                    <a:pt x="1880" y="10000"/>
                  </a:cubicBezTo>
                  <a:lnTo>
                    <a:pt x="1830" y="10050"/>
                  </a:lnTo>
                  <a:cubicBezTo>
                    <a:pt x="1429" y="10877"/>
                    <a:pt x="903" y="11905"/>
                    <a:pt x="451" y="12932"/>
                  </a:cubicBezTo>
                  <a:cubicBezTo>
                    <a:pt x="276" y="13283"/>
                    <a:pt x="151" y="13634"/>
                    <a:pt x="0" y="13985"/>
                  </a:cubicBezTo>
                  <a:cubicBezTo>
                    <a:pt x="1329" y="14211"/>
                    <a:pt x="2657" y="14361"/>
                    <a:pt x="3985" y="14461"/>
                  </a:cubicBezTo>
                  <a:cubicBezTo>
                    <a:pt x="5349" y="14567"/>
                    <a:pt x="6712" y="14609"/>
                    <a:pt x="8075" y="14609"/>
                  </a:cubicBezTo>
                  <a:cubicBezTo>
                    <a:pt x="8967" y="14609"/>
                    <a:pt x="9860" y="14591"/>
                    <a:pt x="10752" y="14562"/>
                  </a:cubicBezTo>
                  <a:cubicBezTo>
                    <a:pt x="11304" y="14562"/>
                    <a:pt x="11880" y="14536"/>
                    <a:pt x="12431" y="14511"/>
                  </a:cubicBezTo>
                  <a:cubicBezTo>
                    <a:pt x="12958" y="14486"/>
                    <a:pt x="13459" y="14461"/>
                    <a:pt x="13960" y="14436"/>
                  </a:cubicBezTo>
                  <a:cubicBezTo>
                    <a:pt x="14888" y="14386"/>
                    <a:pt x="15815" y="14361"/>
                    <a:pt x="16717" y="14286"/>
                  </a:cubicBezTo>
                  <a:lnTo>
                    <a:pt x="16692" y="14286"/>
                  </a:lnTo>
                  <a:cubicBezTo>
                    <a:pt x="17394" y="14236"/>
                    <a:pt x="18096" y="14161"/>
                    <a:pt x="18797" y="14035"/>
                  </a:cubicBezTo>
                  <a:cubicBezTo>
                    <a:pt x="19223" y="13960"/>
                    <a:pt x="19675" y="13860"/>
                    <a:pt x="20101" y="13734"/>
                  </a:cubicBezTo>
                  <a:cubicBezTo>
                    <a:pt x="20051" y="13609"/>
                    <a:pt x="20000" y="13459"/>
                    <a:pt x="19950" y="13333"/>
                  </a:cubicBezTo>
                  <a:cubicBezTo>
                    <a:pt x="19825" y="13359"/>
                    <a:pt x="19700" y="13384"/>
                    <a:pt x="19574" y="13409"/>
                  </a:cubicBezTo>
                  <a:cubicBezTo>
                    <a:pt x="19098" y="13534"/>
                    <a:pt x="18597" y="13609"/>
                    <a:pt x="18096" y="13659"/>
                  </a:cubicBezTo>
                  <a:cubicBezTo>
                    <a:pt x="17569" y="13709"/>
                    <a:pt x="17043" y="13734"/>
                    <a:pt x="16517" y="13734"/>
                  </a:cubicBezTo>
                  <a:cubicBezTo>
                    <a:pt x="16015" y="13734"/>
                    <a:pt x="15539" y="13734"/>
                    <a:pt x="15038" y="13709"/>
                  </a:cubicBezTo>
                  <a:cubicBezTo>
                    <a:pt x="14537" y="13659"/>
                    <a:pt x="14010" y="13634"/>
                    <a:pt x="13509" y="13534"/>
                  </a:cubicBezTo>
                  <a:cubicBezTo>
                    <a:pt x="13259" y="13509"/>
                    <a:pt x="12983" y="13459"/>
                    <a:pt x="12732" y="13384"/>
                  </a:cubicBezTo>
                  <a:cubicBezTo>
                    <a:pt x="12607" y="13359"/>
                    <a:pt x="12482" y="13308"/>
                    <a:pt x="12381" y="13283"/>
                  </a:cubicBezTo>
                  <a:cubicBezTo>
                    <a:pt x="12256" y="13258"/>
                    <a:pt x="12131" y="13208"/>
                    <a:pt x="12030" y="13158"/>
                  </a:cubicBezTo>
                  <a:cubicBezTo>
                    <a:pt x="11830" y="13083"/>
                    <a:pt x="11629" y="13008"/>
                    <a:pt x="11429" y="12857"/>
                  </a:cubicBezTo>
                  <a:cubicBezTo>
                    <a:pt x="11304" y="12757"/>
                    <a:pt x="11153" y="12657"/>
                    <a:pt x="11028" y="12531"/>
                  </a:cubicBezTo>
                  <a:cubicBezTo>
                    <a:pt x="10903" y="12406"/>
                    <a:pt x="10777" y="12281"/>
                    <a:pt x="10652" y="12156"/>
                  </a:cubicBezTo>
                  <a:cubicBezTo>
                    <a:pt x="10527" y="12005"/>
                    <a:pt x="10376" y="11880"/>
                    <a:pt x="10226" y="11755"/>
                  </a:cubicBezTo>
                  <a:cubicBezTo>
                    <a:pt x="10076" y="11654"/>
                    <a:pt x="9925" y="11554"/>
                    <a:pt x="9750" y="11479"/>
                  </a:cubicBezTo>
                  <a:lnTo>
                    <a:pt x="9775" y="11479"/>
                  </a:lnTo>
                  <a:cubicBezTo>
                    <a:pt x="9649" y="11429"/>
                    <a:pt x="9524" y="11404"/>
                    <a:pt x="9399" y="11379"/>
                  </a:cubicBezTo>
                  <a:lnTo>
                    <a:pt x="9098" y="11379"/>
                  </a:lnTo>
                  <a:cubicBezTo>
                    <a:pt x="8973" y="11404"/>
                    <a:pt x="8847" y="11454"/>
                    <a:pt x="8747" y="11479"/>
                  </a:cubicBezTo>
                  <a:cubicBezTo>
                    <a:pt x="8572" y="11554"/>
                    <a:pt x="8371" y="11679"/>
                    <a:pt x="8196" y="11805"/>
                  </a:cubicBezTo>
                  <a:cubicBezTo>
                    <a:pt x="8196" y="11805"/>
                    <a:pt x="8196" y="11805"/>
                    <a:pt x="8196" y="11830"/>
                  </a:cubicBezTo>
                  <a:cubicBezTo>
                    <a:pt x="7820" y="12105"/>
                    <a:pt x="7519" y="12456"/>
                    <a:pt x="7193" y="12757"/>
                  </a:cubicBezTo>
                  <a:cubicBezTo>
                    <a:pt x="7018" y="12932"/>
                    <a:pt x="6842" y="13083"/>
                    <a:pt x="6667" y="13233"/>
                  </a:cubicBezTo>
                  <a:cubicBezTo>
                    <a:pt x="6517" y="13359"/>
                    <a:pt x="6341" y="13484"/>
                    <a:pt x="6166" y="13559"/>
                  </a:cubicBezTo>
                  <a:cubicBezTo>
                    <a:pt x="5990" y="13659"/>
                    <a:pt x="5790" y="13709"/>
                    <a:pt x="5589" y="13734"/>
                  </a:cubicBezTo>
                  <a:cubicBezTo>
                    <a:pt x="5539" y="13741"/>
                    <a:pt x="5489" y="13744"/>
                    <a:pt x="5439" y="13744"/>
                  </a:cubicBezTo>
                  <a:cubicBezTo>
                    <a:pt x="5289" y="13744"/>
                    <a:pt x="5138" y="13716"/>
                    <a:pt x="4988" y="13659"/>
                  </a:cubicBezTo>
                  <a:cubicBezTo>
                    <a:pt x="4888" y="13609"/>
                    <a:pt x="4762" y="13559"/>
                    <a:pt x="4662" y="13484"/>
                  </a:cubicBezTo>
                  <a:cubicBezTo>
                    <a:pt x="4562" y="13409"/>
                    <a:pt x="4436" y="13333"/>
                    <a:pt x="4336" y="13258"/>
                  </a:cubicBezTo>
                  <a:cubicBezTo>
                    <a:pt x="4211" y="13133"/>
                    <a:pt x="4060" y="12983"/>
                    <a:pt x="3960" y="12832"/>
                  </a:cubicBezTo>
                  <a:cubicBezTo>
                    <a:pt x="3885" y="12682"/>
                    <a:pt x="3785" y="12531"/>
                    <a:pt x="3735" y="12381"/>
                  </a:cubicBezTo>
                  <a:cubicBezTo>
                    <a:pt x="3634" y="12055"/>
                    <a:pt x="3584" y="11679"/>
                    <a:pt x="3609" y="11328"/>
                  </a:cubicBezTo>
                  <a:cubicBezTo>
                    <a:pt x="3634" y="10953"/>
                    <a:pt x="3710" y="10577"/>
                    <a:pt x="3810" y="10201"/>
                  </a:cubicBezTo>
                  <a:cubicBezTo>
                    <a:pt x="3935" y="9825"/>
                    <a:pt x="4060" y="9424"/>
                    <a:pt x="4211" y="9073"/>
                  </a:cubicBezTo>
                  <a:cubicBezTo>
                    <a:pt x="4361" y="8722"/>
                    <a:pt x="4487" y="8371"/>
                    <a:pt x="4637" y="8045"/>
                  </a:cubicBezTo>
                  <a:cubicBezTo>
                    <a:pt x="4938" y="7268"/>
                    <a:pt x="5238" y="6491"/>
                    <a:pt x="5589" y="5714"/>
                  </a:cubicBezTo>
                  <a:cubicBezTo>
                    <a:pt x="5965" y="4912"/>
                    <a:pt x="6366" y="4110"/>
                    <a:pt x="6817" y="3333"/>
                  </a:cubicBezTo>
                  <a:cubicBezTo>
                    <a:pt x="7269" y="2582"/>
                    <a:pt x="7770" y="1830"/>
                    <a:pt x="8321" y="1153"/>
                  </a:cubicBezTo>
                  <a:cubicBezTo>
                    <a:pt x="8597" y="827"/>
                    <a:pt x="8898" y="501"/>
                    <a:pt x="9198" y="201"/>
                  </a:cubicBezTo>
                  <a:cubicBezTo>
                    <a:pt x="9274" y="125"/>
                    <a:pt x="9349" y="50"/>
                    <a:pt x="9449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55"/>
            <p:cNvSpPr/>
            <p:nvPr/>
          </p:nvSpPr>
          <p:spPr>
            <a:xfrm>
              <a:off x="4510800" y="2485625"/>
              <a:ext cx="531350" cy="1569575"/>
            </a:xfrm>
            <a:custGeom>
              <a:avLst/>
              <a:gdLst/>
              <a:ahLst/>
              <a:cxnLst/>
              <a:rect l="l" t="t" r="r" b="b"/>
              <a:pathLst>
                <a:path w="21254" h="62783" extrusionOk="0">
                  <a:moveTo>
                    <a:pt x="21204" y="0"/>
                  </a:moveTo>
                  <a:cubicBezTo>
                    <a:pt x="21154" y="0"/>
                    <a:pt x="21104" y="25"/>
                    <a:pt x="21053" y="50"/>
                  </a:cubicBezTo>
                  <a:cubicBezTo>
                    <a:pt x="21003" y="50"/>
                    <a:pt x="20978" y="50"/>
                    <a:pt x="20928" y="75"/>
                  </a:cubicBezTo>
                  <a:lnTo>
                    <a:pt x="20903" y="75"/>
                  </a:lnTo>
                  <a:lnTo>
                    <a:pt x="20803" y="100"/>
                  </a:lnTo>
                  <a:lnTo>
                    <a:pt x="20602" y="151"/>
                  </a:lnTo>
                  <a:lnTo>
                    <a:pt x="20452" y="176"/>
                  </a:lnTo>
                  <a:lnTo>
                    <a:pt x="20352" y="176"/>
                  </a:lnTo>
                  <a:lnTo>
                    <a:pt x="20302" y="201"/>
                  </a:lnTo>
                  <a:lnTo>
                    <a:pt x="20201" y="201"/>
                  </a:lnTo>
                  <a:cubicBezTo>
                    <a:pt x="19976" y="251"/>
                    <a:pt x="19725" y="301"/>
                    <a:pt x="19500" y="326"/>
                  </a:cubicBezTo>
                  <a:lnTo>
                    <a:pt x="19449" y="326"/>
                  </a:lnTo>
                  <a:lnTo>
                    <a:pt x="19424" y="351"/>
                  </a:lnTo>
                  <a:lnTo>
                    <a:pt x="19324" y="351"/>
                  </a:lnTo>
                  <a:cubicBezTo>
                    <a:pt x="19299" y="351"/>
                    <a:pt x="19249" y="351"/>
                    <a:pt x="19224" y="376"/>
                  </a:cubicBezTo>
                  <a:cubicBezTo>
                    <a:pt x="19048" y="401"/>
                    <a:pt x="18873" y="426"/>
                    <a:pt x="18673" y="451"/>
                  </a:cubicBezTo>
                  <a:cubicBezTo>
                    <a:pt x="17094" y="652"/>
                    <a:pt x="15414" y="802"/>
                    <a:pt x="13535" y="902"/>
                  </a:cubicBezTo>
                  <a:cubicBezTo>
                    <a:pt x="12256" y="953"/>
                    <a:pt x="10978" y="978"/>
                    <a:pt x="9675" y="978"/>
                  </a:cubicBezTo>
                  <a:cubicBezTo>
                    <a:pt x="8196" y="978"/>
                    <a:pt x="6718" y="953"/>
                    <a:pt x="5239" y="877"/>
                  </a:cubicBezTo>
                  <a:cubicBezTo>
                    <a:pt x="4938" y="852"/>
                    <a:pt x="4662" y="827"/>
                    <a:pt x="4387" y="802"/>
                  </a:cubicBezTo>
                  <a:lnTo>
                    <a:pt x="4061" y="802"/>
                  </a:lnTo>
                  <a:cubicBezTo>
                    <a:pt x="3735" y="777"/>
                    <a:pt x="3409" y="752"/>
                    <a:pt x="3058" y="702"/>
                  </a:cubicBezTo>
                  <a:lnTo>
                    <a:pt x="2908" y="702"/>
                  </a:lnTo>
                  <a:lnTo>
                    <a:pt x="2758" y="677"/>
                  </a:lnTo>
                  <a:lnTo>
                    <a:pt x="2733" y="677"/>
                  </a:lnTo>
                  <a:lnTo>
                    <a:pt x="2307" y="652"/>
                  </a:lnTo>
                  <a:lnTo>
                    <a:pt x="1956" y="602"/>
                  </a:lnTo>
                  <a:lnTo>
                    <a:pt x="1906" y="602"/>
                  </a:lnTo>
                  <a:lnTo>
                    <a:pt x="1755" y="577"/>
                  </a:lnTo>
                  <a:cubicBezTo>
                    <a:pt x="1404" y="552"/>
                    <a:pt x="1078" y="501"/>
                    <a:pt x="753" y="476"/>
                  </a:cubicBezTo>
                  <a:lnTo>
                    <a:pt x="702" y="451"/>
                  </a:lnTo>
                  <a:lnTo>
                    <a:pt x="577" y="451"/>
                  </a:lnTo>
                  <a:lnTo>
                    <a:pt x="427" y="426"/>
                  </a:lnTo>
                  <a:lnTo>
                    <a:pt x="377" y="426"/>
                  </a:lnTo>
                  <a:cubicBezTo>
                    <a:pt x="327" y="401"/>
                    <a:pt x="301" y="401"/>
                    <a:pt x="301" y="401"/>
                  </a:cubicBezTo>
                  <a:cubicBezTo>
                    <a:pt x="276" y="401"/>
                    <a:pt x="251" y="426"/>
                    <a:pt x="226" y="426"/>
                  </a:cubicBezTo>
                  <a:cubicBezTo>
                    <a:pt x="126" y="426"/>
                    <a:pt x="26" y="501"/>
                    <a:pt x="26" y="602"/>
                  </a:cubicBezTo>
                  <a:lnTo>
                    <a:pt x="26" y="19800"/>
                  </a:lnTo>
                  <a:lnTo>
                    <a:pt x="1" y="30878"/>
                  </a:lnTo>
                  <a:lnTo>
                    <a:pt x="1" y="41955"/>
                  </a:lnTo>
                  <a:lnTo>
                    <a:pt x="1" y="61580"/>
                  </a:lnTo>
                  <a:lnTo>
                    <a:pt x="1" y="61630"/>
                  </a:lnTo>
                  <a:cubicBezTo>
                    <a:pt x="1" y="61730"/>
                    <a:pt x="51" y="61780"/>
                    <a:pt x="126" y="61805"/>
                  </a:cubicBezTo>
                  <a:cubicBezTo>
                    <a:pt x="1229" y="62231"/>
                    <a:pt x="2357" y="62356"/>
                    <a:pt x="3234" y="62457"/>
                  </a:cubicBezTo>
                  <a:cubicBezTo>
                    <a:pt x="3635" y="62482"/>
                    <a:pt x="4036" y="62507"/>
                    <a:pt x="4437" y="62532"/>
                  </a:cubicBezTo>
                  <a:lnTo>
                    <a:pt x="4813" y="62557"/>
                  </a:lnTo>
                  <a:lnTo>
                    <a:pt x="5063" y="62582"/>
                  </a:lnTo>
                  <a:lnTo>
                    <a:pt x="5088" y="62582"/>
                  </a:lnTo>
                  <a:cubicBezTo>
                    <a:pt x="5565" y="62607"/>
                    <a:pt x="6016" y="62657"/>
                    <a:pt x="6492" y="62682"/>
                  </a:cubicBezTo>
                  <a:cubicBezTo>
                    <a:pt x="7720" y="62757"/>
                    <a:pt x="8823" y="62783"/>
                    <a:pt x="9901" y="62783"/>
                  </a:cubicBezTo>
                  <a:lnTo>
                    <a:pt x="10076" y="62783"/>
                  </a:lnTo>
                  <a:cubicBezTo>
                    <a:pt x="11078" y="62783"/>
                    <a:pt x="12131" y="62757"/>
                    <a:pt x="13209" y="62682"/>
                  </a:cubicBezTo>
                  <a:cubicBezTo>
                    <a:pt x="14412" y="62582"/>
                    <a:pt x="15815" y="62482"/>
                    <a:pt x="17244" y="62181"/>
                  </a:cubicBezTo>
                  <a:cubicBezTo>
                    <a:pt x="17971" y="62056"/>
                    <a:pt x="18647" y="61855"/>
                    <a:pt x="19249" y="61655"/>
                  </a:cubicBezTo>
                  <a:cubicBezTo>
                    <a:pt x="19575" y="61554"/>
                    <a:pt x="19876" y="61429"/>
                    <a:pt x="20176" y="61279"/>
                  </a:cubicBezTo>
                  <a:cubicBezTo>
                    <a:pt x="20477" y="61153"/>
                    <a:pt x="20678" y="61028"/>
                    <a:pt x="20878" y="60928"/>
                  </a:cubicBezTo>
                  <a:lnTo>
                    <a:pt x="21204" y="60702"/>
                  </a:lnTo>
                  <a:lnTo>
                    <a:pt x="21229" y="52306"/>
                  </a:lnTo>
                  <a:lnTo>
                    <a:pt x="21229" y="45615"/>
                  </a:lnTo>
                  <a:lnTo>
                    <a:pt x="21229" y="33835"/>
                  </a:lnTo>
                  <a:lnTo>
                    <a:pt x="21254" y="22030"/>
                  </a:lnTo>
                  <a:lnTo>
                    <a:pt x="21254" y="21880"/>
                  </a:lnTo>
                  <a:lnTo>
                    <a:pt x="21254" y="21830"/>
                  </a:lnTo>
                  <a:cubicBezTo>
                    <a:pt x="21254" y="14587"/>
                    <a:pt x="21254" y="7344"/>
                    <a:pt x="21254" y="126"/>
                  </a:cubicBezTo>
                  <a:cubicBezTo>
                    <a:pt x="21254" y="75"/>
                    <a:pt x="21229" y="25"/>
                    <a:pt x="21204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55"/>
            <p:cNvSpPr/>
            <p:nvPr/>
          </p:nvSpPr>
          <p:spPr>
            <a:xfrm>
              <a:off x="4594775" y="2561425"/>
              <a:ext cx="447375" cy="1493775"/>
            </a:xfrm>
            <a:custGeom>
              <a:avLst/>
              <a:gdLst/>
              <a:ahLst/>
              <a:cxnLst/>
              <a:rect l="l" t="t" r="r" b="b"/>
              <a:pathLst>
                <a:path w="17895" h="59751" extrusionOk="0">
                  <a:moveTo>
                    <a:pt x="17745" y="1"/>
                  </a:moveTo>
                  <a:lnTo>
                    <a:pt x="17644" y="26"/>
                  </a:lnTo>
                  <a:cubicBezTo>
                    <a:pt x="17068" y="76"/>
                    <a:pt x="16466" y="126"/>
                    <a:pt x="15865" y="151"/>
                  </a:cubicBezTo>
                  <a:cubicBezTo>
                    <a:pt x="15614" y="176"/>
                    <a:pt x="15389" y="176"/>
                    <a:pt x="15138" y="201"/>
                  </a:cubicBezTo>
                  <a:cubicBezTo>
                    <a:pt x="14436" y="251"/>
                    <a:pt x="13760" y="277"/>
                    <a:pt x="13058" y="327"/>
                  </a:cubicBezTo>
                  <a:cubicBezTo>
                    <a:pt x="12256" y="352"/>
                    <a:pt x="11479" y="402"/>
                    <a:pt x="10677" y="427"/>
                  </a:cubicBezTo>
                  <a:lnTo>
                    <a:pt x="10552" y="427"/>
                  </a:lnTo>
                  <a:cubicBezTo>
                    <a:pt x="9499" y="452"/>
                    <a:pt x="8471" y="477"/>
                    <a:pt x="7444" y="477"/>
                  </a:cubicBezTo>
                  <a:cubicBezTo>
                    <a:pt x="6742" y="502"/>
                    <a:pt x="6040" y="502"/>
                    <a:pt x="5313" y="502"/>
                  </a:cubicBezTo>
                  <a:lnTo>
                    <a:pt x="4336" y="502"/>
                  </a:lnTo>
                  <a:cubicBezTo>
                    <a:pt x="4261" y="502"/>
                    <a:pt x="4161" y="502"/>
                    <a:pt x="4060" y="477"/>
                  </a:cubicBezTo>
                  <a:lnTo>
                    <a:pt x="2531" y="477"/>
                  </a:lnTo>
                  <a:cubicBezTo>
                    <a:pt x="2406" y="452"/>
                    <a:pt x="2281" y="452"/>
                    <a:pt x="2130" y="452"/>
                  </a:cubicBezTo>
                  <a:cubicBezTo>
                    <a:pt x="1654" y="452"/>
                    <a:pt x="1203" y="427"/>
                    <a:pt x="727" y="427"/>
                  </a:cubicBezTo>
                  <a:cubicBezTo>
                    <a:pt x="652" y="427"/>
                    <a:pt x="577" y="427"/>
                    <a:pt x="476" y="402"/>
                  </a:cubicBezTo>
                  <a:lnTo>
                    <a:pt x="25" y="402"/>
                  </a:lnTo>
                  <a:cubicBezTo>
                    <a:pt x="25" y="1630"/>
                    <a:pt x="25" y="2858"/>
                    <a:pt x="25" y="4086"/>
                  </a:cubicBezTo>
                  <a:cubicBezTo>
                    <a:pt x="25" y="4086"/>
                    <a:pt x="25" y="4111"/>
                    <a:pt x="25" y="4111"/>
                  </a:cubicBezTo>
                  <a:cubicBezTo>
                    <a:pt x="25" y="8297"/>
                    <a:pt x="25" y="12457"/>
                    <a:pt x="25" y="16643"/>
                  </a:cubicBezTo>
                  <a:cubicBezTo>
                    <a:pt x="25" y="24763"/>
                    <a:pt x="25" y="32883"/>
                    <a:pt x="25" y="40979"/>
                  </a:cubicBezTo>
                  <a:cubicBezTo>
                    <a:pt x="0" y="47144"/>
                    <a:pt x="0" y="53284"/>
                    <a:pt x="0" y="59425"/>
                  </a:cubicBezTo>
                  <a:cubicBezTo>
                    <a:pt x="351" y="59450"/>
                    <a:pt x="727" y="59475"/>
                    <a:pt x="1078" y="59500"/>
                  </a:cubicBezTo>
                  <a:lnTo>
                    <a:pt x="1454" y="59525"/>
                  </a:lnTo>
                  <a:lnTo>
                    <a:pt x="1704" y="59550"/>
                  </a:lnTo>
                  <a:cubicBezTo>
                    <a:pt x="2181" y="59575"/>
                    <a:pt x="2657" y="59600"/>
                    <a:pt x="3133" y="59625"/>
                  </a:cubicBezTo>
                  <a:cubicBezTo>
                    <a:pt x="4336" y="59700"/>
                    <a:pt x="5464" y="59751"/>
                    <a:pt x="6542" y="59751"/>
                  </a:cubicBezTo>
                  <a:lnTo>
                    <a:pt x="6717" y="59751"/>
                  </a:lnTo>
                  <a:cubicBezTo>
                    <a:pt x="7719" y="59751"/>
                    <a:pt x="8797" y="59700"/>
                    <a:pt x="9850" y="59625"/>
                  </a:cubicBezTo>
                  <a:cubicBezTo>
                    <a:pt x="11053" y="59550"/>
                    <a:pt x="12481" y="59425"/>
                    <a:pt x="13885" y="59149"/>
                  </a:cubicBezTo>
                  <a:cubicBezTo>
                    <a:pt x="14612" y="58999"/>
                    <a:pt x="15263" y="58823"/>
                    <a:pt x="15890" y="58623"/>
                  </a:cubicBezTo>
                  <a:cubicBezTo>
                    <a:pt x="16216" y="58497"/>
                    <a:pt x="16517" y="58372"/>
                    <a:pt x="16817" y="58247"/>
                  </a:cubicBezTo>
                  <a:cubicBezTo>
                    <a:pt x="17093" y="58121"/>
                    <a:pt x="17319" y="57996"/>
                    <a:pt x="17494" y="57896"/>
                  </a:cubicBezTo>
                  <a:cubicBezTo>
                    <a:pt x="17619" y="57821"/>
                    <a:pt x="17745" y="57746"/>
                    <a:pt x="17845" y="57645"/>
                  </a:cubicBezTo>
                  <a:cubicBezTo>
                    <a:pt x="17845" y="54863"/>
                    <a:pt x="17845" y="52081"/>
                    <a:pt x="17845" y="49274"/>
                  </a:cubicBezTo>
                  <a:lnTo>
                    <a:pt x="17870" y="42583"/>
                  </a:lnTo>
                  <a:lnTo>
                    <a:pt x="17870" y="30803"/>
                  </a:lnTo>
                  <a:lnTo>
                    <a:pt x="17870" y="18998"/>
                  </a:lnTo>
                  <a:lnTo>
                    <a:pt x="17870" y="18848"/>
                  </a:lnTo>
                  <a:cubicBezTo>
                    <a:pt x="17870" y="12557"/>
                    <a:pt x="17870" y="6292"/>
                    <a:pt x="17895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55"/>
            <p:cNvSpPr/>
            <p:nvPr/>
          </p:nvSpPr>
          <p:spPr>
            <a:xfrm>
              <a:off x="4511425" y="2681100"/>
              <a:ext cx="530725" cy="94800"/>
            </a:xfrm>
            <a:custGeom>
              <a:avLst/>
              <a:gdLst/>
              <a:ahLst/>
              <a:cxnLst/>
              <a:rect l="l" t="t" r="r" b="b"/>
              <a:pathLst>
                <a:path w="21229" h="3792" extrusionOk="0">
                  <a:moveTo>
                    <a:pt x="1" y="1"/>
                  </a:moveTo>
                  <a:lnTo>
                    <a:pt x="1" y="3535"/>
                  </a:lnTo>
                  <a:cubicBezTo>
                    <a:pt x="728" y="3560"/>
                    <a:pt x="1480" y="3610"/>
                    <a:pt x="2206" y="3635"/>
                  </a:cubicBezTo>
                  <a:cubicBezTo>
                    <a:pt x="5423" y="3739"/>
                    <a:pt x="8622" y="3792"/>
                    <a:pt x="11832" y="3792"/>
                  </a:cubicBezTo>
                  <a:cubicBezTo>
                    <a:pt x="12474" y="3792"/>
                    <a:pt x="13117" y="3789"/>
                    <a:pt x="13760" y="3785"/>
                  </a:cubicBezTo>
                  <a:cubicBezTo>
                    <a:pt x="16241" y="3760"/>
                    <a:pt x="18748" y="3685"/>
                    <a:pt x="21229" y="3585"/>
                  </a:cubicBezTo>
                  <a:cubicBezTo>
                    <a:pt x="21229" y="2407"/>
                    <a:pt x="21229" y="1229"/>
                    <a:pt x="21229" y="51"/>
                  </a:cubicBezTo>
                  <a:cubicBezTo>
                    <a:pt x="17846" y="201"/>
                    <a:pt x="14437" y="251"/>
                    <a:pt x="11028" y="251"/>
                  </a:cubicBezTo>
                  <a:lnTo>
                    <a:pt x="10878" y="251"/>
                  </a:lnTo>
                  <a:cubicBezTo>
                    <a:pt x="9700" y="251"/>
                    <a:pt x="8497" y="251"/>
                    <a:pt x="7319" y="226"/>
                  </a:cubicBezTo>
                  <a:lnTo>
                    <a:pt x="6893" y="226"/>
                  </a:lnTo>
                  <a:cubicBezTo>
                    <a:pt x="6843" y="201"/>
                    <a:pt x="6768" y="201"/>
                    <a:pt x="6693" y="201"/>
                  </a:cubicBezTo>
                  <a:lnTo>
                    <a:pt x="5815" y="201"/>
                  </a:lnTo>
                  <a:cubicBezTo>
                    <a:pt x="4637" y="176"/>
                    <a:pt x="3459" y="126"/>
                    <a:pt x="2307" y="101"/>
                  </a:cubicBezTo>
                  <a:lnTo>
                    <a:pt x="2256" y="101"/>
                  </a:lnTo>
                  <a:lnTo>
                    <a:pt x="2156" y="76"/>
                  </a:lnTo>
                  <a:cubicBezTo>
                    <a:pt x="1429" y="51"/>
                    <a:pt x="703" y="26"/>
                    <a:pt x="1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55"/>
            <p:cNvSpPr/>
            <p:nvPr/>
          </p:nvSpPr>
          <p:spPr>
            <a:xfrm>
              <a:off x="4510800" y="3239375"/>
              <a:ext cx="531350" cy="123925"/>
            </a:xfrm>
            <a:custGeom>
              <a:avLst/>
              <a:gdLst/>
              <a:ahLst/>
              <a:cxnLst/>
              <a:rect l="l" t="t" r="r" b="b"/>
              <a:pathLst>
                <a:path w="21254" h="4957" extrusionOk="0">
                  <a:moveTo>
                    <a:pt x="21254" y="1"/>
                  </a:moveTo>
                  <a:cubicBezTo>
                    <a:pt x="17422" y="199"/>
                    <a:pt x="13571" y="281"/>
                    <a:pt x="9734" y="281"/>
                  </a:cubicBezTo>
                  <a:cubicBezTo>
                    <a:pt x="9205" y="281"/>
                    <a:pt x="8675" y="280"/>
                    <a:pt x="8146" y="276"/>
                  </a:cubicBezTo>
                  <a:lnTo>
                    <a:pt x="8121" y="276"/>
                  </a:lnTo>
                  <a:cubicBezTo>
                    <a:pt x="5414" y="276"/>
                    <a:pt x="2708" y="201"/>
                    <a:pt x="1" y="101"/>
                  </a:cubicBezTo>
                  <a:lnTo>
                    <a:pt x="1" y="728"/>
                  </a:lnTo>
                  <a:lnTo>
                    <a:pt x="1" y="4763"/>
                  </a:lnTo>
                  <a:cubicBezTo>
                    <a:pt x="2848" y="4896"/>
                    <a:pt x="5695" y="4957"/>
                    <a:pt x="8542" y="4957"/>
                  </a:cubicBezTo>
                  <a:cubicBezTo>
                    <a:pt x="9455" y="4957"/>
                    <a:pt x="10367" y="4950"/>
                    <a:pt x="11279" y="4938"/>
                  </a:cubicBezTo>
                  <a:cubicBezTo>
                    <a:pt x="14612" y="4888"/>
                    <a:pt x="17921" y="4763"/>
                    <a:pt x="21229" y="4537"/>
                  </a:cubicBezTo>
                  <a:lnTo>
                    <a:pt x="21254" y="3685"/>
                  </a:lnTo>
                  <a:lnTo>
                    <a:pt x="21254" y="1"/>
                  </a:ln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55"/>
            <p:cNvSpPr/>
            <p:nvPr/>
          </p:nvSpPr>
          <p:spPr>
            <a:xfrm>
              <a:off x="4878600" y="4089625"/>
              <a:ext cx="806425" cy="852800"/>
            </a:xfrm>
            <a:custGeom>
              <a:avLst/>
              <a:gdLst/>
              <a:ahLst/>
              <a:cxnLst/>
              <a:rect l="l" t="t" r="r" b="b"/>
              <a:pathLst>
                <a:path w="32257" h="34112" extrusionOk="0">
                  <a:moveTo>
                    <a:pt x="25063" y="1"/>
                  </a:moveTo>
                  <a:cubicBezTo>
                    <a:pt x="25038" y="1"/>
                    <a:pt x="24988" y="1"/>
                    <a:pt x="24963" y="51"/>
                  </a:cubicBezTo>
                  <a:lnTo>
                    <a:pt x="23033" y="1881"/>
                  </a:lnTo>
                  <a:lnTo>
                    <a:pt x="22081" y="2808"/>
                  </a:lnTo>
                  <a:cubicBezTo>
                    <a:pt x="22056" y="2808"/>
                    <a:pt x="22031" y="2833"/>
                    <a:pt x="22031" y="2858"/>
                  </a:cubicBezTo>
                  <a:cubicBezTo>
                    <a:pt x="19725" y="5064"/>
                    <a:pt x="17419" y="7294"/>
                    <a:pt x="15113" y="9500"/>
                  </a:cubicBezTo>
                  <a:cubicBezTo>
                    <a:pt x="11454" y="13059"/>
                    <a:pt x="8246" y="16192"/>
                    <a:pt x="5339" y="19049"/>
                  </a:cubicBezTo>
                  <a:cubicBezTo>
                    <a:pt x="3534" y="20853"/>
                    <a:pt x="1755" y="22608"/>
                    <a:pt x="76" y="24312"/>
                  </a:cubicBezTo>
                  <a:cubicBezTo>
                    <a:pt x="26" y="24362"/>
                    <a:pt x="1" y="24412"/>
                    <a:pt x="26" y="24487"/>
                  </a:cubicBezTo>
                  <a:cubicBezTo>
                    <a:pt x="26" y="24487"/>
                    <a:pt x="26" y="24512"/>
                    <a:pt x="26" y="24512"/>
                  </a:cubicBezTo>
                  <a:cubicBezTo>
                    <a:pt x="502" y="25966"/>
                    <a:pt x="1404" y="27344"/>
                    <a:pt x="2833" y="28798"/>
                  </a:cubicBezTo>
                  <a:cubicBezTo>
                    <a:pt x="3434" y="29400"/>
                    <a:pt x="4136" y="30001"/>
                    <a:pt x="4888" y="30578"/>
                  </a:cubicBezTo>
                  <a:cubicBezTo>
                    <a:pt x="5565" y="31079"/>
                    <a:pt x="6291" y="31555"/>
                    <a:pt x="7043" y="32006"/>
                  </a:cubicBezTo>
                  <a:cubicBezTo>
                    <a:pt x="7444" y="32257"/>
                    <a:pt x="7895" y="32507"/>
                    <a:pt x="8472" y="32808"/>
                  </a:cubicBezTo>
                  <a:cubicBezTo>
                    <a:pt x="9073" y="33109"/>
                    <a:pt x="9625" y="33360"/>
                    <a:pt x="10151" y="33560"/>
                  </a:cubicBezTo>
                  <a:cubicBezTo>
                    <a:pt x="10828" y="33811"/>
                    <a:pt x="11404" y="33986"/>
                    <a:pt x="11956" y="34061"/>
                  </a:cubicBezTo>
                  <a:cubicBezTo>
                    <a:pt x="12181" y="34111"/>
                    <a:pt x="12407" y="34111"/>
                    <a:pt x="12607" y="34111"/>
                  </a:cubicBezTo>
                  <a:cubicBezTo>
                    <a:pt x="12958" y="34111"/>
                    <a:pt x="13284" y="34061"/>
                    <a:pt x="13585" y="33961"/>
                  </a:cubicBezTo>
                  <a:cubicBezTo>
                    <a:pt x="13685" y="33961"/>
                    <a:pt x="13735" y="33911"/>
                    <a:pt x="13760" y="33861"/>
                  </a:cubicBezTo>
                  <a:cubicBezTo>
                    <a:pt x="14712" y="32457"/>
                    <a:pt x="15715" y="31054"/>
                    <a:pt x="16692" y="29700"/>
                  </a:cubicBezTo>
                  <a:cubicBezTo>
                    <a:pt x="17018" y="29224"/>
                    <a:pt x="17344" y="28773"/>
                    <a:pt x="17670" y="28322"/>
                  </a:cubicBezTo>
                  <a:cubicBezTo>
                    <a:pt x="18798" y="26718"/>
                    <a:pt x="20026" y="24938"/>
                    <a:pt x="21530" y="22733"/>
                  </a:cubicBezTo>
                  <a:cubicBezTo>
                    <a:pt x="22958" y="20653"/>
                    <a:pt x="24387" y="18522"/>
                    <a:pt x="25790" y="16467"/>
                  </a:cubicBezTo>
                  <a:cubicBezTo>
                    <a:pt x="26893" y="14813"/>
                    <a:pt x="28021" y="13159"/>
                    <a:pt x="29149" y="11505"/>
                  </a:cubicBezTo>
                  <a:cubicBezTo>
                    <a:pt x="30251" y="9901"/>
                    <a:pt x="31254" y="8422"/>
                    <a:pt x="32231" y="7019"/>
                  </a:cubicBezTo>
                  <a:cubicBezTo>
                    <a:pt x="32256" y="6994"/>
                    <a:pt x="32256" y="6943"/>
                    <a:pt x="32256" y="6893"/>
                  </a:cubicBezTo>
                  <a:cubicBezTo>
                    <a:pt x="32231" y="6843"/>
                    <a:pt x="32206" y="6793"/>
                    <a:pt x="32156" y="6768"/>
                  </a:cubicBezTo>
                  <a:cubicBezTo>
                    <a:pt x="32131" y="6768"/>
                    <a:pt x="32106" y="6743"/>
                    <a:pt x="32081" y="6743"/>
                  </a:cubicBezTo>
                  <a:cubicBezTo>
                    <a:pt x="32006" y="6743"/>
                    <a:pt x="31956" y="6793"/>
                    <a:pt x="31931" y="6843"/>
                  </a:cubicBezTo>
                  <a:cubicBezTo>
                    <a:pt x="31354" y="7645"/>
                    <a:pt x="30803" y="8472"/>
                    <a:pt x="30226" y="9274"/>
                  </a:cubicBezTo>
                  <a:cubicBezTo>
                    <a:pt x="29976" y="8547"/>
                    <a:pt x="29449" y="7971"/>
                    <a:pt x="28898" y="7369"/>
                  </a:cubicBezTo>
                  <a:cubicBezTo>
                    <a:pt x="28246" y="6693"/>
                    <a:pt x="27595" y="6041"/>
                    <a:pt x="26918" y="5465"/>
                  </a:cubicBezTo>
                  <a:cubicBezTo>
                    <a:pt x="25464" y="4262"/>
                    <a:pt x="23986" y="3384"/>
                    <a:pt x="22507" y="2858"/>
                  </a:cubicBezTo>
                  <a:lnTo>
                    <a:pt x="23835" y="1580"/>
                  </a:lnTo>
                  <a:lnTo>
                    <a:pt x="25189" y="302"/>
                  </a:lnTo>
                  <a:cubicBezTo>
                    <a:pt x="25264" y="227"/>
                    <a:pt x="25264" y="126"/>
                    <a:pt x="25189" y="51"/>
                  </a:cubicBezTo>
                  <a:cubicBezTo>
                    <a:pt x="25164" y="26"/>
                    <a:pt x="25114" y="1"/>
                    <a:pt x="25063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55"/>
            <p:cNvSpPr/>
            <p:nvPr/>
          </p:nvSpPr>
          <p:spPr>
            <a:xfrm>
              <a:off x="5124225" y="4089000"/>
              <a:ext cx="560800" cy="854050"/>
            </a:xfrm>
            <a:custGeom>
              <a:avLst/>
              <a:gdLst/>
              <a:ahLst/>
              <a:cxnLst/>
              <a:rect l="l" t="t" r="r" b="b"/>
              <a:pathLst>
                <a:path w="22432" h="34162" extrusionOk="0">
                  <a:moveTo>
                    <a:pt x="15238" y="1"/>
                  </a:moveTo>
                  <a:cubicBezTo>
                    <a:pt x="15188" y="1"/>
                    <a:pt x="15163" y="26"/>
                    <a:pt x="15113" y="51"/>
                  </a:cubicBezTo>
                  <a:lnTo>
                    <a:pt x="13183" y="1906"/>
                  </a:lnTo>
                  <a:lnTo>
                    <a:pt x="12256" y="2808"/>
                  </a:lnTo>
                  <a:cubicBezTo>
                    <a:pt x="12231" y="2833"/>
                    <a:pt x="12206" y="2858"/>
                    <a:pt x="12206" y="2858"/>
                  </a:cubicBezTo>
                  <a:cubicBezTo>
                    <a:pt x="11930" y="3109"/>
                    <a:pt x="11679" y="3384"/>
                    <a:pt x="11404" y="3635"/>
                  </a:cubicBezTo>
                  <a:cubicBezTo>
                    <a:pt x="11429" y="3735"/>
                    <a:pt x="11454" y="3810"/>
                    <a:pt x="11479" y="3911"/>
                  </a:cubicBezTo>
                  <a:cubicBezTo>
                    <a:pt x="11479" y="3911"/>
                    <a:pt x="11479" y="3911"/>
                    <a:pt x="11479" y="3886"/>
                  </a:cubicBezTo>
                  <a:cubicBezTo>
                    <a:pt x="11579" y="4237"/>
                    <a:pt x="11705" y="4562"/>
                    <a:pt x="11880" y="4863"/>
                  </a:cubicBezTo>
                  <a:cubicBezTo>
                    <a:pt x="12030" y="5189"/>
                    <a:pt x="12181" y="5490"/>
                    <a:pt x="12381" y="5790"/>
                  </a:cubicBezTo>
                  <a:cubicBezTo>
                    <a:pt x="12632" y="6166"/>
                    <a:pt x="12908" y="6517"/>
                    <a:pt x="13208" y="6868"/>
                  </a:cubicBezTo>
                  <a:cubicBezTo>
                    <a:pt x="13484" y="7194"/>
                    <a:pt x="13810" y="7495"/>
                    <a:pt x="14136" y="7795"/>
                  </a:cubicBezTo>
                  <a:lnTo>
                    <a:pt x="14111" y="7795"/>
                  </a:lnTo>
                  <a:cubicBezTo>
                    <a:pt x="14963" y="8547"/>
                    <a:pt x="15915" y="9174"/>
                    <a:pt x="16918" y="9700"/>
                  </a:cubicBezTo>
                  <a:lnTo>
                    <a:pt x="16893" y="9700"/>
                  </a:lnTo>
                  <a:cubicBezTo>
                    <a:pt x="17319" y="9926"/>
                    <a:pt x="17770" y="10101"/>
                    <a:pt x="18246" y="10302"/>
                  </a:cubicBezTo>
                  <a:cubicBezTo>
                    <a:pt x="18271" y="10302"/>
                    <a:pt x="18296" y="10352"/>
                    <a:pt x="18296" y="10402"/>
                  </a:cubicBezTo>
                  <a:cubicBezTo>
                    <a:pt x="18271" y="10427"/>
                    <a:pt x="18246" y="10452"/>
                    <a:pt x="18221" y="10452"/>
                  </a:cubicBezTo>
                  <a:cubicBezTo>
                    <a:pt x="18221" y="10452"/>
                    <a:pt x="18221" y="10477"/>
                    <a:pt x="18221" y="10477"/>
                  </a:cubicBezTo>
                  <a:cubicBezTo>
                    <a:pt x="17218" y="11730"/>
                    <a:pt x="16241" y="12983"/>
                    <a:pt x="15263" y="14237"/>
                  </a:cubicBezTo>
                  <a:cubicBezTo>
                    <a:pt x="12507" y="17745"/>
                    <a:pt x="9750" y="21304"/>
                    <a:pt x="6968" y="24813"/>
                  </a:cubicBezTo>
                  <a:cubicBezTo>
                    <a:pt x="4662" y="27720"/>
                    <a:pt x="2356" y="30603"/>
                    <a:pt x="0" y="33460"/>
                  </a:cubicBezTo>
                  <a:cubicBezTo>
                    <a:pt x="100" y="33510"/>
                    <a:pt x="201" y="33535"/>
                    <a:pt x="301" y="33585"/>
                  </a:cubicBezTo>
                  <a:cubicBezTo>
                    <a:pt x="978" y="33861"/>
                    <a:pt x="1554" y="34011"/>
                    <a:pt x="2131" y="34086"/>
                  </a:cubicBezTo>
                  <a:cubicBezTo>
                    <a:pt x="2356" y="34136"/>
                    <a:pt x="2582" y="34162"/>
                    <a:pt x="2782" y="34162"/>
                  </a:cubicBezTo>
                  <a:cubicBezTo>
                    <a:pt x="3133" y="34162"/>
                    <a:pt x="3459" y="34086"/>
                    <a:pt x="3760" y="33986"/>
                  </a:cubicBezTo>
                  <a:cubicBezTo>
                    <a:pt x="3860" y="33986"/>
                    <a:pt x="3910" y="33961"/>
                    <a:pt x="3935" y="33911"/>
                  </a:cubicBezTo>
                  <a:cubicBezTo>
                    <a:pt x="4862" y="32532"/>
                    <a:pt x="5840" y="31179"/>
                    <a:pt x="6767" y="29876"/>
                  </a:cubicBezTo>
                  <a:lnTo>
                    <a:pt x="6867" y="29725"/>
                  </a:lnTo>
                  <a:cubicBezTo>
                    <a:pt x="7193" y="29249"/>
                    <a:pt x="7519" y="28798"/>
                    <a:pt x="7845" y="28347"/>
                  </a:cubicBezTo>
                  <a:cubicBezTo>
                    <a:pt x="9023" y="26693"/>
                    <a:pt x="10251" y="24938"/>
                    <a:pt x="11730" y="22758"/>
                  </a:cubicBezTo>
                  <a:cubicBezTo>
                    <a:pt x="13033" y="20853"/>
                    <a:pt x="14336" y="18898"/>
                    <a:pt x="15614" y="17019"/>
                  </a:cubicBezTo>
                  <a:lnTo>
                    <a:pt x="15790" y="16768"/>
                  </a:lnTo>
                  <a:lnTo>
                    <a:pt x="15965" y="16492"/>
                  </a:lnTo>
                  <a:lnTo>
                    <a:pt x="16366" y="15916"/>
                  </a:lnTo>
                  <a:lnTo>
                    <a:pt x="16867" y="15164"/>
                  </a:lnTo>
                  <a:cubicBezTo>
                    <a:pt x="17695" y="13961"/>
                    <a:pt x="18497" y="12733"/>
                    <a:pt x="19324" y="11530"/>
                  </a:cubicBezTo>
                  <a:cubicBezTo>
                    <a:pt x="20451" y="9876"/>
                    <a:pt x="21454" y="8422"/>
                    <a:pt x="22406" y="7044"/>
                  </a:cubicBezTo>
                  <a:cubicBezTo>
                    <a:pt x="22431" y="7019"/>
                    <a:pt x="22431" y="6968"/>
                    <a:pt x="22431" y="6918"/>
                  </a:cubicBezTo>
                  <a:cubicBezTo>
                    <a:pt x="22406" y="6868"/>
                    <a:pt x="22381" y="6818"/>
                    <a:pt x="22356" y="6793"/>
                  </a:cubicBezTo>
                  <a:cubicBezTo>
                    <a:pt x="22306" y="6768"/>
                    <a:pt x="22281" y="6768"/>
                    <a:pt x="22256" y="6768"/>
                  </a:cubicBezTo>
                  <a:cubicBezTo>
                    <a:pt x="22181" y="6768"/>
                    <a:pt x="22131" y="6793"/>
                    <a:pt x="22081" y="6868"/>
                  </a:cubicBezTo>
                  <a:cubicBezTo>
                    <a:pt x="21529" y="7670"/>
                    <a:pt x="20953" y="8472"/>
                    <a:pt x="20401" y="9299"/>
                  </a:cubicBezTo>
                  <a:cubicBezTo>
                    <a:pt x="20151" y="8572"/>
                    <a:pt x="19624" y="7971"/>
                    <a:pt x="19073" y="7369"/>
                  </a:cubicBezTo>
                  <a:cubicBezTo>
                    <a:pt x="18446" y="6718"/>
                    <a:pt x="17770" y="6066"/>
                    <a:pt x="17093" y="5490"/>
                  </a:cubicBezTo>
                  <a:cubicBezTo>
                    <a:pt x="15639" y="4262"/>
                    <a:pt x="14161" y="3384"/>
                    <a:pt x="12682" y="2883"/>
                  </a:cubicBezTo>
                  <a:lnTo>
                    <a:pt x="14035" y="1630"/>
                  </a:lnTo>
                  <a:lnTo>
                    <a:pt x="15364" y="327"/>
                  </a:lnTo>
                  <a:cubicBezTo>
                    <a:pt x="15439" y="252"/>
                    <a:pt x="15439" y="151"/>
                    <a:pt x="15389" y="76"/>
                  </a:cubicBezTo>
                  <a:cubicBezTo>
                    <a:pt x="15339" y="26"/>
                    <a:pt x="15289" y="1"/>
                    <a:pt x="15238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55"/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55"/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55"/>
            <p:cNvSpPr/>
            <p:nvPr/>
          </p:nvSpPr>
          <p:spPr>
            <a:xfrm>
              <a:off x="5424350" y="4005675"/>
              <a:ext cx="349025" cy="330225"/>
            </a:xfrm>
            <a:custGeom>
              <a:avLst/>
              <a:gdLst/>
              <a:ahLst/>
              <a:cxnLst/>
              <a:rect l="l" t="t" r="r" b="b"/>
              <a:pathLst>
                <a:path w="13961" h="13209" extrusionOk="0">
                  <a:moveTo>
                    <a:pt x="4637" y="1"/>
                  </a:moveTo>
                  <a:cubicBezTo>
                    <a:pt x="4512" y="1"/>
                    <a:pt x="4386" y="1"/>
                    <a:pt x="4261" y="26"/>
                  </a:cubicBezTo>
                  <a:cubicBezTo>
                    <a:pt x="3835" y="76"/>
                    <a:pt x="3409" y="226"/>
                    <a:pt x="3008" y="477"/>
                  </a:cubicBezTo>
                  <a:cubicBezTo>
                    <a:pt x="2832" y="602"/>
                    <a:pt x="2657" y="752"/>
                    <a:pt x="2507" y="878"/>
                  </a:cubicBezTo>
                  <a:cubicBezTo>
                    <a:pt x="2356" y="1028"/>
                    <a:pt x="2231" y="1179"/>
                    <a:pt x="2106" y="1329"/>
                  </a:cubicBezTo>
                  <a:cubicBezTo>
                    <a:pt x="1905" y="1630"/>
                    <a:pt x="1755" y="1955"/>
                    <a:pt x="1679" y="2306"/>
                  </a:cubicBezTo>
                  <a:cubicBezTo>
                    <a:pt x="1629" y="2482"/>
                    <a:pt x="1604" y="2682"/>
                    <a:pt x="1604" y="2858"/>
                  </a:cubicBezTo>
                  <a:cubicBezTo>
                    <a:pt x="1454" y="2908"/>
                    <a:pt x="1278" y="2983"/>
                    <a:pt x="1128" y="3083"/>
                  </a:cubicBezTo>
                  <a:cubicBezTo>
                    <a:pt x="827" y="3259"/>
                    <a:pt x="577" y="3484"/>
                    <a:pt x="401" y="3760"/>
                  </a:cubicBezTo>
                  <a:cubicBezTo>
                    <a:pt x="226" y="4036"/>
                    <a:pt x="101" y="4336"/>
                    <a:pt x="50" y="4687"/>
                  </a:cubicBezTo>
                  <a:cubicBezTo>
                    <a:pt x="0" y="5013"/>
                    <a:pt x="25" y="5364"/>
                    <a:pt x="75" y="5740"/>
                  </a:cubicBezTo>
                  <a:cubicBezTo>
                    <a:pt x="226" y="6467"/>
                    <a:pt x="527" y="7244"/>
                    <a:pt x="1053" y="8096"/>
                  </a:cubicBezTo>
                  <a:cubicBezTo>
                    <a:pt x="1529" y="8873"/>
                    <a:pt x="2156" y="9650"/>
                    <a:pt x="2908" y="10402"/>
                  </a:cubicBezTo>
                  <a:cubicBezTo>
                    <a:pt x="3634" y="11128"/>
                    <a:pt x="4436" y="11730"/>
                    <a:pt x="5263" y="12231"/>
                  </a:cubicBezTo>
                  <a:cubicBezTo>
                    <a:pt x="6141" y="12732"/>
                    <a:pt x="6993" y="13058"/>
                    <a:pt x="7820" y="13159"/>
                  </a:cubicBezTo>
                  <a:cubicBezTo>
                    <a:pt x="8020" y="13184"/>
                    <a:pt x="8221" y="13209"/>
                    <a:pt x="8421" y="13209"/>
                  </a:cubicBezTo>
                  <a:cubicBezTo>
                    <a:pt x="8998" y="13209"/>
                    <a:pt x="9549" y="13083"/>
                    <a:pt x="10025" y="12833"/>
                  </a:cubicBezTo>
                  <a:cubicBezTo>
                    <a:pt x="10201" y="12758"/>
                    <a:pt x="10376" y="12657"/>
                    <a:pt x="10552" y="12532"/>
                  </a:cubicBezTo>
                  <a:cubicBezTo>
                    <a:pt x="10677" y="12432"/>
                    <a:pt x="10852" y="12281"/>
                    <a:pt x="11028" y="12106"/>
                  </a:cubicBezTo>
                  <a:cubicBezTo>
                    <a:pt x="11228" y="11880"/>
                    <a:pt x="11429" y="11605"/>
                    <a:pt x="11604" y="11304"/>
                  </a:cubicBezTo>
                  <a:cubicBezTo>
                    <a:pt x="11705" y="11128"/>
                    <a:pt x="11805" y="10903"/>
                    <a:pt x="11855" y="10702"/>
                  </a:cubicBezTo>
                  <a:lnTo>
                    <a:pt x="11880" y="10602"/>
                  </a:lnTo>
                  <a:lnTo>
                    <a:pt x="11930" y="10552"/>
                  </a:lnTo>
                  <a:lnTo>
                    <a:pt x="12030" y="10527"/>
                  </a:lnTo>
                  <a:cubicBezTo>
                    <a:pt x="12306" y="10427"/>
                    <a:pt x="12582" y="10301"/>
                    <a:pt x="12832" y="10126"/>
                  </a:cubicBezTo>
                  <a:cubicBezTo>
                    <a:pt x="13083" y="9951"/>
                    <a:pt x="13309" y="9750"/>
                    <a:pt x="13459" y="9499"/>
                  </a:cubicBezTo>
                  <a:cubicBezTo>
                    <a:pt x="13634" y="9249"/>
                    <a:pt x="13785" y="8948"/>
                    <a:pt x="13860" y="8622"/>
                  </a:cubicBezTo>
                  <a:cubicBezTo>
                    <a:pt x="13935" y="8321"/>
                    <a:pt x="13960" y="7996"/>
                    <a:pt x="13935" y="7620"/>
                  </a:cubicBezTo>
                  <a:cubicBezTo>
                    <a:pt x="13910" y="7269"/>
                    <a:pt x="13835" y="6918"/>
                    <a:pt x="13710" y="6592"/>
                  </a:cubicBezTo>
                  <a:cubicBezTo>
                    <a:pt x="13584" y="6266"/>
                    <a:pt x="13409" y="5966"/>
                    <a:pt x="13183" y="5715"/>
                  </a:cubicBezTo>
                  <a:cubicBezTo>
                    <a:pt x="12958" y="5439"/>
                    <a:pt x="12682" y="5214"/>
                    <a:pt x="12381" y="5063"/>
                  </a:cubicBezTo>
                  <a:cubicBezTo>
                    <a:pt x="12356" y="5038"/>
                    <a:pt x="12331" y="5038"/>
                    <a:pt x="12281" y="5038"/>
                  </a:cubicBezTo>
                  <a:lnTo>
                    <a:pt x="12256" y="5038"/>
                  </a:lnTo>
                  <a:cubicBezTo>
                    <a:pt x="12106" y="4888"/>
                    <a:pt x="11930" y="4737"/>
                    <a:pt x="11654" y="4512"/>
                  </a:cubicBezTo>
                  <a:cubicBezTo>
                    <a:pt x="11354" y="4236"/>
                    <a:pt x="11053" y="4011"/>
                    <a:pt x="10652" y="3710"/>
                  </a:cubicBezTo>
                  <a:cubicBezTo>
                    <a:pt x="10376" y="3484"/>
                    <a:pt x="10151" y="3309"/>
                    <a:pt x="9900" y="3108"/>
                  </a:cubicBezTo>
                  <a:cubicBezTo>
                    <a:pt x="9725" y="2958"/>
                    <a:pt x="9549" y="2808"/>
                    <a:pt x="9374" y="2657"/>
                  </a:cubicBezTo>
                  <a:cubicBezTo>
                    <a:pt x="8421" y="1880"/>
                    <a:pt x="7419" y="1053"/>
                    <a:pt x="6291" y="477"/>
                  </a:cubicBezTo>
                  <a:cubicBezTo>
                    <a:pt x="6065" y="351"/>
                    <a:pt x="5815" y="226"/>
                    <a:pt x="5539" y="151"/>
                  </a:cubicBezTo>
                  <a:cubicBezTo>
                    <a:pt x="5238" y="51"/>
                    <a:pt x="4938" y="1"/>
                    <a:pt x="4637" y="1"/>
                  </a:cubicBezTo>
                  <a:close/>
                </a:path>
              </a:pathLst>
            </a:custGeom>
            <a:solidFill>
              <a:srgbClr val="80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55"/>
            <p:cNvSpPr/>
            <p:nvPr/>
          </p:nvSpPr>
          <p:spPr>
            <a:xfrm>
              <a:off x="5443775" y="4037625"/>
              <a:ext cx="329600" cy="297650"/>
            </a:xfrm>
            <a:custGeom>
              <a:avLst/>
              <a:gdLst/>
              <a:ahLst/>
              <a:cxnLst/>
              <a:rect l="l" t="t" r="r" b="b"/>
              <a:pathLst>
                <a:path w="13184" h="11906" extrusionOk="0">
                  <a:moveTo>
                    <a:pt x="6792" y="1"/>
                  </a:moveTo>
                  <a:cubicBezTo>
                    <a:pt x="6642" y="26"/>
                    <a:pt x="6517" y="51"/>
                    <a:pt x="6366" y="76"/>
                  </a:cubicBezTo>
                  <a:cubicBezTo>
                    <a:pt x="6166" y="126"/>
                    <a:pt x="5965" y="176"/>
                    <a:pt x="5765" y="251"/>
                  </a:cubicBezTo>
                  <a:cubicBezTo>
                    <a:pt x="5614" y="327"/>
                    <a:pt x="5439" y="402"/>
                    <a:pt x="5288" y="477"/>
                  </a:cubicBezTo>
                  <a:cubicBezTo>
                    <a:pt x="5138" y="552"/>
                    <a:pt x="4988" y="652"/>
                    <a:pt x="4862" y="753"/>
                  </a:cubicBezTo>
                  <a:cubicBezTo>
                    <a:pt x="4687" y="878"/>
                    <a:pt x="4537" y="1003"/>
                    <a:pt x="4386" y="1129"/>
                  </a:cubicBezTo>
                  <a:cubicBezTo>
                    <a:pt x="4261" y="1254"/>
                    <a:pt x="4136" y="1379"/>
                    <a:pt x="4010" y="1530"/>
                  </a:cubicBezTo>
                  <a:cubicBezTo>
                    <a:pt x="3910" y="1630"/>
                    <a:pt x="3835" y="1755"/>
                    <a:pt x="3760" y="1880"/>
                  </a:cubicBezTo>
                  <a:cubicBezTo>
                    <a:pt x="3684" y="1981"/>
                    <a:pt x="3634" y="2081"/>
                    <a:pt x="3584" y="2206"/>
                  </a:cubicBezTo>
                  <a:cubicBezTo>
                    <a:pt x="3534" y="2281"/>
                    <a:pt x="3509" y="2357"/>
                    <a:pt x="3484" y="2432"/>
                  </a:cubicBezTo>
                  <a:cubicBezTo>
                    <a:pt x="3484" y="2482"/>
                    <a:pt x="3459" y="2507"/>
                    <a:pt x="3459" y="2532"/>
                  </a:cubicBezTo>
                  <a:cubicBezTo>
                    <a:pt x="3484" y="2507"/>
                    <a:pt x="3484" y="2482"/>
                    <a:pt x="3509" y="2457"/>
                  </a:cubicBezTo>
                  <a:cubicBezTo>
                    <a:pt x="3534" y="2432"/>
                    <a:pt x="3559" y="2432"/>
                    <a:pt x="3584" y="2432"/>
                  </a:cubicBezTo>
                  <a:cubicBezTo>
                    <a:pt x="3609" y="2432"/>
                    <a:pt x="3634" y="2432"/>
                    <a:pt x="3634" y="2457"/>
                  </a:cubicBezTo>
                  <a:cubicBezTo>
                    <a:pt x="3659" y="2482"/>
                    <a:pt x="3684" y="2532"/>
                    <a:pt x="3659" y="2557"/>
                  </a:cubicBezTo>
                  <a:cubicBezTo>
                    <a:pt x="3659" y="2582"/>
                    <a:pt x="3684" y="2582"/>
                    <a:pt x="3684" y="2607"/>
                  </a:cubicBezTo>
                  <a:cubicBezTo>
                    <a:pt x="3710" y="2557"/>
                    <a:pt x="3760" y="2532"/>
                    <a:pt x="3810" y="2482"/>
                  </a:cubicBezTo>
                  <a:cubicBezTo>
                    <a:pt x="3835" y="2482"/>
                    <a:pt x="3860" y="2457"/>
                    <a:pt x="3885" y="2457"/>
                  </a:cubicBezTo>
                  <a:cubicBezTo>
                    <a:pt x="3910" y="2457"/>
                    <a:pt x="3910" y="2482"/>
                    <a:pt x="3935" y="2482"/>
                  </a:cubicBezTo>
                  <a:cubicBezTo>
                    <a:pt x="3960" y="2532"/>
                    <a:pt x="3960" y="2582"/>
                    <a:pt x="3935" y="2607"/>
                  </a:cubicBezTo>
                  <a:cubicBezTo>
                    <a:pt x="3885" y="2632"/>
                    <a:pt x="3860" y="2657"/>
                    <a:pt x="3810" y="2708"/>
                  </a:cubicBezTo>
                  <a:cubicBezTo>
                    <a:pt x="3785" y="2733"/>
                    <a:pt x="3760" y="2758"/>
                    <a:pt x="3735" y="2808"/>
                  </a:cubicBezTo>
                  <a:cubicBezTo>
                    <a:pt x="3684" y="2833"/>
                    <a:pt x="3659" y="2883"/>
                    <a:pt x="3634" y="2958"/>
                  </a:cubicBezTo>
                  <a:cubicBezTo>
                    <a:pt x="3609" y="2958"/>
                    <a:pt x="3609" y="2983"/>
                    <a:pt x="3609" y="3008"/>
                  </a:cubicBezTo>
                  <a:cubicBezTo>
                    <a:pt x="3634" y="3008"/>
                    <a:pt x="3634" y="3033"/>
                    <a:pt x="3659" y="3058"/>
                  </a:cubicBezTo>
                  <a:cubicBezTo>
                    <a:pt x="3684" y="3209"/>
                    <a:pt x="3710" y="3384"/>
                    <a:pt x="3760" y="3535"/>
                  </a:cubicBezTo>
                  <a:cubicBezTo>
                    <a:pt x="3785" y="3660"/>
                    <a:pt x="3835" y="3810"/>
                    <a:pt x="3885" y="3936"/>
                  </a:cubicBezTo>
                  <a:cubicBezTo>
                    <a:pt x="3910" y="4011"/>
                    <a:pt x="3935" y="4086"/>
                    <a:pt x="3985" y="4161"/>
                  </a:cubicBezTo>
                  <a:cubicBezTo>
                    <a:pt x="4010" y="4236"/>
                    <a:pt x="4035" y="4287"/>
                    <a:pt x="4085" y="4337"/>
                  </a:cubicBezTo>
                  <a:cubicBezTo>
                    <a:pt x="4186" y="4537"/>
                    <a:pt x="4286" y="4713"/>
                    <a:pt x="4411" y="4863"/>
                  </a:cubicBezTo>
                  <a:cubicBezTo>
                    <a:pt x="4512" y="4988"/>
                    <a:pt x="4612" y="5114"/>
                    <a:pt x="4712" y="5239"/>
                  </a:cubicBezTo>
                  <a:cubicBezTo>
                    <a:pt x="4762" y="5314"/>
                    <a:pt x="4812" y="5364"/>
                    <a:pt x="4862" y="5414"/>
                  </a:cubicBezTo>
                  <a:cubicBezTo>
                    <a:pt x="4938" y="5464"/>
                    <a:pt x="5013" y="5540"/>
                    <a:pt x="5063" y="5590"/>
                  </a:cubicBezTo>
                  <a:cubicBezTo>
                    <a:pt x="5263" y="5765"/>
                    <a:pt x="5464" y="5916"/>
                    <a:pt x="5639" y="6066"/>
                  </a:cubicBezTo>
                  <a:cubicBezTo>
                    <a:pt x="6216" y="6517"/>
                    <a:pt x="6817" y="6893"/>
                    <a:pt x="7444" y="7269"/>
                  </a:cubicBezTo>
                  <a:lnTo>
                    <a:pt x="7419" y="7269"/>
                  </a:lnTo>
                  <a:cubicBezTo>
                    <a:pt x="8070" y="7645"/>
                    <a:pt x="8722" y="8021"/>
                    <a:pt x="9399" y="8347"/>
                  </a:cubicBezTo>
                  <a:cubicBezTo>
                    <a:pt x="9449" y="8372"/>
                    <a:pt x="9474" y="8422"/>
                    <a:pt x="9449" y="8472"/>
                  </a:cubicBezTo>
                  <a:cubicBezTo>
                    <a:pt x="9449" y="8497"/>
                    <a:pt x="9374" y="8522"/>
                    <a:pt x="9349" y="8522"/>
                  </a:cubicBezTo>
                  <a:cubicBezTo>
                    <a:pt x="9349" y="8522"/>
                    <a:pt x="9349" y="8497"/>
                    <a:pt x="9324" y="8497"/>
                  </a:cubicBezTo>
                  <a:cubicBezTo>
                    <a:pt x="9324" y="8505"/>
                    <a:pt x="9321" y="8508"/>
                    <a:pt x="9316" y="8508"/>
                  </a:cubicBezTo>
                  <a:cubicBezTo>
                    <a:pt x="9307" y="8508"/>
                    <a:pt x="9290" y="8497"/>
                    <a:pt x="9273" y="8497"/>
                  </a:cubicBezTo>
                  <a:cubicBezTo>
                    <a:pt x="9073" y="8447"/>
                    <a:pt x="8872" y="8372"/>
                    <a:pt x="8672" y="8271"/>
                  </a:cubicBezTo>
                  <a:cubicBezTo>
                    <a:pt x="8497" y="8221"/>
                    <a:pt x="8346" y="8146"/>
                    <a:pt x="8196" y="8071"/>
                  </a:cubicBezTo>
                  <a:cubicBezTo>
                    <a:pt x="7870" y="7921"/>
                    <a:pt x="7544" y="7770"/>
                    <a:pt x="7243" y="7595"/>
                  </a:cubicBezTo>
                  <a:cubicBezTo>
                    <a:pt x="6642" y="7244"/>
                    <a:pt x="6040" y="6893"/>
                    <a:pt x="5489" y="6492"/>
                  </a:cubicBezTo>
                  <a:cubicBezTo>
                    <a:pt x="5439" y="6467"/>
                    <a:pt x="5414" y="6417"/>
                    <a:pt x="5364" y="6392"/>
                  </a:cubicBezTo>
                  <a:cubicBezTo>
                    <a:pt x="5364" y="6392"/>
                    <a:pt x="5339" y="6392"/>
                    <a:pt x="5314" y="6367"/>
                  </a:cubicBezTo>
                  <a:cubicBezTo>
                    <a:pt x="5314" y="6367"/>
                    <a:pt x="5314" y="6367"/>
                    <a:pt x="5288" y="6342"/>
                  </a:cubicBezTo>
                  <a:cubicBezTo>
                    <a:pt x="4286" y="5590"/>
                    <a:pt x="3359" y="4738"/>
                    <a:pt x="2557" y="3785"/>
                  </a:cubicBezTo>
                  <a:lnTo>
                    <a:pt x="2306" y="3785"/>
                  </a:lnTo>
                  <a:cubicBezTo>
                    <a:pt x="2231" y="3810"/>
                    <a:pt x="2156" y="3810"/>
                    <a:pt x="2080" y="3835"/>
                  </a:cubicBezTo>
                  <a:cubicBezTo>
                    <a:pt x="2005" y="3860"/>
                    <a:pt x="1930" y="3860"/>
                    <a:pt x="1855" y="3911"/>
                  </a:cubicBezTo>
                  <a:cubicBezTo>
                    <a:pt x="1755" y="3936"/>
                    <a:pt x="1679" y="3986"/>
                    <a:pt x="1579" y="4036"/>
                  </a:cubicBezTo>
                  <a:cubicBezTo>
                    <a:pt x="1487" y="4082"/>
                    <a:pt x="1416" y="4128"/>
                    <a:pt x="1328" y="4193"/>
                  </a:cubicBezTo>
                  <a:lnTo>
                    <a:pt x="1328" y="4193"/>
                  </a:lnTo>
                  <a:cubicBezTo>
                    <a:pt x="1328" y="4191"/>
                    <a:pt x="1329" y="4189"/>
                    <a:pt x="1329" y="4186"/>
                  </a:cubicBezTo>
                  <a:lnTo>
                    <a:pt x="1329" y="4186"/>
                  </a:lnTo>
                  <a:cubicBezTo>
                    <a:pt x="1178" y="4287"/>
                    <a:pt x="1053" y="4412"/>
                    <a:pt x="928" y="4537"/>
                  </a:cubicBezTo>
                  <a:cubicBezTo>
                    <a:pt x="827" y="4637"/>
                    <a:pt x="727" y="4738"/>
                    <a:pt x="627" y="4838"/>
                  </a:cubicBezTo>
                  <a:lnTo>
                    <a:pt x="652" y="4838"/>
                  </a:lnTo>
                  <a:cubicBezTo>
                    <a:pt x="552" y="4938"/>
                    <a:pt x="451" y="5063"/>
                    <a:pt x="376" y="5189"/>
                  </a:cubicBezTo>
                  <a:cubicBezTo>
                    <a:pt x="326" y="5289"/>
                    <a:pt x="276" y="5414"/>
                    <a:pt x="201" y="5515"/>
                  </a:cubicBezTo>
                  <a:cubicBezTo>
                    <a:pt x="201" y="5540"/>
                    <a:pt x="201" y="5540"/>
                    <a:pt x="201" y="5540"/>
                  </a:cubicBezTo>
                  <a:cubicBezTo>
                    <a:pt x="151" y="5640"/>
                    <a:pt x="100" y="5740"/>
                    <a:pt x="75" y="5865"/>
                  </a:cubicBezTo>
                  <a:cubicBezTo>
                    <a:pt x="50" y="5966"/>
                    <a:pt x="25" y="6091"/>
                    <a:pt x="0" y="6191"/>
                  </a:cubicBezTo>
                  <a:cubicBezTo>
                    <a:pt x="0" y="6216"/>
                    <a:pt x="0" y="6266"/>
                    <a:pt x="0" y="6317"/>
                  </a:cubicBezTo>
                  <a:cubicBezTo>
                    <a:pt x="75" y="6467"/>
                    <a:pt x="176" y="6642"/>
                    <a:pt x="276" y="6818"/>
                  </a:cubicBezTo>
                  <a:cubicBezTo>
                    <a:pt x="752" y="7595"/>
                    <a:pt x="1379" y="8372"/>
                    <a:pt x="2131" y="9124"/>
                  </a:cubicBezTo>
                  <a:cubicBezTo>
                    <a:pt x="2857" y="9825"/>
                    <a:pt x="3659" y="10452"/>
                    <a:pt x="4486" y="10953"/>
                  </a:cubicBezTo>
                  <a:cubicBezTo>
                    <a:pt x="5364" y="11454"/>
                    <a:pt x="6216" y="11755"/>
                    <a:pt x="7043" y="11881"/>
                  </a:cubicBezTo>
                  <a:cubicBezTo>
                    <a:pt x="7243" y="11906"/>
                    <a:pt x="7444" y="11906"/>
                    <a:pt x="7619" y="11906"/>
                  </a:cubicBezTo>
                  <a:cubicBezTo>
                    <a:pt x="8221" y="11906"/>
                    <a:pt x="8772" y="11780"/>
                    <a:pt x="9248" y="11555"/>
                  </a:cubicBezTo>
                  <a:cubicBezTo>
                    <a:pt x="9424" y="11454"/>
                    <a:pt x="9599" y="11354"/>
                    <a:pt x="9750" y="11254"/>
                  </a:cubicBezTo>
                  <a:cubicBezTo>
                    <a:pt x="9900" y="11129"/>
                    <a:pt x="10075" y="11003"/>
                    <a:pt x="10226" y="10828"/>
                  </a:cubicBezTo>
                  <a:cubicBezTo>
                    <a:pt x="10451" y="10602"/>
                    <a:pt x="10652" y="10327"/>
                    <a:pt x="10802" y="10026"/>
                  </a:cubicBezTo>
                  <a:cubicBezTo>
                    <a:pt x="10928" y="9825"/>
                    <a:pt x="11003" y="9625"/>
                    <a:pt x="11078" y="9399"/>
                  </a:cubicBezTo>
                  <a:lnTo>
                    <a:pt x="11103" y="9324"/>
                  </a:lnTo>
                  <a:lnTo>
                    <a:pt x="11153" y="9274"/>
                  </a:lnTo>
                  <a:lnTo>
                    <a:pt x="11253" y="9249"/>
                  </a:lnTo>
                  <a:cubicBezTo>
                    <a:pt x="11529" y="9149"/>
                    <a:pt x="11805" y="8998"/>
                    <a:pt x="12055" y="8848"/>
                  </a:cubicBezTo>
                  <a:cubicBezTo>
                    <a:pt x="12306" y="8673"/>
                    <a:pt x="12507" y="8447"/>
                    <a:pt x="12682" y="8221"/>
                  </a:cubicBezTo>
                  <a:cubicBezTo>
                    <a:pt x="12857" y="7971"/>
                    <a:pt x="12983" y="7670"/>
                    <a:pt x="13058" y="7344"/>
                  </a:cubicBezTo>
                  <a:cubicBezTo>
                    <a:pt x="13158" y="7043"/>
                    <a:pt x="13183" y="6718"/>
                    <a:pt x="13158" y="6342"/>
                  </a:cubicBezTo>
                  <a:cubicBezTo>
                    <a:pt x="13133" y="5991"/>
                    <a:pt x="13058" y="5640"/>
                    <a:pt x="12908" y="5314"/>
                  </a:cubicBezTo>
                  <a:cubicBezTo>
                    <a:pt x="12782" y="4988"/>
                    <a:pt x="12607" y="4688"/>
                    <a:pt x="12406" y="4437"/>
                  </a:cubicBezTo>
                  <a:cubicBezTo>
                    <a:pt x="12181" y="4161"/>
                    <a:pt x="11905" y="3936"/>
                    <a:pt x="11579" y="3785"/>
                  </a:cubicBezTo>
                  <a:cubicBezTo>
                    <a:pt x="11554" y="3785"/>
                    <a:pt x="11529" y="3760"/>
                    <a:pt x="11504" y="3760"/>
                  </a:cubicBezTo>
                  <a:lnTo>
                    <a:pt x="11479" y="3760"/>
                  </a:lnTo>
                  <a:cubicBezTo>
                    <a:pt x="11304" y="3610"/>
                    <a:pt x="11128" y="3434"/>
                    <a:pt x="10877" y="3234"/>
                  </a:cubicBezTo>
                  <a:cubicBezTo>
                    <a:pt x="10552" y="2958"/>
                    <a:pt x="10226" y="2708"/>
                    <a:pt x="9875" y="2432"/>
                  </a:cubicBezTo>
                  <a:cubicBezTo>
                    <a:pt x="9599" y="2231"/>
                    <a:pt x="9349" y="2031"/>
                    <a:pt x="9123" y="1830"/>
                  </a:cubicBezTo>
                  <a:cubicBezTo>
                    <a:pt x="8948" y="1705"/>
                    <a:pt x="8772" y="1555"/>
                    <a:pt x="8572" y="1404"/>
                  </a:cubicBezTo>
                  <a:cubicBezTo>
                    <a:pt x="7995" y="928"/>
                    <a:pt x="7419" y="427"/>
                    <a:pt x="6792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55"/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55"/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55"/>
            <p:cNvSpPr/>
            <p:nvPr/>
          </p:nvSpPr>
          <p:spPr>
            <a:xfrm>
              <a:off x="5544025" y="407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55"/>
            <p:cNvSpPr/>
            <p:nvPr/>
          </p:nvSpPr>
          <p:spPr>
            <a:xfrm>
              <a:off x="5533375" y="40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55"/>
            <p:cNvSpPr/>
            <p:nvPr/>
          </p:nvSpPr>
          <p:spPr>
            <a:xfrm>
              <a:off x="5449400" y="417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55"/>
            <p:cNvSpPr/>
            <p:nvPr/>
          </p:nvSpPr>
          <p:spPr>
            <a:xfrm>
              <a:off x="5448775" y="417547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55"/>
            <p:cNvSpPr/>
            <p:nvPr/>
          </p:nvSpPr>
          <p:spPr>
            <a:xfrm>
              <a:off x="5448775" y="41754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cubicBezTo>
                    <a:pt x="1" y="26"/>
                    <a:pt x="1" y="26"/>
                    <a:pt x="1" y="1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55"/>
            <p:cNvSpPr/>
            <p:nvPr/>
          </p:nvSpPr>
          <p:spPr>
            <a:xfrm>
              <a:off x="5539625" y="3291375"/>
              <a:ext cx="782000" cy="914825"/>
            </a:xfrm>
            <a:custGeom>
              <a:avLst/>
              <a:gdLst/>
              <a:ahLst/>
              <a:cxnLst/>
              <a:rect l="l" t="t" r="r" b="b"/>
              <a:pathLst>
                <a:path w="31280" h="36593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101"/>
                  </a:cubicBezTo>
                  <a:cubicBezTo>
                    <a:pt x="26442" y="176"/>
                    <a:pt x="26041" y="427"/>
                    <a:pt x="25665" y="753"/>
                  </a:cubicBezTo>
                  <a:cubicBezTo>
                    <a:pt x="25465" y="953"/>
                    <a:pt x="25314" y="1179"/>
                    <a:pt x="25189" y="1430"/>
                  </a:cubicBezTo>
                  <a:cubicBezTo>
                    <a:pt x="25039" y="1680"/>
                    <a:pt x="24963" y="1956"/>
                    <a:pt x="24938" y="2232"/>
                  </a:cubicBezTo>
                  <a:cubicBezTo>
                    <a:pt x="24938" y="2357"/>
                    <a:pt x="24963" y="2507"/>
                    <a:pt x="24963" y="2608"/>
                  </a:cubicBezTo>
                  <a:cubicBezTo>
                    <a:pt x="24988" y="2758"/>
                    <a:pt x="25039" y="2883"/>
                    <a:pt x="25089" y="3009"/>
                  </a:cubicBezTo>
                  <a:cubicBezTo>
                    <a:pt x="25164" y="3209"/>
                    <a:pt x="25314" y="3410"/>
                    <a:pt x="25540" y="3585"/>
                  </a:cubicBezTo>
                  <a:cubicBezTo>
                    <a:pt x="25314" y="3811"/>
                    <a:pt x="25089" y="4011"/>
                    <a:pt x="24863" y="4212"/>
                  </a:cubicBezTo>
                  <a:cubicBezTo>
                    <a:pt x="24387" y="4562"/>
                    <a:pt x="23836" y="4863"/>
                    <a:pt x="23234" y="5139"/>
                  </a:cubicBezTo>
                  <a:cubicBezTo>
                    <a:pt x="22282" y="5515"/>
                    <a:pt x="21204" y="5790"/>
                    <a:pt x="19800" y="5991"/>
                  </a:cubicBezTo>
                  <a:cubicBezTo>
                    <a:pt x="18948" y="6091"/>
                    <a:pt x="18096" y="6166"/>
                    <a:pt x="17244" y="6242"/>
                  </a:cubicBezTo>
                  <a:cubicBezTo>
                    <a:pt x="16492" y="6292"/>
                    <a:pt x="15740" y="6367"/>
                    <a:pt x="14988" y="6467"/>
                  </a:cubicBezTo>
                  <a:cubicBezTo>
                    <a:pt x="14587" y="6517"/>
                    <a:pt x="14211" y="6567"/>
                    <a:pt x="13861" y="6618"/>
                  </a:cubicBezTo>
                  <a:cubicBezTo>
                    <a:pt x="13485" y="6693"/>
                    <a:pt x="13109" y="6768"/>
                    <a:pt x="12683" y="6893"/>
                  </a:cubicBezTo>
                  <a:cubicBezTo>
                    <a:pt x="11931" y="7094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89" y="11154"/>
                    <a:pt x="4387" y="12332"/>
                    <a:pt x="3585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29" y="19349"/>
                    <a:pt x="1104" y="20928"/>
                    <a:pt x="1104" y="22532"/>
                  </a:cubicBezTo>
                  <a:cubicBezTo>
                    <a:pt x="1104" y="23410"/>
                    <a:pt x="1154" y="24262"/>
                    <a:pt x="1304" y="25039"/>
                  </a:cubicBezTo>
                  <a:cubicBezTo>
                    <a:pt x="1429" y="25891"/>
                    <a:pt x="1630" y="26718"/>
                    <a:pt x="1830" y="27545"/>
                  </a:cubicBezTo>
                  <a:lnTo>
                    <a:pt x="1956" y="28021"/>
                  </a:lnTo>
                  <a:cubicBezTo>
                    <a:pt x="1805" y="28347"/>
                    <a:pt x="1605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402"/>
                    <a:pt x="101" y="30402"/>
                    <a:pt x="76" y="30427"/>
                  </a:cubicBezTo>
                  <a:cubicBezTo>
                    <a:pt x="26" y="30452"/>
                    <a:pt x="1" y="30502"/>
                    <a:pt x="26" y="30578"/>
                  </a:cubicBezTo>
                  <a:cubicBezTo>
                    <a:pt x="126" y="31154"/>
                    <a:pt x="352" y="31756"/>
                    <a:pt x="703" y="32407"/>
                  </a:cubicBezTo>
                  <a:cubicBezTo>
                    <a:pt x="1053" y="33009"/>
                    <a:pt x="1505" y="33585"/>
                    <a:pt x="2081" y="34187"/>
                  </a:cubicBezTo>
                  <a:cubicBezTo>
                    <a:pt x="2607" y="34738"/>
                    <a:pt x="3209" y="35214"/>
                    <a:pt x="3886" y="35640"/>
                  </a:cubicBezTo>
                  <a:cubicBezTo>
                    <a:pt x="4537" y="36041"/>
                    <a:pt x="5214" y="36342"/>
                    <a:pt x="5891" y="36492"/>
                  </a:cubicBezTo>
                  <a:cubicBezTo>
                    <a:pt x="6191" y="36543"/>
                    <a:pt x="6492" y="36593"/>
                    <a:pt x="6818" y="36593"/>
                  </a:cubicBezTo>
                  <a:cubicBezTo>
                    <a:pt x="7119" y="36593"/>
                    <a:pt x="7419" y="36543"/>
                    <a:pt x="7720" y="36467"/>
                  </a:cubicBezTo>
                  <a:cubicBezTo>
                    <a:pt x="7745" y="36467"/>
                    <a:pt x="7770" y="36442"/>
                    <a:pt x="7795" y="36417"/>
                  </a:cubicBezTo>
                  <a:cubicBezTo>
                    <a:pt x="7845" y="36392"/>
                    <a:pt x="7871" y="36367"/>
                    <a:pt x="7871" y="36317"/>
                  </a:cubicBezTo>
                  <a:cubicBezTo>
                    <a:pt x="7896" y="36217"/>
                    <a:pt x="7921" y="36142"/>
                    <a:pt x="7946" y="36041"/>
                  </a:cubicBezTo>
                  <a:cubicBezTo>
                    <a:pt x="8046" y="35816"/>
                    <a:pt x="8171" y="35590"/>
                    <a:pt x="8372" y="35314"/>
                  </a:cubicBezTo>
                  <a:lnTo>
                    <a:pt x="8372" y="35340"/>
                  </a:lnTo>
                  <a:cubicBezTo>
                    <a:pt x="8723" y="34888"/>
                    <a:pt x="9099" y="34512"/>
                    <a:pt x="9550" y="34162"/>
                  </a:cubicBezTo>
                  <a:cubicBezTo>
                    <a:pt x="9600" y="34111"/>
                    <a:pt x="9650" y="34086"/>
                    <a:pt x="9700" y="34036"/>
                  </a:cubicBezTo>
                  <a:lnTo>
                    <a:pt x="10151" y="34061"/>
                  </a:lnTo>
                  <a:lnTo>
                    <a:pt x="11229" y="34061"/>
                  </a:lnTo>
                  <a:cubicBezTo>
                    <a:pt x="11805" y="34061"/>
                    <a:pt x="12282" y="34061"/>
                    <a:pt x="12733" y="34011"/>
                  </a:cubicBezTo>
                  <a:cubicBezTo>
                    <a:pt x="13535" y="33961"/>
                    <a:pt x="14362" y="33836"/>
                    <a:pt x="15214" y="33635"/>
                  </a:cubicBezTo>
                  <a:cubicBezTo>
                    <a:pt x="16793" y="33259"/>
                    <a:pt x="18272" y="32708"/>
                    <a:pt x="19625" y="31956"/>
                  </a:cubicBezTo>
                  <a:cubicBezTo>
                    <a:pt x="21003" y="31179"/>
                    <a:pt x="22232" y="30277"/>
                    <a:pt x="23309" y="29199"/>
                  </a:cubicBezTo>
                  <a:cubicBezTo>
                    <a:pt x="24412" y="28121"/>
                    <a:pt x="25314" y="26893"/>
                    <a:pt x="26016" y="25565"/>
                  </a:cubicBezTo>
                  <a:cubicBezTo>
                    <a:pt x="26768" y="24187"/>
                    <a:pt x="27294" y="22708"/>
                    <a:pt x="27570" y="21204"/>
                  </a:cubicBezTo>
                  <a:cubicBezTo>
                    <a:pt x="27720" y="20377"/>
                    <a:pt x="27795" y="19575"/>
                    <a:pt x="27821" y="18798"/>
                  </a:cubicBezTo>
                  <a:cubicBezTo>
                    <a:pt x="27846" y="18372"/>
                    <a:pt x="27821" y="17971"/>
                    <a:pt x="27821" y="17595"/>
                  </a:cubicBezTo>
                  <a:cubicBezTo>
                    <a:pt x="27795" y="17244"/>
                    <a:pt x="27770" y="16893"/>
                    <a:pt x="27720" y="16467"/>
                  </a:cubicBezTo>
                  <a:cubicBezTo>
                    <a:pt x="27645" y="15715"/>
                    <a:pt x="27520" y="14963"/>
                    <a:pt x="27420" y="14237"/>
                  </a:cubicBezTo>
                  <a:cubicBezTo>
                    <a:pt x="27294" y="13385"/>
                    <a:pt x="27169" y="12507"/>
                    <a:pt x="27094" y="11655"/>
                  </a:cubicBezTo>
                  <a:lnTo>
                    <a:pt x="27094" y="11705"/>
                  </a:lnTo>
                  <a:cubicBezTo>
                    <a:pt x="26943" y="10277"/>
                    <a:pt x="26968" y="9149"/>
                    <a:pt x="27144" y="8146"/>
                  </a:cubicBezTo>
                  <a:cubicBezTo>
                    <a:pt x="27244" y="7470"/>
                    <a:pt x="27420" y="6868"/>
                    <a:pt x="27670" y="6342"/>
                  </a:cubicBezTo>
                  <a:cubicBezTo>
                    <a:pt x="27795" y="6066"/>
                    <a:pt x="27946" y="5790"/>
                    <a:pt x="28121" y="5540"/>
                  </a:cubicBezTo>
                  <a:cubicBezTo>
                    <a:pt x="28347" y="5715"/>
                    <a:pt x="28572" y="5816"/>
                    <a:pt x="28798" y="5841"/>
                  </a:cubicBezTo>
                  <a:cubicBezTo>
                    <a:pt x="28873" y="5866"/>
                    <a:pt x="28973" y="5866"/>
                    <a:pt x="29099" y="5866"/>
                  </a:cubicBezTo>
                  <a:lnTo>
                    <a:pt x="29199" y="5866"/>
                  </a:lnTo>
                  <a:cubicBezTo>
                    <a:pt x="29299" y="5866"/>
                    <a:pt x="29450" y="5841"/>
                    <a:pt x="29575" y="5790"/>
                  </a:cubicBezTo>
                  <a:cubicBezTo>
                    <a:pt x="29851" y="5715"/>
                    <a:pt x="30076" y="5565"/>
                    <a:pt x="30302" y="5389"/>
                  </a:cubicBezTo>
                  <a:cubicBezTo>
                    <a:pt x="30527" y="5214"/>
                    <a:pt x="30703" y="4988"/>
                    <a:pt x="30828" y="4763"/>
                  </a:cubicBezTo>
                  <a:cubicBezTo>
                    <a:pt x="31154" y="4237"/>
                    <a:pt x="31279" y="3635"/>
                    <a:pt x="31179" y="3109"/>
                  </a:cubicBezTo>
                  <a:lnTo>
                    <a:pt x="31179" y="3059"/>
                  </a:lnTo>
                  <a:cubicBezTo>
                    <a:pt x="31154" y="2883"/>
                    <a:pt x="31104" y="2708"/>
                    <a:pt x="31029" y="2532"/>
                  </a:cubicBezTo>
                  <a:cubicBezTo>
                    <a:pt x="30953" y="2282"/>
                    <a:pt x="30828" y="2056"/>
                    <a:pt x="30653" y="1780"/>
                  </a:cubicBezTo>
                  <a:cubicBezTo>
                    <a:pt x="30502" y="1580"/>
                    <a:pt x="30327" y="1354"/>
                    <a:pt x="30126" y="1179"/>
                  </a:cubicBezTo>
                  <a:cubicBezTo>
                    <a:pt x="29374" y="2106"/>
                    <a:pt x="28648" y="3034"/>
                    <a:pt x="27896" y="3961"/>
                  </a:cubicBezTo>
                  <a:cubicBezTo>
                    <a:pt x="25339" y="7169"/>
                    <a:pt x="22783" y="10402"/>
                    <a:pt x="20227" y="13610"/>
                  </a:cubicBezTo>
                  <a:cubicBezTo>
                    <a:pt x="18723" y="15490"/>
                    <a:pt x="17219" y="17370"/>
                    <a:pt x="15715" y="19274"/>
                  </a:cubicBezTo>
                  <a:cubicBezTo>
                    <a:pt x="15715" y="19274"/>
                    <a:pt x="15690" y="19299"/>
                    <a:pt x="15690" y="19324"/>
                  </a:cubicBezTo>
                  <a:cubicBezTo>
                    <a:pt x="15665" y="19324"/>
                    <a:pt x="15640" y="19349"/>
                    <a:pt x="15615" y="19349"/>
                  </a:cubicBezTo>
                  <a:cubicBezTo>
                    <a:pt x="15590" y="19324"/>
                    <a:pt x="15540" y="19324"/>
                    <a:pt x="15515" y="19324"/>
                  </a:cubicBezTo>
                  <a:cubicBezTo>
                    <a:pt x="15490" y="19324"/>
                    <a:pt x="15465" y="19299"/>
                    <a:pt x="15440" y="19299"/>
                  </a:cubicBezTo>
                  <a:cubicBezTo>
                    <a:pt x="15364" y="19274"/>
                    <a:pt x="15314" y="19224"/>
                    <a:pt x="15264" y="19174"/>
                  </a:cubicBezTo>
                  <a:cubicBezTo>
                    <a:pt x="15214" y="19149"/>
                    <a:pt x="15189" y="19099"/>
                    <a:pt x="15139" y="19074"/>
                  </a:cubicBezTo>
                  <a:cubicBezTo>
                    <a:pt x="15139" y="19049"/>
                    <a:pt x="15114" y="19024"/>
                    <a:pt x="15114" y="18999"/>
                  </a:cubicBezTo>
                  <a:cubicBezTo>
                    <a:pt x="15089" y="18974"/>
                    <a:pt x="15064" y="18923"/>
                    <a:pt x="15039" y="18873"/>
                  </a:cubicBezTo>
                  <a:cubicBezTo>
                    <a:pt x="15039" y="18848"/>
                    <a:pt x="15013" y="18823"/>
                    <a:pt x="15013" y="18798"/>
                  </a:cubicBezTo>
                  <a:cubicBezTo>
                    <a:pt x="15013" y="18798"/>
                    <a:pt x="15013" y="18773"/>
                    <a:pt x="15013" y="18748"/>
                  </a:cubicBezTo>
                  <a:cubicBezTo>
                    <a:pt x="15013" y="18723"/>
                    <a:pt x="15039" y="18723"/>
                    <a:pt x="15039" y="18698"/>
                  </a:cubicBezTo>
                  <a:cubicBezTo>
                    <a:pt x="15139" y="18573"/>
                    <a:pt x="15239" y="18472"/>
                    <a:pt x="15314" y="18347"/>
                  </a:cubicBezTo>
                  <a:cubicBezTo>
                    <a:pt x="17545" y="15565"/>
                    <a:pt x="19775" y="12758"/>
                    <a:pt x="22006" y="9951"/>
                  </a:cubicBezTo>
                  <a:cubicBezTo>
                    <a:pt x="24487" y="6868"/>
                    <a:pt x="26943" y="3760"/>
                    <a:pt x="29425" y="653"/>
                  </a:cubicBezTo>
                  <a:cubicBezTo>
                    <a:pt x="29299" y="577"/>
                    <a:pt x="29149" y="477"/>
                    <a:pt x="28998" y="402"/>
                  </a:cubicBezTo>
                  <a:cubicBezTo>
                    <a:pt x="28723" y="277"/>
                    <a:pt x="28447" y="151"/>
                    <a:pt x="28171" y="101"/>
                  </a:cubicBezTo>
                  <a:cubicBezTo>
                    <a:pt x="27921" y="26"/>
                    <a:pt x="27695" y="1"/>
                    <a:pt x="27495" y="1"/>
                  </a:cubicBezTo>
                  <a:close/>
                </a:path>
              </a:pathLst>
            </a:custGeom>
            <a:solidFill>
              <a:srgbClr val="84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55"/>
            <p:cNvSpPr/>
            <p:nvPr/>
          </p:nvSpPr>
          <p:spPr>
            <a:xfrm>
              <a:off x="5539625" y="3291375"/>
              <a:ext cx="695525" cy="813950"/>
            </a:xfrm>
            <a:custGeom>
              <a:avLst/>
              <a:gdLst/>
              <a:ahLst/>
              <a:cxnLst/>
              <a:rect l="l" t="t" r="r" b="b"/>
              <a:pathLst>
                <a:path w="27821" h="32558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76"/>
                  </a:cubicBezTo>
                  <a:cubicBezTo>
                    <a:pt x="26442" y="176"/>
                    <a:pt x="26016" y="402"/>
                    <a:pt x="25665" y="753"/>
                  </a:cubicBezTo>
                  <a:cubicBezTo>
                    <a:pt x="25465" y="953"/>
                    <a:pt x="25289" y="1179"/>
                    <a:pt x="25164" y="1430"/>
                  </a:cubicBezTo>
                  <a:cubicBezTo>
                    <a:pt x="25039" y="1680"/>
                    <a:pt x="24963" y="1931"/>
                    <a:pt x="24938" y="2232"/>
                  </a:cubicBezTo>
                  <a:cubicBezTo>
                    <a:pt x="24938" y="2382"/>
                    <a:pt x="24938" y="2507"/>
                    <a:pt x="24963" y="2608"/>
                  </a:cubicBezTo>
                  <a:cubicBezTo>
                    <a:pt x="24988" y="2758"/>
                    <a:pt x="25039" y="2883"/>
                    <a:pt x="25064" y="3009"/>
                  </a:cubicBezTo>
                  <a:cubicBezTo>
                    <a:pt x="25164" y="3209"/>
                    <a:pt x="25314" y="3410"/>
                    <a:pt x="25515" y="3610"/>
                  </a:cubicBezTo>
                  <a:cubicBezTo>
                    <a:pt x="25314" y="3811"/>
                    <a:pt x="25089" y="4011"/>
                    <a:pt x="24838" y="4186"/>
                  </a:cubicBezTo>
                  <a:cubicBezTo>
                    <a:pt x="24387" y="4562"/>
                    <a:pt x="23836" y="4863"/>
                    <a:pt x="23209" y="5139"/>
                  </a:cubicBezTo>
                  <a:cubicBezTo>
                    <a:pt x="22282" y="5515"/>
                    <a:pt x="21179" y="5790"/>
                    <a:pt x="19800" y="5966"/>
                  </a:cubicBezTo>
                  <a:cubicBezTo>
                    <a:pt x="18998" y="6091"/>
                    <a:pt x="18171" y="6166"/>
                    <a:pt x="17344" y="6217"/>
                  </a:cubicBezTo>
                  <a:lnTo>
                    <a:pt x="17294" y="6217"/>
                  </a:lnTo>
                  <a:lnTo>
                    <a:pt x="17244" y="6242"/>
                  </a:lnTo>
                  <a:lnTo>
                    <a:pt x="17169" y="6242"/>
                  </a:lnTo>
                  <a:cubicBezTo>
                    <a:pt x="16467" y="6292"/>
                    <a:pt x="15715" y="6367"/>
                    <a:pt x="14988" y="6442"/>
                  </a:cubicBezTo>
                  <a:cubicBezTo>
                    <a:pt x="14562" y="6492"/>
                    <a:pt x="14186" y="6567"/>
                    <a:pt x="13861" y="6618"/>
                  </a:cubicBezTo>
                  <a:cubicBezTo>
                    <a:pt x="13510" y="6693"/>
                    <a:pt x="13109" y="6768"/>
                    <a:pt x="12683" y="6868"/>
                  </a:cubicBezTo>
                  <a:cubicBezTo>
                    <a:pt x="11931" y="7069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64" y="11154"/>
                    <a:pt x="4387" y="12332"/>
                    <a:pt x="3560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04" y="19349"/>
                    <a:pt x="1104" y="20928"/>
                    <a:pt x="1104" y="22532"/>
                  </a:cubicBezTo>
                  <a:cubicBezTo>
                    <a:pt x="1104" y="23410"/>
                    <a:pt x="1154" y="24237"/>
                    <a:pt x="1279" y="25039"/>
                  </a:cubicBezTo>
                  <a:cubicBezTo>
                    <a:pt x="1429" y="25866"/>
                    <a:pt x="1630" y="26693"/>
                    <a:pt x="1830" y="27495"/>
                  </a:cubicBezTo>
                  <a:lnTo>
                    <a:pt x="1830" y="27545"/>
                  </a:lnTo>
                  <a:lnTo>
                    <a:pt x="1956" y="28021"/>
                  </a:lnTo>
                  <a:cubicBezTo>
                    <a:pt x="1780" y="28347"/>
                    <a:pt x="1580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377"/>
                    <a:pt x="76" y="30402"/>
                    <a:pt x="76" y="30402"/>
                  </a:cubicBezTo>
                  <a:cubicBezTo>
                    <a:pt x="26" y="30452"/>
                    <a:pt x="1" y="30502"/>
                    <a:pt x="1" y="30578"/>
                  </a:cubicBezTo>
                  <a:cubicBezTo>
                    <a:pt x="101" y="31154"/>
                    <a:pt x="327" y="31756"/>
                    <a:pt x="703" y="32407"/>
                  </a:cubicBezTo>
                  <a:cubicBezTo>
                    <a:pt x="728" y="32457"/>
                    <a:pt x="778" y="32507"/>
                    <a:pt x="803" y="32558"/>
                  </a:cubicBezTo>
                  <a:cubicBezTo>
                    <a:pt x="1505" y="31856"/>
                    <a:pt x="2131" y="31104"/>
                    <a:pt x="2657" y="30252"/>
                  </a:cubicBezTo>
                  <a:cubicBezTo>
                    <a:pt x="2858" y="29901"/>
                    <a:pt x="3059" y="29550"/>
                    <a:pt x="3209" y="29174"/>
                  </a:cubicBezTo>
                  <a:cubicBezTo>
                    <a:pt x="3359" y="28848"/>
                    <a:pt x="3485" y="28522"/>
                    <a:pt x="3585" y="28172"/>
                  </a:cubicBezTo>
                  <a:cubicBezTo>
                    <a:pt x="3585" y="28172"/>
                    <a:pt x="3585" y="28172"/>
                    <a:pt x="3585" y="28197"/>
                  </a:cubicBezTo>
                  <a:cubicBezTo>
                    <a:pt x="3710" y="27771"/>
                    <a:pt x="3810" y="27319"/>
                    <a:pt x="3861" y="26893"/>
                  </a:cubicBezTo>
                  <a:cubicBezTo>
                    <a:pt x="3911" y="26467"/>
                    <a:pt x="3961" y="26016"/>
                    <a:pt x="3961" y="25590"/>
                  </a:cubicBezTo>
                  <a:cubicBezTo>
                    <a:pt x="3961" y="25224"/>
                    <a:pt x="3961" y="24881"/>
                    <a:pt x="3961" y="24537"/>
                  </a:cubicBezTo>
                  <a:cubicBezTo>
                    <a:pt x="3936" y="24337"/>
                    <a:pt x="3936" y="24136"/>
                    <a:pt x="3911" y="23936"/>
                  </a:cubicBezTo>
                  <a:cubicBezTo>
                    <a:pt x="3911" y="23735"/>
                    <a:pt x="3886" y="23560"/>
                    <a:pt x="3886" y="23360"/>
                  </a:cubicBezTo>
                  <a:cubicBezTo>
                    <a:pt x="3861" y="22558"/>
                    <a:pt x="3886" y="21755"/>
                    <a:pt x="4011" y="20979"/>
                  </a:cubicBezTo>
                  <a:cubicBezTo>
                    <a:pt x="4061" y="20552"/>
                    <a:pt x="4161" y="20151"/>
                    <a:pt x="4287" y="19750"/>
                  </a:cubicBezTo>
                  <a:cubicBezTo>
                    <a:pt x="4387" y="19375"/>
                    <a:pt x="4512" y="18999"/>
                    <a:pt x="4663" y="18648"/>
                  </a:cubicBezTo>
                  <a:cubicBezTo>
                    <a:pt x="4938" y="17996"/>
                    <a:pt x="5264" y="17395"/>
                    <a:pt x="5640" y="16793"/>
                  </a:cubicBezTo>
                  <a:cubicBezTo>
                    <a:pt x="6166" y="16016"/>
                    <a:pt x="6793" y="15264"/>
                    <a:pt x="7470" y="14588"/>
                  </a:cubicBezTo>
                  <a:cubicBezTo>
                    <a:pt x="8121" y="13936"/>
                    <a:pt x="8848" y="13309"/>
                    <a:pt x="9625" y="12783"/>
                  </a:cubicBezTo>
                  <a:cubicBezTo>
                    <a:pt x="10001" y="12507"/>
                    <a:pt x="10377" y="12257"/>
                    <a:pt x="10753" y="12031"/>
                  </a:cubicBezTo>
                  <a:cubicBezTo>
                    <a:pt x="11054" y="11856"/>
                    <a:pt x="11354" y="11680"/>
                    <a:pt x="11655" y="11530"/>
                  </a:cubicBezTo>
                  <a:cubicBezTo>
                    <a:pt x="12307" y="11204"/>
                    <a:pt x="12958" y="10928"/>
                    <a:pt x="13635" y="10678"/>
                  </a:cubicBezTo>
                  <a:cubicBezTo>
                    <a:pt x="15039" y="10126"/>
                    <a:pt x="16492" y="9700"/>
                    <a:pt x="17921" y="9224"/>
                  </a:cubicBezTo>
                  <a:cubicBezTo>
                    <a:pt x="19324" y="8748"/>
                    <a:pt x="20728" y="8247"/>
                    <a:pt x="22031" y="7570"/>
                  </a:cubicBezTo>
                  <a:cubicBezTo>
                    <a:pt x="22056" y="7545"/>
                    <a:pt x="22056" y="7545"/>
                    <a:pt x="22056" y="7545"/>
                  </a:cubicBezTo>
                  <a:cubicBezTo>
                    <a:pt x="22507" y="7319"/>
                    <a:pt x="22958" y="7044"/>
                    <a:pt x="23384" y="6743"/>
                  </a:cubicBezTo>
                  <a:cubicBezTo>
                    <a:pt x="23785" y="6467"/>
                    <a:pt x="24161" y="6166"/>
                    <a:pt x="24537" y="5841"/>
                  </a:cubicBezTo>
                  <a:lnTo>
                    <a:pt x="24512" y="5841"/>
                  </a:lnTo>
                  <a:cubicBezTo>
                    <a:pt x="24813" y="5565"/>
                    <a:pt x="25064" y="5289"/>
                    <a:pt x="25314" y="4988"/>
                  </a:cubicBezTo>
                  <a:cubicBezTo>
                    <a:pt x="25565" y="4713"/>
                    <a:pt x="25765" y="4412"/>
                    <a:pt x="25966" y="4086"/>
                  </a:cubicBezTo>
                  <a:cubicBezTo>
                    <a:pt x="26166" y="3760"/>
                    <a:pt x="26342" y="3410"/>
                    <a:pt x="26517" y="3059"/>
                  </a:cubicBezTo>
                  <a:cubicBezTo>
                    <a:pt x="26317" y="2908"/>
                    <a:pt x="26141" y="2733"/>
                    <a:pt x="26041" y="2532"/>
                  </a:cubicBezTo>
                  <a:cubicBezTo>
                    <a:pt x="25941" y="2332"/>
                    <a:pt x="25891" y="2131"/>
                    <a:pt x="25891" y="1931"/>
                  </a:cubicBezTo>
                  <a:cubicBezTo>
                    <a:pt x="25916" y="1505"/>
                    <a:pt x="26191" y="1104"/>
                    <a:pt x="26492" y="803"/>
                  </a:cubicBezTo>
                  <a:cubicBezTo>
                    <a:pt x="26693" y="628"/>
                    <a:pt x="26893" y="477"/>
                    <a:pt x="27119" y="352"/>
                  </a:cubicBezTo>
                  <a:cubicBezTo>
                    <a:pt x="27319" y="227"/>
                    <a:pt x="27570" y="101"/>
                    <a:pt x="27821" y="26"/>
                  </a:cubicBezTo>
                  <a:cubicBezTo>
                    <a:pt x="27695" y="1"/>
                    <a:pt x="27595" y="1"/>
                    <a:pt x="27495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55"/>
            <p:cNvSpPr/>
            <p:nvPr/>
          </p:nvSpPr>
          <p:spPr>
            <a:xfrm>
              <a:off x="5606675" y="3684250"/>
              <a:ext cx="146025" cy="406900"/>
            </a:xfrm>
            <a:custGeom>
              <a:avLst/>
              <a:gdLst/>
              <a:ahLst/>
              <a:cxnLst/>
              <a:rect l="l" t="t" r="r" b="b"/>
              <a:pathLst>
                <a:path w="5841" h="16276" extrusionOk="0">
                  <a:moveTo>
                    <a:pt x="5740" y="0"/>
                  </a:moveTo>
                  <a:cubicBezTo>
                    <a:pt x="5715" y="0"/>
                    <a:pt x="5690" y="0"/>
                    <a:pt x="5665" y="25"/>
                  </a:cubicBezTo>
                  <a:cubicBezTo>
                    <a:pt x="5038" y="602"/>
                    <a:pt x="4487" y="1254"/>
                    <a:pt x="4086" y="2005"/>
                  </a:cubicBezTo>
                  <a:cubicBezTo>
                    <a:pt x="3685" y="2682"/>
                    <a:pt x="3409" y="3409"/>
                    <a:pt x="3234" y="4186"/>
                  </a:cubicBezTo>
                  <a:cubicBezTo>
                    <a:pt x="3033" y="4963"/>
                    <a:pt x="2908" y="5740"/>
                    <a:pt x="2833" y="6542"/>
                  </a:cubicBezTo>
                  <a:cubicBezTo>
                    <a:pt x="2783" y="6943"/>
                    <a:pt x="2732" y="7344"/>
                    <a:pt x="2707" y="7770"/>
                  </a:cubicBezTo>
                  <a:cubicBezTo>
                    <a:pt x="2657" y="8171"/>
                    <a:pt x="2632" y="8572"/>
                    <a:pt x="2582" y="8973"/>
                  </a:cubicBezTo>
                  <a:cubicBezTo>
                    <a:pt x="2507" y="9499"/>
                    <a:pt x="2457" y="10025"/>
                    <a:pt x="2356" y="10527"/>
                  </a:cubicBezTo>
                  <a:cubicBezTo>
                    <a:pt x="2181" y="11554"/>
                    <a:pt x="1880" y="12557"/>
                    <a:pt x="1454" y="13484"/>
                  </a:cubicBezTo>
                  <a:cubicBezTo>
                    <a:pt x="1454" y="13459"/>
                    <a:pt x="1479" y="13434"/>
                    <a:pt x="1479" y="13409"/>
                  </a:cubicBezTo>
                  <a:lnTo>
                    <a:pt x="1479" y="13409"/>
                  </a:lnTo>
                  <a:cubicBezTo>
                    <a:pt x="1103" y="14236"/>
                    <a:pt x="602" y="15013"/>
                    <a:pt x="76" y="15740"/>
                  </a:cubicBezTo>
                  <a:cubicBezTo>
                    <a:pt x="26" y="15815"/>
                    <a:pt x="1" y="15915"/>
                    <a:pt x="26" y="16015"/>
                  </a:cubicBezTo>
                  <a:cubicBezTo>
                    <a:pt x="26" y="16091"/>
                    <a:pt x="101" y="16166"/>
                    <a:pt x="176" y="16216"/>
                  </a:cubicBezTo>
                  <a:cubicBezTo>
                    <a:pt x="231" y="16253"/>
                    <a:pt x="300" y="16276"/>
                    <a:pt x="362" y="16276"/>
                  </a:cubicBezTo>
                  <a:cubicBezTo>
                    <a:pt x="385" y="16276"/>
                    <a:pt x="406" y="16273"/>
                    <a:pt x="427" y="16266"/>
                  </a:cubicBezTo>
                  <a:cubicBezTo>
                    <a:pt x="527" y="16241"/>
                    <a:pt x="602" y="16191"/>
                    <a:pt x="652" y="16116"/>
                  </a:cubicBezTo>
                  <a:cubicBezTo>
                    <a:pt x="953" y="15690"/>
                    <a:pt x="1254" y="15264"/>
                    <a:pt x="1529" y="14787"/>
                  </a:cubicBezTo>
                  <a:cubicBezTo>
                    <a:pt x="1780" y="14361"/>
                    <a:pt x="2006" y="13935"/>
                    <a:pt x="2206" y="13484"/>
                  </a:cubicBezTo>
                  <a:cubicBezTo>
                    <a:pt x="2382" y="13083"/>
                    <a:pt x="2507" y="12682"/>
                    <a:pt x="2632" y="12306"/>
                  </a:cubicBezTo>
                  <a:cubicBezTo>
                    <a:pt x="2732" y="11880"/>
                    <a:pt x="2808" y="11479"/>
                    <a:pt x="2883" y="11053"/>
                  </a:cubicBezTo>
                  <a:cubicBezTo>
                    <a:pt x="3008" y="10251"/>
                    <a:pt x="3083" y="9424"/>
                    <a:pt x="3108" y="8622"/>
                  </a:cubicBezTo>
                  <a:cubicBezTo>
                    <a:pt x="3158" y="7795"/>
                    <a:pt x="3184" y="6993"/>
                    <a:pt x="3259" y="6166"/>
                  </a:cubicBezTo>
                  <a:cubicBezTo>
                    <a:pt x="3284" y="5690"/>
                    <a:pt x="3359" y="5188"/>
                    <a:pt x="3434" y="4687"/>
                  </a:cubicBezTo>
                  <a:cubicBezTo>
                    <a:pt x="3585" y="3885"/>
                    <a:pt x="3810" y="3108"/>
                    <a:pt x="4136" y="2356"/>
                  </a:cubicBezTo>
                  <a:cubicBezTo>
                    <a:pt x="4412" y="1805"/>
                    <a:pt x="4762" y="1279"/>
                    <a:pt x="5163" y="802"/>
                  </a:cubicBezTo>
                  <a:cubicBezTo>
                    <a:pt x="5364" y="577"/>
                    <a:pt x="5565" y="351"/>
                    <a:pt x="5790" y="151"/>
                  </a:cubicBezTo>
                  <a:cubicBezTo>
                    <a:pt x="5840" y="101"/>
                    <a:pt x="5790" y="0"/>
                    <a:pt x="5740" y="0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55"/>
            <p:cNvSpPr/>
            <p:nvPr/>
          </p:nvSpPr>
          <p:spPr>
            <a:xfrm>
              <a:off x="5760825" y="3667325"/>
              <a:ext cx="10025" cy="9425"/>
            </a:xfrm>
            <a:custGeom>
              <a:avLst/>
              <a:gdLst/>
              <a:ahLst/>
              <a:cxnLst/>
              <a:rect l="l" t="t" r="r" b="b"/>
              <a:pathLst>
                <a:path w="401" h="377" extrusionOk="0">
                  <a:moveTo>
                    <a:pt x="201" y="1"/>
                  </a:moveTo>
                  <a:cubicBezTo>
                    <a:pt x="100" y="1"/>
                    <a:pt x="25" y="76"/>
                    <a:pt x="25" y="176"/>
                  </a:cubicBezTo>
                  <a:cubicBezTo>
                    <a:pt x="0" y="276"/>
                    <a:pt x="100" y="377"/>
                    <a:pt x="201" y="377"/>
                  </a:cubicBezTo>
                  <a:cubicBezTo>
                    <a:pt x="301" y="377"/>
                    <a:pt x="376" y="301"/>
                    <a:pt x="376" y="201"/>
                  </a:cubicBez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55"/>
            <p:cNvSpPr/>
            <p:nvPr/>
          </p:nvSpPr>
          <p:spPr>
            <a:xfrm>
              <a:off x="5522725" y="4032625"/>
              <a:ext cx="226200" cy="194875"/>
            </a:xfrm>
            <a:custGeom>
              <a:avLst/>
              <a:gdLst/>
              <a:ahLst/>
              <a:cxnLst/>
              <a:rect l="l" t="t" r="r" b="b"/>
              <a:pathLst>
                <a:path w="9048" h="7795" extrusionOk="0">
                  <a:moveTo>
                    <a:pt x="927" y="0"/>
                  </a:moveTo>
                  <a:cubicBezTo>
                    <a:pt x="827" y="25"/>
                    <a:pt x="752" y="50"/>
                    <a:pt x="702" y="75"/>
                  </a:cubicBezTo>
                  <a:cubicBezTo>
                    <a:pt x="627" y="101"/>
                    <a:pt x="552" y="151"/>
                    <a:pt x="501" y="176"/>
                  </a:cubicBezTo>
                  <a:cubicBezTo>
                    <a:pt x="351" y="301"/>
                    <a:pt x="251" y="451"/>
                    <a:pt x="176" y="552"/>
                  </a:cubicBezTo>
                  <a:cubicBezTo>
                    <a:pt x="100" y="702"/>
                    <a:pt x="75" y="852"/>
                    <a:pt x="50" y="1003"/>
                  </a:cubicBezTo>
                  <a:cubicBezTo>
                    <a:pt x="0" y="1178"/>
                    <a:pt x="0" y="1354"/>
                    <a:pt x="0" y="1529"/>
                  </a:cubicBezTo>
                  <a:cubicBezTo>
                    <a:pt x="0" y="1830"/>
                    <a:pt x="50" y="2156"/>
                    <a:pt x="176" y="2582"/>
                  </a:cubicBezTo>
                  <a:cubicBezTo>
                    <a:pt x="276" y="2983"/>
                    <a:pt x="451" y="3384"/>
                    <a:pt x="677" y="3810"/>
                  </a:cubicBezTo>
                  <a:cubicBezTo>
                    <a:pt x="1103" y="4537"/>
                    <a:pt x="1679" y="5213"/>
                    <a:pt x="2406" y="5840"/>
                  </a:cubicBezTo>
                  <a:cubicBezTo>
                    <a:pt x="2958" y="6291"/>
                    <a:pt x="3584" y="6692"/>
                    <a:pt x="4261" y="7018"/>
                  </a:cubicBezTo>
                  <a:cubicBezTo>
                    <a:pt x="4662" y="7218"/>
                    <a:pt x="5113" y="7369"/>
                    <a:pt x="5564" y="7519"/>
                  </a:cubicBezTo>
                  <a:cubicBezTo>
                    <a:pt x="6141" y="7695"/>
                    <a:pt x="6642" y="7795"/>
                    <a:pt x="7093" y="7795"/>
                  </a:cubicBezTo>
                  <a:lnTo>
                    <a:pt x="7218" y="7795"/>
                  </a:lnTo>
                  <a:cubicBezTo>
                    <a:pt x="7419" y="7795"/>
                    <a:pt x="7619" y="7770"/>
                    <a:pt x="7795" y="7745"/>
                  </a:cubicBezTo>
                  <a:cubicBezTo>
                    <a:pt x="8020" y="7695"/>
                    <a:pt x="8246" y="7619"/>
                    <a:pt x="8446" y="7494"/>
                  </a:cubicBezTo>
                  <a:cubicBezTo>
                    <a:pt x="8597" y="7394"/>
                    <a:pt x="8772" y="7218"/>
                    <a:pt x="8872" y="7043"/>
                  </a:cubicBezTo>
                  <a:cubicBezTo>
                    <a:pt x="8923" y="6968"/>
                    <a:pt x="8948" y="6918"/>
                    <a:pt x="8973" y="6842"/>
                  </a:cubicBezTo>
                  <a:cubicBezTo>
                    <a:pt x="9023" y="6767"/>
                    <a:pt x="9023" y="6692"/>
                    <a:pt x="9048" y="6617"/>
                  </a:cubicBezTo>
                  <a:cubicBezTo>
                    <a:pt x="9048" y="6517"/>
                    <a:pt x="9048" y="6416"/>
                    <a:pt x="9048" y="6366"/>
                  </a:cubicBezTo>
                  <a:cubicBezTo>
                    <a:pt x="9048" y="6291"/>
                    <a:pt x="9048" y="6241"/>
                    <a:pt x="9048" y="6191"/>
                  </a:cubicBezTo>
                  <a:cubicBezTo>
                    <a:pt x="9048" y="6166"/>
                    <a:pt x="9048" y="6116"/>
                    <a:pt x="9048" y="6091"/>
                  </a:cubicBezTo>
                  <a:cubicBezTo>
                    <a:pt x="9048" y="6015"/>
                    <a:pt x="8973" y="5940"/>
                    <a:pt x="8872" y="5940"/>
                  </a:cubicBezTo>
                  <a:lnTo>
                    <a:pt x="8722" y="5940"/>
                  </a:lnTo>
                  <a:cubicBezTo>
                    <a:pt x="8547" y="5940"/>
                    <a:pt x="8371" y="5915"/>
                    <a:pt x="8246" y="5865"/>
                  </a:cubicBezTo>
                  <a:cubicBezTo>
                    <a:pt x="8045" y="5815"/>
                    <a:pt x="7845" y="5765"/>
                    <a:pt x="7644" y="5690"/>
                  </a:cubicBezTo>
                  <a:lnTo>
                    <a:pt x="7544" y="5664"/>
                  </a:lnTo>
                  <a:cubicBezTo>
                    <a:pt x="7293" y="5589"/>
                    <a:pt x="7068" y="5489"/>
                    <a:pt x="6817" y="5389"/>
                  </a:cubicBezTo>
                  <a:cubicBezTo>
                    <a:pt x="6341" y="5213"/>
                    <a:pt x="5890" y="4988"/>
                    <a:pt x="5439" y="4737"/>
                  </a:cubicBezTo>
                  <a:cubicBezTo>
                    <a:pt x="4562" y="4236"/>
                    <a:pt x="3785" y="3634"/>
                    <a:pt x="3108" y="2958"/>
                  </a:cubicBezTo>
                  <a:cubicBezTo>
                    <a:pt x="2506" y="2381"/>
                    <a:pt x="2030" y="1730"/>
                    <a:pt x="1629" y="1053"/>
                  </a:cubicBezTo>
                  <a:cubicBezTo>
                    <a:pt x="1479" y="752"/>
                    <a:pt x="1328" y="451"/>
                    <a:pt x="1178" y="151"/>
                  </a:cubicBezTo>
                  <a:cubicBezTo>
                    <a:pt x="1178" y="75"/>
                    <a:pt x="1128" y="50"/>
                    <a:pt x="1078" y="25"/>
                  </a:cubicBezTo>
                  <a:cubicBezTo>
                    <a:pt x="1053" y="25"/>
                    <a:pt x="1003" y="0"/>
                    <a:pt x="953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55"/>
            <p:cNvSpPr/>
            <p:nvPr/>
          </p:nvSpPr>
          <p:spPr>
            <a:xfrm>
              <a:off x="1354150" y="267550"/>
              <a:ext cx="1778225" cy="2920475"/>
            </a:xfrm>
            <a:custGeom>
              <a:avLst/>
              <a:gdLst/>
              <a:ahLst/>
              <a:cxnLst/>
              <a:rect l="l" t="t" r="r" b="b"/>
              <a:pathLst>
                <a:path w="71129" h="116819" extrusionOk="0">
                  <a:moveTo>
                    <a:pt x="47369" y="1"/>
                  </a:moveTo>
                  <a:cubicBezTo>
                    <a:pt x="47344" y="1"/>
                    <a:pt x="47344" y="1"/>
                    <a:pt x="47344" y="26"/>
                  </a:cubicBezTo>
                  <a:lnTo>
                    <a:pt x="35991" y="25465"/>
                  </a:lnTo>
                  <a:lnTo>
                    <a:pt x="0" y="106192"/>
                  </a:lnTo>
                  <a:lnTo>
                    <a:pt x="1404" y="106844"/>
                  </a:lnTo>
                  <a:lnTo>
                    <a:pt x="1404" y="106844"/>
                  </a:lnTo>
                  <a:lnTo>
                    <a:pt x="953" y="106618"/>
                  </a:lnTo>
                  <a:lnTo>
                    <a:pt x="953" y="106618"/>
                  </a:lnTo>
                  <a:cubicBezTo>
                    <a:pt x="7494" y="109575"/>
                    <a:pt x="14061" y="112483"/>
                    <a:pt x="20627" y="115415"/>
                  </a:cubicBezTo>
                  <a:lnTo>
                    <a:pt x="23610" y="116743"/>
                  </a:lnTo>
                  <a:lnTo>
                    <a:pt x="23760" y="116819"/>
                  </a:lnTo>
                  <a:lnTo>
                    <a:pt x="24637" y="114839"/>
                  </a:lnTo>
                  <a:lnTo>
                    <a:pt x="34612" y="92508"/>
                  </a:lnTo>
                  <a:lnTo>
                    <a:pt x="71129" y="10628"/>
                  </a:lnTo>
                  <a:lnTo>
                    <a:pt x="70652" y="10402"/>
                  </a:lnTo>
                  <a:cubicBezTo>
                    <a:pt x="63058" y="6993"/>
                    <a:pt x="55464" y="3610"/>
                    <a:pt x="47870" y="227"/>
                  </a:cubicBezTo>
                  <a:lnTo>
                    <a:pt x="47494" y="51"/>
                  </a:ln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55"/>
            <p:cNvSpPr/>
            <p:nvPr/>
          </p:nvSpPr>
          <p:spPr>
            <a:xfrm>
              <a:off x="1354150" y="267550"/>
              <a:ext cx="1733750" cy="2905450"/>
            </a:xfrm>
            <a:custGeom>
              <a:avLst/>
              <a:gdLst/>
              <a:ahLst/>
              <a:cxnLst/>
              <a:rect l="l" t="t" r="r" b="b"/>
              <a:pathLst>
                <a:path w="69350" h="116218" extrusionOk="0">
                  <a:moveTo>
                    <a:pt x="47369" y="1"/>
                  </a:moveTo>
                  <a:cubicBezTo>
                    <a:pt x="47369" y="1"/>
                    <a:pt x="47344" y="1"/>
                    <a:pt x="47344" y="26"/>
                  </a:cubicBezTo>
                  <a:lnTo>
                    <a:pt x="36016" y="25465"/>
                  </a:lnTo>
                  <a:lnTo>
                    <a:pt x="0" y="106192"/>
                  </a:lnTo>
                  <a:cubicBezTo>
                    <a:pt x="6868" y="109275"/>
                    <a:pt x="13760" y="112357"/>
                    <a:pt x="20627" y="115415"/>
                  </a:cubicBezTo>
                  <a:lnTo>
                    <a:pt x="22407" y="116217"/>
                  </a:lnTo>
                  <a:cubicBezTo>
                    <a:pt x="26868" y="106117"/>
                    <a:pt x="31329" y="96042"/>
                    <a:pt x="35765" y="85941"/>
                  </a:cubicBezTo>
                  <a:cubicBezTo>
                    <a:pt x="41479" y="72984"/>
                    <a:pt x="47219" y="60026"/>
                    <a:pt x="52933" y="47069"/>
                  </a:cubicBezTo>
                  <a:cubicBezTo>
                    <a:pt x="58397" y="34663"/>
                    <a:pt x="63885" y="22232"/>
                    <a:pt x="69349" y="9826"/>
                  </a:cubicBezTo>
                  <a:cubicBezTo>
                    <a:pt x="62056" y="6567"/>
                    <a:pt x="54763" y="3309"/>
                    <a:pt x="47469" y="51"/>
                  </a:cubicBez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55"/>
            <p:cNvSpPr/>
            <p:nvPr/>
          </p:nvSpPr>
          <p:spPr>
            <a:xfrm>
              <a:off x="1354150" y="268200"/>
              <a:ext cx="1733750" cy="2904800"/>
            </a:xfrm>
            <a:custGeom>
              <a:avLst/>
              <a:gdLst/>
              <a:ahLst/>
              <a:cxnLst/>
              <a:rect l="l" t="t" r="r" b="b"/>
              <a:pathLst>
                <a:path w="69350" h="116192" extrusionOk="0">
                  <a:moveTo>
                    <a:pt x="47369" y="0"/>
                  </a:moveTo>
                  <a:cubicBezTo>
                    <a:pt x="46517" y="1880"/>
                    <a:pt x="45690" y="3759"/>
                    <a:pt x="44838" y="5639"/>
                  </a:cubicBezTo>
                  <a:cubicBezTo>
                    <a:pt x="45138" y="5790"/>
                    <a:pt x="45439" y="5915"/>
                    <a:pt x="45740" y="6065"/>
                  </a:cubicBezTo>
                  <a:cubicBezTo>
                    <a:pt x="49399" y="7769"/>
                    <a:pt x="53058" y="9474"/>
                    <a:pt x="56717" y="11203"/>
                  </a:cubicBezTo>
                  <a:cubicBezTo>
                    <a:pt x="56793" y="11228"/>
                    <a:pt x="56843" y="11328"/>
                    <a:pt x="56868" y="11404"/>
                  </a:cubicBezTo>
                  <a:cubicBezTo>
                    <a:pt x="56893" y="11504"/>
                    <a:pt x="56868" y="11604"/>
                    <a:pt x="56818" y="11679"/>
                  </a:cubicBezTo>
                  <a:cubicBezTo>
                    <a:pt x="56768" y="11754"/>
                    <a:pt x="56692" y="11805"/>
                    <a:pt x="56617" y="11830"/>
                  </a:cubicBezTo>
                  <a:cubicBezTo>
                    <a:pt x="56590" y="11836"/>
                    <a:pt x="56565" y="11839"/>
                    <a:pt x="56541" y="11839"/>
                  </a:cubicBezTo>
                  <a:cubicBezTo>
                    <a:pt x="56475" y="11839"/>
                    <a:pt x="56415" y="11816"/>
                    <a:pt x="56342" y="11780"/>
                  </a:cubicBezTo>
                  <a:cubicBezTo>
                    <a:pt x="55464" y="11379"/>
                    <a:pt x="54562" y="10952"/>
                    <a:pt x="53685" y="10526"/>
                  </a:cubicBezTo>
                  <a:cubicBezTo>
                    <a:pt x="50652" y="9123"/>
                    <a:pt x="47595" y="7694"/>
                    <a:pt x="44562" y="6266"/>
                  </a:cubicBezTo>
                  <a:cubicBezTo>
                    <a:pt x="44311" y="6817"/>
                    <a:pt x="44061" y="7394"/>
                    <a:pt x="43810" y="7945"/>
                  </a:cubicBezTo>
                  <a:lnTo>
                    <a:pt x="51003" y="11328"/>
                  </a:lnTo>
                  <a:cubicBezTo>
                    <a:pt x="51078" y="11353"/>
                    <a:pt x="51128" y="11454"/>
                    <a:pt x="51154" y="11529"/>
                  </a:cubicBezTo>
                  <a:cubicBezTo>
                    <a:pt x="51179" y="11629"/>
                    <a:pt x="51179" y="11729"/>
                    <a:pt x="51128" y="11805"/>
                  </a:cubicBezTo>
                  <a:cubicBezTo>
                    <a:pt x="51078" y="11880"/>
                    <a:pt x="51003" y="11930"/>
                    <a:pt x="50903" y="11955"/>
                  </a:cubicBezTo>
                  <a:cubicBezTo>
                    <a:pt x="50876" y="11962"/>
                    <a:pt x="50851" y="11965"/>
                    <a:pt x="50827" y="11965"/>
                  </a:cubicBezTo>
                  <a:cubicBezTo>
                    <a:pt x="50762" y="11965"/>
                    <a:pt x="50707" y="11942"/>
                    <a:pt x="50652" y="11905"/>
                  </a:cubicBezTo>
                  <a:cubicBezTo>
                    <a:pt x="48271" y="10802"/>
                    <a:pt x="45890" y="9699"/>
                    <a:pt x="43534" y="8571"/>
                  </a:cubicBezTo>
                  <a:cubicBezTo>
                    <a:pt x="43309" y="9098"/>
                    <a:pt x="43083" y="9599"/>
                    <a:pt x="42858" y="10100"/>
                  </a:cubicBezTo>
                  <a:lnTo>
                    <a:pt x="42883" y="10100"/>
                  </a:lnTo>
                  <a:cubicBezTo>
                    <a:pt x="42933" y="10100"/>
                    <a:pt x="42983" y="10125"/>
                    <a:pt x="43058" y="10150"/>
                  </a:cubicBezTo>
                  <a:cubicBezTo>
                    <a:pt x="45414" y="11253"/>
                    <a:pt x="47770" y="12356"/>
                    <a:pt x="50126" y="13459"/>
                  </a:cubicBezTo>
                  <a:cubicBezTo>
                    <a:pt x="50201" y="13484"/>
                    <a:pt x="50251" y="13584"/>
                    <a:pt x="50276" y="13659"/>
                  </a:cubicBezTo>
                  <a:cubicBezTo>
                    <a:pt x="50301" y="13759"/>
                    <a:pt x="50301" y="13860"/>
                    <a:pt x="50251" y="13935"/>
                  </a:cubicBezTo>
                  <a:cubicBezTo>
                    <a:pt x="50201" y="14010"/>
                    <a:pt x="50126" y="14060"/>
                    <a:pt x="50026" y="14085"/>
                  </a:cubicBezTo>
                  <a:cubicBezTo>
                    <a:pt x="49999" y="14092"/>
                    <a:pt x="49974" y="14095"/>
                    <a:pt x="49950" y="14095"/>
                  </a:cubicBezTo>
                  <a:cubicBezTo>
                    <a:pt x="49885" y="14095"/>
                    <a:pt x="49830" y="14072"/>
                    <a:pt x="49775" y="14035"/>
                  </a:cubicBezTo>
                  <a:cubicBezTo>
                    <a:pt x="47419" y="12932"/>
                    <a:pt x="45063" y="11830"/>
                    <a:pt x="42707" y="10727"/>
                  </a:cubicBezTo>
                  <a:cubicBezTo>
                    <a:pt x="42657" y="10727"/>
                    <a:pt x="42632" y="10677"/>
                    <a:pt x="42607" y="10652"/>
                  </a:cubicBezTo>
                  <a:cubicBezTo>
                    <a:pt x="42382" y="11153"/>
                    <a:pt x="42156" y="11629"/>
                    <a:pt x="41956" y="12130"/>
                  </a:cubicBezTo>
                  <a:cubicBezTo>
                    <a:pt x="44311" y="13233"/>
                    <a:pt x="46667" y="14336"/>
                    <a:pt x="49023" y="15439"/>
                  </a:cubicBezTo>
                  <a:cubicBezTo>
                    <a:pt x="49098" y="15464"/>
                    <a:pt x="49149" y="15564"/>
                    <a:pt x="49174" y="15639"/>
                  </a:cubicBezTo>
                  <a:cubicBezTo>
                    <a:pt x="49199" y="15739"/>
                    <a:pt x="49174" y="15815"/>
                    <a:pt x="49123" y="15915"/>
                  </a:cubicBezTo>
                  <a:cubicBezTo>
                    <a:pt x="49073" y="15990"/>
                    <a:pt x="48998" y="16040"/>
                    <a:pt x="48923" y="16065"/>
                  </a:cubicBezTo>
                  <a:cubicBezTo>
                    <a:pt x="48896" y="16072"/>
                    <a:pt x="48871" y="16075"/>
                    <a:pt x="48847" y="16075"/>
                  </a:cubicBezTo>
                  <a:cubicBezTo>
                    <a:pt x="48781" y="16075"/>
                    <a:pt x="48721" y="16052"/>
                    <a:pt x="48647" y="16015"/>
                  </a:cubicBezTo>
                  <a:cubicBezTo>
                    <a:pt x="46316" y="14937"/>
                    <a:pt x="43986" y="13835"/>
                    <a:pt x="41680" y="12757"/>
                  </a:cubicBezTo>
                  <a:cubicBezTo>
                    <a:pt x="41404" y="13308"/>
                    <a:pt x="41153" y="13885"/>
                    <a:pt x="40903" y="14436"/>
                  </a:cubicBezTo>
                  <a:cubicBezTo>
                    <a:pt x="43209" y="15514"/>
                    <a:pt x="45514" y="16592"/>
                    <a:pt x="47820" y="17669"/>
                  </a:cubicBezTo>
                  <a:cubicBezTo>
                    <a:pt x="47895" y="17719"/>
                    <a:pt x="47946" y="17820"/>
                    <a:pt x="47971" y="17895"/>
                  </a:cubicBezTo>
                  <a:cubicBezTo>
                    <a:pt x="47996" y="17970"/>
                    <a:pt x="47971" y="18070"/>
                    <a:pt x="47946" y="18145"/>
                  </a:cubicBezTo>
                  <a:cubicBezTo>
                    <a:pt x="47895" y="18221"/>
                    <a:pt x="47820" y="18296"/>
                    <a:pt x="47720" y="18296"/>
                  </a:cubicBezTo>
                  <a:cubicBezTo>
                    <a:pt x="47691" y="18303"/>
                    <a:pt x="47663" y="18306"/>
                    <a:pt x="47638" y="18306"/>
                  </a:cubicBezTo>
                  <a:cubicBezTo>
                    <a:pt x="47576" y="18306"/>
                    <a:pt x="47522" y="18289"/>
                    <a:pt x="47469" y="18271"/>
                  </a:cubicBezTo>
                  <a:cubicBezTo>
                    <a:pt x="45189" y="17193"/>
                    <a:pt x="42908" y="16140"/>
                    <a:pt x="40627" y="15063"/>
                  </a:cubicBezTo>
                  <a:cubicBezTo>
                    <a:pt x="40427" y="15539"/>
                    <a:pt x="40201" y="16015"/>
                    <a:pt x="40001" y="16491"/>
                  </a:cubicBezTo>
                  <a:cubicBezTo>
                    <a:pt x="40276" y="16642"/>
                    <a:pt x="40552" y="16767"/>
                    <a:pt x="40828" y="16892"/>
                  </a:cubicBezTo>
                  <a:cubicBezTo>
                    <a:pt x="44437" y="18572"/>
                    <a:pt x="48046" y="20276"/>
                    <a:pt x="51655" y="21955"/>
                  </a:cubicBezTo>
                  <a:cubicBezTo>
                    <a:pt x="51730" y="22005"/>
                    <a:pt x="51780" y="22105"/>
                    <a:pt x="51805" y="22181"/>
                  </a:cubicBezTo>
                  <a:cubicBezTo>
                    <a:pt x="51830" y="22256"/>
                    <a:pt x="51805" y="22356"/>
                    <a:pt x="51755" y="22431"/>
                  </a:cubicBezTo>
                  <a:cubicBezTo>
                    <a:pt x="51730" y="22506"/>
                    <a:pt x="51630" y="22557"/>
                    <a:pt x="51555" y="22582"/>
                  </a:cubicBezTo>
                  <a:cubicBezTo>
                    <a:pt x="51525" y="22589"/>
                    <a:pt x="51498" y="22592"/>
                    <a:pt x="51472" y="22592"/>
                  </a:cubicBezTo>
                  <a:cubicBezTo>
                    <a:pt x="51408" y="22592"/>
                    <a:pt x="51350" y="22574"/>
                    <a:pt x="51279" y="22557"/>
                  </a:cubicBezTo>
                  <a:cubicBezTo>
                    <a:pt x="50301" y="22080"/>
                    <a:pt x="49324" y="21629"/>
                    <a:pt x="48347" y="21178"/>
                  </a:cubicBezTo>
                  <a:cubicBezTo>
                    <a:pt x="45464" y="19825"/>
                    <a:pt x="42582" y="18471"/>
                    <a:pt x="39725" y="17118"/>
                  </a:cubicBezTo>
                  <a:cubicBezTo>
                    <a:pt x="39524" y="17569"/>
                    <a:pt x="39324" y="17995"/>
                    <a:pt x="39123" y="18421"/>
                  </a:cubicBezTo>
                  <a:cubicBezTo>
                    <a:pt x="41555" y="19549"/>
                    <a:pt x="43986" y="20702"/>
                    <a:pt x="46417" y="21830"/>
                  </a:cubicBezTo>
                  <a:cubicBezTo>
                    <a:pt x="46492" y="21880"/>
                    <a:pt x="46542" y="21955"/>
                    <a:pt x="46567" y="22055"/>
                  </a:cubicBezTo>
                  <a:cubicBezTo>
                    <a:pt x="46592" y="22130"/>
                    <a:pt x="46567" y="22231"/>
                    <a:pt x="46517" y="22306"/>
                  </a:cubicBezTo>
                  <a:cubicBezTo>
                    <a:pt x="46492" y="22381"/>
                    <a:pt x="46392" y="22431"/>
                    <a:pt x="46316" y="22456"/>
                  </a:cubicBezTo>
                  <a:cubicBezTo>
                    <a:pt x="46287" y="22464"/>
                    <a:pt x="46260" y="22467"/>
                    <a:pt x="46234" y="22467"/>
                  </a:cubicBezTo>
                  <a:cubicBezTo>
                    <a:pt x="46170" y="22467"/>
                    <a:pt x="46112" y="22449"/>
                    <a:pt x="46041" y="22431"/>
                  </a:cubicBezTo>
                  <a:cubicBezTo>
                    <a:pt x="43660" y="21303"/>
                    <a:pt x="41254" y="20176"/>
                    <a:pt x="38848" y="19048"/>
                  </a:cubicBezTo>
                  <a:cubicBezTo>
                    <a:pt x="38647" y="19524"/>
                    <a:pt x="38447" y="20000"/>
                    <a:pt x="38221" y="20476"/>
                  </a:cubicBezTo>
                  <a:cubicBezTo>
                    <a:pt x="40577" y="21554"/>
                    <a:pt x="42908" y="22657"/>
                    <a:pt x="45264" y="23760"/>
                  </a:cubicBezTo>
                  <a:cubicBezTo>
                    <a:pt x="45339" y="23785"/>
                    <a:pt x="45389" y="23885"/>
                    <a:pt x="45414" y="23960"/>
                  </a:cubicBezTo>
                  <a:cubicBezTo>
                    <a:pt x="45439" y="24060"/>
                    <a:pt x="45414" y="24161"/>
                    <a:pt x="45364" y="24236"/>
                  </a:cubicBezTo>
                  <a:cubicBezTo>
                    <a:pt x="45339" y="24311"/>
                    <a:pt x="45239" y="24361"/>
                    <a:pt x="45164" y="24386"/>
                  </a:cubicBezTo>
                  <a:cubicBezTo>
                    <a:pt x="45137" y="24393"/>
                    <a:pt x="45112" y="24396"/>
                    <a:pt x="45088" y="24396"/>
                  </a:cubicBezTo>
                  <a:cubicBezTo>
                    <a:pt x="45023" y="24396"/>
                    <a:pt x="44968" y="24373"/>
                    <a:pt x="44913" y="24336"/>
                  </a:cubicBezTo>
                  <a:cubicBezTo>
                    <a:pt x="42582" y="23258"/>
                    <a:pt x="40276" y="22181"/>
                    <a:pt x="37945" y="21103"/>
                  </a:cubicBezTo>
                  <a:lnTo>
                    <a:pt x="37344" y="22456"/>
                  </a:lnTo>
                  <a:cubicBezTo>
                    <a:pt x="39725" y="23559"/>
                    <a:pt x="42106" y="24687"/>
                    <a:pt x="44512" y="25790"/>
                  </a:cubicBezTo>
                  <a:cubicBezTo>
                    <a:pt x="44587" y="25840"/>
                    <a:pt x="44637" y="25940"/>
                    <a:pt x="44662" y="26015"/>
                  </a:cubicBezTo>
                  <a:cubicBezTo>
                    <a:pt x="44687" y="26090"/>
                    <a:pt x="44662" y="26191"/>
                    <a:pt x="44612" y="26266"/>
                  </a:cubicBezTo>
                  <a:cubicBezTo>
                    <a:pt x="44562" y="26341"/>
                    <a:pt x="44487" y="26416"/>
                    <a:pt x="44412" y="26416"/>
                  </a:cubicBezTo>
                  <a:cubicBezTo>
                    <a:pt x="44382" y="26424"/>
                    <a:pt x="44355" y="26427"/>
                    <a:pt x="44329" y="26427"/>
                  </a:cubicBezTo>
                  <a:cubicBezTo>
                    <a:pt x="44265" y="26427"/>
                    <a:pt x="44207" y="26409"/>
                    <a:pt x="44136" y="26391"/>
                  </a:cubicBezTo>
                  <a:cubicBezTo>
                    <a:pt x="41780" y="25288"/>
                    <a:pt x="39424" y="24186"/>
                    <a:pt x="37068" y="23083"/>
                  </a:cubicBezTo>
                  <a:cubicBezTo>
                    <a:pt x="36868" y="23534"/>
                    <a:pt x="36667" y="23960"/>
                    <a:pt x="36467" y="24411"/>
                  </a:cubicBezTo>
                  <a:cubicBezTo>
                    <a:pt x="38798" y="25514"/>
                    <a:pt x="41128" y="26592"/>
                    <a:pt x="43459" y="27694"/>
                  </a:cubicBezTo>
                  <a:cubicBezTo>
                    <a:pt x="43534" y="27719"/>
                    <a:pt x="43585" y="27820"/>
                    <a:pt x="43610" y="27895"/>
                  </a:cubicBezTo>
                  <a:cubicBezTo>
                    <a:pt x="43635" y="27995"/>
                    <a:pt x="43610" y="28095"/>
                    <a:pt x="43560" y="28171"/>
                  </a:cubicBezTo>
                  <a:cubicBezTo>
                    <a:pt x="43509" y="28246"/>
                    <a:pt x="43434" y="28296"/>
                    <a:pt x="43359" y="28321"/>
                  </a:cubicBezTo>
                  <a:cubicBezTo>
                    <a:pt x="43332" y="28328"/>
                    <a:pt x="43307" y="28331"/>
                    <a:pt x="43283" y="28331"/>
                  </a:cubicBezTo>
                  <a:cubicBezTo>
                    <a:pt x="43217" y="28331"/>
                    <a:pt x="43157" y="28308"/>
                    <a:pt x="43083" y="28271"/>
                  </a:cubicBezTo>
                  <a:cubicBezTo>
                    <a:pt x="40778" y="27193"/>
                    <a:pt x="38472" y="26115"/>
                    <a:pt x="36191" y="25038"/>
                  </a:cubicBezTo>
                  <a:cubicBezTo>
                    <a:pt x="35965" y="25564"/>
                    <a:pt x="35715" y="26065"/>
                    <a:pt x="35489" y="26592"/>
                  </a:cubicBezTo>
                  <a:cubicBezTo>
                    <a:pt x="35640" y="26642"/>
                    <a:pt x="35765" y="26717"/>
                    <a:pt x="35915" y="26767"/>
                  </a:cubicBezTo>
                  <a:cubicBezTo>
                    <a:pt x="39575" y="28496"/>
                    <a:pt x="43234" y="30201"/>
                    <a:pt x="46918" y="31930"/>
                  </a:cubicBezTo>
                  <a:cubicBezTo>
                    <a:pt x="46993" y="31955"/>
                    <a:pt x="47043" y="32055"/>
                    <a:pt x="47068" y="32131"/>
                  </a:cubicBezTo>
                  <a:cubicBezTo>
                    <a:pt x="47093" y="32231"/>
                    <a:pt x="47068" y="32331"/>
                    <a:pt x="47018" y="32406"/>
                  </a:cubicBezTo>
                  <a:cubicBezTo>
                    <a:pt x="46968" y="32481"/>
                    <a:pt x="46893" y="32532"/>
                    <a:pt x="46818" y="32557"/>
                  </a:cubicBezTo>
                  <a:cubicBezTo>
                    <a:pt x="46791" y="32563"/>
                    <a:pt x="46766" y="32566"/>
                    <a:pt x="46742" y="32566"/>
                  </a:cubicBezTo>
                  <a:cubicBezTo>
                    <a:pt x="46675" y="32566"/>
                    <a:pt x="46615" y="32543"/>
                    <a:pt x="46542" y="32506"/>
                  </a:cubicBezTo>
                  <a:cubicBezTo>
                    <a:pt x="45840" y="32181"/>
                    <a:pt x="45113" y="31855"/>
                    <a:pt x="44412" y="31504"/>
                  </a:cubicBezTo>
                  <a:cubicBezTo>
                    <a:pt x="41354" y="30075"/>
                    <a:pt x="38271" y="28647"/>
                    <a:pt x="35214" y="27218"/>
                  </a:cubicBezTo>
                  <a:cubicBezTo>
                    <a:pt x="34963" y="27770"/>
                    <a:pt x="34712" y="28346"/>
                    <a:pt x="34462" y="28897"/>
                  </a:cubicBezTo>
                  <a:cubicBezTo>
                    <a:pt x="36793" y="30000"/>
                    <a:pt x="39123" y="31078"/>
                    <a:pt x="41429" y="32181"/>
                  </a:cubicBezTo>
                  <a:cubicBezTo>
                    <a:pt x="41504" y="32206"/>
                    <a:pt x="41580" y="32306"/>
                    <a:pt x="41605" y="32381"/>
                  </a:cubicBezTo>
                  <a:cubicBezTo>
                    <a:pt x="41605" y="32481"/>
                    <a:pt x="41605" y="32557"/>
                    <a:pt x="41555" y="32657"/>
                  </a:cubicBezTo>
                  <a:cubicBezTo>
                    <a:pt x="41504" y="32732"/>
                    <a:pt x="41429" y="32782"/>
                    <a:pt x="41329" y="32807"/>
                  </a:cubicBezTo>
                  <a:cubicBezTo>
                    <a:pt x="41302" y="32814"/>
                    <a:pt x="41277" y="32817"/>
                    <a:pt x="41253" y="32817"/>
                  </a:cubicBezTo>
                  <a:cubicBezTo>
                    <a:pt x="41188" y="32817"/>
                    <a:pt x="41133" y="32794"/>
                    <a:pt x="41078" y="32757"/>
                  </a:cubicBezTo>
                  <a:cubicBezTo>
                    <a:pt x="38773" y="31679"/>
                    <a:pt x="36492" y="30602"/>
                    <a:pt x="34186" y="29524"/>
                  </a:cubicBezTo>
                  <a:cubicBezTo>
                    <a:pt x="33986" y="29975"/>
                    <a:pt x="33785" y="30401"/>
                    <a:pt x="33610" y="30827"/>
                  </a:cubicBezTo>
                  <a:cubicBezTo>
                    <a:pt x="35840" y="31880"/>
                    <a:pt x="38096" y="32933"/>
                    <a:pt x="40351" y="33985"/>
                  </a:cubicBezTo>
                  <a:cubicBezTo>
                    <a:pt x="40427" y="34035"/>
                    <a:pt x="40477" y="34136"/>
                    <a:pt x="40502" y="34211"/>
                  </a:cubicBezTo>
                  <a:cubicBezTo>
                    <a:pt x="40527" y="34286"/>
                    <a:pt x="40502" y="34386"/>
                    <a:pt x="40452" y="34461"/>
                  </a:cubicBezTo>
                  <a:cubicBezTo>
                    <a:pt x="40402" y="34537"/>
                    <a:pt x="40326" y="34612"/>
                    <a:pt x="40251" y="34637"/>
                  </a:cubicBezTo>
                  <a:cubicBezTo>
                    <a:pt x="40151" y="34637"/>
                    <a:pt x="40076" y="34637"/>
                    <a:pt x="39976" y="34587"/>
                  </a:cubicBezTo>
                  <a:cubicBezTo>
                    <a:pt x="37770" y="33534"/>
                    <a:pt x="35539" y="32506"/>
                    <a:pt x="33309" y="31454"/>
                  </a:cubicBezTo>
                  <a:cubicBezTo>
                    <a:pt x="33108" y="31955"/>
                    <a:pt x="32883" y="32456"/>
                    <a:pt x="32657" y="32933"/>
                  </a:cubicBezTo>
                  <a:cubicBezTo>
                    <a:pt x="34888" y="33985"/>
                    <a:pt x="37093" y="35013"/>
                    <a:pt x="39299" y="36065"/>
                  </a:cubicBezTo>
                  <a:cubicBezTo>
                    <a:pt x="39399" y="36090"/>
                    <a:pt x="39449" y="36191"/>
                    <a:pt x="39474" y="36266"/>
                  </a:cubicBezTo>
                  <a:cubicBezTo>
                    <a:pt x="39499" y="36366"/>
                    <a:pt x="39474" y="36466"/>
                    <a:pt x="39424" y="36542"/>
                  </a:cubicBezTo>
                  <a:cubicBezTo>
                    <a:pt x="39374" y="36617"/>
                    <a:pt x="39299" y="36667"/>
                    <a:pt x="39199" y="36692"/>
                  </a:cubicBezTo>
                  <a:cubicBezTo>
                    <a:pt x="39178" y="36699"/>
                    <a:pt x="39157" y="36702"/>
                    <a:pt x="39134" y="36702"/>
                  </a:cubicBezTo>
                  <a:cubicBezTo>
                    <a:pt x="39071" y="36702"/>
                    <a:pt x="39003" y="36679"/>
                    <a:pt x="38948" y="36642"/>
                  </a:cubicBezTo>
                  <a:cubicBezTo>
                    <a:pt x="36768" y="35614"/>
                    <a:pt x="34562" y="34587"/>
                    <a:pt x="32382" y="33584"/>
                  </a:cubicBezTo>
                  <a:cubicBezTo>
                    <a:pt x="32156" y="34060"/>
                    <a:pt x="31955" y="34537"/>
                    <a:pt x="31730" y="35013"/>
                  </a:cubicBezTo>
                  <a:cubicBezTo>
                    <a:pt x="33935" y="36040"/>
                    <a:pt x="36141" y="37093"/>
                    <a:pt x="38346" y="38121"/>
                  </a:cubicBezTo>
                  <a:cubicBezTo>
                    <a:pt x="38422" y="38146"/>
                    <a:pt x="38472" y="38246"/>
                    <a:pt x="38497" y="38321"/>
                  </a:cubicBezTo>
                  <a:cubicBezTo>
                    <a:pt x="38522" y="38421"/>
                    <a:pt x="38497" y="38522"/>
                    <a:pt x="38447" y="38597"/>
                  </a:cubicBezTo>
                  <a:cubicBezTo>
                    <a:pt x="38397" y="38672"/>
                    <a:pt x="38321" y="38722"/>
                    <a:pt x="38246" y="38747"/>
                  </a:cubicBezTo>
                  <a:cubicBezTo>
                    <a:pt x="38219" y="38754"/>
                    <a:pt x="38194" y="38757"/>
                    <a:pt x="38170" y="38757"/>
                  </a:cubicBezTo>
                  <a:cubicBezTo>
                    <a:pt x="38104" y="38757"/>
                    <a:pt x="38044" y="38734"/>
                    <a:pt x="37971" y="38697"/>
                  </a:cubicBezTo>
                  <a:cubicBezTo>
                    <a:pt x="35815" y="37694"/>
                    <a:pt x="33635" y="36667"/>
                    <a:pt x="31454" y="35639"/>
                  </a:cubicBezTo>
                  <a:cubicBezTo>
                    <a:pt x="31229" y="36141"/>
                    <a:pt x="31028" y="36617"/>
                    <a:pt x="30803" y="37093"/>
                  </a:cubicBezTo>
                  <a:cubicBezTo>
                    <a:pt x="34437" y="38772"/>
                    <a:pt x="38046" y="40476"/>
                    <a:pt x="41655" y="42181"/>
                  </a:cubicBezTo>
                  <a:cubicBezTo>
                    <a:pt x="41730" y="42206"/>
                    <a:pt x="41780" y="42306"/>
                    <a:pt x="41805" y="42381"/>
                  </a:cubicBezTo>
                  <a:cubicBezTo>
                    <a:pt x="41830" y="42481"/>
                    <a:pt x="41805" y="42557"/>
                    <a:pt x="41780" y="42657"/>
                  </a:cubicBezTo>
                  <a:cubicBezTo>
                    <a:pt x="41730" y="42732"/>
                    <a:pt x="41655" y="42782"/>
                    <a:pt x="41555" y="42807"/>
                  </a:cubicBezTo>
                  <a:cubicBezTo>
                    <a:pt x="41528" y="42814"/>
                    <a:pt x="41503" y="42817"/>
                    <a:pt x="41479" y="42817"/>
                  </a:cubicBezTo>
                  <a:cubicBezTo>
                    <a:pt x="41414" y="42817"/>
                    <a:pt x="41359" y="42794"/>
                    <a:pt x="41304" y="42757"/>
                  </a:cubicBezTo>
                  <a:cubicBezTo>
                    <a:pt x="40978" y="42607"/>
                    <a:pt x="40677" y="42456"/>
                    <a:pt x="40351" y="42331"/>
                  </a:cubicBezTo>
                  <a:cubicBezTo>
                    <a:pt x="37093" y="40777"/>
                    <a:pt x="33810" y="39248"/>
                    <a:pt x="30527" y="37720"/>
                  </a:cubicBezTo>
                  <a:cubicBezTo>
                    <a:pt x="30326" y="38196"/>
                    <a:pt x="30101" y="38672"/>
                    <a:pt x="29900" y="39148"/>
                  </a:cubicBezTo>
                  <a:cubicBezTo>
                    <a:pt x="32056" y="40151"/>
                    <a:pt x="34211" y="41153"/>
                    <a:pt x="36367" y="42156"/>
                  </a:cubicBezTo>
                  <a:cubicBezTo>
                    <a:pt x="36442" y="42206"/>
                    <a:pt x="36492" y="42306"/>
                    <a:pt x="36517" y="42381"/>
                  </a:cubicBezTo>
                  <a:cubicBezTo>
                    <a:pt x="36542" y="42481"/>
                    <a:pt x="36517" y="42557"/>
                    <a:pt x="36467" y="42632"/>
                  </a:cubicBezTo>
                  <a:cubicBezTo>
                    <a:pt x="36417" y="42732"/>
                    <a:pt x="36341" y="42782"/>
                    <a:pt x="36266" y="42807"/>
                  </a:cubicBezTo>
                  <a:cubicBezTo>
                    <a:pt x="36239" y="42814"/>
                    <a:pt x="36214" y="42817"/>
                    <a:pt x="36190" y="42817"/>
                  </a:cubicBezTo>
                  <a:cubicBezTo>
                    <a:pt x="36124" y="42817"/>
                    <a:pt x="36064" y="42794"/>
                    <a:pt x="35991" y="42757"/>
                  </a:cubicBezTo>
                  <a:cubicBezTo>
                    <a:pt x="33860" y="41755"/>
                    <a:pt x="31730" y="40777"/>
                    <a:pt x="29625" y="39775"/>
                  </a:cubicBezTo>
                  <a:cubicBezTo>
                    <a:pt x="29424" y="40226"/>
                    <a:pt x="29199" y="40677"/>
                    <a:pt x="28998" y="41128"/>
                  </a:cubicBezTo>
                  <a:cubicBezTo>
                    <a:pt x="31103" y="42106"/>
                    <a:pt x="33209" y="43108"/>
                    <a:pt x="35314" y="44085"/>
                  </a:cubicBezTo>
                  <a:cubicBezTo>
                    <a:pt x="35389" y="44111"/>
                    <a:pt x="35464" y="44211"/>
                    <a:pt x="35464" y="44311"/>
                  </a:cubicBezTo>
                  <a:cubicBezTo>
                    <a:pt x="35489" y="44386"/>
                    <a:pt x="35489" y="44486"/>
                    <a:pt x="35439" y="44562"/>
                  </a:cubicBezTo>
                  <a:cubicBezTo>
                    <a:pt x="35389" y="44637"/>
                    <a:pt x="35314" y="44687"/>
                    <a:pt x="35214" y="44712"/>
                  </a:cubicBezTo>
                  <a:cubicBezTo>
                    <a:pt x="35184" y="44719"/>
                    <a:pt x="35157" y="44722"/>
                    <a:pt x="35131" y="44722"/>
                  </a:cubicBezTo>
                  <a:cubicBezTo>
                    <a:pt x="35069" y="44722"/>
                    <a:pt x="35016" y="44705"/>
                    <a:pt x="34963" y="44687"/>
                  </a:cubicBezTo>
                  <a:cubicBezTo>
                    <a:pt x="32883" y="43710"/>
                    <a:pt x="30803" y="42732"/>
                    <a:pt x="28722" y="41755"/>
                  </a:cubicBezTo>
                  <a:cubicBezTo>
                    <a:pt x="28547" y="42181"/>
                    <a:pt x="28346" y="42632"/>
                    <a:pt x="28146" y="43058"/>
                  </a:cubicBezTo>
                  <a:cubicBezTo>
                    <a:pt x="30251" y="44035"/>
                    <a:pt x="32382" y="45013"/>
                    <a:pt x="34487" y="46015"/>
                  </a:cubicBezTo>
                  <a:cubicBezTo>
                    <a:pt x="34562" y="46040"/>
                    <a:pt x="34612" y="46141"/>
                    <a:pt x="34637" y="46216"/>
                  </a:cubicBezTo>
                  <a:cubicBezTo>
                    <a:pt x="34662" y="46316"/>
                    <a:pt x="34637" y="46416"/>
                    <a:pt x="34587" y="46491"/>
                  </a:cubicBezTo>
                  <a:cubicBezTo>
                    <a:pt x="34537" y="46567"/>
                    <a:pt x="34462" y="46617"/>
                    <a:pt x="34387" y="46642"/>
                  </a:cubicBezTo>
                  <a:cubicBezTo>
                    <a:pt x="34360" y="46649"/>
                    <a:pt x="34335" y="46652"/>
                    <a:pt x="34310" y="46652"/>
                  </a:cubicBezTo>
                  <a:cubicBezTo>
                    <a:pt x="34244" y="46652"/>
                    <a:pt x="34184" y="46628"/>
                    <a:pt x="34111" y="46592"/>
                  </a:cubicBezTo>
                  <a:cubicBezTo>
                    <a:pt x="32031" y="45639"/>
                    <a:pt x="29950" y="44662"/>
                    <a:pt x="27870" y="43684"/>
                  </a:cubicBezTo>
                  <a:cubicBezTo>
                    <a:pt x="27670" y="44111"/>
                    <a:pt x="27494" y="44562"/>
                    <a:pt x="27294" y="44988"/>
                  </a:cubicBezTo>
                  <a:cubicBezTo>
                    <a:pt x="29424" y="45990"/>
                    <a:pt x="31580" y="46993"/>
                    <a:pt x="33735" y="47995"/>
                  </a:cubicBezTo>
                  <a:cubicBezTo>
                    <a:pt x="33810" y="48045"/>
                    <a:pt x="33860" y="48146"/>
                    <a:pt x="33885" y="48221"/>
                  </a:cubicBezTo>
                  <a:cubicBezTo>
                    <a:pt x="33910" y="48296"/>
                    <a:pt x="33885" y="48396"/>
                    <a:pt x="33835" y="48471"/>
                  </a:cubicBezTo>
                  <a:cubicBezTo>
                    <a:pt x="33785" y="48547"/>
                    <a:pt x="33710" y="48597"/>
                    <a:pt x="33635" y="48622"/>
                  </a:cubicBezTo>
                  <a:cubicBezTo>
                    <a:pt x="33605" y="48629"/>
                    <a:pt x="33578" y="48632"/>
                    <a:pt x="33552" y="48632"/>
                  </a:cubicBezTo>
                  <a:cubicBezTo>
                    <a:pt x="33488" y="48632"/>
                    <a:pt x="33430" y="48614"/>
                    <a:pt x="33359" y="48597"/>
                  </a:cubicBezTo>
                  <a:cubicBezTo>
                    <a:pt x="31254" y="47594"/>
                    <a:pt x="29123" y="46617"/>
                    <a:pt x="27018" y="45614"/>
                  </a:cubicBezTo>
                  <a:cubicBezTo>
                    <a:pt x="26793" y="46116"/>
                    <a:pt x="26567" y="46592"/>
                    <a:pt x="26341" y="47093"/>
                  </a:cubicBezTo>
                  <a:cubicBezTo>
                    <a:pt x="26542" y="47193"/>
                    <a:pt x="26742" y="47294"/>
                    <a:pt x="26943" y="47369"/>
                  </a:cubicBezTo>
                  <a:cubicBezTo>
                    <a:pt x="26943" y="47394"/>
                    <a:pt x="26943" y="47394"/>
                    <a:pt x="26968" y="47394"/>
                  </a:cubicBezTo>
                  <a:cubicBezTo>
                    <a:pt x="29048" y="48371"/>
                    <a:pt x="31128" y="49349"/>
                    <a:pt x="33209" y="50326"/>
                  </a:cubicBezTo>
                  <a:cubicBezTo>
                    <a:pt x="33509" y="50451"/>
                    <a:pt x="33785" y="50577"/>
                    <a:pt x="34086" y="50727"/>
                  </a:cubicBezTo>
                  <a:cubicBezTo>
                    <a:pt x="34988" y="51153"/>
                    <a:pt x="35890" y="51579"/>
                    <a:pt x="36793" y="51980"/>
                  </a:cubicBezTo>
                  <a:cubicBezTo>
                    <a:pt x="36868" y="52030"/>
                    <a:pt x="36943" y="52131"/>
                    <a:pt x="36943" y="52206"/>
                  </a:cubicBezTo>
                  <a:cubicBezTo>
                    <a:pt x="36968" y="52306"/>
                    <a:pt x="36968" y="52381"/>
                    <a:pt x="36918" y="52456"/>
                  </a:cubicBezTo>
                  <a:cubicBezTo>
                    <a:pt x="36868" y="52557"/>
                    <a:pt x="36793" y="52607"/>
                    <a:pt x="36692" y="52632"/>
                  </a:cubicBezTo>
                  <a:cubicBezTo>
                    <a:pt x="36665" y="52639"/>
                    <a:pt x="36640" y="52642"/>
                    <a:pt x="36617" y="52642"/>
                  </a:cubicBezTo>
                  <a:cubicBezTo>
                    <a:pt x="36552" y="52642"/>
                    <a:pt x="36497" y="52618"/>
                    <a:pt x="36442" y="52582"/>
                  </a:cubicBezTo>
                  <a:cubicBezTo>
                    <a:pt x="36191" y="52456"/>
                    <a:pt x="35940" y="52356"/>
                    <a:pt x="35715" y="52231"/>
                  </a:cubicBezTo>
                  <a:lnTo>
                    <a:pt x="33735" y="51304"/>
                  </a:lnTo>
                  <a:lnTo>
                    <a:pt x="33710" y="51304"/>
                  </a:lnTo>
                  <a:cubicBezTo>
                    <a:pt x="31580" y="50301"/>
                    <a:pt x="29449" y="49299"/>
                    <a:pt x="27294" y="48296"/>
                  </a:cubicBezTo>
                  <a:cubicBezTo>
                    <a:pt x="27068" y="48196"/>
                    <a:pt x="26843" y="48096"/>
                    <a:pt x="26592" y="47970"/>
                  </a:cubicBezTo>
                  <a:cubicBezTo>
                    <a:pt x="26417" y="47895"/>
                    <a:pt x="26241" y="47820"/>
                    <a:pt x="26066" y="47720"/>
                  </a:cubicBezTo>
                  <a:cubicBezTo>
                    <a:pt x="25840" y="48221"/>
                    <a:pt x="25615" y="48747"/>
                    <a:pt x="25389" y="49248"/>
                  </a:cubicBezTo>
                  <a:cubicBezTo>
                    <a:pt x="27494" y="50226"/>
                    <a:pt x="29574" y="51203"/>
                    <a:pt x="31680" y="52181"/>
                  </a:cubicBezTo>
                  <a:cubicBezTo>
                    <a:pt x="31755" y="52231"/>
                    <a:pt x="31805" y="52331"/>
                    <a:pt x="31830" y="52406"/>
                  </a:cubicBezTo>
                  <a:cubicBezTo>
                    <a:pt x="31855" y="52482"/>
                    <a:pt x="31830" y="52582"/>
                    <a:pt x="31780" y="52657"/>
                  </a:cubicBezTo>
                  <a:cubicBezTo>
                    <a:pt x="31730" y="52732"/>
                    <a:pt x="31655" y="52807"/>
                    <a:pt x="31580" y="52807"/>
                  </a:cubicBezTo>
                  <a:cubicBezTo>
                    <a:pt x="31550" y="52815"/>
                    <a:pt x="31523" y="52818"/>
                    <a:pt x="31497" y="52818"/>
                  </a:cubicBezTo>
                  <a:cubicBezTo>
                    <a:pt x="31433" y="52818"/>
                    <a:pt x="31375" y="52800"/>
                    <a:pt x="31304" y="52782"/>
                  </a:cubicBezTo>
                  <a:cubicBezTo>
                    <a:pt x="29249" y="51805"/>
                    <a:pt x="27168" y="50827"/>
                    <a:pt x="25113" y="49875"/>
                  </a:cubicBezTo>
                  <a:cubicBezTo>
                    <a:pt x="24888" y="50351"/>
                    <a:pt x="24687" y="50827"/>
                    <a:pt x="24462" y="51329"/>
                  </a:cubicBezTo>
                  <a:cubicBezTo>
                    <a:pt x="26442" y="52256"/>
                    <a:pt x="28447" y="53183"/>
                    <a:pt x="30427" y="54111"/>
                  </a:cubicBezTo>
                  <a:cubicBezTo>
                    <a:pt x="30502" y="54161"/>
                    <a:pt x="30552" y="54236"/>
                    <a:pt x="30577" y="54336"/>
                  </a:cubicBezTo>
                  <a:cubicBezTo>
                    <a:pt x="30602" y="54411"/>
                    <a:pt x="30577" y="54512"/>
                    <a:pt x="30527" y="54587"/>
                  </a:cubicBezTo>
                  <a:cubicBezTo>
                    <a:pt x="30477" y="54662"/>
                    <a:pt x="30402" y="54712"/>
                    <a:pt x="30326" y="54737"/>
                  </a:cubicBezTo>
                  <a:cubicBezTo>
                    <a:pt x="30297" y="54744"/>
                    <a:pt x="30270" y="54748"/>
                    <a:pt x="30243" y="54748"/>
                  </a:cubicBezTo>
                  <a:cubicBezTo>
                    <a:pt x="30180" y="54748"/>
                    <a:pt x="30122" y="54730"/>
                    <a:pt x="30051" y="54712"/>
                  </a:cubicBezTo>
                  <a:cubicBezTo>
                    <a:pt x="28096" y="53785"/>
                    <a:pt x="26141" y="52857"/>
                    <a:pt x="24186" y="51955"/>
                  </a:cubicBezTo>
                  <a:cubicBezTo>
                    <a:pt x="23935" y="52482"/>
                    <a:pt x="23710" y="53008"/>
                    <a:pt x="23484" y="53534"/>
                  </a:cubicBezTo>
                  <a:cubicBezTo>
                    <a:pt x="25539" y="54512"/>
                    <a:pt x="27620" y="55464"/>
                    <a:pt x="29675" y="56441"/>
                  </a:cubicBezTo>
                  <a:cubicBezTo>
                    <a:pt x="29750" y="56466"/>
                    <a:pt x="29800" y="56567"/>
                    <a:pt x="29825" y="56667"/>
                  </a:cubicBezTo>
                  <a:cubicBezTo>
                    <a:pt x="29850" y="56742"/>
                    <a:pt x="29825" y="56842"/>
                    <a:pt x="29775" y="56918"/>
                  </a:cubicBezTo>
                  <a:cubicBezTo>
                    <a:pt x="29750" y="56993"/>
                    <a:pt x="29650" y="57043"/>
                    <a:pt x="29574" y="57068"/>
                  </a:cubicBezTo>
                  <a:cubicBezTo>
                    <a:pt x="29545" y="57075"/>
                    <a:pt x="29518" y="57078"/>
                    <a:pt x="29492" y="57078"/>
                  </a:cubicBezTo>
                  <a:cubicBezTo>
                    <a:pt x="29428" y="57078"/>
                    <a:pt x="29370" y="57061"/>
                    <a:pt x="29299" y="57043"/>
                  </a:cubicBezTo>
                  <a:cubicBezTo>
                    <a:pt x="27269" y="56065"/>
                    <a:pt x="25239" y="55113"/>
                    <a:pt x="23183" y="54161"/>
                  </a:cubicBezTo>
                  <a:cubicBezTo>
                    <a:pt x="22958" y="54687"/>
                    <a:pt x="22732" y="55213"/>
                    <a:pt x="22482" y="55740"/>
                  </a:cubicBezTo>
                  <a:cubicBezTo>
                    <a:pt x="24537" y="56692"/>
                    <a:pt x="26567" y="57670"/>
                    <a:pt x="28622" y="58622"/>
                  </a:cubicBezTo>
                  <a:cubicBezTo>
                    <a:pt x="28697" y="58647"/>
                    <a:pt x="28747" y="58747"/>
                    <a:pt x="28772" y="58822"/>
                  </a:cubicBezTo>
                  <a:cubicBezTo>
                    <a:pt x="28798" y="58923"/>
                    <a:pt x="28772" y="59023"/>
                    <a:pt x="28722" y="59098"/>
                  </a:cubicBezTo>
                  <a:cubicBezTo>
                    <a:pt x="28697" y="59173"/>
                    <a:pt x="28597" y="59223"/>
                    <a:pt x="28522" y="59248"/>
                  </a:cubicBezTo>
                  <a:cubicBezTo>
                    <a:pt x="28495" y="59255"/>
                    <a:pt x="28470" y="59258"/>
                    <a:pt x="28446" y="59258"/>
                  </a:cubicBezTo>
                  <a:cubicBezTo>
                    <a:pt x="28380" y="59258"/>
                    <a:pt x="28320" y="59235"/>
                    <a:pt x="28246" y="59198"/>
                  </a:cubicBezTo>
                  <a:cubicBezTo>
                    <a:pt x="26241" y="58271"/>
                    <a:pt x="24236" y="57319"/>
                    <a:pt x="22206" y="56366"/>
                  </a:cubicBezTo>
                  <a:cubicBezTo>
                    <a:pt x="22031" y="56792"/>
                    <a:pt x="21830" y="57218"/>
                    <a:pt x="21655" y="57619"/>
                  </a:cubicBezTo>
                  <a:cubicBezTo>
                    <a:pt x="25264" y="59324"/>
                    <a:pt x="28873" y="61003"/>
                    <a:pt x="32482" y="62707"/>
                  </a:cubicBezTo>
                  <a:cubicBezTo>
                    <a:pt x="32557" y="62732"/>
                    <a:pt x="32632" y="62832"/>
                    <a:pt x="32657" y="62908"/>
                  </a:cubicBezTo>
                  <a:cubicBezTo>
                    <a:pt x="32657" y="63008"/>
                    <a:pt x="32657" y="63083"/>
                    <a:pt x="32607" y="63183"/>
                  </a:cubicBezTo>
                  <a:cubicBezTo>
                    <a:pt x="32557" y="63259"/>
                    <a:pt x="32482" y="63309"/>
                    <a:pt x="32382" y="63334"/>
                  </a:cubicBezTo>
                  <a:cubicBezTo>
                    <a:pt x="32355" y="63340"/>
                    <a:pt x="32330" y="63344"/>
                    <a:pt x="32306" y="63344"/>
                  </a:cubicBezTo>
                  <a:cubicBezTo>
                    <a:pt x="32241" y="63344"/>
                    <a:pt x="32186" y="63320"/>
                    <a:pt x="32131" y="63284"/>
                  </a:cubicBezTo>
                  <a:cubicBezTo>
                    <a:pt x="31805" y="63133"/>
                    <a:pt x="31479" y="62983"/>
                    <a:pt x="31179" y="62832"/>
                  </a:cubicBezTo>
                  <a:cubicBezTo>
                    <a:pt x="27895" y="61304"/>
                    <a:pt x="24637" y="59775"/>
                    <a:pt x="21379" y="58246"/>
                  </a:cubicBezTo>
                  <a:cubicBezTo>
                    <a:pt x="21153" y="58722"/>
                    <a:pt x="20953" y="59198"/>
                    <a:pt x="20727" y="59675"/>
                  </a:cubicBezTo>
                  <a:cubicBezTo>
                    <a:pt x="22883" y="60677"/>
                    <a:pt x="25013" y="61680"/>
                    <a:pt x="27143" y="62682"/>
                  </a:cubicBezTo>
                  <a:cubicBezTo>
                    <a:pt x="27219" y="62732"/>
                    <a:pt x="27294" y="62832"/>
                    <a:pt x="27294" y="62908"/>
                  </a:cubicBezTo>
                  <a:cubicBezTo>
                    <a:pt x="27319" y="62983"/>
                    <a:pt x="27319" y="63083"/>
                    <a:pt x="27269" y="63158"/>
                  </a:cubicBezTo>
                  <a:cubicBezTo>
                    <a:pt x="27219" y="63233"/>
                    <a:pt x="27143" y="63309"/>
                    <a:pt x="27043" y="63309"/>
                  </a:cubicBezTo>
                  <a:cubicBezTo>
                    <a:pt x="27014" y="63316"/>
                    <a:pt x="26987" y="63319"/>
                    <a:pt x="26961" y="63319"/>
                  </a:cubicBezTo>
                  <a:cubicBezTo>
                    <a:pt x="26899" y="63319"/>
                    <a:pt x="26846" y="63301"/>
                    <a:pt x="26793" y="63284"/>
                  </a:cubicBezTo>
                  <a:lnTo>
                    <a:pt x="20452" y="60301"/>
                  </a:lnTo>
                  <a:cubicBezTo>
                    <a:pt x="20201" y="60878"/>
                    <a:pt x="19950" y="61429"/>
                    <a:pt x="19700" y="61980"/>
                  </a:cubicBezTo>
                  <a:cubicBezTo>
                    <a:pt x="21905" y="63008"/>
                    <a:pt x="24086" y="64035"/>
                    <a:pt x="26291" y="65063"/>
                  </a:cubicBezTo>
                  <a:cubicBezTo>
                    <a:pt x="26366" y="65088"/>
                    <a:pt x="26417" y="65188"/>
                    <a:pt x="26442" y="65264"/>
                  </a:cubicBezTo>
                  <a:cubicBezTo>
                    <a:pt x="26467" y="65364"/>
                    <a:pt x="26442" y="65464"/>
                    <a:pt x="26392" y="65539"/>
                  </a:cubicBezTo>
                  <a:cubicBezTo>
                    <a:pt x="26341" y="65614"/>
                    <a:pt x="26266" y="65665"/>
                    <a:pt x="26191" y="65690"/>
                  </a:cubicBezTo>
                  <a:cubicBezTo>
                    <a:pt x="26164" y="65696"/>
                    <a:pt x="26139" y="65699"/>
                    <a:pt x="26115" y="65699"/>
                  </a:cubicBezTo>
                  <a:cubicBezTo>
                    <a:pt x="26049" y="65699"/>
                    <a:pt x="25989" y="65676"/>
                    <a:pt x="25915" y="65639"/>
                  </a:cubicBezTo>
                  <a:cubicBezTo>
                    <a:pt x="23760" y="64637"/>
                    <a:pt x="21605" y="63609"/>
                    <a:pt x="19424" y="62607"/>
                  </a:cubicBezTo>
                  <a:cubicBezTo>
                    <a:pt x="19224" y="63083"/>
                    <a:pt x="19023" y="63534"/>
                    <a:pt x="18797" y="64010"/>
                  </a:cubicBezTo>
                  <a:cubicBezTo>
                    <a:pt x="20903" y="64988"/>
                    <a:pt x="23033" y="65990"/>
                    <a:pt x="25138" y="66968"/>
                  </a:cubicBezTo>
                  <a:cubicBezTo>
                    <a:pt x="25214" y="67018"/>
                    <a:pt x="25264" y="67118"/>
                    <a:pt x="25289" y="67193"/>
                  </a:cubicBezTo>
                  <a:cubicBezTo>
                    <a:pt x="25314" y="67269"/>
                    <a:pt x="25289" y="67369"/>
                    <a:pt x="25239" y="67444"/>
                  </a:cubicBezTo>
                  <a:cubicBezTo>
                    <a:pt x="25188" y="67519"/>
                    <a:pt x="25113" y="67594"/>
                    <a:pt x="25038" y="67594"/>
                  </a:cubicBezTo>
                  <a:cubicBezTo>
                    <a:pt x="25009" y="67602"/>
                    <a:pt x="24982" y="67605"/>
                    <a:pt x="24955" y="67605"/>
                  </a:cubicBezTo>
                  <a:cubicBezTo>
                    <a:pt x="24892" y="67605"/>
                    <a:pt x="24833" y="67587"/>
                    <a:pt x="24762" y="67569"/>
                  </a:cubicBezTo>
                  <a:cubicBezTo>
                    <a:pt x="22682" y="66592"/>
                    <a:pt x="20602" y="65614"/>
                    <a:pt x="18522" y="64637"/>
                  </a:cubicBezTo>
                  <a:cubicBezTo>
                    <a:pt x="18246" y="65238"/>
                    <a:pt x="17995" y="65840"/>
                    <a:pt x="17720" y="66441"/>
                  </a:cubicBezTo>
                  <a:cubicBezTo>
                    <a:pt x="19850" y="67419"/>
                    <a:pt x="21955" y="68421"/>
                    <a:pt x="24086" y="69399"/>
                  </a:cubicBezTo>
                  <a:cubicBezTo>
                    <a:pt x="24161" y="69449"/>
                    <a:pt x="24211" y="69549"/>
                    <a:pt x="24236" y="69624"/>
                  </a:cubicBezTo>
                  <a:cubicBezTo>
                    <a:pt x="24261" y="69700"/>
                    <a:pt x="24236" y="69800"/>
                    <a:pt x="24186" y="69875"/>
                  </a:cubicBezTo>
                  <a:cubicBezTo>
                    <a:pt x="24161" y="69950"/>
                    <a:pt x="24061" y="70025"/>
                    <a:pt x="23985" y="70025"/>
                  </a:cubicBezTo>
                  <a:cubicBezTo>
                    <a:pt x="23956" y="70033"/>
                    <a:pt x="23929" y="70036"/>
                    <a:pt x="23903" y="70036"/>
                  </a:cubicBezTo>
                  <a:cubicBezTo>
                    <a:pt x="23839" y="70036"/>
                    <a:pt x="23781" y="70018"/>
                    <a:pt x="23710" y="70000"/>
                  </a:cubicBezTo>
                  <a:cubicBezTo>
                    <a:pt x="21630" y="69023"/>
                    <a:pt x="19549" y="68045"/>
                    <a:pt x="17444" y="67068"/>
                  </a:cubicBezTo>
                  <a:lnTo>
                    <a:pt x="16692" y="68747"/>
                  </a:lnTo>
                  <a:cubicBezTo>
                    <a:pt x="20276" y="70426"/>
                    <a:pt x="23860" y="72106"/>
                    <a:pt x="27419" y="73785"/>
                  </a:cubicBezTo>
                  <a:cubicBezTo>
                    <a:pt x="27519" y="73810"/>
                    <a:pt x="27569" y="73910"/>
                    <a:pt x="27595" y="73985"/>
                  </a:cubicBezTo>
                  <a:cubicBezTo>
                    <a:pt x="27595" y="74086"/>
                    <a:pt x="27595" y="74186"/>
                    <a:pt x="27544" y="74261"/>
                  </a:cubicBezTo>
                  <a:cubicBezTo>
                    <a:pt x="27494" y="74336"/>
                    <a:pt x="27419" y="74386"/>
                    <a:pt x="27319" y="74411"/>
                  </a:cubicBezTo>
                  <a:cubicBezTo>
                    <a:pt x="27299" y="74418"/>
                    <a:pt x="27277" y="74421"/>
                    <a:pt x="27254" y="74421"/>
                  </a:cubicBezTo>
                  <a:cubicBezTo>
                    <a:pt x="27192" y="74421"/>
                    <a:pt x="27123" y="74398"/>
                    <a:pt x="27068" y="74361"/>
                  </a:cubicBezTo>
                  <a:cubicBezTo>
                    <a:pt x="26667" y="74186"/>
                    <a:pt x="26291" y="74010"/>
                    <a:pt x="25890" y="73810"/>
                  </a:cubicBezTo>
                  <a:cubicBezTo>
                    <a:pt x="22732" y="72331"/>
                    <a:pt x="19574" y="70853"/>
                    <a:pt x="16417" y="69374"/>
                  </a:cubicBezTo>
                  <a:cubicBezTo>
                    <a:pt x="10953" y="81655"/>
                    <a:pt x="5464" y="93910"/>
                    <a:pt x="0" y="106191"/>
                  </a:cubicBezTo>
                  <a:cubicBezTo>
                    <a:pt x="7469" y="109524"/>
                    <a:pt x="14938" y="112858"/>
                    <a:pt x="22407" y="116191"/>
                  </a:cubicBezTo>
                  <a:cubicBezTo>
                    <a:pt x="26868" y="106091"/>
                    <a:pt x="31329" y="96016"/>
                    <a:pt x="35765" y="85915"/>
                  </a:cubicBezTo>
                  <a:cubicBezTo>
                    <a:pt x="41479" y="72958"/>
                    <a:pt x="47219" y="60000"/>
                    <a:pt x="52933" y="47043"/>
                  </a:cubicBezTo>
                  <a:cubicBezTo>
                    <a:pt x="58397" y="34637"/>
                    <a:pt x="63885" y="22206"/>
                    <a:pt x="69349" y="9800"/>
                  </a:cubicBezTo>
                  <a:cubicBezTo>
                    <a:pt x="62031" y="6541"/>
                    <a:pt x="54687" y="3258"/>
                    <a:pt x="47369" y="0"/>
                  </a:cubicBezTo>
                  <a:close/>
                </a:path>
              </a:pathLst>
            </a:custGeom>
            <a:solidFill>
              <a:srgbClr val="D99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55"/>
            <p:cNvSpPr/>
            <p:nvPr/>
          </p:nvSpPr>
          <p:spPr>
            <a:xfrm>
              <a:off x="2404900" y="1789500"/>
              <a:ext cx="391625" cy="386625"/>
            </a:xfrm>
            <a:custGeom>
              <a:avLst/>
              <a:gdLst/>
              <a:ahLst/>
              <a:cxnLst/>
              <a:rect l="l" t="t" r="r" b="b"/>
              <a:pathLst>
                <a:path w="15665" h="15465" extrusionOk="0">
                  <a:moveTo>
                    <a:pt x="15489" y="0"/>
                  </a:moveTo>
                  <a:cubicBezTo>
                    <a:pt x="15439" y="0"/>
                    <a:pt x="15389" y="26"/>
                    <a:pt x="15364" y="51"/>
                  </a:cubicBezTo>
                  <a:cubicBezTo>
                    <a:pt x="15088" y="301"/>
                    <a:pt x="14813" y="527"/>
                    <a:pt x="14512" y="727"/>
                  </a:cubicBezTo>
                  <a:cubicBezTo>
                    <a:pt x="13961" y="1078"/>
                    <a:pt x="13384" y="1354"/>
                    <a:pt x="12682" y="1579"/>
                  </a:cubicBezTo>
                  <a:cubicBezTo>
                    <a:pt x="11580" y="1955"/>
                    <a:pt x="10427" y="2131"/>
                    <a:pt x="9299" y="2281"/>
                  </a:cubicBezTo>
                  <a:cubicBezTo>
                    <a:pt x="8923" y="2356"/>
                    <a:pt x="8547" y="2407"/>
                    <a:pt x="8146" y="2457"/>
                  </a:cubicBezTo>
                  <a:cubicBezTo>
                    <a:pt x="7244" y="2632"/>
                    <a:pt x="6517" y="2782"/>
                    <a:pt x="5865" y="3008"/>
                  </a:cubicBezTo>
                  <a:cubicBezTo>
                    <a:pt x="5464" y="3133"/>
                    <a:pt x="5114" y="3259"/>
                    <a:pt x="4788" y="3409"/>
                  </a:cubicBezTo>
                  <a:cubicBezTo>
                    <a:pt x="4462" y="3584"/>
                    <a:pt x="4111" y="3760"/>
                    <a:pt x="3760" y="4011"/>
                  </a:cubicBezTo>
                  <a:cubicBezTo>
                    <a:pt x="3083" y="4437"/>
                    <a:pt x="2507" y="4988"/>
                    <a:pt x="2031" y="5640"/>
                  </a:cubicBezTo>
                  <a:cubicBezTo>
                    <a:pt x="1605" y="6216"/>
                    <a:pt x="1229" y="6893"/>
                    <a:pt x="928" y="7720"/>
                  </a:cubicBezTo>
                  <a:cubicBezTo>
                    <a:pt x="627" y="8447"/>
                    <a:pt x="427" y="9224"/>
                    <a:pt x="276" y="10101"/>
                  </a:cubicBezTo>
                  <a:cubicBezTo>
                    <a:pt x="126" y="10928"/>
                    <a:pt x="76" y="11755"/>
                    <a:pt x="76" y="12582"/>
                  </a:cubicBezTo>
                  <a:cubicBezTo>
                    <a:pt x="101" y="13155"/>
                    <a:pt x="150" y="13702"/>
                    <a:pt x="249" y="14225"/>
                  </a:cubicBezTo>
                  <a:lnTo>
                    <a:pt x="249" y="14225"/>
                  </a:lnTo>
                  <a:cubicBezTo>
                    <a:pt x="243" y="14211"/>
                    <a:pt x="222" y="14211"/>
                    <a:pt x="201" y="14211"/>
                  </a:cubicBezTo>
                  <a:cubicBezTo>
                    <a:pt x="126" y="14211"/>
                    <a:pt x="76" y="14261"/>
                    <a:pt x="51" y="14311"/>
                  </a:cubicBezTo>
                  <a:cubicBezTo>
                    <a:pt x="1" y="14336"/>
                    <a:pt x="1" y="14387"/>
                    <a:pt x="26" y="14437"/>
                  </a:cubicBezTo>
                  <a:cubicBezTo>
                    <a:pt x="26" y="14437"/>
                    <a:pt x="26" y="14462"/>
                    <a:pt x="26" y="14462"/>
                  </a:cubicBezTo>
                  <a:cubicBezTo>
                    <a:pt x="26" y="14512"/>
                    <a:pt x="51" y="14537"/>
                    <a:pt x="76" y="14562"/>
                  </a:cubicBezTo>
                  <a:lnTo>
                    <a:pt x="126" y="14662"/>
                  </a:lnTo>
                  <a:cubicBezTo>
                    <a:pt x="176" y="14712"/>
                    <a:pt x="226" y="14762"/>
                    <a:pt x="301" y="14838"/>
                  </a:cubicBezTo>
                  <a:cubicBezTo>
                    <a:pt x="327" y="14863"/>
                    <a:pt x="352" y="14888"/>
                    <a:pt x="402" y="14913"/>
                  </a:cubicBezTo>
                  <a:lnTo>
                    <a:pt x="427" y="15013"/>
                  </a:lnTo>
                  <a:lnTo>
                    <a:pt x="427" y="15088"/>
                  </a:lnTo>
                  <a:cubicBezTo>
                    <a:pt x="452" y="15138"/>
                    <a:pt x="477" y="15163"/>
                    <a:pt x="527" y="15189"/>
                  </a:cubicBezTo>
                  <a:cubicBezTo>
                    <a:pt x="552" y="15214"/>
                    <a:pt x="577" y="15239"/>
                    <a:pt x="627" y="15239"/>
                  </a:cubicBezTo>
                  <a:cubicBezTo>
                    <a:pt x="677" y="15214"/>
                    <a:pt x="728" y="15189"/>
                    <a:pt x="753" y="15163"/>
                  </a:cubicBezTo>
                  <a:cubicBezTo>
                    <a:pt x="978" y="15289"/>
                    <a:pt x="1254" y="15364"/>
                    <a:pt x="1580" y="15414"/>
                  </a:cubicBezTo>
                  <a:cubicBezTo>
                    <a:pt x="1730" y="15439"/>
                    <a:pt x="1905" y="15464"/>
                    <a:pt x="2081" y="15464"/>
                  </a:cubicBezTo>
                  <a:cubicBezTo>
                    <a:pt x="2231" y="15464"/>
                    <a:pt x="2382" y="15464"/>
                    <a:pt x="2582" y="15439"/>
                  </a:cubicBezTo>
                  <a:cubicBezTo>
                    <a:pt x="2908" y="15389"/>
                    <a:pt x="3259" y="15339"/>
                    <a:pt x="3660" y="15239"/>
                  </a:cubicBezTo>
                  <a:cubicBezTo>
                    <a:pt x="4261" y="15088"/>
                    <a:pt x="4888" y="14863"/>
                    <a:pt x="5640" y="14512"/>
                  </a:cubicBezTo>
                  <a:cubicBezTo>
                    <a:pt x="5916" y="14387"/>
                    <a:pt x="6191" y="14261"/>
                    <a:pt x="6467" y="14136"/>
                  </a:cubicBezTo>
                  <a:cubicBezTo>
                    <a:pt x="6868" y="13935"/>
                    <a:pt x="7294" y="13710"/>
                    <a:pt x="7720" y="13434"/>
                  </a:cubicBezTo>
                  <a:cubicBezTo>
                    <a:pt x="8547" y="12933"/>
                    <a:pt x="9374" y="12331"/>
                    <a:pt x="10126" y="11655"/>
                  </a:cubicBezTo>
                  <a:cubicBezTo>
                    <a:pt x="10878" y="11003"/>
                    <a:pt x="11580" y="10276"/>
                    <a:pt x="12181" y="9524"/>
                  </a:cubicBezTo>
                  <a:cubicBezTo>
                    <a:pt x="12432" y="9199"/>
                    <a:pt x="12682" y="8823"/>
                    <a:pt x="12933" y="8447"/>
                  </a:cubicBezTo>
                  <a:cubicBezTo>
                    <a:pt x="13109" y="8171"/>
                    <a:pt x="13309" y="7845"/>
                    <a:pt x="13510" y="7444"/>
                  </a:cubicBezTo>
                  <a:cubicBezTo>
                    <a:pt x="13885" y="6717"/>
                    <a:pt x="14236" y="5915"/>
                    <a:pt x="14562" y="5038"/>
                  </a:cubicBezTo>
                  <a:cubicBezTo>
                    <a:pt x="14888" y="4186"/>
                    <a:pt x="15139" y="3334"/>
                    <a:pt x="15339" y="2507"/>
                  </a:cubicBezTo>
                  <a:cubicBezTo>
                    <a:pt x="15540" y="1630"/>
                    <a:pt x="15640" y="903"/>
                    <a:pt x="15665" y="201"/>
                  </a:cubicBezTo>
                  <a:cubicBezTo>
                    <a:pt x="15665" y="151"/>
                    <a:pt x="15640" y="76"/>
                    <a:pt x="15590" y="51"/>
                  </a:cubicBezTo>
                  <a:cubicBezTo>
                    <a:pt x="15565" y="26"/>
                    <a:pt x="15515" y="0"/>
                    <a:pt x="15489" y="0"/>
                  </a:cubicBezTo>
                  <a:close/>
                </a:path>
              </a:pathLst>
            </a:custGeom>
            <a:solidFill>
              <a:srgbClr val="87C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55"/>
            <p:cNvSpPr/>
            <p:nvPr/>
          </p:nvSpPr>
          <p:spPr>
            <a:xfrm>
              <a:off x="2404900" y="1790125"/>
              <a:ext cx="386625" cy="369700"/>
            </a:xfrm>
            <a:custGeom>
              <a:avLst/>
              <a:gdLst/>
              <a:ahLst/>
              <a:cxnLst/>
              <a:rect l="l" t="t" r="r" b="b"/>
              <a:pathLst>
                <a:path w="15465" h="14788" extrusionOk="0">
                  <a:moveTo>
                    <a:pt x="15464" y="1"/>
                  </a:moveTo>
                  <a:cubicBezTo>
                    <a:pt x="15414" y="1"/>
                    <a:pt x="15389" y="26"/>
                    <a:pt x="15364" y="26"/>
                  </a:cubicBezTo>
                  <a:cubicBezTo>
                    <a:pt x="15114" y="276"/>
                    <a:pt x="14813" y="502"/>
                    <a:pt x="14512" y="702"/>
                  </a:cubicBezTo>
                  <a:cubicBezTo>
                    <a:pt x="13986" y="1053"/>
                    <a:pt x="13384" y="1329"/>
                    <a:pt x="12682" y="1579"/>
                  </a:cubicBezTo>
                  <a:lnTo>
                    <a:pt x="12682" y="1554"/>
                  </a:lnTo>
                  <a:cubicBezTo>
                    <a:pt x="11580" y="1930"/>
                    <a:pt x="10427" y="2106"/>
                    <a:pt x="9299" y="2281"/>
                  </a:cubicBezTo>
                  <a:cubicBezTo>
                    <a:pt x="8923" y="2331"/>
                    <a:pt x="8547" y="2382"/>
                    <a:pt x="8146" y="2457"/>
                  </a:cubicBezTo>
                  <a:cubicBezTo>
                    <a:pt x="7244" y="2607"/>
                    <a:pt x="6517" y="2783"/>
                    <a:pt x="5890" y="2983"/>
                  </a:cubicBezTo>
                  <a:cubicBezTo>
                    <a:pt x="5489" y="3108"/>
                    <a:pt x="5114" y="3259"/>
                    <a:pt x="4788" y="3409"/>
                  </a:cubicBezTo>
                  <a:cubicBezTo>
                    <a:pt x="4462" y="3559"/>
                    <a:pt x="4111" y="3760"/>
                    <a:pt x="3760" y="3986"/>
                  </a:cubicBezTo>
                  <a:cubicBezTo>
                    <a:pt x="3108" y="4412"/>
                    <a:pt x="2507" y="4988"/>
                    <a:pt x="2031" y="5640"/>
                  </a:cubicBezTo>
                  <a:cubicBezTo>
                    <a:pt x="1605" y="6216"/>
                    <a:pt x="1229" y="6868"/>
                    <a:pt x="928" y="7695"/>
                  </a:cubicBezTo>
                  <a:cubicBezTo>
                    <a:pt x="652" y="8422"/>
                    <a:pt x="427" y="9199"/>
                    <a:pt x="276" y="10076"/>
                  </a:cubicBezTo>
                  <a:cubicBezTo>
                    <a:pt x="126" y="10878"/>
                    <a:pt x="76" y="11730"/>
                    <a:pt x="101" y="12557"/>
                  </a:cubicBezTo>
                  <a:cubicBezTo>
                    <a:pt x="101" y="13133"/>
                    <a:pt x="151" y="13685"/>
                    <a:pt x="251" y="14211"/>
                  </a:cubicBezTo>
                  <a:cubicBezTo>
                    <a:pt x="226" y="14186"/>
                    <a:pt x="226" y="14186"/>
                    <a:pt x="201" y="14186"/>
                  </a:cubicBezTo>
                  <a:cubicBezTo>
                    <a:pt x="126" y="14211"/>
                    <a:pt x="76" y="14236"/>
                    <a:pt x="51" y="14286"/>
                  </a:cubicBezTo>
                  <a:cubicBezTo>
                    <a:pt x="26" y="14311"/>
                    <a:pt x="1" y="14362"/>
                    <a:pt x="26" y="14412"/>
                  </a:cubicBezTo>
                  <a:cubicBezTo>
                    <a:pt x="26" y="14412"/>
                    <a:pt x="26" y="14437"/>
                    <a:pt x="26" y="14462"/>
                  </a:cubicBezTo>
                  <a:cubicBezTo>
                    <a:pt x="26" y="14487"/>
                    <a:pt x="51" y="14512"/>
                    <a:pt x="76" y="14537"/>
                  </a:cubicBezTo>
                  <a:cubicBezTo>
                    <a:pt x="101" y="14562"/>
                    <a:pt x="126" y="14587"/>
                    <a:pt x="151" y="14637"/>
                  </a:cubicBezTo>
                  <a:cubicBezTo>
                    <a:pt x="176" y="14687"/>
                    <a:pt x="226" y="14737"/>
                    <a:pt x="276" y="14788"/>
                  </a:cubicBezTo>
                  <a:cubicBezTo>
                    <a:pt x="477" y="14311"/>
                    <a:pt x="702" y="13835"/>
                    <a:pt x="953" y="13384"/>
                  </a:cubicBezTo>
                  <a:cubicBezTo>
                    <a:pt x="1279" y="12808"/>
                    <a:pt x="1630" y="12256"/>
                    <a:pt x="2031" y="11755"/>
                  </a:cubicBezTo>
                  <a:cubicBezTo>
                    <a:pt x="2031" y="11730"/>
                    <a:pt x="2031" y="11730"/>
                    <a:pt x="2031" y="11730"/>
                  </a:cubicBezTo>
                  <a:cubicBezTo>
                    <a:pt x="1905" y="11529"/>
                    <a:pt x="1830" y="11304"/>
                    <a:pt x="1780" y="11103"/>
                  </a:cubicBezTo>
                  <a:cubicBezTo>
                    <a:pt x="1705" y="10903"/>
                    <a:pt x="1680" y="10702"/>
                    <a:pt x="1655" y="10502"/>
                  </a:cubicBezTo>
                  <a:cubicBezTo>
                    <a:pt x="1580" y="10051"/>
                    <a:pt x="1555" y="9625"/>
                    <a:pt x="1479" y="9174"/>
                  </a:cubicBezTo>
                  <a:cubicBezTo>
                    <a:pt x="1479" y="9123"/>
                    <a:pt x="1504" y="9098"/>
                    <a:pt x="1555" y="9073"/>
                  </a:cubicBezTo>
                  <a:cubicBezTo>
                    <a:pt x="1605" y="9073"/>
                    <a:pt x="1630" y="9123"/>
                    <a:pt x="1655" y="9148"/>
                  </a:cubicBezTo>
                  <a:cubicBezTo>
                    <a:pt x="1705" y="9474"/>
                    <a:pt x="1730" y="9800"/>
                    <a:pt x="1780" y="10126"/>
                  </a:cubicBezTo>
                  <a:cubicBezTo>
                    <a:pt x="1780" y="10276"/>
                    <a:pt x="1805" y="10427"/>
                    <a:pt x="1830" y="10602"/>
                  </a:cubicBezTo>
                  <a:cubicBezTo>
                    <a:pt x="1855" y="10727"/>
                    <a:pt x="1880" y="10853"/>
                    <a:pt x="1931" y="11003"/>
                  </a:cubicBezTo>
                  <a:cubicBezTo>
                    <a:pt x="1906" y="10978"/>
                    <a:pt x="1905" y="10978"/>
                    <a:pt x="1905" y="10978"/>
                  </a:cubicBezTo>
                  <a:lnTo>
                    <a:pt x="1905" y="10978"/>
                  </a:lnTo>
                  <a:cubicBezTo>
                    <a:pt x="1956" y="11078"/>
                    <a:pt x="1981" y="11204"/>
                    <a:pt x="2031" y="11329"/>
                  </a:cubicBezTo>
                  <a:cubicBezTo>
                    <a:pt x="2056" y="11404"/>
                    <a:pt x="2106" y="11504"/>
                    <a:pt x="2156" y="11605"/>
                  </a:cubicBezTo>
                  <a:cubicBezTo>
                    <a:pt x="2156" y="11580"/>
                    <a:pt x="2181" y="11580"/>
                    <a:pt x="2181" y="11554"/>
                  </a:cubicBezTo>
                  <a:cubicBezTo>
                    <a:pt x="2607" y="11003"/>
                    <a:pt x="3083" y="10502"/>
                    <a:pt x="3610" y="10001"/>
                  </a:cubicBezTo>
                  <a:cubicBezTo>
                    <a:pt x="3585" y="10001"/>
                    <a:pt x="3585" y="9976"/>
                    <a:pt x="3560" y="9950"/>
                  </a:cubicBezTo>
                  <a:cubicBezTo>
                    <a:pt x="3409" y="9650"/>
                    <a:pt x="3284" y="9299"/>
                    <a:pt x="3209" y="8948"/>
                  </a:cubicBezTo>
                  <a:cubicBezTo>
                    <a:pt x="3134" y="8597"/>
                    <a:pt x="3108" y="8246"/>
                    <a:pt x="3083" y="7895"/>
                  </a:cubicBezTo>
                  <a:cubicBezTo>
                    <a:pt x="3058" y="7219"/>
                    <a:pt x="3108" y="6517"/>
                    <a:pt x="3184" y="5840"/>
                  </a:cubicBezTo>
                  <a:cubicBezTo>
                    <a:pt x="3184" y="5790"/>
                    <a:pt x="3209" y="5765"/>
                    <a:pt x="3259" y="5765"/>
                  </a:cubicBezTo>
                  <a:cubicBezTo>
                    <a:pt x="3309" y="5765"/>
                    <a:pt x="3359" y="5815"/>
                    <a:pt x="3334" y="5865"/>
                  </a:cubicBezTo>
                  <a:cubicBezTo>
                    <a:pt x="3284" y="6392"/>
                    <a:pt x="3259" y="6918"/>
                    <a:pt x="3234" y="7419"/>
                  </a:cubicBezTo>
                  <a:cubicBezTo>
                    <a:pt x="3234" y="7720"/>
                    <a:pt x="3259" y="7996"/>
                    <a:pt x="3284" y="8296"/>
                  </a:cubicBezTo>
                  <a:cubicBezTo>
                    <a:pt x="3309" y="8547"/>
                    <a:pt x="3359" y="8823"/>
                    <a:pt x="3434" y="9073"/>
                  </a:cubicBezTo>
                  <a:cubicBezTo>
                    <a:pt x="3434" y="9073"/>
                    <a:pt x="3434" y="9098"/>
                    <a:pt x="3434" y="9098"/>
                  </a:cubicBezTo>
                  <a:cubicBezTo>
                    <a:pt x="3459" y="9249"/>
                    <a:pt x="3509" y="9374"/>
                    <a:pt x="3560" y="9524"/>
                  </a:cubicBezTo>
                  <a:cubicBezTo>
                    <a:pt x="3610" y="9650"/>
                    <a:pt x="3660" y="9775"/>
                    <a:pt x="3710" y="9875"/>
                  </a:cubicBezTo>
                  <a:cubicBezTo>
                    <a:pt x="4211" y="9399"/>
                    <a:pt x="4738" y="8973"/>
                    <a:pt x="5264" y="8522"/>
                  </a:cubicBezTo>
                  <a:cubicBezTo>
                    <a:pt x="5540" y="8296"/>
                    <a:pt x="5840" y="8071"/>
                    <a:pt x="6141" y="7845"/>
                  </a:cubicBezTo>
                  <a:cubicBezTo>
                    <a:pt x="6141" y="7845"/>
                    <a:pt x="6141" y="7820"/>
                    <a:pt x="6141" y="7820"/>
                  </a:cubicBezTo>
                  <a:cubicBezTo>
                    <a:pt x="5991" y="7519"/>
                    <a:pt x="5916" y="7219"/>
                    <a:pt x="5840" y="6918"/>
                  </a:cubicBezTo>
                  <a:cubicBezTo>
                    <a:pt x="5790" y="6592"/>
                    <a:pt x="5740" y="6266"/>
                    <a:pt x="5740" y="5915"/>
                  </a:cubicBezTo>
                  <a:cubicBezTo>
                    <a:pt x="5715" y="5615"/>
                    <a:pt x="5740" y="5289"/>
                    <a:pt x="5765" y="4963"/>
                  </a:cubicBezTo>
                  <a:cubicBezTo>
                    <a:pt x="5790" y="4813"/>
                    <a:pt x="5790" y="4662"/>
                    <a:pt x="5840" y="4512"/>
                  </a:cubicBezTo>
                  <a:cubicBezTo>
                    <a:pt x="5865" y="4361"/>
                    <a:pt x="5890" y="4236"/>
                    <a:pt x="5916" y="4111"/>
                  </a:cubicBezTo>
                  <a:cubicBezTo>
                    <a:pt x="5941" y="4086"/>
                    <a:pt x="5941" y="4061"/>
                    <a:pt x="5966" y="4061"/>
                  </a:cubicBezTo>
                  <a:cubicBezTo>
                    <a:pt x="5991" y="4061"/>
                    <a:pt x="5991" y="4036"/>
                    <a:pt x="5991" y="4036"/>
                  </a:cubicBezTo>
                  <a:cubicBezTo>
                    <a:pt x="6016" y="4036"/>
                    <a:pt x="6016" y="4061"/>
                    <a:pt x="6041" y="4061"/>
                  </a:cubicBezTo>
                  <a:cubicBezTo>
                    <a:pt x="6066" y="4061"/>
                    <a:pt x="6066" y="4086"/>
                    <a:pt x="6091" y="4111"/>
                  </a:cubicBezTo>
                  <a:cubicBezTo>
                    <a:pt x="6091" y="4136"/>
                    <a:pt x="6091" y="4136"/>
                    <a:pt x="6091" y="4161"/>
                  </a:cubicBezTo>
                  <a:cubicBezTo>
                    <a:pt x="6091" y="4186"/>
                    <a:pt x="6066" y="4211"/>
                    <a:pt x="6066" y="4211"/>
                  </a:cubicBezTo>
                  <a:cubicBezTo>
                    <a:pt x="6066" y="4211"/>
                    <a:pt x="6066" y="4211"/>
                    <a:pt x="6066" y="4186"/>
                  </a:cubicBezTo>
                  <a:cubicBezTo>
                    <a:pt x="5966" y="4662"/>
                    <a:pt x="5916" y="5163"/>
                    <a:pt x="5890" y="5640"/>
                  </a:cubicBezTo>
                  <a:cubicBezTo>
                    <a:pt x="5890" y="6141"/>
                    <a:pt x="5941" y="6667"/>
                    <a:pt x="6066" y="7143"/>
                  </a:cubicBezTo>
                  <a:cubicBezTo>
                    <a:pt x="6066" y="7143"/>
                    <a:pt x="6066" y="7143"/>
                    <a:pt x="6066" y="7118"/>
                  </a:cubicBezTo>
                  <a:cubicBezTo>
                    <a:pt x="6116" y="7344"/>
                    <a:pt x="6191" y="7544"/>
                    <a:pt x="6291" y="7745"/>
                  </a:cubicBezTo>
                  <a:cubicBezTo>
                    <a:pt x="7093" y="7118"/>
                    <a:pt x="7946" y="6517"/>
                    <a:pt x="8798" y="5940"/>
                  </a:cubicBezTo>
                  <a:cubicBezTo>
                    <a:pt x="8622" y="5489"/>
                    <a:pt x="8547" y="4988"/>
                    <a:pt x="8572" y="4512"/>
                  </a:cubicBezTo>
                  <a:cubicBezTo>
                    <a:pt x="8597" y="4261"/>
                    <a:pt x="8622" y="3986"/>
                    <a:pt x="8647" y="3710"/>
                  </a:cubicBezTo>
                  <a:cubicBezTo>
                    <a:pt x="8697" y="3509"/>
                    <a:pt x="8748" y="3284"/>
                    <a:pt x="8823" y="3058"/>
                  </a:cubicBezTo>
                  <a:cubicBezTo>
                    <a:pt x="8823" y="3033"/>
                    <a:pt x="8848" y="3033"/>
                    <a:pt x="8848" y="3008"/>
                  </a:cubicBezTo>
                  <a:lnTo>
                    <a:pt x="8923" y="3008"/>
                  </a:lnTo>
                  <a:cubicBezTo>
                    <a:pt x="8948" y="3033"/>
                    <a:pt x="8973" y="3033"/>
                    <a:pt x="8973" y="3058"/>
                  </a:cubicBezTo>
                  <a:cubicBezTo>
                    <a:pt x="8973" y="3083"/>
                    <a:pt x="8973" y="3108"/>
                    <a:pt x="8973" y="3133"/>
                  </a:cubicBezTo>
                  <a:cubicBezTo>
                    <a:pt x="8973" y="3158"/>
                    <a:pt x="8948" y="3184"/>
                    <a:pt x="8948" y="3209"/>
                  </a:cubicBezTo>
                  <a:lnTo>
                    <a:pt x="8948" y="3234"/>
                  </a:lnTo>
                  <a:cubicBezTo>
                    <a:pt x="8823" y="3683"/>
                    <a:pt x="8748" y="4158"/>
                    <a:pt x="8748" y="4657"/>
                  </a:cubicBezTo>
                  <a:lnTo>
                    <a:pt x="8748" y="4657"/>
                  </a:lnTo>
                  <a:cubicBezTo>
                    <a:pt x="8748" y="4651"/>
                    <a:pt x="8748" y="4644"/>
                    <a:pt x="8748" y="4637"/>
                  </a:cubicBezTo>
                  <a:cubicBezTo>
                    <a:pt x="8748" y="4637"/>
                    <a:pt x="8748" y="4662"/>
                    <a:pt x="8748" y="4662"/>
                  </a:cubicBezTo>
                  <a:cubicBezTo>
                    <a:pt x="8748" y="4661"/>
                    <a:pt x="8748" y="4659"/>
                    <a:pt x="8748" y="4657"/>
                  </a:cubicBezTo>
                  <a:lnTo>
                    <a:pt x="8748" y="4657"/>
                  </a:lnTo>
                  <a:cubicBezTo>
                    <a:pt x="8748" y="4801"/>
                    <a:pt x="8749" y="4945"/>
                    <a:pt x="8773" y="5088"/>
                  </a:cubicBezTo>
                  <a:cubicBezTo>
                    <a:pt x="8773" y="5239"/>
                    <a:pt x="8798" y="5389"/>
                    <a:pt x="8848" y="5514"/>
                  </a:cubicBezTo>
                  <a:cubicBezTo>
                    <a:pt x="8873" y="5615"/>
                    <a:pt x="8898" y="5740"/>
                    <a:pt x="8948" y="5840"/>
                  </a:cubicBezTo>
                  <a:cubicBezTo>
                    <a:pt x="9725" y="5264"/>
                    <a:pt x="10527" y="4712"/>
                    <a:pt x="11304" y="4111"/>
                  </a:cubicBezTo>
                  <a:cubicBezTo>
                    <a:pt x="11254" y="3986"/>
                    <a:pt x="11229" y="3835"/>
                    <a:pt x="11229" y="3710"/>
                  </a:cubicBezTo>
                  <a:cubicBezTo>
                    <a:pt x="11229" y="3534"/>
                    <a:pt x="11204" y="3384"/>
                    <a:pt x="11229" y="3234"/>
                  </a:cubicBezTo>
                  <a:cubicBezTo>
                    <a:pt x="11229" y="2908"/>
                    <a:pt x="11304" y="2582"/>
                    <a:pt x="11429" y="2281"/>
                  </a:cubicBezTo>
                  <a:cubicBezTo>
                    <a:pt x="11429" y="2256"/>
                    <a:pt x="11479" y="2231"/>
                    <a:pt x="11505" y="2231"/>
                  </a:cubicBezTo>
                  <a:lnTo>
                    <a:pt x="11530" y="2231"/>
                  </a:lnTo>
                  <a:cubicBezTo>
                    <a:pt x="11580" y="2256"/>
                    <a:pt x="11605" y="2306"/>
                    <a:pt x="11580" y="2356"/>
                  </a:cubicBezTo>
                  <a:cubicBezTo>
                    <a:pt x="11555" y="2432"/>
                    <a:pt x="11505" y="2532"/>
                    <a:pt x="11479" y="2632"/>
                  </a:cubicBezTo>
                  <a:cubicBezTo>
                    <a:pt x="11479" y="2632"/>
                    <a:pt x="11479" y="2607"/>
                    <a:pt x="11479" y="2607"/>
                  </a:cubicBezTo>
                  <a:cubicBezTo>
                    <a:pt x="11454" y="2732"/>
                    <a:pt x="11429" y="2858"/>
                    <a:pt x="11404" y="2983"/>
                  </a:cubicBezTo>
                  <a:cubicBezTo>
                    <a:pt x="11404" y="3108"/>
                    <a:pt x="11404" y="3234"/>
                    <a:pt x="11379" y="3359"/>
                  </a:cubicBezTo>
                  <a:cubicBezTo>
                    <a:pt x="11379" y="3484"/>
                    <a:pt x="11404" y="3610"/>
                    <a:pt x="11404" y="3735"/>
                  </a:cubicBezTo>
                  <a:cubicBezTo>
                    <a:pt x="11429" y="3810"/>
                    <a:pt x="11429" y="3910"/>
                    <a:pt x="11454" y="3986"/>
                  </a:cubicBezTo>
                  <a:cubicBezTo>
                    <a:pt x="11730" y="3760"/>
                    <a:pt x="12031" y="3534"/>
                    <a:pt x="12307" y="3309"/>
                  </a:cubicBezTo>
                  <a:cubicBezTo>
                    <a:pt x="12332" y="3284"/>
                    <a:pt x="12332" y="3284"/>
                    <a:pt x="12332" y="3284"/>
                  </a:cubicBezTo>
                  <a:cubicBezTo>
                    <a:pt x="12657" y="3008"/>
                    <a:pt x="12958" y="2757"/>
                    <a:pt x="13259" y="2457"/>
                  </a:cubicBezTo>
                  <a:cubicBezTo>
                    <a:pt x="13234" y="2281"/>
                    <a:pt x="13259" y="2106"/>
                    <a:pt x="13309" y="1930"/>
                  </a:cubicBezTo>
                  <a:cubicBezTo>
                    <a:pt x="13334" y="1855"/>
                    <a:pt x="13359" y="1755"/>
                    <a:pt x="13384" y="1680"/>
                  </a:cubicBezTo>
                  <a:cubicBezTo>
                    <a:pt x="13434" y="1605"/>
                    <a:pt x="13459" y="1554"/>
                    <a:pt x="13484" y="1504"/>
                  </a:cubicBezTo>
                  <a:cubicBezTo>
                    <a:pt x="13510" y="1479"/>
                    <a:pt x="13535" y="1454"/>
                    <a:pt x="13560" y="1454"/>
                  </a:cubicBezTo>
                  <a:cubicBezTo>
                    <a:pt x="13585" y="1454"/>
                    <a:pt x="13610" y="1479"/>
                    <a:pt x="13610" y="1479"/>
                  </a:cubicBezTo>
                  <a:cubicBezTo>
                    <a:pt x="13635" y="1504"/>
                    <a:pt x="13635" y="1504"/>
                    <a:pt x="13635" y="1529"/>
                  </a:cubicBezTo>
                  <a:cubicBezTo>
                    <a:pt x="13660" y="1554"/>
                    <a:pt x="13635" y="1579"/>
                    <a:pt x="13635" y="1605"/>
                  </a:cubicBezTo>
                  <a:cubicBezTo>
                    <a:pt x="13635" y="1605"/>
                    <a:pt x="13610" y="1630"/>
                    <a:pt x="13610" y="1630"/>
                  </a:cubicBezTo>
                  <a:cubicBezTo>
                    <a:pt x="13585" y="1705"/>
                    <a:pt x="13535" y="1780"/>
                    <a:pt x="13510" y="1830"/>
                  </a:cubicBezTo>
                  <a:cubicBezTo>
                    <a:pt x="13484" y="1880"/>
                    <a:pt x="13484" y="1955"/>
                    <a:pt x="13459" y="2006"/>
                  </a:cubicBezTo>
                  <a:cubicBezTo>
                    <a:pt x="13459" y="2056"/>
                    <a:pt x="13434" y="2106"/>
                    <a:pt x="13434" y="2156"/>
                  </a:cubicBezTo>
                  <a:cubicBezTo>
                    <a:pt x="13434" y="2206"/>
                    <a:pt x="13409" y="2256"/>
                    <a:pt x="13409" y="2306"/>
                  </a:cubicBezTo>
                  <a:cubicBezTo>
                    <a:pt x="13635" y="2106"/>
                    <a:pt x="13860" y="1880"/>
                    <a:pt x="14086" y="1655"/>
                  </a:cubicBezTo>
                  <a:cubicBezTo>
                    <a:pt x="14562" y="1128"/>
                    <a:pt x="15038" y="577"/>
                    <a:pt x="1546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55"/>
            <p:cNvSpPr/>
            <p:nvPr/>
          </p:nvSpPr>
          <p:spPr>
            <a:xfrm>
              <a:off x="2490750" y="20169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0" y="25"/>
                  </a:lnTo>
                  <a:cubicBezTo>
                    <a:pt x="0" y="25"/>
                    <a:pt x="0" y="25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55"/>
            <p:cNvSpPr/>
            <p:nvPr/>
          </p:nvSpPr>
          <p:spPr>
            <a:xfrm>
              <a:off x="2713175" y="1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55"/>
            <p:cNvSpPr/>
            <p:nvPr/>
          </p:nvSpPr>
          <p:spPr>
            <a:xfrm>
              <a:off x="2414925" y="1791375"/>
              <a:ext cx="381600" cy="384750"/>
            </a:xfrm>
            <a:custGeom>
              <a:avLst/>
              <a:gdLst/>
              <a:ahLst/>
              <a:cxnLst/>
              <a:rect l="l" t="t" r="r" b="b"/>
              <a:pathLst>
                <a:path w="15264" h="15390" extrusionOk="0">
                  <a:moveTo>
                    <a:pt x="15214" y="1"/>
                  </a:moveTo>
                  <a:cubicBezTo>
                    <a:pt x="14838" y="552"/>
                    <a:pt x="14412" y="1078"/>
                    <a:pt x="13936" y="1555"/>
                  </a:cubicBezTo>
                  <a:cubicBezTo>
                    <a:pt x="14036" y="1580"/>
                    <a:pt x="14111" y="1580"/>
                    <a:pt x="14186" y="1580"/>
                  </a:cubicBezTo>
                  <a:cubicBezTo>
                    <a:pt x="14236" y="1580"/>
                    <a:pt x="14312" y="1580"/>
                    <a:pt x="14362" y="1555"/>
                  </a:cubicBezTo>
                  <a:lnTo>
                    <a:pt x="14337" y="1555"/>
                  </a:lnTo>
                  <a:cubicBezTo>
                    <a:pt x="14437" y="1555"/>
                    <a:pt x="14537" y="1529"/>
                    <a:pt x="14637" y="1504"/>
                  </a:cubicBezTo>
                  <a:lnTo>
                    <a:pt x="14662" y="1504"/>
                  </a:lnTo>
                  <a:cubicBezTo>
                    <a:pt x="14713" y="1504"/>
                    <a:pt x="14738" y="1529"/>
                    <a:pt x="14763" y="1580"/>
                  </a:cubicBezTo>
                  <a:cubicBezTo>
                    <a:pt x="14763" y="1630"/>
                    <a:pt x="14738" y="1680"/>
                    <a:pt x="14687" y="1680"/>
                  </a:cubicBezTo>
                  <a:cubicBezTo>
                    <a:pt x="14612" y="1705"/>
                    <a:pt x="14537" y="1705"/>
                    <a:pt x="14437" y="1730"/>
                  </a:cubicBezTo>
                  <a:cubicBezTo>
                    <a:pt x="14387" y="1730"/>
                    <a:pt x="14312" y="1755"/>
                    <a:pt x="14236" y="1755"/>
                  </a:cubicBezTo>
                  <a:lnTo>
                    <a:pt x="13986" y="1755"/>
                  </a:lnTo>
                  <a:cubicBezTo>
                    <a:pt x="13936" y="1730"/>
                    <a:pt x="13885" y="1730"/>
                    <a:pt x="13835" y="1730"/>
                  </a:cubicBezTo>
                  <a:cubicBezTo>
                    <a:pt x="13835" y="1705"/>
                    <a:pt x="13835" y="1705"/>
                    <a:pt x="13810" y="1705"/>
                  </a:cubicBezTo>
                  <a:cubicBezTo>
                    <a:pt x="13760" y="1755"/>
                    <a:pt x="13735" y="1805"/>
                    <a:pt x="13685" y="1855"/>
                  </a:cubicBezTo>
                  <a:cubicBezTo>
                    <a:pt x="13184" y="2357"/>
                    <a:pt x="12657" y="2833"/>
                    <a:pt x="12131" y="3284"/>
                  </a:cubicBezTo>
                  <a:cubicBezTo>
                    <a:pt x="12181" y="3309"/>
                    <a:pt x="12231" y="3309"/>
                    <a:pt x="12281" y="3334"/>
                  </a:cubicBezTo>
                  <a:cubicBezTo>
                    <a:pt x="12382" y="3359"/>
                    <a:pt x="12457" y="3359"/>
                    <a:pt x="12532" y="3384"/>
                  </a:cubicBezTo>
                  <a:cubicBezTo>
                    <a:pt x="12657" y="3409"/>
                    <a:pt x="12808" y="3409"/>
                    <a:pt x="12933" y="3409"/>
                  </a:cubicBezTo>
                  <a:cubicBezTo>
                    <a:pt x="13058" y="3409"/>
                    <a:pt x="13159" y="3409"/>
                    <a:pt x="13284" y="3384"/>
                  </a:cubicBezTo>
                  <a:lnTo>
                    <a:pt x="13309" y="3384"/>
                  </a:lnTo>
                  <a:cubicBezTo>
                    <a:pt x="13434" y="3384"/>
                    <a:pt x="13560" y="3359"/>
                    <a:pt x="13710" y="3309"/>
                  </a:cubicBezTo>
                  <a:cubicBezTo>
                    <a:pt x="13735" y="3309"/>
                    <a:pt x="13785" y="3334"/>
                    <a:pt x="13810" y="3384"/>
                  </a:cubicBezTo>
                  <a:cubicBezTo>
                    <a:pt x="13810" y="3434"/>
                    <a:pt x="13785" y="3459"/>
                    <a:pt x="13735" y="3484"/>
                  </a:cubicBezTo>
                  <a:cubicBezTo>
                    <a:pt x="13459" y="3560"/>
                    <a:pt x="13159" y="3585"/>
                    <a:pt x="12858" y="3585"/>
                  </a:cubicBezTo>
                  <a:cubicBezTo>
                    <a:pt x="12708" y="3585"/>
                    <a:pt x="12557" y="3560"/>
                    <a:pt x="12432" y="3535"/>
                  </a:cubicBezTo>
                  <a:cubicBezTo>
                    <a:pt x="12281" y="3509"/>
                    <a:pt x="12156" y="3484"/>
                    <a:pt x="12006" y="3434"/>
                  </a:cubicBezTo>
                  <a:cubicBezTo>
                    <a:pt x="12006" y="3434"/>
                    <a:pt x="11981" y="3409"/>
                    <a:pt x="11981" y="3409"/>
                  </a:cubicBezTo>
                  <a:cubicBezTo>
                    <a:pt x="11855" y="3509"/>
                    <a:pt x="11730" y="3610"/>
                    <a:pt x="11605" y="3710"/>
                  </a:cubicBezTo>
                  <a:cubicBezTo>
                    <a:pt x="11429" y="3860"/>
                    <a:pt x="11254" y="4011"/>
                    <a:pt x="11078" y="4136"/>
                  </a:cubicBezTo>
                  <a:cubicBezTo>
                    <a:pt x="11053" y="4161"/>
                    <a:pt x="11053" y="4186"/>
                    <a:pt x="11028" y="4186"/>
                  </a:cubicBezTo>
                  <a:cubicBezTo>
                    <a:pt x="10577" y="4537"/>
                    <a:pt x="10126" y="4863"/>
                    <a:pt x="9675" y="5189"/>
                  </a:cubicBezTo>
                  <a:cubicBezTo>
                    <a:pt x="9750" y="5239"/>
                    <a:pt x="9825" y="5289"/>
                    <a:pt x="9901" y="5339"/>
                  </a:cubicBezTo>
                  <a:cubicBezTo>
                    <a:pt x="9976" y="5389"/>
                    <a:pt x="10026" y="5414"/>
                    <a:pt x="10101" y="5439"/>
                  </a:cubicBezTo>
                  <a:cubicBezTo>
                    <a:pt x="10276" y="5514"/>
                    <a:pt x="10427" y="5590"/>
                    <a:pt x="10602" y="5640"/>
                  </a:cubicBezTo>
                  <a:cubicBezTo>
                    <a:pt x="10753" y="5665"/>
                    <a:pt x="10903" y="5690"/>
                    <a:pt x="11053" y="5715"/>
                  </a:cubicBezTo>
                  <a:cubicBezTo>
                    <a:pt x="11053" y="5715"/>
                    <a:pt x="11078" y="5740"/>
                    <a:pt x="11078" y="5740"/>
                  </a:cubicBezTo>
                  <a:cubicBezTo>
                    <a:pt x="11404" y="5765"/>
                    <a:pt x="11730" y="5790"/>
                    <a:pt x="12056" y="5790"/>
                  </a:cubicBezTo>
                  <a:cubicBezTo>
                    <a:pt x="12106" y="5790"/>
                    <a:pt x="12131" y="5840"/>
                    <a:pt x="12131" y="5890"/>
                  </a:cubicBezTo>
                  <a:cubicBezTo>
                    <a:pt x="12131" y="5941"/>
                    <a:pt x="12106" y="5966"/>
                    <a:pt x="12056" y="5966"/>
                  </a:cubicBezTo>
                  <a:cubicBezTo>
                    <a:pt x="11830" y="5966"/>
                    <a:pt x="11605" y="5966"/>
                    <a:pt x="11379" y="5941"/>
                  </a:cubicBezTo>
                  <a:cubicBezTo>
                    <a:pt x="11154" y="5915"/>
                    <a:pt x="10928" y="5890"/>
                    <a:pt x="10703" y="5840"/>
                  </a:cubicBezTo>
                  <a:cubicBezTo>
                    <a:pt x="10602" y="5815"/>
                    <a:pt x="10477" y="5765"/>
                    <a:pt x="10352" y="5740"/>
                  </a:cubicBezTo>
                  <a:cubicBezTo>
                    <a:pt x="10251" y="5690"/>
                    <a:pt x="10151" y="5665"/>
                    <a:pt x="10051" y="5615"/>
                  </a:cubicBezTo>
                  <a:cubicBezTo>
                    <a:pt x="9875" y="5540"/>
                    <a:pt x="9700" y="5439"/>
                    <a:pt x="9550" y="5314"/>
                  </a:cubicBezTo>
                  <a:cubicBezTo>
                    <a:pt x="9550" y="5314"/>
                    <a:pt x="9525" y="5289"/>
                    <a:pt x="9525" y="5289"/>
                  </a:cubicBezTo>
                  <a:cubicBezTo>
                    <a:pt x="8748" y="5865"/>
                    <a:pt x="7946" y="6392"/>
                    <a:pt x="7169" y="6968"/>
                  </a:cubicBezTo>
                  <a:cubicBezTo>
                    <a:pt x="7194" y="6993"/>
                    <a:pt x="7219" y="7018"/>
                    <a:pt x="7244" y="7043"/>
                  </a:cubicBezTo>
                  <a:cubicBezTo>
                    <a:pt x="7369" y="7144"/>
                    <a:pt x="7520" y="7244"/>
                    <a:pt x="7670" y="7319"/>
                  </a:cubicBezTo>
                  <a:cubicBezTo>
                    <a:pt x="7795" y="7394"/>
                    <a:pt x="7921" y="7469"/>
                    <a:pt x="8046" y="7520"/>
                  </a:cubicBezTo>
                  <a:cubicBezTo>
                    <a:pt x="8497" y="7720"/>
                    <a:pt x="8998" y="7870"/>
                    <a:pt x="9474" y="7946"/>
                  </a:cubicBezTo>
                  <a:lnTo>
                    <a:pt x="9449" y="7946"/>
                  </a:lnTo>
                  <a:cubicBezTo>
                    <a:pt x="9670" y="7982"/>
                    <a:pt x="9890" y="8006"/>
                    <a:pt x="10110" y="8006"/>
                  </a:cubicBezTo>
                  <a:cubicBezTo>
                    <a:pt x="10190" y="8006"/>
                    <a:pt x="10271" y="8002"/>
                    <a:pt x="10352" y="7996"/>
                  </a:cubicBezTo>
                  <a:cubicBezTo>
                    <a:pt x="10402" y="7996"/>
                    <a:pt x="10427" y="8046"/>
                    <a:pt x="10427" y="8096"/>
                  </a:cubicBezTo>
                  <a:cubicBezTo>
                    <a:pt x="10427" y="8146"/>
                    <a:pt x="10402" y="8171"/>
                    <a:pt x="10352" y="8171"/>
                  </a:cubicBezTo>
                  <a:cubicBezTo>
                    <a:pt x="10271" y="8178"/>
                    <a:pt x="10190" y="8181"/>
                    <a:pt x="10110" y="8181"/>
                  </a:cubicBezTo>
                  <a:cubicBezTo>
                    <a:pt x="9890" y="8181"/>
                    <a:pt x="9670" y="8158"/>
                    <a:pt x="9449" y="8121"/>
                  </a:cubicBezTo>
                  <a:cubicBezTo>
                    <a:pt x="9149" y="8071"/>
                    <a:pt x="8848" y="7996"/>
                    <a:pt x="8547" y="7895"/>
                  </a:cubicBezTo>
                  <a:cubicBezTo>
                    <a:pt x="8246" y="7795"/>
                    <a:pt x="7971" y="7695"/>
                    <a:pt x="7695" y="7545"/>
                  </a:cubicBezTo>
                  <a:cubicBezTo>
                    <a:pt x="7570" y="7469"/>
                    <a:pt x="7444" y="7394"/>
                    <a:pt x="7319" y="7294"/>
                  </a:cubicBezTo>
                  <a:cubicBezTo>
                    <a:pt x="7219" y="7219"/>
                    <a:pt x="7119" y="7144"/>
                    <a:pt x="7018" y="7068"/>
                  </a:cubicBezTo>
                  <a:cubicBezTo>
                    <a:pt x="6266" y="7595"/>
                    <a:pt x="5515" y="8146"/>
                    <a:pt x="4813" y="8748"/>
                  </a:cubicBezTo>
                  <a:cubicBezTo>
                    <a:pt x="4863" y="8798"/>
                    <a:pt x="4938" y="8873"/>
                    <a:pt x="5013" y="8923"/>
                  </a:cubicBezTo>
                  <a:cubicBezTo>
                    <a:pt x="5164" y="9048"/>
                    <a:pt x="5314" y="9174"/>
                    <a:pt x="5489" y="9249"/>
                  </a:cubicBezTo>
                  <a:cubicBezTo>
                    <a:pt x="5640" y="9374"/>
                    <a:pt x="5815" y="9449"/>
                    <a:pt x="6016" y="9525"/>
                  </a:cubicBezTo>
                  <a:cubicBezTo>
                    <a:pt x="6617" y="9800"/>
                    <a:pt x="7244" y="9976"/>
                    <a:pt x="7870" y="10076"/>
                  </a:cubicBezTo>
                  <a:cubicBezTo>
                    <a:pt x="8121" y="10101"/>
                    <a:pt x="8372" y="10151"/>
                    <a:pt x="8647" y="10151"/>
                  </a:cubicBezTo>
                  <a:cubicBezTo>
                    <a:pt x="8697" y="10151"/>
                    <a:pt x="8723" y="10201"/>
                    <a:pt x="8723" y="10251"/>
                  </a:cubicBezTo>
                  <a:cubicBezTo>
                    <a:pt x="8723" y="10301"/>
                    <a:pt x="8672" y="10327"/>
                    <a:pt x="8647" y="10327"/>
                  </a:cubicBezTo>
                  <a:cubicBezTo>
                    <a:pt x="8296" y="10301"/>
                    <a:pt x="7946" y="10251"/>
                    <a:pt x="7595" y="10201"/>
                  </a:cubicBezTo>
                  <a:cubicBezTo>
                    <a:pt x="7219" y="10126"/>
                    <a:pt x="6868" y="10026"/>
                    <a:pt x="6517" y="9926"/>
                  </a:cubicBezTo>
                  <a:cubicBezTo>
                    <a:pt x="5840" y="9675"/>
                    <a:pt x="5189" y="9349"/>
                    <a:pt x="4662" y="8848"/>
                  </a:cubicBezTo>
                  <a:lnTo>
                    <a:pt x="4562" y="8948"/>
                  </a:lnTo>
                  <a:cubicBezTo>
                    <a:pt x="3961" y="9449"/>
                    <a:pt x="3384" y="9976"/>
                    <a:pt x="2858" y="10552"/>
                  </a:cubicBezTo>
                  <a:cubicBezTo>
                    <a:pt x="2783" y="10602"/>
                    <a:pt x="2733" y="10652"/>
                    <a:pt x="2682" y="10728"/>
                  </a:cubicBezTo>
                  <a:lnTo>
                    <a:pt x="2707" y="10728"/>
                  </a:lnTo>
                  <a:cubicBezTo>
                    <a:pt x="2783" y="10828"/>
                    <a:pt x="2883" y="10928"/>
                    <a:pt x="3008" y="11028"/>
                  </a:cubicBezTo>
                  <a:cubicBezTo>
                    <a:pt x="3008" y="11028"/>
                    <a:pt x="3008" y="11003"/>
                    <a:pt x="3008" y="11003"/>
                  </a:cubicBezTo>
                  <a:cubicBezTo>
                    <a:pt x="3159" y="11129"/>
                    <a:pt x="3309" y="11254"/>
                    <a:pt x="3484" y="11354"/>
                  </a:cubicBezTo>
                  <a:cubicBezTo>
                    <a:pt x="3660" y="11454"/>
                    <a:pt x="3835" y="11530"/>
                    <a:pt x="4011" y="11630"/>
                  </a:cubicBezTo>
                  <a:lnTo>
                    <a:pt x="3986" y="11630"/>
                  </a:lnTo>
                  <a:cubicBezTo>
                    <a:pt x="4562" y="11880"/>
                    <a:pt x="5189" y="12056"/>
                    <a:pt x="5790" y="12156"/>
                  </a:cubicBezTo>
                  <a:lnTo>
                    <a:pt x="5765" y="12156"/>
                  </a:lnTo>
                  <a:cubicBezTo>
                    <a:pt x="5991" y="12181"/>
                    <a:pt x="6216" y="12206"/>
                    <a:pt x="6417" y="12206"/>
                  </a:cubicBezTo>
                  <a:cubicBezTo>
                    <a:pt x="6467" y="12206"/>
                    <a:pt x="6517" y="12256"/>
                    <a:pt x="6517" y="12306"/>
                  </a:cubicBezTo>
                  <a:cubicBezTo>
                    <a:pt x="6517" y="12357"/>
                    <a:pt x="6467" y="12382"/>
                    <a:pt x="6417" y="12382"/>
                  </a:cubicBezTo>
                  <a:cubicBezTo>
                    <a:pt x="6091" y="12382"/>
                    <a:pt x="5740" y="12332"/>
                    <a:pt x="5414" y="12256"/>
                  </a:cubicBezTo>
                  <a:cubicBezTo>
                    <a:pt x="5038" y="12181"/>
                    <a:pt x="4687" y="12081"/>
                    <a:pt x="4337" y="11931"/>
                  </a:cubicBezTo>
                  <a:cubicBezTo>
                    <a:pt x="3685" y="11705"/>
                    <a:pt x="3058" y="11354"/>
                    <a:pt x="2582" y="10853"/>
                  </a:cubicBezTo>
                  <a:lnTo>
                    <a:pt x="2557" y="10853"/>
                  </a:lnTo>
                  <a:cubicBezTo>
                    <a:pt x="2131" y="11329"/>
                    <a:pt x="1730" y="11830"/>
                    <a:pt x="1354" y="12357"/>
                  </a:cubicBezTo>
                  <a:cubicBezTo>
                    <a:pt x="1329" y="12407"/>
                    <a:pt x="1279" y="12482"/>
                    <a:pt x="1254" y="12532"/>
                  </a:cubicBezTo>
                  <a:cubicBezTo>
                    <a:pt x="1254" y="12532"/>
                    <a:pt x="1279" y="12532"/>
                    <a:pt x="1279" y="12557"/>
                  </a:cubicBezTo>
                  <a:cubicBezTo>
                    <a:pt x="1329" y="12632"/>
                    <a:pt x="1379" y="12682"/>
                    <a:pt x="1454" y="12758"/>
                  </a:cubicBezTo>
                  <a:cubicBezTo>
                    <a:pt x="1504" y="12808"/>
                    <a:pt x="1555" y="12858"/>
                    <a:pt x="1630" y="12908"/>
                  </a:cubicBezTo>
                  <a:cubicBezTo>
                    <a:pt x="1730" y="13008"/>
                    <a:pt x="1855" y="13083"/>
                    <a:pt x="1956" y="13159"/>
                  </a:cubicBezTo>
                  <a:cubicBezTo>
                    <a:pt x="2081" y="13209"/>
                    <a:pt x="2181" y="13259"/>
                    <a:pt x="2306" y="13309"/>
                  </a:cubicBezTo>
                  <a:lnTo>
                    <a:pt x="2281" y="13309"/>
                  </a:lnTo>
                  <a:cubicBezTo>
                    <a:pt x="2557" y="13434"/>
                    <a:pt x="2833" y="13510"/>
                    <a:pt x="3108" y="13610"/>
                  </a:cubicBezTo>
                  <a:cubicBezTo>
                    <a:pt x="3159" y="13610"/>
                    <a:pt x="3184" y="13660"/>
                    <a:pt x="3184" y="13710"/>
                  </a:cubicBezTo>
                  <a:cubicBezTo>
                    <a:pt x="3165" y="13747"/>
                    <a:pt x="3134" y="13770"/>
                    <a:pt x="3098" y="13770"/>
                  </a:cubicBezTo>
                  <a:cubicBezTo>
                    <a:pt x="3085" y="13770"/>
                    <a:pt x="3072" y="13767"/>
                    <a:pt x="3058" y="13760"/>
                  </a:cubicBezTo>
                  <a:cubicBezTo>
                    <a:pt x="2883" y="13710"/>
                    <a:pt x="2707" y="13660"/>
                    <a:pt x="2532" y="13585"/>
                  </a:cubicBezTo>
                  <a:cubicBezTo>
                    <a:pt x="2357" y="13535"/>
                    <a:pt x="2181" y="13459"/>
                    <a:pt x="2006" y="13359"/>
                  </a:cubicBezTo>
                  <a:cubicBezTo>
                    <a:pt x="1931" y="13309"/>
                    <a:pt x="1830" y="13259"/>
                    <a:pt x="1730" y="13209"/>
                  </a:cubicBezTo>
                  <a:cubicBezTo>
                    <a:pt x="1680" y="13159"/>
                    <a:pt x="1605" y="13109"/>
                    <a:pt x="1530" y="13058"/>
                  </a:cubicBezTo>
                  <a:cubicBezTo>
                    <a:pt x="1379" y="12933"/>
                    <a:pt x="1254" y="12808"/>
                    <a:pt x="1154" y="12682"/>
                  </a:cubicBezTo>
                  <a:cubicBezTo>
                    <a:pt x="928" y="13033"/>
                    <a:pt x="702" y="13384"/>
                    <a:pt x="502" y="13760"/>
                  </a:cubicBezTo>
                  <a:cubicBezTo>
                    <a:pt x="327" y="14136"/>
                    <a:pt x="151" y="14487"/>
                    <a:pt x="1" y="14863"/>
                  </a:cubicBezTo>
                  <a:lnTo>
                    <a:pt x="26" y="14913"/>
                  </a:lnTo>
                  <a:lnTo>
                    <a:pt x="51" y="15013"/>
                  </a:lnTo>
                  <a:cubicBezTo>
                    <a:pt x="51" y="15063"/>
                    <a:pt x="76" y="15088"/>
                    <a:pt x="126" y="15114"/>
                  </a:cubicBezTo>
                  <a:cubicBezTo>
                    <a:pt x="151" y="15139"/>
                    <a:pt x="176" y="15139"/>
                    <a:pt x="201" y="15139"/>
                  </a:cubicBezTo>
                  <a:cubicBezTo>
                    <a:pt x="276" y="15139"/>
                    <a:pt x="327" y="15114"/>
                    <a:pt x="352" y="15088"/>
                  </a:cubicBezTo>
                  <a:cubicBezTo>
                    <a:pt x="577" y="15214"/>
                    <a:pt x="853" y="15289"/>
                    <a:pt x="1179" y="15339"/>
                  </a:cubicBezTo>
                  <a:cubicBezTo>
                    <a:pt x="1329" y="15364"/>
                    <a:pt x="1479" y="15389"/>
                    <a:pt x="1655" y="15389"/>
                  </a:cubicBezTo>
                  <a:cubicBezTo>
                    <a:pt x="1830" y="15389"/>
                    <a:pt x="1981" y="15364"/>
                    <a:pt x="2181" y="15339"/>
                  </a:cubicBezTo>
                  <a:cubicBezTo>
                    <a:pt x="2507" y="15314"/>
                    <a:pt x="2858" y="15264"/>
                    <a:pt x="3259" y="15139"/>
                  </a:cubicBezTo>
                  <a:cubicBezTo>
                    <a:pt x="3835" y="14988"/>
                    <a:pt x="4462" y="14763"/>
                    <a:pt x="5239" y="14437"/>
                  </a:cubicBezTo>
                  <a:cubicBezTo>
                    <a:pt x="5515" y="14312"/>
                    <a:pt x="5765" y="14186"/>
                    <a:pt x="6041" y="14061"/>
                  </a:cubicBezTo>
                  <a:cubicBezTo>
                    <a:pt x="6467" y="13860"/>
                    <a:pt x="6868" y="13635"/>
                    <a:pt x="7319" y="13359"/>
                  </a:cubicBezTo>
                  <a:cubicBezTo>
                    <a:pt x="8146" y="12858"/>
                    <a:pt x="8948" y="12256"/>
                    <a:pt x="9725" y="11580"/>
                  </a:cubicBezTo>
                  <a:cubicBezTo>
                    <a:pt x="10477" y="10928"/>
                    <a:pt x="11154" y="10201"/>
                    <a:pt x="11755" y="9449"/>
                  </a:cubicBezTo>
                  <a:cubicBezTo>
                    <a:pt x="12031" y="9098"/>
                    <a:pt x="12281" y="8748"/>
                    <a:pt x="12507" y="8372"/>
                  </a:cubicBezTo>
                  <a:cubicBezTo>
                    <a:pt x="12708" y="8096"/>
                    <a:pt x="12883" y="7770"/>
                    <a:pt x="13109" y="7344"/>
                  </a:cubicBezTo>
                  <a:cubicBezTo>
                    <a:pt x="13484" y="6617"/>
                    <a:pt x="13835" y="5840"/>
                    <a:pt x="14161" y="4938"/>
                  </a:cubicBezTo>
                  <a:cubicBezTo>
                    <a:pt x="14462" y="4111"/>
                    <a:pt x="14713" y="3259"/>
                    <a:pt x="14913" y="2432"/>
                  </a:cubicBezTo>
                  <a:cubicBezTo>
                    <a:pt x="15114" y="1555"/>
                    <a:pt x="15239" y="828"/>
                    <a:pt x="15264" y="126"/>
                  </a:cubicBezTo>
                  <a:cubicBezTo>
                    <a:pt x="15264" y="76"/>
                    <a:pt x="15239" y="51"/>
                    <a:pt x="1521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55"/>
            <p:cNvSpPr/>
            <p:nvPr/>
          </p:nvSpPr>
          <p:spPr>
            <a:xfrm>
              <a:off x="2691250" y="19342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0" y="26"/>
                    <a:pt x="0" y="26"/>
                    <a:pt x="0" y="1"/>
                  </a:cubicBezTo>
                  <a:lnTo>
                    <a:pt x="0" y="1"/>
                  </a:lnTo>
                  <a:cubicBezTo>
                    <a:pt x="0" y="26"/>
                    <a:pt x="0" y="26"/>
                    <a:pt x="25" y="26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55"/>
            <p:cNvSpPr/>
            <p:nvPr/>
          </p:nvSpPr>
          <p:spPr>
            <a:xfrm>
              <a:off x="2691875" y="193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55"/>
            <p:cNvSpPr/>
            <p:nvPr/>
          </p:nvSpPr>
          <p:spPr>
            <a:xfrm>
              <a:off x="2747000" y="18759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55"/>
            <p:cNvSpPr/>
            <p:nvPr/>
          </p:nvSpPr>
          <p:spPr>
            <a:xfrm>
              <a:off x="2317175" y="1858425"/>
              <a:ext cx="150400" cy="301400"/>
            </a:xfrm>
            <a:custGeom>
              <a:avLst/>
              <a:gdLst/>
              <a:ahLst/>
              <a:cxnLst/>
              <a:rect l="l" t="t" r="r" b="b"/>
              <a:pathLst>
                <a:path w="6016" h="12056" extrusionOk="0">
                  <a:moveTo>
                    <a:pt x="4011" y="0"/>
                  </a:moveTo>
                  <a:cubicBezTo>
                    <a:pt x="3886" y="0"/>
                    <a:pt x="3735" y="25"/>
                    <a:pt x="3585" y="51"/>
                  </a:cubicBezTo>
                  <a:cubicBezTo>
                    <a:pt x="3359" y="76"/>
                    <a:pt x="3159" y="126"/>
                    <a:pt x="2908" y="226"/>
                  </a:cubicBezTo>
                  <a:cubicBezTo>
                    <a:pt x="2632" y="326"/>
                    <a:pt x="2382" y="452"/>
                    <a:pt x="2106" y="577"/>
                  </a:cubicBezTo>
                  <a:cubicBezTo>
                    <a:pt x="1856" y="727"/>
                    <a:pt x="1630" y="903"/>
                    <a:pt x="1379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181"/>
                    <a:pt x="302" y="2732"/>
                    <a:pt x="151" y="3334"/>
                  </a:cubicBezTo>
                  <a:cubicBezTo>
                    <a:pt x="26" y="3885"/>
                    <a:pt x="1" y="4512"/>
                    <a:pt x="26" y="5163"/>
                  </a:cubicBezTo>
                  <a:cubicBezTo>
                    <a:pt x="51" y="5790"/>
                    <a:pt x="176" y="6442"/>
                    <a:pt x="352" y="7093"/>
                  </a:cubicBezTo>
                  <a:cubicBezTo>
                    <a:pt x="477" y="7569"/>
                    <a:pt x="653" y="8071"/>
                    <a:pt x="878" y="8597"/>
                  </a:cubicBezTo>
                  <a:cubicBezTo>
                    <a:pt x="1104" y="9073"/>
                    <a:pt x="1329" y="9524"/>
                    <a:pt x="1605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34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55"/>
                  </a:cubicBezTo>
                  <a:cubicBezTo>
                    <a:pt x="3435" y="11980"/>
                    <a:pt x="3485" y="12005"/>
                    <a:pt x="3585" y="12031"/>
                  </a:cubicBezTo>
                  <a:cubicBezTo>
                    <a:pt x="3610" y="12056"/>
                    <a:pt x="3660" y="12056"/>
                    <a:pt x="3685" y="12056"/>
                  </a:cubicBezTo>
                  <a:cubicBezTo>
                    <a:pt x="3710" y="12056"/>
                    <a:pt x="3760" y="12056"/>
                    <a:pt x="3810" y="12031"/>
                  </a:cubicBezTo>
                  <a:cubicBezTo>
                    <a:pt x="3861" y="12031"/>
                    <a:pt x="3911" y="12005"/>
                    <a:pt x="3961" y="11955"/>
                  </a:cubicBezTo>
                  <a:cubicBezTo>
                    <a:pt x="4036" y="11930"/>
                    <a:pt x="4086" y="11880"/>
                    <a:pt x="4111" y="11830"/>
                  </a:cubicBezTo>
                  <a:cubicBezTo>
                    <a:pt x="4211" y="11705"/>
                    <a:pt x="4287" y="11579"/>
                    <a:pt x="4337" y="11429"/>
                  </a:cubicBezTo>
                  <a:cubicBezTo>
                    <a:pt x="4462" y="11203"/>
                    <a:pt x="4537" y="10978"/>
                    <a:pt x="4587" y="10828"/>
                  </a:cubicBezTo>
                  <a:cubicBezTo>
                    <a:pt x="4638" y="10677"/>
                    <a:pt x="4688" y="10502"/>
                    <a:pt x="4738" y="10351"/>
                  </a:cubicBezTo>
                  <a:cubicBezTo>
                    <a:pt x="5013" y="9574"/>
                    <a:pt x="5239" y="8722"/>
                    <a:pt x="5440" y="7770"/>
                  </a:cubicBezTo>
                  <a:cubicBezTo>
                    <a:pt x="5715" y="6617"/>
                    <a:pt x="5866" y="5589"/>
                    <a:pt x="5966" y="4612"/>
                  </a:cubicBezTo>
                  <a:cubicBezTo>
                    <a:pt x="6016" y="4061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66" y="1780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276"/>
                    <a:pt x="4838" y="201"/>
                    <a:pt x="4688" y="126"/>
                  </a:cubicBezTo>
                  <a:cubicBezTo>
                    <a:pt x="4487" y="51"/>
                    <a:pt x="4262" y="0"/>
                    <a:pt x="4011" y="0"/>
                  </a:cubicBezTo>
                  <a:close/>
                </a:path>
              </a:pathLst>
            </a:custGeom>
            <a:solidFill>
              <a:srgbClr val="A37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55"/>
            <p:cNvSpPr/>
            <p:nvPr/>
          </p:nvSpPr>
          <p:spPr>
            <a:xfrm>
              <a:off x="2317175" y="1858425"/>
              <a:ext cx="150400" cy="300775"/>
            </a:xfrm>
            <a:custGeom>
              <a:avLst/>
              <a:gdLst/>
              <a:ahLst/>
              <a:cxnLst/>
              <a:rect l="l" t="t" r="r" b="b"/>
              <a:pathLst>
                <a:path w="6016" h="12031" extrusionOk="0">
                  <a:moveTo>
                    <a:pt x="4237" y="502"/>
                  </a:moveTo>
                  <a:cubicBezTo>
                    <a:pt x="4262" y="502"/>
                    <a:pt x="4312" y="527"/>
                    <a:pt x="4337" y="527"/>
                  </a:cubicBezTo>
                  <a:cubicBezTo>
                    <a:pt x="4412" y="527"/>
                    <a:pt x="4487" y="527"/>
                    <a:pt x="4537" y="552"/>
                  </a:cubicBezTo>
                  <a:cubicBezTo>
                    <a:pt x="4612" y="552"/>
                    <a:pt x="4663" y="577"/>
                    <a:pt x="4713" y="602"/>
                  </a:cubicBezTo>
                  <a:cubicBezTo>
                    <a:pt x="4788" y="627"/>
                    <a:pt x="4838" y="652"/>
                    <a:pt x="4888" y="677"/>
                  </a:cubicBezTo>
                  <a:cubicBezTo>
                    <a:pt x="4938" y="727"/>
                    <a:pt x="4988" y="752"/>
                    <a:pt x="5013" y="802"/>
                  </a:cubicBezTo>
                  <a:cubicBezTo>
                    <a:pt x="5089" y="903"/>
                    <a:pt x="5139" y="1003"/>
                    <a:pt x="5139" y="1128"/>
                  </a:cubicBezTo>
                  <a:cubicBezTo>
                    <a:pt x="5164" y="1203"/>
                    <a:pt x="5139" y="1279"/>
                    <a:pt x="5114" y="1354"/>
                  </a:cubicBezTo>
                  <a:cubicBezTo>
                    <a:pt x="5114" y="1379"/>
                    <a:pt x="5089" y="1404"/>
                    <a:pt x="5089" y="1404"/>
                  </a:cubicBezTo>
                  <a:cubicBezTo>
                    <a:pt x="5089" y="1429"/>
                    <a:pt x="5089" y="1429"/>
                    <a:pt x="5064" y="1454"/>
                  </a:cubicBezTo>
                  <a:cubicBezTo>
                    <a:pt x="5064" y="1454"/>
                    <a:pt x="5064" y="1454"/>
                    <a:pt x="5064" y="1479"/>
                  </a:cubicBezTo>
                  <a:cubicBezTo>
                    <a:pt x="5039" y="1479"/>
                    <a:pt x="5039" y="1504"/>
                    <a:pt x="5039" y="1529"/>
                  </a:cubicBezTo>
                  <a:cubicBezTo>
                    <a:pt x="4963" y="1604"/>
                    <a:pt x="4888" y="1680"/>
                    <a:pt x="4813" y="1730"/>
                  </a:cubicBezTo>
                  <a:cubicBezTo>
                    <a:pt x="4788" y="1755"/>
                    <a:pt x="4763" y="1805"/>
                    <a:pt x="4713" y="1830"/>
                  </a:cubicBezTo>
                  <a:cubicBezTo>
                    <a:pt x="4562" y="1955"/>
                    <a:pt x="4387" y="2081"/>
                    <a:pt x="4211" y="2181"/>
                  </a:cubicBezTo>
                  <a:cubicBezTo>
                    <a:pt x="3836" y="2406"/>
                    <a:pt x="3409" y="2607"/>
                    <a:pt x="2983" y="2732"/>
                  </a:cubicBezTo>
                  <a:cubicBezTo>
                    <a:pt x="2783" y="2782"/>
                    <a:pt x="2557" y="2832"/>
                    <a:pt x="2357" y="2858"/>
                  </a:cubicBezTo>
                  <a:cubicBezTo>
                    <a:pt x="2257" y="2858"/>
                    <a:pt x="2181" y="2883"/>
                    <a:pt x="2106" y="2883"/>
                  </a:cubicBezTo>
                  <a:cubicBezTo>
                    <a:pt x="2006" y="2883"/>
                    <a:pt x="1906" y="2858"/>
                    <a:pt x="1830" y="2858"/>
                  </a:cubicBezTo>
                  <a:cubicBezTo>
                    <a:pt x="1730" y="2832"/>
                    <a:pt x="1605" y="2807"/>
                    <a:pt x="1505" y="2757"/>
                  </a:cubicBezTo>
                  <a:cubicBezTo>
                    <a:pt x="1429" y="2707"/>
                    <a:pt x="1354" y="2682"/>
                    <a:pt x="1279" y="2607"/>
                  </a:cubicBezTo>
                  <a:cubicBezTo>
                    <a:pt x="1204" y="2582"/>
                    <a:pt x="1154" y="2532"/>
                    <a:pt x="1129" y="2457"/>
                  </a:cubicBezTo>
                  <a:cubicBezTo>
                    <a:pt x="1104" y="2431"/>
                    <a:pt x="1104" y="2406"/>
                    <a:pt x="1079" y="2356"/>
                  </a:cubicBezTo>
                  <a:cubicBezTo>
                    <a:pt x="1079" y="2331"/>
                    <a:pt x="1054" y="2306"/>
                    <a:pt x="1054" y="2281"/>
                  </a:cubicBezTo>
                  <a:cubicBezTo>
                    <a:pt x="1054" y="2256"/>
                    <a:pt x="1054" y="2231"/>
                    <a:pt x="1054" y="2181"/>
                  </a:cubicBezTo>
                  <a:cubicBezTo>
                    <a:pt x="1054" y="2156"/>
                    <a:pt x="1079" y="2131"/>
                    <a:pt x="1079" y="2106"/>
                  </a:cubicBezTo>
                  <a:cubicBezTo>
                    <a:pt x="1079" y="2056"/>
                    <a:pt x="1104" y="2005"/>
                    <a:pt x="1129" y="1955"/>
                  </a:cubicBezTo>
                  <a:cubicBezTo>
                    <a:pt x="1204" y="1830"/>
                    <a:pt x="1279" y="1730"/>
                    <a:pt x="1379" y="1629"/>
                  </a:cubicBezTo>
                  <a:cubicBezTo>
                    <a:pt x="1505" y="1504"/>
                    <a:pt x="1655" y="1404"/>
                    <a:pt x="1780" y="1304"/>
                  </a:cubicBezTo>
                  <a:cubicBezTo>
                    <a:pt x="1906" y="1203"/>
                    <a:pt x="2031" y="1128"/>
                    <a:pt x="2181" y="1053"/>
                  </a:cubicBezTo>
                  <a:cubicBezTo>
                    <a:pt x="2407" y="953"/>
                    <a:pt x="2632" y="853"/>
                    <a:pt x="2883" y="777"/>
                  </a:cubicBezTo>
                  <a:cubicBezTo>
                    <a:pt x="3059" y="727"/>
                    <a:pt x="3209" y="677"/>
                    <a:pt x="3384" y="627"/>
                  </a:cubicBezTo>
                  <a:cubicBezTo>
                    <a:pt x="3535" y="602"/>
                    <a:pt x="3710" y="552"/>
                    <a:pt x="3861" y="552"/>
                  </a:cubicBezTo>
                  <a:cubicBezTo>
                    <a:pt x="3986" y="527"/>
                    <a:pt x="4111" y="502"/>
                    <a:pt x="4237" y="502"/>
                  </a:cubicBezTo>
                  <a:close/>
                  <a:moveTo>
                    <a:pt x="4011" y="0"/>
                  </a:moveTo>
                  <a:cubicBezTo>
                    <a:pt x="3861" y="0"/>
                    <a:pt x="3735" y="25"/>
                    <a:pt x="3585" y="51"/>
                  </a:cubicBezTo>
                  <a:cubicBezTo>
                    <a:pt x="3359" y="76"/>
                    <a:pt x="3159" y="151"/>
                    <a:pt x="2908" y="226"/>
                  </a:cubicBezTo>
                  <a:cubicBezTo>
                    <a:pt x="2632" y="326"/>
                    <a:pt x="2357" y="452"/>
                    <a:pt x="2106" y="577"/>
                  </a:cubicBezTo>
                  <a:cubicBezTo>
                    <a:pt x="1881" y="727"/>
                    <a:pt x="1630" y="903"/>
                    <a:pt x="1404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206"/>
                    <a:pt x="302" y="2732"/>
                    <a:pt x="176" y="3334"/>
                  </a:cubicBezTo>
                  <a:cubicBezTo>
                    <a:pt x="51" y="3885"/>
                    <a:pt x="1" y="4512"/>
                    <a:pt x="26" y="5163"/>
                  </a:cubicBezTo>
                  <a:cubicBezTo>
                    <a:pt x="76" y="5790"/>
                    <a:pt x="176" y="6442"/>
                    <a:pt x="352" y="7093"/>
                  </a:cubicBezTo>
                  <a:cubicBezTo>
                    <a:pt x="477" y="7594"/>
                    <a:pt x="653" y="8071"/>
                    <a:pt x="878" y="8597"/>
                  </a:cubicBezTo>
                  <a:cubicBezTo>
                    <a:pt x="1104" y="9048"/>
                    <a:pt x="1329" y="9524"/>
                    <a:pt x="1630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59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30"/>
                  </a:cubicBezTo>
                  <a:cubicBezTo>
                    <a:pt x="3435" y="11980"/>
                    <a:pt x="3485" y="12005"/>
                    <a:pt x="3585" y="12031"/>
                  </a:cubicBezTo>
                  <a:lnTo>
                    <a:pt x="3810" y="12031"/>
                  </a:lnTo>
                  <a:cubicBezTo>
                    <a:pt x="3861" y="12031"/>
                    <a:pt x="3911" y="12005"/>
                    <a:pt x="3961" y="11955"/>
                  </a:cubicBezTo>
                  <a:cubicBezTo>
                    <a:pt x="4011" y="11930"/>
                    <a:pt x="4061" y="11880"/>
                    <a:pt x="4111" y="11830"/>
                  </a:cubicBezTo>
                  <a:cubicBezTo>
                    <a:pt x="4211" y="11705"/>
                    <a:pt x="4287" y="11554"/>
                    <a:pt x="4337" y="11429"/>
                  </a:cubicBezTo>
                  <a:cubicBezTo>
                    <a:pt x="4437" y="11203"/>
                    <a:pt x="4512" y="10978"/>
                    <a:pt x="4587" y="10802"/>
                  </a:cubicBezTo>
                  <a:cubicBezTo>
                    <a:pt x="4638" y="10652"/>
                    <a:pt x="4688" y="10502"/>
                    <a:pt x="4738" y="10351"/>
                  </a:cubicBezTo>
                  <a:cubicBezTo>
                    <a:pt x="4988" y="9574"/>
                    <a:pt x="5214" y="8722"/>
                    <a:pt x="5440" y="7770"/>
                  </a:cubicBezTo>
                  <a:cubicBezTo>
                    <a:pt x="5690" y="6617"/>
                    <a:pt x="5866" y="5589"/>
                    <a:pt x="5966" y="4612"/>
                  </a:cubicBezTo>
                  <a:cubicBezTo>
                    <a:pt x="5991" y="4086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41" y="1805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301"/>
                    <a:pt x="4838" y="201"/>
                    <a:pt x="4663" y="126"/>
                  </a:cubicBezTo>
                  <a:cubicBezTo>
                    <a:pt x="4462" y="51"/>
                    <a:pt x="4237" y="0"/>
                    <a:pt x="401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55"/>
            <p:cNvSpPr/>
            <p:nvPr/>
          </p:nvSpPr>
          <p:spPr>
            <a:xfrm>
              <a:off x="1916175" y="2061425"/>
              <a:ext cx="924850" cy="824600"/>
            </a:xfrm>
            <a:custGeom>
              <a:avLst/>
              <a:gdLst/>
              <a:ahLst/>
              <a:cxnLst/>
              <a:rect l="l" t="t" r="r" b="b"/>
              <a:pathLst>
                <a:path w="36994" h="32984" extrusionOk="0">
                  <a:moveTo>
                    <a:pt x="11780" y="1"/>
                  </a:moveTo>
                  <a:cubicBezTo>
                    <a:pt x="10903" y="1"/>
                    <a:pt x="10051" y="101"/>
                    <a:pt x="9174" y="301"/>
                  </a:cubicBezTo>
                  <a:cubicBezTo>
                    <a:pt x="8246" y="527"/>
                    <a:pt x="7319" y="878"/>
                    <a:pt x="6442" y="1329"/>
                  </a:cubicBezTo>
                  <a:cubicBezTo>
                    <a:pt x="5865" y="1630"/>
                    <a:pt x="5289" y="2006"/>
                    <a:pt x="4763" y="2457"/>
                  </a:cubicBezTo>
                  <a:cubicBezTo>
                    <a:pt x="3785" y="3234"/>
                    <a:pt x="2933" y="4236"/>
                    <a:pt x="2206" y="5414"/>
                  </a:cubicBezTo>
                  <a:cubicBezTo>
                    <a:pt x="1555" y="6517"/>
                    <a:pt x="1028" y="7795"/>
                    <a:pt x="652" y="9174"/>
                  </a:cubicBezTo>
                  <a:cubicBezTo>
                    <a:pt x="327" y="10477"/>
                    <a:pt x="101" y="11931"/>
                    <a:pt x="51" y="13434"/>
                  </a:cubicBezTo>
                  <a:cubicBezTo>
                    <a:pt x="1" y="14863"/>
                    <a:pt x="76" y="16367"/>
                    <a:pt x="301" y="17896"/>
                  </a:cubicBezTo>
                  <a:cubicBezTo>
                    <a:pt x="527" y="19374"/>
                    <a:pt x="878" y="20828"/>
                    <a:pt x="1354" y="22256"/>
                  </a:cubicBezTo>
                  <a:cubicBezTo>
                    <a:pt x="1830" y="23685"/>
                    <a:pt x="2432" y="25013"/>
                    <a:pt x="3134" y="26267"/>
                  </a:cubicBezTo>
                  <a:cubicBezTo>
                    <a:pt x="3860" y="27495"/>
                    <a:pt x="4687" y="28622"/>
                    <a:pt x="5590" y="29600"/>
                  </a:cubicBezTo>
                  <a:cubicBezTo>
                    <a:pt x="6542" y="30577"/>
                    <a:pt x="7570" y="31379"/>
                    <a:pt x="8647" y="31981"/>
                  </a:cubicBezTo>
                  <a:cubicBezTo>
                    <a:pt x="8923" y="32131"/>
                    <a:pt x="9224" y="32257"/>
                    <a:pt x="9500" y="32382"/>
                  </a:cubicBezTo>
                  <a:cubicBezTo>
                    <a:pt x="9926" y="32557"/>
                    <a:pt x="10302" y="32708"/>
                    <a:pt x="10652" y="32808"/>
                  </a:cubicBezTo>
                  <a:cubicBezTo>
                    <a:pt x="11129" y="32933"/>
                    <a:pt x="11630" y="32983"/>
                    <a:pt x="12131" y="32983"/>
                  </a:cubicBezTo>
                  <a:lnTo>
                    <a:pt x="12206" y="32983"/>
                  </a:lnTo>
                  <a:cubicBezTo>
                    <a:pt x="12632" y="32983"/>
                    <a:pt x="13083" y="32908"/>
                    <a:pt x="13585" y="32783"/>
                  </a:cubicBezTo>
                  <a:cubicBezTo>
                    <a:pt x="14186" y="32632"/>
                    <a:pt x="14788" y="32357"/>
                    <a:pt x="15314" y="32131"/>
                  </a:cubicBezTo>
                  <a:cubicBezTo>
                    <a:pt x="15515" y="32031"/>
                    <a:pt x="15715" y="31931"/>
                    <a:pt x="15891" y="31856"/>
                  </a:cubicBezTo>
                  <a:cubicBezTo>
                    <a:pt x="16292" y="31655"/>
                    <a:pt x="16693" y="31480"/>
                    <a:pt x="17094" y="31304"/>
                  </a:cubicBezTo>
                  <a:cubicBezTo>
                    <a:pt x="17419" y="31179"/>
                    <a:pt x="17720" y="31054"/>
                    <a:pt x="17996" y="30953"/>
                  </a:cubicBezTo>
                  <a:cubicBezTo>
                    <a:pt x="18347" y="30853"/>
                    <a:pt x="18672" y="30778"/>
                    <a:pt x="18948" y="30728"/>
                  </a:cubicBezTo>
                  <a:cubicBezTo>
                    <a:pt x="19174" y="30703"/>
                    <a:pt x="19374" y="30678"/>
                    <a:pt x="19600" y="30678"/>
                  </a:cubicBezTo>
                  <a:cubicBezTo>
                    <a:pt x="19800" y="30678"/>
                    <a:pt x="20001" y="30703"/>
                    <a:pt x="20226" y="30728"/>
                  </a:cubicBezTo>
                  <a:cubicBezTo>
                    <a:pt x="20953" y="30828"/>
                    <a:pt x="21655" y="31054"/>
                    <a:pt x="22357" y="31279"/>
                  </a:cubicBezTo>
                  <a:cubicBezTo>
                    <a:pt x="22532" y="31329"/>
                    <a:pt x="22733" y="31404"/>
                    <a:pt x="22933" y="31455"/>
                  </a:cubicBezTo>
                  <a:cubicBezTo>
                    <a:pt x="23434" y="31605"/>
                    <a:pt x="23860" y="31705"/>
                    <a:pt x="24287" y="31780"/>
                  </a:cubicBezTo>
                  <a:cubicBezTo>
                    <a:pt x="24537" y="31805"/>
                    <a:pt x="24813" y="31830"/>
                    <a:pt x="25064" y="31830"/>
                  </a:cubicBezTo>
                  <a:cubicBezTo>
                    <a:pt x="25264" y="31830"/>
                    <a:pt x="25465" y="31830"/>
                    <a:pt x="25665" y="31805"/>
                  </a:cubicBezTo>
                  <a:cubicBezTo>
                    <a:pt x="25891" y="31755"/>
                    <a:pt x="26116" y="31705"/>
                    <a:pt x="26367" y="31630"/>
                  </a:cubicBezTo>
                  <a:cubicBezTo>
                    <a:pt x="26567" y="31580"/>
                    <a:pt x="26768" y="31505"/>
                    <a:pt x="26918" y="31429"/>
                  </a:cubicBezTo>
                  <a:cubicBezTo>
                    <a:pt x="27244" y="31304"/>
                    <a:pt x="27570" y="31154"/>
                    <a:pt x="27896" y="30953"/>
                  </a:cubicBezTo>
                  <a:cubicBezTo>
                    <a:pt x="28522" y="30627"/>
                    <a:pt x="29124" y="30201"/>
                    <a:pt x="29725" y="29675"/>
                  </a:cubicBezTo>
                  <a:cubicBezTo>
                    <a:pt x="30277" y="29174"/>
                    <a:pt x="30803" y="28622"/>
                    <a:pt x="31354" y="27971"/>
                  </a:cubicBezTo>
                  <a:cubicBezTo>
                    <a:pt x="31830" y="27369"/>
                    <a:pt x="32307" y="26693"/>
                    <a:pt x="32758" y="25941"/>
                  </a:cubicBezTo>
                  <a:cubicBezTo>
                    <a:pt x="33610" y="24587"/>
                    <a:pt x="34337" y="23033"/>
                    <a:pt x="34988" y="21254"/>
                  </a:cubicBezTo>
                  <a:cubicBezTo>
                    <a:pt x="35565" y="19675"/>
                    <a:pt x="36041" y="17996"/>
                    <a:pt x="36367" y="16266"/>
                  </a:cubicBezTo>
                  <a:cubicBezTo>
                    <a:pt x="36693" y="14637"/>
                    <a:pt x="36893" y="13084"/>
                    <a:pt x="36918" y="11630"/>
                  </a:cubicBezTo>
                  <a:cubicBezTo>
                    <a:pt x="36993" y="9901"/>
                    <a:pt x="36818" y="8271"/>
                    <a:pt x="36417" y="6768"/>
                  </a:cubicBezTo>
                  <a:cubicBezTo>
                    <a:pt x="35941" y="4963"/>
                    <a:pt x="35139" y="3484"/>
                    <a:pt x="34061" y="2382"/>
                  </a:cubicBezTo>
                  <a:cubicBezTo>
                    <a:pt x="33485" y="1780"/>
                    <a:pt x="32808" y="1279"/>
                    <a:pt x="32056" y="928"/>
                  </a:cubicBezTo>
                  <a:cubicBezTo>
                    <a:pt x="31680" y="728"/>
                    <a:pt x="31279" y="577"/>
                    <a:pt x="30853" y="452"/>
                  </a:cubicBezTo>
                  <a:cubicBezTo>
                    <a:pt x="30427" y="327"/>
                    <a:pt x="29976" y="226"/>
                    <a:pt x="29475" y="151"/>
                  </a:cubicBezTo>
                  <a:cubicBezTo>
                    <a:pt x="29149" y="101"/>
                    <a:pt x="28823" y="101"/>
                    <a:pt x="28547" y="101"/>
                  </a:cubicBezTo>
                  <a:lnTo>
                    <a:pt x="28171" y="101"/>
                  </a:lnTo>
                  <a:cubicBezTo>
                    <a:pt x="27795" y="126"/>
                    <a:pt x="27394" y="201"/>
                    <a:pt x="26993" y="301"/>
                  </a:cubicBezTo>
                  <a:cubicBezTo>
                    <a:pt x="26292" y="452"/>
                    <a:pt x="25540" y="753"/>
                    <a:pt x="24663" y="1204"/>
                  </a:cubicBezTo>
                  <a:cubicBezTo>
                    <a:pt x="23810" y="1630"/>
                    <a:pt x="22958" y="2156"/>
                    <a:pt x="22156" y="2632"/>
                  </a:cubicBezTo>
                  <a:lnTo>
                    <a:pt x="21680" y="2933"/>
                  </a:lnTo>
                  <a:cubicBezTo>
                    <a:pt x="21229" y="3209"/>
                    <a:pt x="20703" y="3510"/>
                    <a:pt x="20151" y="3810"/>
                  </a:cubicBezTo>
                  <a:cubicBezTo>
                    <a:pt x="20176" y="3760"/>
                    <a:pt x="20176" y="3685"/>
                    <a:pt x="20126" y="3635"/>
                  </a:cubicBezTo>
                  <a:cubicBezTo>
                    <a:pt x="19449" y="2908"/>
                    <a:pt x="18672" y="2256"/>
                    <a:pt x="17795" y="1705"/>
                  </a:cubicBezTo>
                  <a:cubicBezTo>
                    <a:pt x="16993" y="1204"/>
                    <a:pt x="16066" y="803"/>
                    <a:pt x="15089" y="502"/>
                  </a:cubicBezTo>
                  <a:cubicBezTo>
                    <a:pt x="14161" y="226"/>
                    <a:pt x="13184" y="51"/>
                    <a:pt x="12156" y="26"/>
                  </a:cubicBezTo>
                  <a:cubicBezTo>
                    <a:pt x="12031" y="1"/>
                    <a:pt x="11906" y="1"/>
                    <a:pt x="11780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55"/>
            <p:cNvSpPr/>
            <p:nvPr/>
          </p:nvSpPr>
          <p:spPr>
            <a:xfrm>
              <a:off x="2220700" y="2130975"/>
              <a:ext cx="245625" cy="57150"/>
            </a:xfrm>
            <a:custGeom>
              <a:avLst/>
              <a:gdLst/>
              <a:ahLst/>
              <a:cxnLst/>
              <a:rect l="l" t="t" r="r" b="b"/>
              <a:pathLst>
                <a:path w="9825" h="2286" extrusionOk="0">
                  <a:moveTo>
                    <a:pt x="9725" y="1"/>
                  </a:moveTo>
                  <a:cubicBezTo>
                    <a:pt x="9700" y="1"/>
                    <a:pt x="9674" y="1"/>
                    <a:pt x="9674" y="26"/>
                  </a:cubicBezTo>
                  <a:cubicBezTo>
                    <a:pt x="9649" y="26"/>
                    <a:pt x="9649" y="51"/>
                    <a:pt x="9624" y="51"/>
                  </a:cubicBezTo>
                  <a:cubicBezTo>
                    <a:pt x="9624" y="51"/>
                    <a:pt x="9649" y="51"/>
                    <a:pt x="9649" y="26"/>
                  </a:cubicBezTo>
                  <a:lnTo>
                    <a:pt x="9649" y="26"/>
                  </a:lnTo>
                  <a:cubicBezTo>
                    <a:pt x="9299" y="276"/>
                    <a:pt x="8923" y="452"/>
                    <a:pt x="8547" y="577"/>
                  </a:cubicBezTo>
                  <a:lnTo>
                    <a:pt x="8572" y="577"/>
                  </a:lnTo>
                  <a:cubicBezTo>
                    <a:pt x="8371" y="652"/>
                    <a:pt x="8171" y="702"/>
                    <a:pt x="7970" y="778"/>
                  </a:cubicBezTo>
                  <a:lnTo>
                    <a:pt x="8020" y="753"/>
                  </a:lnTo>
                  <a:lnTo>
                    <a:pt x="8020" y="753"/>
                  </a:lnTo>
                  <a:cubicBezTo>
                    <a:pt x="7745" y="853"/>
                    <a:pt x="7444" y="928"/>
                    <a:pt x="7143" y="1003"/>
                  </a:cubicBezTo>
                  <a:cubicBezTo>
                    <a:pt x="6842" y="1103"/>
                    <a:pt x="6542" y="1179"/>
                    <a:pt x="6241" y="1229"/>
                  </a:cubicBezTo>
                  <a:cubicBezTo>
                    <a:pt x="5614" y="1354"/>
                    <a:pt x="4988" y="1454"/>
                    <a:pt x="4361" y="1504"/>
                  </a:cubicBezTo>
                  <a:cubicBezTo>
                    <a:pt x="4080" y="1520"/>
                    <a:pt x="3802" y="1528"/>
                    <a:pt x="3525" y="1528"/>
                  </a:cubicBezTo>
                  <a:cubicBezTo>
                    <a:pt x="2887" y="1528"/>
                    <a:pt x="2258" y="1484"/>
                    <a:pt x="1629" y="1379"/>
                  </a:cubicBezTo>
                  <a:cubicBezTo>
                    <a:pt x="1454" y="1329"/>
                    <a:pt x="1253" y="1279"/>
                    <a:pt x="1078" y="1229"/>
                  </a:cubicBezTo>
                  <a:cubicBezTo>
                    <a:pt x="953" y="1204"/>
                    <a:pt x="852" y="1179"/>
                    <a:pt x="752" y="1129"/>
                  </a:cubicBezTo>
                  <a:cubicBezTo>
                    <a:pt x="702" y="1129"/>
                    <a:pt x="677" y="1103"/>
                    <a:pt x="627" y="1103"/>
                  </a:cubicBezTo>
                  <a:cubicBezTo>
                    <a:pt x="577" y="1078"/>
                    <a:pt x="501" y="1078"/>
                    <a:pt x="451" y="1053"/>
                  </a:cubicBezTo>
                  <a:cubicBezTo>
                    <a:pt x="411" y="1036"/>
                    <a:pt x="370" y="1028"/>
                    <a:pt x="329" y="1028"/>
                  </a:cubicBezTo>
                  <a:cubicBezTo>
                    <a:pt x="192" y="1028"/>
                    <a:pt x="64" y="1119"/>
                    <a:pt x="25" y="1254"/>
                  </a:cubicBezTo>
                  <a:cubicBezTo>
                    <a:pt x="0" y="1329"/>
                    <a:pt x="0" y="1429"/>
                    <a:pt x="50" y="1504"/>
                  </a:cubicBezTo>
                  <a:cubicBezTo>
                    <a:pt x="100" y="1580"/>
                    <a:pt x="151" y="1630"/>
                    <a:pt x="226" y="1680"/>
                  </a:cubicBezTo>
                  <a:lnTo>
                    <a:pt x="251" y="1680"/>
                  </a:lnTo>
                  <a:cubicBezTo>
                    <a:pt x="577" y="1855"/>
                    <a:pt x="902" y="1956"/>
                    <a:pt x="1253" y="2031"/>
                  </a:cubicBezTo>
                  <a:cubicBezTo>
                    <a:pt x="1629" y="2131"/>
                    <a:pt x="2030" y="2181"/>
                    <a:pt x="2431" y="2231"/>
                  </a:cubicBezTo>
                  <a:cubicBezTo>
                    <a:pt x="2757" y="2270"/>
                    <a:pt x="3079" y="2286"/>
                    <a:pt x="3398" y="2286"/>
                  </a:cubicBezTo>
                  <a:cubicBezTo>
                    <a:pt x="3915" y="2286"/>
                    <a:pt x="4426" y="2243"/>
                    <a:pt x="4938" y="2181"/>
                  </a:cubicBezTo>
                  <a:cubicBezTo>
                    <a:pt x="5339" y="2131"/>
                    <a:pt x="5740" y="2056"/>
                    <a:pt x="6141" y="1956"/>
                  </a:cubicBezTo>
                  <a:cubicBezTo>
                    <a:pt x="6341" y="1905"/>
                    <a:pt x="6542" y="1830"/>
                    <a:pt x="6742" y="1780"/>
                  </a:cubicBezTo>
                  <a:cubicBezTo>
                    <a:pt x="6943" y="1705"/>
                    <a:pt x="7143" y="1630"/>
                    <a:pt x="7344" y="1555"/>
                  </a:cubicBezTo>
                  <a:cubicBezTo>
                    <a:pt x="7544" y="1504"/>
                    <a:pt x="7720" y="1404"/>
                    <a:pt x="7895" y="1329"/>
                  </a:cubicBezTo>
                  <a:cubicBezTo>
                    <a:pt x="7995" y="1279"/>
                    <a:pt x="8070" y="1229"/>
                    <a:pt x="8171" y="1179"/>
                  </a:cubicBezTo>
                  <a:cubicBezTo>
                    <a:pt x="8271" y="1154"/>
                    <a:pt x="8346" y="1103"/>
                    <a:pt x="8421" y="1028"/>
                  </a:cubicBezTo>
                  <a:cubicBezTo>
                    <a:pt x="8772" y="828"/>
                    <a:pt x="9073" y="627"/>
                    <a:pt x="9399" y="427"/>
                  </a:cubicBezTo>
                  <a:lnTo>
                    <a:pt x="9374" y="427"/>
                  </a:lnTo>
                  <a:cubicBezTo>
                    <a:pt x="9424" y="402"/>
                    <a:pt x="9499" y="352"/>
                    <a:pt x="9549" y="327"/>
                  </a:cubicBezTo>
                  <a:lnTo>
                    <a:pt x="9524" y="327"/>
                  </a:lnTo>
                  <a:cubicBezTo>
                    <a:pt x="9624" y="276"/>
                    <a:pt x="9700" y="201"/>
                    <a:pt x="9775" y="151"/>
                  </a:cubicBezTo>
                  <a:cubicBezTo>
                    <a:pt x="9825" y="126"/>
                    <a:pt x="9825" y="51"/>
                    <a:pt x="9800" y="26"/>
                  </a:cubicBezTo>
                  <a:cubicBezTo>
                    <a:pt x="9775" y="1"/>
                    <a:pt x="9750" y="1"/>
                    <a:pt x="9725" y="1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55"/>
            <p:cNvSpPr/>
            <p:nvPr/>
          </p:nvSpPr>
          <p:spPr>
            <a:xfrm>
              <a:off x="1915550" y="2066450"/>
              <a:ext cx="753800" cy="820200"/>
            </a:xfrm>
            <a:custGeom>
              <a:avLst/>
              <a:gdLst/>
              <a:ahLst/>
              <a:cxnLst/>
              <a:rect l="l" t="t" r="r" b="b"/>
              <a:pathLst>
                <a:path w="30152" h="32808" extrusionOk="0">
                  <a:moveTo>
                    <a:pt x="9625" y="0"/>
                  </a:moveTo>
                  <a:cubicBezTo>
                    <a:pt x="9474" y="50"/>
                    <a:pt x="9349" y="75"/>
                    <a:pt x="9199" y="100"/>
                  </a:cubicBezTo>
                  <a:cubicBezTo>
                    <a:pt x="8246" y="326"/>
                    <a:pt x="7319" y="677"/>
                    <a:pt x="6442" y="1128"/>
                  </a:cubicBezTo>
                  <a:cubicBezTo>
                    <a:pt x="5890" y="1429"/>
                    <a:pt x="5314" y="1805"/>
                    <a:pt x="4788" y="2231"/>
                  </a:cubicBezTo>
                  <a:cubicBezTo>
                    <a:pt x="3810" y="3033"/>
                    <a:pt x="2958" y="4035"/>
                    <a:pt x="2231" y="5213"/>
                  </a:cubicBezTo>
                  <a:cubicBezTo>
                    <a:pt x="1580" y="6316"/>
                    <a:pt x="1053" y="7594"/>
                    <a:pt x="677" y="8973"/>
                  </a:cubicBezTo>
                  <a:cubicBezTo>
                    <a:pt x="326" y="10301"/>
                    <a:pt x="126" y="11730"/>
                    <a:pt x="76" y="13233"/>
                  </a:cubicBezTo>
                  <a:cubicBezTo>
                    <a:pt x="1" y="14662"/>
                    <a:pt x="101" y="16166"/>
                    <a:pt x="326" y="17695"/>
                  </a:cubicBezTo>
                  <a:cubicBezTo>
                    <a:pt x="527" y="19173"/>
                    <a:pt x="878" y="20627"/>
                    <a:pt x="1379" y="22055"/>
                  </a:cubicBezTo>
                  <a:cubicBezTo>
                    <a:pt x="1855" y="23484"/>
                    <a:pt x="2457" y="24837"/>
                    <a:pt x="3159" y="26066"/>
                  </a:cubicBezTo>
                  <a:cubicBezTo>
                    <a:pt x="3860" y="27294"/>
                    <a:pt x="4687" y="28421"/>
                    <a:pt x="5615" y="29399"/>
                  </a:cubicBezTo>
                  <a:cubicBezTo>
                    <a:pt x="6567" y="30376"/>
                    <a:pt x="7595" y="31178"/>
                    <a:pt x="8672" y="31780"/>
                  </a:cubicBezTo>
                  <a:cubicBezTo>
                    <a:pt x="8948" y="31930"/>
                    <a:pt x="9249" y="32081"/>
                    <a:pt x="9525" y="32206"/>
                  </a:cubicBezTo>
                  <a:cubicBezTo>
                    <a:pt x="9951" y="32381"/>
                    <a:pt x="10327" y="32507"/>
                    <a:pt x="10677" y="32607"/>
                  </a:cubicBezTo>
                  <a:cubicBezTo>
                    <a:pt x="11154" y="32732"/>
                    <a:pt x="11655" y="32807"/>
                    <a:pt x="12156" y="32807"/>
                  </a:cubicBezTo>
                  <a:lnTo>
                    <a:pt x="12231" y="32807"/>
                  </a:lnTo>
                  <a:cubicBezTo>
                    <a:pt x="12657" y="32782"/>
                    <a:pt x="13108" y="32732"/>
                    <a:pt x="13610" y="32582"/>
                  </a:cubicBezTo>
                  <a:cubicBezTo>
                    <a:pt x="14211" y="32431"/>
                    <a:pt x="14788" y="32181"/>
                    <a:pt x="15339" y="31930"/>
                  </a:cubicBezTo>
                  <a:cubicBezTo>
                    <a:pt x="15439" y="31880"/>
                    <a:pt x="15565" y="31830"/>
                    <a:pt x="15665" y="31780"/>
                  </a:cubicBezTo>
                  <a:lnTo>
                    <a:pt x="15815" y="31705"/>
                  </a:lnTo>
                  <a:lnTo>
                    <a:pt x="15941" y="31655"/>
                  </a:lnTo>
                  <a:cubicBezTo>
                    <a:pt x="16291" y="31479"/>
                    <a:pt x="16718" y="31279"/>
                    <a:pt x="17119" y="31103"/>
                  </a:cubicBezTo>
                  <a:cubicBezTo>
                    <a:pt x="17444" y="30978"/>
                    <a:pt x="17720" y="30878"/>
                    <a:pt x="18021" y="30777"/>
                  </a:cubicBezTo>
                  <a:cubicBezTo>
                    <a:pt x="18372" y="30652"/>
                    <a:pt x="18697" y="30577"/>
                    <a:pt x="18973" y="30527"/>
                  </a:cubicBezTo>
                  <a:cubicBezTo>
                    <a:pt x="19174" y="30502"/>
                    <a:pt x="19399" y="30502"/>
                    <a:pt x="19625" y="30502"/>
                  </a:cubicBezTo>
                  <a:cubicBezTo>
                    <a:pt x="19825" y="30502"/>
                    <a:pt x="20051" y="30502"/>
                    <a:pt x="20251" y="30527"/>
                  </a:cubicBezTo>
                  <a:cubicBezTo>
                    <a:pt x="20978" y="30627"/>
                    <a:pt x="21680" y="30853"/>
                    <a:pt x="22357" y="31078"/>
                  </a:cubicBezTo>
                  <a:lnTo>
                    <a:pt x="22532" y="31128"/>
                  </a:lnTo>
                  <a:cubicBezTo>
                    <a:pt x="22682" y="31178"/>
                    <a:pt x="22808" y="31228"/>
                    <a:pt x="22958" y="31254"/>
                  </a:cubicBezTo>
                  <a:cubicBezTo>
                    <a:pt x="23459" y="31404"/>
                    <a:pt x="23885" y="31529"/>
                    <a:pt x="24312" y="31579"/>
                  </a:cubicBezTo>
                  <a:cubicBezTo>
                    <a:pt x="24562" y="31629"/>
                    <a:pt x="24838" y="31629"/>
                    <a:pt x="25089" y="31629"/>
                  </a:cubicBezTo>
                  <a:cubicBezTo>
                    <a:pt x="25289" y="31629"/>
                    <a:pt x="25490" y="31629"/>
                    <a:pt x="25690" y="31604"/>
                  </a:cubicBezTo>
                  <a:cubicBezTo>
                    <a:pt x="25916" y="31579"/>
                    <a:pt x="26141" y="31504"/>
                    <a:pt x="26392" y="31454"/>
                  </a:cubicBezTo>
                  <a:cubicBezTo>
                    <a:pt x="26592" y="31379"/>
                    <a:pt x="26793" y="31304"/>
                    <a:pt x="26943" y="31228"/>
                  </a:cubicBezTo>
                  <a:cubicBezTo>
                    <a:pt x="27269" y="31103"/>
                    <a:pt x="27595" y="30953"/>
                    <a:pt x="27946" y="30777"/>
                  </a:cubicBezTo>
                  <a:cubicBezTo>
                    <a:pt x="28547" y="30452"/>
                    <a:pt x="29149" y="30000"/>
                    <a:pt x="29750" y="29474"/>
                  </a:cubicBezTo>
                  <a:cubicBezTo>
                    <a:pt x="29876" y="29349"/>
                    <a:pt x="30026" y="29249"/>
                    <a:pt x="30151" y="29123"/>
                  </a:cubicBezTo>
                  <a:cubicBezTo>
                    <a:pt x="29700" y="29023"/>
                    <a:pt x="29249" y="28898"/>
                    <a:pt x="28798" y="28747"/>
                  </a:cubicBezTo>
                  <a:cubicBezTo>
                    <a:pt x="27921" y="28446"/>
                    <a:pt x="27068" y="28071"/>
                    <a:pt x="26266" y="27594"/>
                  </a:cubicBezTo>
                  <a:cubicBezTo>
                    <a:pt x="25840" y="27369"/>
                    <a:pt x="25439" y="27093"/>
                    <a:pt x="25063" y="26817"/>
                  </a:cubicBezTo>
                  <a:cubicBezTo>
                    <a:pt x="24713" y="26542"/>
                    <a:pt x="24362" y="26266"/>
                    <a:pt x="24036" y="25965"/>
                  </a:cubicBezTo>
                  <a:cubicBezTo>
                    <a:pt x="23384" y="25389"/>
                    <a:pt x="22808" y="24737"/>
                    <a:pt x="22281" y="24061"/>
                  </a:cubicBezTo>
                  <a:cubicBezTo>
                    <a:pt x="21780" y="23384"/>
                    <a:pt x="21304" y="22657"/>
                    <a:pt x="20828" y="21930"/>
                  </a:cubicBezTo>
                  <a:cubicBezTo>
                    <a:pt x="19926" y="20477"/>
                    <a:pt x="19073" y="18973"/>
                    <a:pt x="18021" y="17594"/>
                  </a:cubicBezTo>
                  <a:cubicBezTo>
                    <a:pt x="17695" y="17193"/>
                    <a:pt x="17344" y="16792"/>
                    <a:pt x="16993" y="16391"/>
                  </a:cubicBezTo>
                  <a:cubicBezTo>
                    <a:pt x="16793" y="16191"/>
                    <a:pt x="16617" y="16015"/>
                    <a:pt x="16417" y="15840"/>
                  </a:cubicBezTo>
                  <a:cubicBezTo>
                    <a:pt x="16266" y="15690"/>
                    <a:pt x="16116" y="15564"/>
                    <a:pt x="15966" y="15464"/>
                  </a:cubicBezTo>
                  <a:cubicBezTo>
                    <a:pt x="15489" y="15088"/>
                    <a:pt x="14988" y="14787"/>
                    <a:pt x="14437" y="14562"/>
                  </a:cubicBezTo>
                  <a:lnTo>
                    <a:pt x="14462" y="14562"/>
                  </a:lnTo>
                  <a:cubicBezTo>
                    <a:pt x="14061" y="14386"/>
                    <a:pt x="13635" y="14261"/>
                    <a:pt x="13209" y="14211"/>
                  </a:cubicBezTo>
                  <a:cubicBezTo>
                    <a:pt x="13071" y="14198"/>
                    <a:pt x="12933" y="14192"/>
                    <a:pt x="12792" y="14192"/>
                  </a:cubicBezTo>
                  <a:cubicBezTo>
                    <a:pt x="12651" y="14192"/>
                    <a:pt x="12507" y="14198"/>
                    <a:pt x="12357" y="14211"/>
                  </a:cubicBezTo>
                  <a:lnTo>
                    <a:pt x="12382" y="14211"/>
                  </a:lnTo>
                  <a:cubicBezTo>
                    <a:pt x="12156" y="14236"/>
                    <a:pt x="11956" y="14311"/>
                    <a:pt x="11730" y="14386"/>
                  </a:cubicBezTo>
                  <a:lnTo>
                    <a:pt x="11755" y="14386"/>
                  </a:lnTo>
                  <a:cubicBezTo>
                    <a:pt x="11580" y="14461"/>
                    <a:pt x="11404" y="14562"/>
                    <a:pt x="11229" y="14687"/>
                  </a:cubicBezTo>
                  <a:cubicBezTo>
                    <a:pt x="11078" y="14812"/>
                    <a:pt x="10928" y="14963"/>
                    <a:pt x="10778" y="15138"/>
                  </a:cubicBezTo>
                  <a:cubicBezTo>
                    <a:pt x="10602" y="15364"/>
                    <a:pt x="10477" y="15639"/>
                    <a:pt x="10352" y="15890"/>
                  </a:cubicBezTo>
                  <a:cubicBezTo>
                    <a:pt x="10276" y="16065"/>
                    <a:pt x="10201" y="16241"/>
                    <a:pt x="10151" y="16441"/>
                  </a:cubicBezTo>
                  <a:cubicBezTo>
                    <a:pt x="10101" y="16667"/>
                    <a:pt x="10051" y="16893"/>
                    <a:pt x="10001" y="17143"/>
                  </a:cubicBezTo>
                  <a:cubicBezTo>
                    <a:pt x="9976" y="17369"/>
                    <a:pt x="9976" y="17594"/>
                    <a:pt x="9976" y="17795"/>
                  </a:cubicBezTo>
                  <a:cubicBezTo>
                    <a:pt x="9976" y="18020"/>
                    <a:pt x="10001" y="18246"/>
                    <a:pt x="10026" y="18472"/>
                  </a:cubicBezTo>
                  <a:cubicBezTo>
                    <a:pt x="10026" y="18472"/>
                    <a:pt x="10026" y="18472"/>
                    <a:pt x="10026" y="18446"/>
                  </a:cubicBezTo>
                  <a:cubicBezTo>
                    <a:pt x="10076" y="18822"/>
                    <a:pt x="10151" y="19173"/>
                    <a:pt x="10251" y="19499"/>
                  </a:cubicBezTo>
                  <a:cubicBezTo>
                    <a:pt x="10352" y="19825"/>
                    <a:pt x="10477" y="20151"/>
                    <a:pt x="10602" y="20477"/>
                  </a:cubicBezTo>
                  <a:cubicBezTo>
                    <a:pt x="10602" y="20477"/>
                    <a:pt x="10602" y="20451"/>
                    <a:pt x="10602" y="20451"/>
                  </a:cubicBezTo>
                  <a:cubicBezTo>
                    <a:pt x="11003" y="21429"/>
                    <a:pt x="11530" y="22331"/>
                    <a:pt x="12006" y="23284"/>
                  </a:cubicBezTo>
                  <a:cubicBezTo>
                    <a:pt x="12031" y="23309"/>
                    <a:pt x="12031" y="23359"/>
                    <a:pt x="12006" y="23384"/>
                  </a:cubicBezTo>
                  <a:cubicBezTo>
                    <a:pt x="11981" y="23409"/>
                    <a:pt x="11956" y="23409"/>
                    <a:pt x="11931" y="23409"/>
                  </a:cubicBezTo>
                  <a:lnTo>
                    <a:pt x="11905" y="23409"/>
                  </a:lnTo>
                  <a:cubicBezTo>
                    <a:pt x="11605" y="23284"/>
                    <a:pt x="11354" y="23133"/>
                    <a:pt x="11078" y="22983"/>
                  </a:cubicBezTo>
                  <a:cubicBezTo>
                    <a:pt x="9700" y="22206"/>
                    <a:pt x="8497" y="21078"/>
                    <a:pt x="7545" y="19800"/>
                  </a:cubicBezTo>
                  <a:cubicBezTo>
                    <a:pt x="7068" y="19123"/>
                    <a:pt x="6617" y="18421"/>
                    <a:pt x="6266" y="17669"/>
                  </a:cubicBezTo>
                  <a:cubicBezTo>
                    <a:pt x="5890" y="16943"/>
                    <a:pt x="5565" y="16191"/>
                    <a:pt x="5339" y="15389"/>
                  </a:cubicBezTo>
                  <a:cubicBezTo>
                    <a:pt x="4838" y="13860"/>
                    <a:pt x="4562" y="12206"/>
                    <a:pt x="4637" y="10577"/>
                  </a:cubicBezTo>
                  <a:cubicBezTo>
                    <a:pt x="4662" y="9700"/>
                    <a:pt x="4763" y="8847"/>
                    <a:pt x="4963" y="7995"/>
                  </a:cubicBezTo>
                  <a:cubicBezTo>
                    <a:pt x="5164" y="7143"/>
                    <a:pt x="5439" y="6341"/>
                    <a:pt x="5765" y="5564"/>
                  </a:cubicBezTo>
                  <a:cubicBezTo>
                    <a:pt x="6667" y="3459"/>
                    <a:pt x="8021" y="1604"/>
                    <a:pt x="9625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55"/>
            <p:cNvSpPr/>
            <p:nvPr/>
          </p:nvSpPr>
          <p:spPr>
            <a:xfrm>
              <a:off x="2609800" y="2130350"/>
              <a:ext cx="189250" cy="330225"/>
            </a:xfrm>
            <a:custGeom>
              <a:avLst/>
              <a:gdLst/>
              <a:ahLst/>
              <a:cxnLst/>
              <a:rect l="l" t="t" r="r" b="b"/>
              <a:pathLst>
                <a:path w="7570" h="13209" extrusionOk="0">
                  <a:moveTo>
                    <a:pt x="1253" y="1"/>
                  </a:moveTo>
                  <a:cubicBezTo>
                    <a:pt x="1153" y="1"/>
                    <a:pt x="1053" y="26"/>
                    <a:pt x="928" y="26"/>
                  </a:cubicBezTo>
                  <a:cubicBezTo>
                    <a:pt x="827" y="51"/>
                    <a:pt x="727" y="101"/>
                    <a:pt x="602" y="151"/>
                  </a:cubicBezTo>
                  <a:cubicBezTo>
                    <a:pt x="401" y="251"/>
                    <a:pt x="251" y="402"/>
                    <a:pt x="126" y="627"/>
                  </a:cubicBezTo>
                  <a:cubicBezTo>
                    <a:pt x="75" y="727"/>
                    <a:pt x="50" y="828"/>
                    <a:pt x="25" y="978"/>
                  </a:cubicBezTo>
                  <a:cubicBezTo>
                    <a:pt x="0" y="1128"/>
                    <a:pt x="50" y="1304"/>
                    <a:pt x="75" y="1404"/>
                  </a:cubicBezTo>
                  <a:cubicBezTo>
                    <a:pt x="100" y="1529"/>
                    <a:pt x="176" y="1680"/>
                    <a:pt x="226" y="1780"/>
                  </a:cubicBezTo>
                  <a:cubicBezTo>
                    <a:pt x="301" y="1930"/>
                    <a:pt x="376" y="2056"/>
                    <a:pt x="451" y="2206"/>
                  </a:cubicBezTo>
                  <a:lnTo>
                    <a:pt x="577" y="2382"/>
                  </a:lnTo>
                  <a:cubicBezTo>
                    <a:pt x="677" y="2557"/>
                    <a:pt x="802" y="2732"/>
                    <a:pt x="877" y="2933"/>
                  </a:cubicBezTo>
                  <a:cubicBezTo>
                    <a:pt x="1128" y="3534"/>
                    <a:pt x="1228" y="4186"/>
                    <a:pt x="1329" y="4763"/>
                  </a:cubicBezTo>
                  <a:lnTo>
                    <a:pt x="1303" y="4763"/>
                  </a:lnTo>
                  <a:cubicBezTo>
                    <a:pt x="1354" y="5013"/>
                    <a:pt x="1379" y="5264"/>
                    <a:pt x="1404" y="5514"/>
                  </a:cubicBezTo>
                  <a:cubicBezTo>
                    <a:pt x="1454" y="5840"/>
                    <a:pt x="1479" y="6191"/>
                    <a:pt x="1529" y="6517"/>
                  </a:cubicBezTo>
                  <a:cubicBezTo>
                    <a:pt x="1529" y="6517"/>
                    <a:pt x="1554" y="6542"/>
                    <a:pt x="1554" y="6542"/>
                  </a:cubicBezTo>
                  <a:lnTo>
                    <a:pt x="1579" y="6818"/>
                  </a:lnTo>
                  <a:cubicBezTo>
                    <a:pt x="1579" y="6993"/>
                    <a:pt x="1604" y="7169"/>
                    <a:pt x="1604" y="7344"/>
                  </a:cubicBezTo>
                  <a:cubicBezTo>
                    <a:pt x="1654" y="7820"/>
                    <a:pt x="1704" y="8196"/>
                    <a:pt x="1755" y="8572"/>
                  </a:cubicBezTo>
                  <a:cubicBezTo>
                    <a:pt x="1805" y="8848"/>
                    <a:pt x="1880" y="9123"/>
                    <a:pt x="1980" y="9399"/>
                  </a:cubicBezTo>
                  <a:cubicBezTo>
                    <a:pt x="2156" y="9976"/>
                    <a:pt x="2431" y="10527"/>
                    <a:pt x="2782" y="11078"/>
                  </a:cubicBezTo>
                  <a:cubicBezTo>
                    <a:pt x="2933" y="11329"/>
                    <a:pt x="3133" y="11605"/>
                    <a:pt x="3334" y="11855"/>
                  </a:cubicBezTo>
                  <a:cubicBezTo>
                    <a:pt x="3509" y="12081"/>
                    <a:pt x="3710" y="12306"/>
                    <a:pt x="3935" y="12482"/>
                  </a:cubicBezTo>
                  <a:cubicBezTo>
                    <a:pt x="4136" y="12682"/>
                    <a:pt x="4361" y="12833"/>
                    <a:pt x="4562" y="12958"/>
                  </a:cubicBezTo>
                  <a:cubicBezTo>
                    <a:pt x="4787" y="13083"/>
                    <a:pt x="5013" y="13159"/>
                    <a:pt x="5213" y="13184"/>
                  </a:cubicBezTo>
                  <a:cubicBezTo>
                    <a:pt x="5288" y="13184"/>
                    <a:pt x="5364" y="13209"/>
                    <a:pt x="5439" y="13209"/>
                  </a:cubicBezTo>
                  <a:cubicBezTo>
                    <a:pt x="5589" y="13209"/>
                    <a:pt x="5740" y="13184"/>
                    <a:pt x="5890" y="13134"/>
                  </a:cubicBezTo>
                  <a:cubicBezTo>
                    <a:pt x="6090" y="13058"/>
                    <a:pt x="6291" y="12908"/>
                    <a:pt x="6466" y="12707"/>
                  </a:cubicBezTo>
                  <a:cubicBezTo>
                    <a:pt x="6667" y="12507"/>
                    <a:pt x="6817" y="12256"/>
                    <a:pt x="6968" y="11931"/>
                  </a:cubicBezTo>
                  <a:cubicBezTo>
                    <a:pt x="7143" y="11580"/>
                    <a:pt x="7243" y="11204"/>
                    <a:pt x="7369" y="10753"/>
                  </a:cubicBezTo>
                  <a:cubicBezTo>
                    <a:pt x="7519" y="10076"/>
                    <a:pt x="7569" y="9324"/>
                    <a:pt x="7519" y="8522"/>
                  </a:cubicBezTo>
                  <a:cubicBezTo>
                    <a:pt x="7494" y="7770"/>
                    <a:pt x="7344" y="6968"/>
                    <a:pt x="7118" y="6166"/>
                  </a:cubicBezTo>
                  <a:cubicBezTo>
                    <a:pt x="6918" y="5389"/>
                    <a:pt x="6617" y="4637"/>
                    <a:pt x="6216" y="3910"/>
                  </a:cubicBezTo>
                  <a:cubicBezTo>
                    <a:pt x="5840" y="3209"/>
                    <a:pt x="5414" y="2557"/>
                    <a:pt x="4887" y="1981"/>
                  </a:cubicBezTo>
                  <a:cubicBezTo>
                    <a:pt x="4637" y="1705"/>
                    <a:pt x="4386" y="1454"/>
                    <a:pt x="4085" y="1204"/>
                  </a:cubicBezTo>
                  <a:cubicBezTo>
                    <a:pt x="3835" y="1003"/>
                    <a:pt x="3584" y="828"/>
                    <a:pt x="3334" y="677"/>
                  </a:cubicBezTo>
                  <a:cubicBezTo>
                    <a:pt x="3158" y="577"/>
                    <a:pt x="2958" y="477"/>
                    <a:pt x="2732" y="377"/>
                  </a:cubicBezTo>
                  <a:cubicBezTo>
                    <a:pt x="2481" y="251"/>
                    <a:pt x="2231" y="176"/>
                    <a:pt x="2005" y="101"/>
                  </a:cubicBezTo>
                  <a:cubicBezTo>
                    <a:pt x="1755" y="51"/>
                    <a:pt x="1504" y="1"/>
                    <a:pt x="1253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55"/>
            <p:cNvSpPr/>
            <p:nvPr/>
          </p:nvSpPr>
          <p:spPr>
            <a:xfrm>
              <a:off x="2678100" y="2473725"/>
              <a:ext cx="93375" cy="134100"/>
            </a:xfrm>
            <a:custGeom>
              <a:avLst/>
              <a:gdLst/>
              <a:ahLst/>
              <a:cxnLst/>
              <a:rect l="l" t="t" r="r" b="b"/>
              <a:pathLst>
                <a:path w="3735" h="5364" extrusionOk="0">
                  <a:moveTo>
                    <a:pt x="1980" y="0"/>
                  </a:moveTo>
                  <a:cubicBezTo>
                    <a:pt x="1905" y="0"/>
                    <a:pt x="1805" y="0"/>
                    <a:pt x="1729" y="25"/>
                  </a:cubicBezTo>
                  <a:cubicBezTo>
                    <a:pt x="1579" y="50"/>
                    <a:pt x="1429" y="100"/>
                    <a:pt x="1253" y="201"/>
                  </a:cubicBezTo>
                  <a:cubicBezTo>
                    <a:pt x="1103" y="276"/>
                    <a:pt x="952" y="426"/>
                    <a:pt x="777" y="602"/>
                  </a:cubicBezTo>
                  <a:cubicBezTo>
                    <a:pt x="652" y="752"/>
                    <a:pt x="526" y="902"/>
                    <a:pt x="451" y="1078"/>
                  </a:cubicBezTo>
                  <a:cubicBezTo>
                    <a:pt x="351" y="1253"/>
                    <a:pt x="301" y="1429"/>
                    <a:pt x="226" y="1679"/>
                  </a:cubicBezTo>
                  <a:cubicBezTo>
                    <a:pt x="201" y="1830"/>
                    <a:pt x="176" y="1980"/>
                    <a:pt x="150" y="2155"/>
                  </a:cubicBezTo>
                  <a:cubicBezTo>
                    <a:pt x="75" y="2456"/>
                    <a:pt x="25" y="2757"/>
                    <a:pt x="25" y="3083"/>
                  </a:cubicBezTo>
                  <a:cubicBezTo>
                    <a:pt x="0" y="3434"/>
                    <a:pt x="50" y="3759"/>
                    <a:pt x="125" y="4060"/>
                  </a:cubicBezTo>
                  <a:cubicBezTo>
                    <a:pt x="176" y="4186"/>
                    <a:pt x="226" y="4311"/>
                    <a:pt x="301" y="4436"/>
                  </a:cubicBezTo>
                  <a:cubicBezTo>
                    <a:pt x="326" y="4511"/>
                    <a:pt x="376" y="4561"/>
                    <a:pt x="401" y="4612"/>
                  </a:cubicBezTo>
                  <a:cubicBezTo>
                    <a:pt x="476" y="4712"/>
                    <a:pt x="551" y="4787"/>
                    <a:pt x="602" y="4887"/>
                  </a:cubicBezTo>
                  <a:cubicBezTo>
                    <a:pt x="827" y="5113"/>
                    <a:pt x="1103" y="5288"/>
                    <a:pt x="1379" y="5338"/>
                  </a:cubicBezTo>
                  <a:cubicBezTo>
                    <a:pt x="1454" y="5363"/>
                    <a:pt x="1529" y="5363"/>
                    <a:pt x="1604" y="5363"/>
                  </a:cubicBezTo>
                  <a:lnTo>
                    <a:pt x="1780" y="5363"/>
                  </a:lnTo>
                  <a:cubicBezTo>
                    <a:pt x="1905" y="5338"/>
                    <a:pt x="2030" y="5288"/>
                    <a:pt x="2155" y="5238"/>
                  </a:cubicBezTo>
                  <a:cubicBezTo>
                    <a:pt x="2281" y="5163"/>
                    <a:pt x="2381" y="5088"/>
                    <a:pt x="2481" y="5013"/>
                  </a:cubicBezTo>
                  <a:cubicBezTo>
                    <a:pt x="2582" y="4912"/>
                    <a:pt x="2707" y="4812"/>
                    <a:pt x="2807" y="4687"/>
                  </a:cubicBezTo>
                  <a:cubicBezTo>
                    <a:pt x="3008" y="4436"/>
                    <a:pt x="3183" y="4160"/>
                    <a:pt x="3333" y="3835"/>
                  </a:cubicBezTo>
                  <a:cubicBezTo>
                    <a:pt x="3459" y="3534"/>
                    <a:pt x="3584" y="3233"/>
                    <a:pt x="3634" y="2907"/>
                  </a:cubicBezTo>
                  <a:cubicBezTo>
                    <a:pt x="3709" y="2582"/>
                    <a:pt x="3734" y="2281"/>
                    <a:pt x="3709" y="2005"/>
                  </a:cubicBezTo>
                  <a:cubicBezTo>
                    <a:pt x="3684" y="1629"/>
                    <a:pt x="3559" y="1253"/>
                    <a:pt x="3384" y="902"/>
                  </a:cubicBezTo>
                  <a:cubicBezTo>
                    <a:pt x="3208" y="602"/>
                    <a:pt x="2957" y="351"/>
                    <a:pt x="2657" y="175"/>
                  </a:cubicBezTo>
                  <a:cubicBezTo>
                    <a:pt x="2531" y="100"/>
                    <a:pt x="2381" y="50"/>
                    <a:pt x="2231" y="25"/>
                  </a:cubicBezTo>
                  <a:cubicBezTo>
                    <a:pt x="2155" y="0"/>
                    <a:pt x="2055" y="0"/>
                    <a:pt x="1980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55"/>
            <p:cNvSpPr/>
            <p:nvPr/>
          </p:nvSpPr>
          <p:spPr>
            <a:xfrm>
              <a:off x="2679975" y="2479975"/>
              <a:ext cx="38250" cy="87750"/>
            </a:xfrm>
            <a:custGeom>
              <a:avLst/>
              <a:gdLst/>
              <a:ahLst/>
              <a:cxnLst/>
              <a:rect l="l" t="t" r="r" b="b"/>
              <a:pathLst>
                <a:path w="1530" h="3510" extrusionOk="0">
                  <a:moveTo>
                    <a:pt x="1278" y="1"/>
                  </a:moveTo>
                  <a:cubicBezTo>
                    <a:pt x="1128" y="76"/>
                    <a:pt x="1003" y="151"/>
                    <a:pt x="877" y="251"/>
                  </a:cubicBezTo>
                  <a:cubicBezTo>
                    <a:pt x="752" y="352"/>
                    <a:pt x="627" y="477"/>
                    <a:pt x="527" y="602"/>
                  </a:cubicBezTo>
                  <a:cubicBezTo>
                    <a:pt x="326" y="853"/>
                    <a:pt x="201" y="1154"/>
                    <a:pt x="126" y="1479"/>
                  </a:cubicBezTo>
                  <a:cubicBezTo>
                    <a:pt x="25" y="1805"/>
                    <a:pt x="0" y="2131"/>
                    <a:pt x="0" y="2457"/>
                  </a:cubicBezTo>
                  <a:cubicBezTo>
                    <a:pt x="0" y="2783"/>
                    <a:pt x="50" y="3083"/>
                    <a:pt x="126" y="3384"/>
                  </a:cubicBezTo>
                  <a:cubicBezTo>
                    <a:pt x="126" y="3434"/>
                    <a:pt x="176" y="3484"/>
                    <a:pt x="201" y="3484"/>
                  </a:cubicBezTo>
                  <a:cubicBezTo>
                    <a:pt x="251" y="3509"/>
                    <a:pt x="301" y="3509"/>
                    <a:pt x="326" y="3509"/>
                  </a:cubicBezTo>
                  <a:cubicBezTo>
                    <a:pt x="376" y="3484"/>
                    <a:pt x="426" y="3459"/>
                    <a:pt x="451" y="3409"/>
                  </a:cubicBezTo>
                  <a:cubicBezTo>
                    <a:pt x="451" y="3384"/>
                    <a:pt x="451" y="3334"/>
                    <a:pt x="451" y="3284"/>
                  </a:cubicBezTo>
                  <a:cubicBezTo>
                    <a:pt x="451" y="3259"/>
                    <a:pt x="426" y="3234"/>
                    <a:pt x="426" y="3209"/>
                  </a:cubicBezTo>
                  <a:cubicBezTo>
                    <a:pt x="376" y="2858"/>
                    <a:pt x="351" y="2507"/>
                    <a:pt x="376" y="2131"/>
                  </a:cubicBezTo>
                  <a:lnTo>
                    <a:pt x="376" y="2131"/>
                  </a:lnTo>
                  <a:lnTo>
                    <a:pt x="351" y="2181"/>
                  </a:lnTo>
                  <a:cubicBezTo>
                    <a:pt x="376" y="1905"/>
                    <a:pt x="426" y="1630"/>
                    <a:pt x="527" y="1354"/>
                  </a:cubicBezTo>
                  <a:cubicBezTo>
                    <a:pt x="577" y="1204"/>
                    <a:pt x="652" y="1053"/>
                    <a:pt x="752" y="903"/>
                  </a:cubicBezTo>
                  <a:cubicBezTo>
                    <a:pt x="827" y="778"/>
                    <a:pt x="928" y="652"/>
                    <a:pt x="1053" y="552"/>
                  </a:cubicBezTo>
                  <a:cubicBezTo>
                    <a:pt x="1153" y="452"/>
                    <a:pt x="1278" y="402"/>
                    <a:pt x="1404" y="326"/>
                  </a:cubicBezTo>
                  <a:cubicBezTo>
                    <a:pt x="1429" y="301"/>
                    <a:pt x="1479" y="276"/>
                    <a:pt x="1504" y="251"/>
                  </a:cubicBezTo>
                  <a:cubicBezTo>
                    <a:pt x="1504" y="201"/>
                    <a:pt x="1529" y="151"/>
                    <a:pt x="1504" y="101"/>
                  </a:cubicBezTo>
                  <a:cubicBezTo>
                    <a:pt x="1479" y="76"/>
                    <a:pt x="1454" y="26"/>
                    <a:pt x="1429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55"/>
            <p:cNvSpPr/>
            <p:nvPr/>
          </p:nvSpPr>
          <p:spPr>
            <a:xfrm>
              <a:off x="2676825" y="2490000"/>
              <a:ext cx="27600" cy="80250"/>
            </a:xfrm>
            <a:custGeom>
              <a:avLst/>
              <a:gdLst/>
              <a:ahLst/>
              <a:cxnLst/>
              <a:rect l="l" t="t" r="r" b="b"/>
              <a:pathLst>
                <a:path w="1104" h="3210" extrusionOk="0">
                  <a:moveTo>
                    <a:pt x="928" y="1"/>
                  </a:moveTo>
                  <a:cubicBezTo>
                    <a:pt x="878" y="1"/>
                    <a:pt x="828" y="26"/>
                    <a:pt x="803" y="51"/>
                  </a:cubicBezTo>
                  <a:cubicBezTo>
                    <a:pt x="452" y="477"/>
                    <a:pt x="201" y="1003"/>
                    <a:pt x="76" y="1530"/>
                  </a:cubicBezTo>
                  <a:cubicBezTo>
                    <a:pt x="26" y="1805"/>
                    <a:pt x="1" y="2081"/>
                    <a:pt x="26" y="2357"/>
                  </a:cubicBezTo>
                  <a:cubicBezTo>
                    <a:pt x="51" y="2507"/>
                    <a:pt x="76" y="2632"/>
                    <a:pt x="101" y="2758"/>
                  </a:cubicBezTo>
                  <a:cubicBezTo>
                    <a:pt x="151" y="2883"/>
                    <a:pt x="201" y="3008"/>
                    <a:pt x="277" y="3134"/>
                  </a:cubicBezTo>
                  <a:cubicBezTo>
                    <a:pt x="293" y="3182"/>
                    <a:pt x="351" y="3210"/>
                    <a:pt x="410" y="3210"/>
                  </a:cubicBezTo>
                  <a:cubicBezTo>
                    <a:pt x="443" y="3210"/>
                    <a:pt x="476" y="3201"/>
                    <a:pt x="502" y="3184"/>
                  </a:cubicBezTo>
                  <a:cubicBezTo>
                    <a:pt x="552" y="3159"/>
                    <a:pt x="577" y="3108"/>
                    <a:pt x="577" y="3083"/>
                  </a:cubicBezTo>
                  <a:cubicBezTo>
                    <a:pt x="602" y="3033"/>
                    <a:pt x="577" y="2983"/>
                    <a:pt x="552" y="2958"/>
                  </a:cubicBezTo>
                  <a:cubicBezTo>
                    <a:pt x="552" y="2933"/>
                    <a:pt x="527" y="2908"/>
                    <a:pt x="527" y="2883"/>
                  </a:cubicBezTo>
                  <a:cubicBezTo>
                    <a:pt x="477" y="2758"/>
                    <a:pt x="427" y="2632"/>
                    <a:pt x="402" y="2482"/>
                  </a:cubicBezTo>
                  <a:cubicBezTo>
                    <a:pt x="377" y="2306"/>
                    <a:pt x="352" y="2106"/>
                    <a:pt x="377" y="1931"/>
                  </a:cubicBezTo>
                  <a:cubicBezTo>
                    <a:pt x="402" y="1705"/>
                    <a:pt x="452" y="1479"/>
                    <a:pt x="527" y="1254"/>
                  </a:cubicBezTo>
                  <a:lnTo>
                    <a:pt x="527" y="1254"/>
                  </a:lnTo>
                  <a:cubicBezTo>
                    <a:pt x="527" y="1254"/>
                    <a:pt x="502" y="1279"/>
                    <a:pt x="502" y="1279"/>
                  </a:cubicBezTo>
                  <a:cubicBezTo>
                    <a:pt x="602" y="1003"/>
                    <a:pt x="728" y="727"/>
                    <a:pt x="903" y="477"/>
                  </a:cubicBezTo>
                  <a:cubicBezTo>
                    <a:pt x="953" y="427"/>
                    <a:pt x="1003" y="352"/>
                    <a:pt x="1054" y="276"/>
                  </a:cubicBezTo>
                  <a:cubicBezTo>
                    <a:pt x="1104" y="201"/>
                    <a:pt x="1104" y="101"/>
                    <a:pt x="1029" y="51"/>
                  </a:cubicBezTo>
                  <a:cubicBezTo>
                    <a:pt x="1003" y="1"/>
                    <a:pt x="953" y="1"/>
                    <a:pt x="928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55"/>
            <p:cNvSpPr/>
            <p:nvPr/>
          </p:nvSpPr>
          <p:spPr>
            <a:xfrm>
              <a:off x="2677475" y="2519450"/>
              <a:ext cx="14425" cy="54700"/>
            </a:xfrm>
            <a:custGeom>
              <a:avLst/>
              <a:gdLst/>
              <a:ahLst/>
              <a:cxnLst/>
              <a:rect l="l" t="t" r="r" b="b"/>
              <a:pathLst>
                <a:path w="577" h="2188" extrusionOk="0">
                  <a:moveTo>
                    <a:pt x="376" y="1"/>
                  </a:moveTo>
                  <a:cubicBezTo>
                    <a:pt x="326" y="1"/>
                    <a:pt x="251" y="51"/>
                    <a:pt x="226" y="101"/>
                  </a:cubicBezTo>
                  <a:cubicBezTo>
                    <a:pt x="150" y="226"/>
                    <a:pt x="100" y="377"/>
                    <a:pt x="50" y="527"/>
                  </a:cubicBezTo>
                  <a:cubicBezTo>
                    <a:pt x="0" y="702"/>
                    <a:pt x="0" y="878"/>
                    <a:pt x="0" y="1053"/>
                  </a:cubicBezTo>
                  <a:cubicBezTo>
                    <a:pt x="0" y="1229"/>
                    <a:pt x="25" y="1404"/>
                    <a:pt x="50" y="1580"/>
                  </a:cubicBezTo>
                  <a:cubicBezTo>
                    <a:pt x="75" y="1755"/>
                    <a:pt x="125" y="1905"/>
                    <a:pt x="201" y="2081"/>
                  </a:cubicBezTo>
                  <a:cubicBezTo>
                    <a:pt x="221" y="2143"/>
                    <a:pt x="293" y="2188"/>
                    <a:pt x="359" y="2188"/>
                  </a:cubicBezTo>
                  <a:cubicBezTo>
                    <a:pt x="374" y="2188"/>
                    <a:pt x="388" y="2186"/>
                    <a:pt x="401" y="2181"/>
                  </a:cubicBezTo>
                  <a:cubicBezTo>
                    <a:pt x="501" y="2156"/>
                    <a:pt x="551" y="2056"/>
                    <a:pt x="526" y="1956"/>
                  </a:cubicBezTo>
                  <a:cubicBezTo>
                    <a:pt x="451" y="1805"/>
                    <a:pt x="426" y="1655"/>
                    <a:pt x="376" y="1504"/>
                  </a:cubicBezTo>
                  <a:cubicBezTo>
                    <a:pt x="351" y="1304"/>
                    <a:pt x="326" y="1128"/>
                    <a:pt x="351" y="928"/>
                  </a:cubicBezTo>
                  <a:cubicBezTo>
                    <a:pt x="351" y="778"/>
                    <a:pt x="376" y="627"/>
                    <a:pt x="426" y="477"/>
                  </a:cubicBezTo>
                  <a:cubicBezTo>
                    <a:pt x="451" y="402"/>
                    <a:pt x="501" y="326"/>
                    <a:pt x="526" y="251"/>
                  </a:cubicBezTo>
                  <a:cubicBezTo>
                    <a:pt x="576" y="176"/>
                    <a:pt x="551" y="76"/>
                    <a:pt x="451" y="26"/>
                  </a:cubicBezTo>
                  <a:cubicBezTo>
                    <a:pt x="426" y="26"/>
                    <a:pt x="401" y="1"/>
                    <a:pt x="376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55"/>
            <p:cNvSpPr/>
            <p:nvPr/>
          </p:nvSpPr>
          <p:spPr>
            <a:xfrm>
              <a:off x="2673700" y="2530725"/>
              <a:ext cx="16950" cy="44675"/>
            </a:xfrm>
            <a:custGeom>
              <a:avLst/>
              <a:gdLst/>
              <a:ahLst/>
              <a:cxnLst/>
              <a:rect l="l" t="t" r="r" b="b"/>
              <a:pathLst>
                <a:path w="678" h="1787" extrusionOk="0">
                  <a:moveTo>
                    <a:pt x="377" y="1"/>
                  </a:moveTo>
                  <a:cubicBezTo>
                    <a:pt x="326" y="26"/>
                    <a:pt x="301" y="51"/>
                    <a:pt x="276" y="101"/>
                  </a:cubicBezTo>
                  <a:cubicBezTo>
                    <a:pt x="1" y="577"/>
                    <a:pt x="151" y="1179"/>
                    <a:pt x="326" y="1655"/>
                  </a:cubicBezTo>
                  <a:cubicBezTo>
                    <a:pt x="347" y="1738"/>
                    <a:pt x="420" y="1787"/>
                    <a:pt x="501" y="1787"/>
                  </a:cubicBezTo>
                  <a:cubicBezTo>
                    <a:pt x="518" y="1787"/>
                    <a:pt x="535" y="1785"/>
                    <a:pt x="552" y="1780"/>
                  </a:cubicBezTo>
                  <a:cubicBezTo>
                    <a:pt x="627" y="1730"/>
                    <a:pt x="677" y="1630"/>
                    <a:pt x="652" y="1555"/>
                  </a:cubicBezTo>
                  <a:cubicBezTo>
                    <a:pt x="602" y="1379"/>
                    <a:pt x="552" y="1204"/>
                    <a:pt x="502" y="1028"/>
                  </a:cubicBezTo>
                  <a:cubicBezTo>
                    <a:pt x="477" y="878"/>
                    <a:pt x="477" y="753"/>
                    <a:pt x="477" y="627"/>
                  </a:cubicBezTo>
                  <a:cubicBezTo>
                    <a:pt x="477" y="552"/>
                    <a:pt x="502" y="477"/>
                    <a:pt x="527" y="402"/>
                  </a:cubicBezTo>
                  <a:cubicBezTo>
                    <a:pt x="527" y="352"/>
                    <a:pt x="552" y="302"/>
                    <a:pt x="602" y="251"/>
                  </a:cubicBezTo>
                  <a:cubicBezTo>
                    <a:pt x="652" y="176"/>
                    <a:pt x="602" y="51"/>
                    <a:pt x="527" y="26"/>
                  </a:cubicBezTo>
                  <a:cubicBezTo>
                    <a:pt x="502" y="1"/>
                    <a:pt x="477" y="1"/>
                    <a:pt x="427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55"/>
            <p:cNvSpPr/>
            <p:nvPr/>
          </p:nvSpPr>
          <p:spPr>
            <a:xfrm>
              <a:off x="2678100" y="2536375"/>
              <a:ext cx="14425" cy="44525"/>
            </a:xfrm>
            <a:custGeom>
              <a:avLst/>
              <a:gdLst/>
              <a:ahLst/>
              <a:cxnLst/>
              <a:rect l="l" t="t" r="r" b="b"/>
              <a:pathLst>
                <a:path w="577" h="1781" extrusionOk="0">
                  <a:moveTo>
                    <a:pt x="226" y="0"/>
                  </a:moveTo>
                  <a:cubicBezTo>
                    <a:pt x="150" y="0"/>
                    <a:pt x="75" y="50"/>
                    <a:pt x="50" y="126"/>
                  </a:cubicBezTo>
                  <a:cubicBezTo>
                    <a:pt x="0" y="376"/>
                    <a:pt x="0" y="652"/>
                    <a:pt x="25" y="903"/>
                  </a:cubicBezTo>
                  <a:cubicBezTo>
                    <a:pt x="25" y="1053"/>
                    <a:pt x="50" y="1178"/>
                    <a:pt x="100" y="1329"/>
                  </a:cubicBezTo>
                  <a:cubicBezTo>
                    <a:pt x="125" y="1454"/>
                    <a:pt x="176" y="1579"/>
                    <a:pt x="251" y="1705"/>
                  </a:cubicBezTo>
                  <a:cubicBezTo>
                    <a:pt x="283" y="1753"/>
                    <a:pt x="336" y="1781"/>
                    <a:pt x="390" y="1781"/>
                  </a:cubicBezTo>
                  <a:cubicBezTo>
                    <a:pt x="420" y="1781"/>
                    <a:pt x="450" y="1772"/>
                    <a:pt x="476" y="1755"/>
                  </a:cubicBezTo>
                  <a:cubicBezTo>
                    <a:pt x="526" y="1730"/>
                    <a:pt x="551" y="1680"/>
                    <a:pt x="551" y="1629"/>
                  </a:cubicBezTo>
                  <a:cubicBezTo>
                    <a:pt x="577" y="1579"/>
                    <a:pt x="551" y="1554"/>
                    <a:pt x="526" y="1504"/>
                  </a:cubicBezTo>
                  <a:cubicBezTo>
                    <a:pt x="526" y="1479"/>
                    <a:pt x="526" y="1479"/>
                    <a:pt x="501" y="1454"/>
                  </a:cubicBezTo>
                  <a:cubicBezTo>
                    <a:pt x="451" y="1329"/>
                    <a:pt x="426" y="1203"/>
                    <a:pt x="401" y="1078"/>
                  </a:cubicBezTo>
                  <a:cubicBezTo>
                    <a:pt x="351" y="903"/>
                    <a:pt x="351" y="702"/>
                    <a:pt x="351" y="527"/>
                  </a:cubicBezTo>
                  <a:cubicBezTo>
                    <a:pt x="376" y="401"/>
                    <a:pt x="376" y="301"/>
                    <a:pt x="401" y="201"/>
                  </a:cubicBezTo>
                  <a:cubicBezTo>
                    <a:pt x="426" y="101"/>
                    <a:pt x="351" y="0"/>
                    <a:pt x="276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55"/>
            <p:cNvSpPr/>
            <p:nvPr/>
          </p:nvSpPr>
          <p:spPr>
            <a:xfrm>
              <a:off x="5651800" y="2594025"/>
              <a:ext cx="189250" cy="245000"/>
            </a:xfrm>
            <a:custGeom>
              <a:avLst/>
              <a:gdLst/>
              <a:ahLst/>
              <a:cxnLst/>
              <a:rect l="l" t="t" r="r" b="b"/>
              <a:pathLst>
                <a:path w="7570" h="9800" extrusionOk="0">
                  <a:moveTo>
                    <a:pt x="7143" y="0"/>
                  </a:moveTo>
                  <a:cubicBezTo>
                    <a:pt x="6917" y="25"/>
                    <a:pt x="6692" y="75"/>
                    <a:pt x="6416" y="176"/>
                  </a:cubicBezTo>
                  <a:cubicBezTo>
                    <a:pt x="6166" y="251"/>
                    <a:pt x="5915" y="351"/>
                    <a:pt x="5589" y="526"/>
                  </a:cubicBezTo>
                  <a:cubicBezTo>
                    <a:pt x="5038" y="802"/>
                    <a:pt x="4486" y="1153"/>
                    <a:pt x="3835" y="1654"/>
                  </a:cubicBezTo>
                  <a:cubicBezTo>
                    <a:pt x="3258" y="2105"/>
                    <a:pt x="2682" y="2607"/>
                    <a:pt x="2130" y="3133"/>
                  </a:cubicBezTo>
                  <a:cubicBezTo>
                    <a:pt x="1604" y="3684"/>
                    <a:pt x="1153" y="4211"/>
                    <a:pt x="777" y="4712"/>
                  </a:cubicBezTo>
                  <a:cubicBezTo>
                    <a:pt x="602" y="4963"/>
                    <a:pt x="451" y="5213"/>
                    <a:pt x="326" y="5464"/>
                  </a:cubicBezTo>
                  <a:cubicBezTo>
                    <a:pt x="176" y="5739"/>
                    <a:pt x="75" y="6015"/>
                    <a:pt x="25" y="6291"/>
                  </a:cubicBezTo>
                  <a:cubicBezTo>
                    <a:pt x="0" y="6466"/>
                    <a:pt x="0" y="6642"/>
                    <a:pt x="25" y="6867"/>
                  </a:cubicBezTo>
                  <a:cubicBezTo>
                    <a:pt x="50" y="7068"/>
                    <a:pt x="100" y="7268"/>
                    <a:pt x="176" y="7494"/>
                  </a:cubicBezTo>
                  <a:cubicBezTo>
                    <a:pt x="251" y="7719"/>
                    <a:pt x="351" y="7920"/>
                    <a:pt x="451" y="8045"/>
                  </a:cubicBezTo>
                  <a:cubicBezTo>
                    <a:pt x="551" y="8246"/>
                    <a:pt x="702" y="8421"/>
                    <a:pt x="852" y="8597"/>
                  </a:cubicBezTo>
                  <a:cubicBezTo>
                    <a:pt x="1153" y="8922"/>
                    <a:pt x="1479" y="9198"/>
                    <a:pt x="1830" y="9399"/>
                  </a:cubicBezTo>
                  <a:cubicBezTo>
                    <a:pt x="2231" y="9624"/>
                    <a:pt x="2632" y="9750"/>
                    <a:pt x="3008" y="9800"/>
                  </a:cubicBezTo>
                  <a:lnTo>
                    <a:pt x="3183" y="9800"/>
                  </a:lnTo>
                  <a:cubicBezTo>
                    <a:pt x="3484" y="9800"/>
                    <a:pt x="3785" y="9724"/>
                    <a:pt x="4060" y="9599"/>
                  </a:cubicBezTo>
                  <a:cubicBezTo>
                    <a:pt x="4336" y="9474"/>
                    <a:pt x="4612" y="9248"/>
                    <a:pt x="4887" y="8948"/>
                  </a:cubicBezTo>
                  <a:cubicBezTo>
                    <a:pt x="5113" y="8697"/>
                    <a:pt x="5313" y="8421"/>
                    <a:pt x="5564" y="7995"/>
                  </a:cubicBezTo>
                  <a:cubicBezTo>
                    <a:pt x="5714" y="7719"/>
                    <a:pt x="5865" y="7419"/>
                    <a:pt x="6040" y="7043"/>
                  </a:cubicBezTo>
                  <a:cubicBezTo>
                    <a:pt x="6366" y="6341"/>
                    <a:pt x="6667" y="5589"/>
                    <a:pt x="6917" y="4787"/>
                  </a:cubicBezTo>
                  <a:cubicBezTo>
                    <a:pt x="7218" y="3885"/>
                    <a:pt x="7394" y="3083"/>
                    <a:pt x="7494" y="2306"/>
                  </a:cubicBezTo>
                  <a:cubicBezTo>
                    <a:pt x="7544" y="1905"/>
                    <a:pt x="7569" y="1529"/>
                    <a:pt x="7544" y="1153"/>
                  </a:cubicBezTo>
                  <a:cubicBezTo>
                    <a:pt x="7544" y="978"/>
                    <a:pt x="7544" y="827"/>
                    <a:pt x="7519" y="627"/>
                  </a:cubicBezTo>
                  <a:cubicBezTo>
                    <a:pt x="7494" y="551"/>
                    <a:pt x="7494" y="476"/>
                    <a:pt x="7469" y="401"/>
                  </a:cubicBezTo>
                  <a:lnTo>
                    <a:pt x="7469" y="326"/>
                  </a:lnTo>
                  <a:cubicBezTo>
                    <a:pt x="7444" y="301"/>
                    <a:pt x="7444" y="276"/>
                    <a:pt x="7444" y="226"/>
                  </a:cubicBezTo>
                  <a:cubicBezTo>
                    <a:pt x="7444" y="201"/>
                    <a:pt x="7444" y="176"/>
                    <a:pt x="7419" y="150"/>
                  </a:cubicBezTo>
                  <a:cubicBezTo>
                    <a:pt x="7394" y="75"/>
                    <a:pt x="7318" y="25"/>
                    <a:pt x="7268" y="25"/>
                  </a:cubicBezTo>
                  <a:cubicBezTo>
                    <a:pt x="7218" y="25"/>
                    <a:pt x="7193" y="0"/>
                    <a:pt x="716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55"/>
            <p:cNvSpPr/>
            <p:nvPr/>
          </p:nvSpPr>
          <p:spPr>
            <a:xfrm>
              <a:off x="5751425" y="2594025"/>
              <a:ext cx="92125" cy="230600"/>
            </a:xfrm>
            <a:custGeom>
              <a:avLst/>
              <a:gdLst/>
              <a:ahLst/>
              <a:cxnLst/>
              <a:rect l="l" t="t" r="r" b="b"/>
              <a:pathLst>
                <a:path w="3685" h="9224" extrusionOk="0">
                  <a:moveTo>
                    <a:pt x="3133" y="0"/>
                  </a:moveTo>
                  <a:cubicBezTo>
                    <a:pt x="3058" y="0"/>
                    <a:pt x="2983" y="50"/>
                    <a:pt x="2957" y="125"/>
                  </a:cubicBezTo>
                  <a:cubicBezTo>
                    <a:pt x="2957" y="226"/>
                    <a:pt x="3008" y="301"/>
                    <a:pt x="3108" y="326"/>
                  </a:cubicBezTo>
                  <a:cubicBezTo>
                    <a:pt x="3108" y="326"/>
                    <a:pt x="3108" y="326"/>
                    <a:pt x="3133" y="351"/>
                  </a:cubicBezTo>
                  <a:lnTo>
                    <a:pt x="3158" y="351"/>
                  </a:lnTo>
                  <a:cubicBezTo>
                    <a:pt x="3158" y="376"/>
                    <a:pt x="3183" y="376"/>
                    <a:pt x="3183" y="401"/>
                  </a:cubicBezTo>
                  <a:cubicBezTo>
                    <a:pt x="3208" y="401"/>
                    <a:pt x="3208" y="426"/>
                    <a:pt x="3233" y="451"/>
                  </a:cubicBezTo>
                  <a:cubicBezTo>
                    <a:pt x="3258" y="526"/>
                    <a:pt x="3283" y="602"/>
                    <a:pt x="3283" y="677"/>
                  </a:cubicBezTo>
                  <a:cubicBezTo>
                    <a:pt x="3308" y="927"/>
                    <a:pt x="3308" y="1153"/>
                    <a:pt x="3308" y="1404"/>
                  </a:cubicBezTo>
                  <a:cubicBezTo>
                    <a:pt x="3283" y="1629"/>
                    <a:pt x="3258" y="1855"/>
                    <a:pt x="3233" y="2080"/>
                  </a:cubicBezTo>
                  <a:lnTo>
                    <a:pt x="3258" y="2055"/>
                  </a:lnTo>
                  <a:lnTo>
                    <a:pt x="3258" y="2055"/>
                  </a:lnTo>
                  <a:cubicBezTo>
                    <a:pt x="3158" y="3108"/>
                    <a:pt x="2882" y="4135"/>
                    <a:pt x="2531" y="5138"/>
                  </a:cubicBezTo>
                  <a:cubicBezTo>
                    <a:pt x="2531" y="5138"/>
                    <a:pt x="2531" y="5113"/>
                    <a:pt x="2531" y="5088"/>
                  </a:cubicBezTo>
                  <a:cubicBezTo>
                    <a:pt x="2206" y="5990"/>
                    <a:pt x="1780" y="6842"/>
                    <a:pt x="1228" y="7619"/>
                  </a:cubicBezTo>
                  <a:lnTo>
                    <a:pt x="1253" y="7619"/>
                  </a:lnTo>
                  <a:cubicBezTo>
                    <a:pt x="1253" y="7619"/>
                    <a:pt x="1228" y="7644"/>
                    <a:pt x="1228" y="7644"/>
                  </a:cubicBezTo>
                  <a:cubicBezTo>
                    <a:pt x="877" y="8120"/>
                    <a:pt x="501" y="8547"/>
                    <a:pt x="50" y="8922"/>
                  </a:cubicBezTo>
                  <a:cubicBezTo>
                    <a:pt x="25" y="8948"/>
                    <a:pt x="0" y="8998"/>
                    <a:pt x="0" y="9048"/>
                  </a:cubicBezTo>
                  <a:cubicBezTo>
                    <a:pt x="0" y="9098"/>
                    <a:pt x="25" y="9148"/>
                    <a:pt x="75" y="9173"/>
                  </a:cubicBezTo>
                  <a:cubicBezTo>
                    <a:pt x="100" y="9198"/>
                    <a:pt x="150" y="9223"/>
                    <a:pt x="201" y="9223"/>
                  </a:cubicBezTo>
                  <a:cubicBezTo>
                    <a:pt x="251" y="9223"/>
                    <a:pt x="276" y="9198"/>
                    <a:pt x="301" y="9148"/>
                  </a:cubicBezTo>
                  <a:cubicBezTo>
                    <a:pt x="927" y="8647"/>
                    <a:pt x="1429" y="7995"/>
                    <a:pt x="1855" y="7318"/>
                  </a:cubicBezTo>
                  <a:cubicBezTo>
                    <a:pt x="2306" y="6592"/>
                    <a:pt x="2657" y="5790"/>
                    <a:pt x="2957" y="4963"/>
                  </a:cubicBezTo>
                  <a:cubicBezTo>
                    <a:pt x="3233" y="4186"/>
                    <a:pt x="3434" y="3359"/>
                    <a:pt x="3534" y="2531"/>
                  </a:cubicBezTo>
                  <a:cubicBezTo>
                    <a:pt x="3584" y="2231"/>
                    <a:pt x="3609" y="1905"/>
                    <a:pt x="3634" y="1579"/>
                  </a:cubicBezTo>
                  <a:cubicBezTo>
                    <a:pt x="3659" y="1253"/>
                    <a:pt x="3684" y="927"/>
                    <a:pt x="3634" y="602"/>
                  </a:cubicBezTo>
                  <a:cubicBezTo>
                    <a:pt x="3609" y="476"/>
                    <a:pt x="3559" y="326"/>
                    <a:pt x="3484" y="226"/>
                  </a:cubicBezTo>
                  <a:cubicBezTo>
                    <a:pt x="3409" y="100"/>
                    <a:pt x="3308" y="25"/>
                    <a:pt x="3183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55"/>
            <p:cNvSpPr/>
            <p:nvPr/>
          </p:nvSpPr>
          <p:spPr>
            <a:xfrm>
              <a:off x="5776475" y="2596525"/>
              <a:ext cx="67075" cy="32225"/>
            </a:xfrm>
            <a:custGeom>
              <a:avLst/>
              <a:gdLst/>
              <a:ahLst/>
              <a:cxnLst/>
              <a:rect l="l" t="t" r="r" b="b"/>
              <a:pathLst>
                <a:path w="2683" h="1289" extrusionOk="0">
                  <a:moveTo>
                    <a:pt x="2206" y="0"/>
                  </a:moveTo>
                  <a:cubicBezTo>
                    <a:pt x="2056" y="0"/>
                    <a:pt x="1905" y="25"/>
                    <a:pt x="1780" y="76"/>
                  </a:cubicBezTo>
                  <a:cubicBezTo>
                    <a:pt x="1630" y="126"/>
                    <a:pt x="1454" y="201"/>
                    <a:pt x="1304" y="276"/>
                  </a:cubicBezTo>
                  <a:cubicBezTo>
                    <a:pt x="1128" y="351"/>
                    <a:pt x="953" y="451"/>
                    <a:pt x="803" y="552"/>
                  </a:cubicBezTo>
                  <a:cubicBezTo>
                    <a:pt x="552" y="677"/>
                    <a:pt x="326" y="827"/>
                    <a:pt x="101" y="978"/>
                  </a:cubicBezTo>
                  <a:cubicBezTo>
                    <a:pt x="1" y="1028"/>
                    <a:pt x="1" y="1153"/>
                    <a:pt x="51" y="1228"/>
                  </a:cubicBezTo>
                  <a:cubicBezTo>
                    <a:pt x="78" y="1270"/>
                    <a:pt x="129" y="1288"/>
                    <a:pt x="181" y="1288"/>
                  </a:cubicBezTo>
                  <a:cubicBezTo>
                    <a:pt x="224" y="1288"/>
                    <a:pt x="268" y="1276"/>
                    <a:pt x="301" y="1253"/>
                  </a:cubicBezTo>
                  <a:cubicBezTo>
                    <a:pt x="527" y="1103"/>
                    <a:pt x="778" y="928"/>
                    <a:pt x="1028" y="802"/>
                  </a:cubicBezTo>
                  <a:cubicBezTo>
                    <a:pt x="1329" y="627"/>
                    <a:pt x="1655" y="451"/>
                    <a:pt x="1981" y="376"/>
                  </a:cubicBezTo>
                  <a:lnTo>
                    <a:pt x="2006" y="376"/>
                  </a:lnTo>
                  <a:cubicBezTo>
                    <a:pt x="2081" y="351"/>
                    <a:pt x="2131" y="351"/>
                    <a:pt x="2206" y="351"/>
                  </a:cubicBezTo>
                  <a:lnTo>
                    <a:pt x="2306" y="351"/>
                  </a:lnTo>
                  <a:lnTo>
                    <a:pt x="2306" y="376"/>
                  </a:lnTo>
                  <a:cubicBezTo>
                    <a:pt x="2331" y="376"/>
                    <a:pt x="2331" y="401"/>
                    <a:pt x="2331" y="401"/>
                  </a:cubicBezTo>
                  <a:cubicBezTo>
                    <a:pt x="2331" y="426"/>
                    <a:pt x="2331" y="451"/>
                    <a:pt x="2331" y="477"/>
                  </a:cubicBezTo>
                  <a:cubicBezTo>
                    <a:pt x="2331" y="527"/>
                    <a:pt x="2306" y="602"/>
                    <a:pt x="2306" y="652"/>
                  </a:cubicBezTo>
                  <a:cubicBezTo>
                    <a:pt x="2256" y="777"/>
                    <a:pt x="2231" y="878"/>
                    <a:pt x="2181" y="978"/>
                  </a:cubicBezTo>
                  <a:cubicBezTo>
                    <a:pt x="2131" y="1053"/>
                    <a:pt x="2181" y="1178"/>
                    <a:pt x="2281" y="1203"/>
                  </a:cubicBezTo>
                  <a:cubicBezTo>
                    <a:pt x="2299" y="1209"/>
                    <a:pt x="2318" y="1212"/>
                    <a:pt x="2338" y="1212"/>
                  </a:cubicBezTo>
                  <a:cubicBezTo>
                    <a:pt x="2401" y="1212"/>
                    <a:pt x="2469" y="1180"/>
                    <a:pt x="2507" y="1103"/>
                  </a:cubicBezTo>
                  <a:cubicBezTo>
                    <a:pt x="2582" y="928"/>
                    <a:pt x="2657" y="727"/>
                    <a:pt x="2682" y="527"/>
                  </a:cubicBezTo>
                  <a:cubicBezTo>
                    <a:pt x="2682" y="401"/>
                    <a:pt x="2657" y="251"/>
                    <a:pt x="2582" y="151"/>
                  </a:cubicBezTo>
                  <a:cubicBezTo>
                    <a:pt x="2482" y="25"/>
                    <a:pt x="2331" y="0"/>
                    <a:pt x="2206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55"/>
            <p:cNvSpPr/>
            <p:nvPr/>
          </p:nvSpPr>
          <p:spPr>
            <a:xfrm>
              <a:off x="5760175" y="2588375"/>
              <a:ext cx="84625" cy="87900"/>
            </a:xfrm>
            <a:custGeom>
              <a:avLst/>
              <a:gdLst/>
              <a:ahLst/>
              <a:cxnLst/>
              <a:rect l="l" t="t" r="r" b="b"/>
              <a:pathLst>
                <a:path w="3385" h="3516" extrusionOk="0">
                  <a:moveTo>
                    <a:pt x="2633" y="1"/>
                  </a:moveTo>
                  <a:cubicBezTo>
                    <a:pt x="2532" y="1"/>
                    <a:pt x="2432" y="26"/>
                    <a:pt x="2357" y="51"/>
                  </a:cubicBezTo>
                  <a:cubicBezTo>
                    <a:pt x="2081" y="126"/>
                    <a:pt x="1831" y="276"/>
                    <a:pt x="1605" y="427"/>
                  </a:cubicBezTo>
                  <a:cubicBezTo>
                    <a:pt x="1104" y="752"/>
                    <a:pt x="678" y="1153"/>
                    <a:pt x="277" y="1554"/>
                  </a:cubicBezTo>
                  <a:cubicBezTo>
                    <a:pt x="201" y="1605"/>
                    <a:pt x="151" y="1680"/>
                    <a:pt x="76" y="1730"/>
                  </a:cubicBezTo>
                  <a:cubicBezTo>
                    <a:pt x="26" y="1755"/>
                    <a:pt x="1" y="1805"/>
                    <a:pt x="1" y="1855"/>
                  </a:cubicBezTo>
                  <a:cubicBezTo>
                    <a:pt x="1" y="1905"/>
                    <a:pt x="1" y="1930"/>
                    <a:pt x="26" y="1980"/>
                  </a:cubicBezTo>
                  <a:cubicBezTo>
                    <a:pt x="70" y="2024"/>
                    <a:pt x="122" y="2051"/>
                    <a:pt x="173" y="2051"/>
                  </a:cubicBezTo>
                  <a:cubicBezTo>
                    <a:pt x="209" y="2051"/>
                    <a:pt x="245" y="2037"/>
                    <a:pt x="277" y="2006"/>
                  </a:cubicBezTo>
                  <a:cubicBezTo>
                    <a:pt x="377" y="1930"/>
                    <a:pt x="452" y="1830"/>
                    <a:pt x="552" y="1755"/>
                  </a:cubicBezTo>
                  <a:cubicBezTo>
                    <a:pt x="703" y="1630"/>
                    <a:pt x="828" y="1479"/>
                    <a:pt x="978" y="1354"/>
                  </a:cubicBezTo>
                  <a:cubicBezTo>
                    <a:pt x="1304" y="1053"/>
                    <a:pt x="1655" y="777"/>
                    <a:pt x="2031" y="552"/>
                  </a:cubicBezTo>
                  <a:cubicBezTo>
                    <a:pt x="2181" y="477"/>
                    <a:pt x="2307" y="427"/>
                    <a:pt x="2457" y="376"/>
                  </a:cubicBezTo>
                  <a:cubicBezTo>
                    <a:pt x="2507" y="376"/>
                    <a:pt x="2582" y="351"/>
                    <a:pt x="2633" y="351"/>
                  </a:cubicBezTo>
                  <a:cubicBezTo>
                    <a:pt x="2683" y="351"/>
                    <a:pt x="2708" y="351"/>
                    <a:pt x="2758" y="376"/>
                  </a:cubicBezTo>
                  <a:cubicBezTo>
                    <a:pt x="2783" y="376"/>
                    <a:pt x="2808" y="376"/>
                    <a:pt x="2808" y="402"/>
                  </a:cubicBezTo>
                  <a:cubicBezTo>
                    <a:pt x="2833" y="427"/>
                    <a:pt x="2858" y="427"/>
                    <a:pt x="2883" y="452"/>
                  </a:cubicBezTo>
                  <a:cubicBezTo>
                    <a:pt x="2908" y="477"/>
                    <a:pt x="2933" y="502"/>
                    <a:pt x="2958" y="527"/>
                  </a:cubicBezTo>
                  <a:cubicBezTo>
                    <a:pt x="2983" y="577"/>
                    <a:pt x="2983" y="627"/>
                    <a:pt x="3008" y="677"/>
                  </a:cubicBezTo>
                  <a:cubicBezTo>
                    <a:pt x="3032" y="821"/>
                    <a:pt x="3033" y="964"/>
                    <a:pt x="3034" y="1108"/>
                  </a:cubicBezTo>
                  <a:lnTo>
                    <a:pt x="3034" y="1108"/>
                  </a:lnTo>
                  <a:cubicBezTo>
                    <a:pt x="3033" y="1382"/>
                    <a:pt x="3008" y="1631"/>
                    <a:pt x="2958" y="1880"/>
                  </a:cubicBezTo>
                  <a:cubicBezTo>
                    <a:pt x="2908" y="2156"/>
                    <a:pt x="2858" y="2457"/>
                    <a:pt x="2783" y="2732"/>
                  </a:cubicBezTo>
                  <a:cubicBezTo>
                    <a:pt x="2783" y="2707"/>
                    <a:pt x="2783" y="2682"/>
                    <a:pt x="2783" y="2682"/>
                  </a:cubicBezTo>
                  <a:cubicBezTo>
                    <a:pt x="2733" y="2883"/>
                    <a:pt x="2683" y="3083"/>
                    <a:pt x="2582" y="3284"/>
                  </a:cubicBezTo>
                  <a:cubicBezTo>
                    <a:pt x="2557" y="3359"/>
                    <a:pt x="2607" y="3459"/>
                    <a:pt x="2683" y="3509"/>
                  </a:cubicBezTo>
                  <a:cubicBezTo>
                    <a:pt x="2696" y="3514"/>
                    <a:pt x="2710" y="3516"/>
                    <a:pt x="2725" y="3516"/>
                  </a:cubicBezTo>
                  <a:cubicBezTo>
                    <a:pt x="2792" y="3516"/>
                    <a:pt x="2867" y="3471"/>
                    <a:pt x="2908" y="3409"/>
                  </a:cubicBezTo>
                  <a:cubicBezTo>
                    <a:pt x="3008" y="3184"/>
                    <a:pt x="3084" y="2933"/>
                    <a:pt x="3134" y="2707"/>
                  </a:cubicBezTo>
                  <a:cubicBezTo>
                    <a:pt x="3234" y="2356"/>
                    <a:pt x="3284" y="2031"/>
                    <a:pt x="3334" y="1680"/>
                  </a:cubicBezTo>
                  <a:cubicBezTo>
                    <a:pt x="3359" y="1529"/>
                    <a:pt x="3384" y="1354"/>
                    <a:pt x="3384" y="1204"/>
                  </a:cubicBezTo>
                  <a:cubicBezTo>
                    <a:pt x="3384" y="1053"/>
                    <a:pt x="3384" y="878"/>
                    <a:pt x="3359" y="727"/>
                  </a:cubicBezTo>
                  <a:cubicBezTo>
                    <a:pt x="3334" y="502"/>
                    <a:pt x="3234" y="251"/>
                    <a:pt x="3034" y="126"/>
                  </a:cubicBezTo>
                  <a:cubicBezTo>
                    <a:pt x="2908" y="51"/>
                    <a:pt x="2783" y="1"/>
                    <a:pt x="2633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55"/>
            <p:cNvSpPr/>
            <p:nvPr/>
          </p:nvSpPr>
          <p:spPr>
            <a:xfrm>
              <a:off x="5754550" y="2597775"/>
              <a:ext cx="54525" cy="42275"/>
            </a:xfrm>
            <a:custGeom>
              <a:avLst/>
              <a:gdLst/>
              <a:ahLst/>
              <a:cxnLst/>
              <a:rect l="l" t="t" r="r" b="b"/>
              <a:pathLst>
                <a:path w="2181" h="1691" extrusionOk="0">
                  <a:moveTo>
                    <a:pt x="2005" y="0"/>
                  </a:moveTo>
                  <a:cubicBezTo>
                    <a:pt x="1955" y="0"/>
                    <a:pt x="1930" y="26"/>
                    <a:pt x="1880" y="26"/>
                  </a:cubicBezTo>
                  <a:cubicBezTo>
                    <a:pt x="1254" y="452"/>
                    <a:pt x="627" y="853"/>
                    <a:pt x="76" y="1379"/>
                  </a:cubicBezTo>
                  <a:cubicBezTo>
                    <a:pt x="25" y="1404"/>
                    <a:pt x="0" y="1454"/>
                    <a:pt x="0" y="1479"/>
                  </a:cubicBezTo>
                  <a:cubicBezTo>
                    <a:pt x="0" y="1529"/>
                    <a:pt x="0" y="1579"/>
                    <a:pt x="25" y="1630"/>
                  </a:cubicBezTo>
                  <a:cubicBezTo>
                    <a:pt x="76" y="1655"/>
                    <a:pt x="101" y="1680"/>
                    <a:pt x="151" y="1680"/>
                  </a:cubicBezTo>
                  <a:cubicBezTo>
                    <a:pt x="165" y="1687"/>
                    <a:pt x="180" y="1690"/>
                    <a:pt x="194" y="1690"/>
                  </a:cubicBezTo>
                  <a:cubicBezTo>
                    <a:pt x="228" y="1690"/>
                    <a:pt x="258" y="1672"/>
                    <a:pt x="276" y="1655"/>
                  </a:cubicBezTo>
                  <a:cubicBezTo>
                    <a:pt x="827" y="1128"/>
                    <a:pt x="1479" y="727"/>
                    <a:pt x="2106" y="326"/>
                  </a:cubicBezTo>
                  <a:cubicBezTo>
                    <a:pt x="2181" y="251"/>
                    <a:pt x="2181" y="151"/>
                    <a:pt x="2131" y="76"/>
                  </a:cubicBezTo>
                  <a:cubicBezTo>
                    <a:pt x="2106" y="26"/>
                    <a:pt x="2056" y="0"/>
                    <a:pt x="200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55"/>
            <p:cNvSpPr/>
            <p:nvPr/>
          </p:nvSpPr>
          <p:spPr>
            <a:xfrm>
              <a:off x="5750150" y="2594650"/>
              <a:ext cx="63950" cy="45375"/>
            </a:xfrm>
            <a:custGeom>
              <a:avLst/>
              <a:gdLst/>
              <a:ahLst/>
              <a:cxnLst/>
              <a:rect l="l" t="t" r="r" b="b"/>
              <a:pathLst>
                <a:path w="2558" h="1815" extrusionOk="0">
                  <a:moveTo>
                    <a:pt x="2382" y="0"/>
                  </a:moveTo>
                  <a:cubicBezTo>
                    <a:pt x="2332" y="0"/>
                    <a:pt x="2307" y="0"/>
                    <a:pt x="2282" y="25"/>
                  </a:cubicBezTo>
                  <a:cubicBezTo>
                    <a:pt x="1530" y="476"/>
                    <a:pt x="803" y="978"/>
                    <a:pt x="101" y="1504"/>
                  </a:cubicBezTo>
                  <a:cubicBezTo>
                    <a:pt x="26" y="1554"/>
                    <a:pt x="1" y="1679"/>
                    <a:pt x="51" y="1755"/>
                  </a:cubicBezTo>
                  <a:cubicBezTo>
                    <a:pt x="92" y="1796"/>
                    <a:pt x="141" y="1815"/>
                    <a:pt x="190" y="1815"/>
                  </a:cubicBezTo>
                  <a:cubicBezTo>
                    <a:pt x="229" y="1815"/>
                    <a:pt x="268" y="1802"/>
                    <a:pt x="302" y="1780"/>
                  </a:cubicBezTo>
                  <a:cubicBezTo>
                    <a:pt x="1003" y="1253"/>
                    <a:pt x="1730" y="752"/>
                    <a:pt x="2482" y="301"/>
                  </a:cubicBezTo>
                  <a:cubicBezTo>
                    <a:pt x="2507" y="276"/>
                    <a:pt x="2532" y="226"/>
                    <a:pt x="2557" y="201"/>
                  </a:cubicBezTo>
                  <a:cubicBezTo>
                    <a:pt x="2557" y="151"/>
                    <a:pt x="2532" y="100"/>
                    <a:pt x="2507" y="75"/>
                  </a:cubicBezTo>
                  <a:cubicBezTo>
                    <a:pt x="2482" y="25"/>
                    <a:pt x="2432" y="0"/>
                    <a:pt x="2407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55"/>
            <p:cNvSpPr/>
            <p:nvPr/>
          </p:nvSpPr>
          <p:spPr>
            <a:xfrm>
              <a:off x="5743275" y="2592750"/>
              <a:ext cx="73950" cy="53350"/>
            </a:xfrm>
            <a:custGeom>
              <a:avLst/>
              <a:gdLst/>
              <a:ahLst/>
              <a:cxnLst/>
              <a:rect l="l" t="t" r="r" b="b"/>
              <a:pathLst>
                <a:path w="2958" h="2134" extrusionOk="0">
                  <a:moveTo>
                    <a:pt x="2782" y="1"/>
                  </a:moveTo>
                  <a:cubicBezTo>
                    <a:pt x="2757" y="1"/>
                    <a:pt x="2732" y="1"/>
                    <a:pt x="2707" y="26"/>
                  </a:cubicBezTo>
                  <a:cubicBezTo>
                    <a:pt x="2256" y="277"/>
                    <a:pt x="1805" y="552"/>
                    <a:pt x="1379" y="828"/>
                  </a:cubicBezTo>
                  <a:cubicBezTo>
                    <a:pt x="953" y="1154"/>
                    <a:pt x="527" y="1480"/>
                    <a:pt x="101" y="1831"/>
                  </a:cubicBezTo>
                  <a:cubicBezTo>
                    <a:pt x="25" y="1881"/>
                    <a:pt x="0" y="1981"/>
                    <a:pt x="50" y="2081"/>
                  </a:cubicBezTo>
                  <a:cubicBezTo>
                    <a:pt x="81" y="2112"/>
                    <a:pt x="141" y="2134"/>
                    <a:pt x="200" y="2134"/>
                  </a:cubicBezTo>
                  <a:cubicBezTo>
                    <a:pt x="236" y="2134"/>
                    <a:pt x="272" y="2125"/>
                    <a:pt x="301" y="2106"/>
                  </a:cubicBezTo>
                  <a:cubicBezTo>
                    <a:pt x="1078" y="1480"/>
                    <a:pt x="1880" y="878"/>
                    <a:pt x="2732" y="402"/>
                  </a:cubicBezTo>
                  <a:cubicBezTo>
                    <a:pt x="2782" y="377"/>
                    <a:pt x="2807" y="352"/>
                    <a:pt x="2832" y="327"/>
                  </a:cubicBezTo>
                  <a:cubicBezTo>
                    <a:pt x="2882" y="302"/>
                    <a:pt x="2908" y="277"/>
                    <a:pt x="2933" y="252"/>
                  </a:cubicBezTo>
                  <a:cubicBezTo>
                    <a:pt x="2958" y="201"/>
                    <a:pt x="2958" y="151"/>
                    <a:pt x="2933" y="101"/>
                  </a:cubicBezTo>
                  <a:cubicBezTo>
                    <a:pt x="2908" y="76"/>
                    <a:pt x="2882" y="26"/>
                    <a:pt x="2832" y="26"/>
                  </a:cubicBezTo>
                  <a:cubicBezTo>
                    <a:pt x="2832" y="1"/>
                    <a:pt x="2807" y="1"/>
                    <a:pt x="278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55"/>
            <p:cNvSpPr/>
            <p:nvPr/>
          </p:nvSpPr>
          <p:spPr>
            <a:xfrm>
              <a:off x="5825975" y="2619700"/>
              <a:ext cx="16325" cy="48125"/>
            </a:xfrm>
            <a:custGeom>
              <a:avLst/>
              <a:gdLst/>
              <a:ahLst/>
              <a:cxnLst/>
              <a:rect l="l" t="t" r="r" b="b"/>
              <a:pathLst>
                <a:path w="653" h="1925" extrusionOk="0">
                  <a:moveTo>
                    <a:pt x="477" y="1"/>
                  </a:moveTo>
                  <a:cubicBezTo>
                    <a:pt x="452" y="1"/>
                    <a:pt x="402" y="1"/>
                    <a:pt x="376" y="26"/>
                  </a:cubicBezTo>
                  <a:cubicBezTo>
                    <a:pt x="351" y="26"/>
                    <a:pt x="301" y="76"/>
                    <a:pt x="301" y="126"/>
                  </a:cubicBezTo>
                  <a:cubicBezTo>
                    <a:pt x="251" y="652"/>
                    <a:pt x="176" y="1204"/>
                    <a:pt x="1" y="1705"/>
                  </a:cubicBezTo>
                  <a:cubicBezTo>
                    <a:pt x="1" y="1755"/>
                    <a:pt x="1" y="1805"/>
                    <a:pt x="26" y="1830"/>
                  </a:cubicBezTo>
                  <a:cubicBezTo>
                    <a:pt x="51" y="1880"/>
                    <a:pt x="101" y="1905"/>
                    <a:pt x="126" y="1905"/>
                  </a:cubicBezTo>
                  <a:cubicBezTo>
                    <a:pt x="151" y="1918"/>
                    <a:pt x="176" y="1924"/>
                    <a:pt x="201" y="1924"/>
                  </a:cubicBezTo>
                  <a:cubicBezTo>
                    <a:pt x="226" y="1924"/>
                    <a:pt x="251" y="1918"/>
                    <a:pt x="276" y="1905"/>
                  </a:cubicBezTo>
                  <a:cubicBezTo>
                    <a:pt x="301" y="1855"/>
                    <a:pt x="326" y="1830"/>
                    <a:pt x="351" y="1780"/>
                  </a:cubicBezTo>
                  <a:cubicBezTo>
                    <a:pt x="527" y="1279"/>
                    <a:pt x="602" y="727"/>
                    <a:pt x="652" y="201"/>
                  </a:cubicBezTo>
                  <a:cubicBezTo>
                    <a:pt x="652" y="151"/>
                    <a:pt x="652" y="101"/>
                    <a:pt x="627" y="76"/>
                  </a:cubicBezTo>
                  <a:cubicBezTo>
                    <a:pt x="602" y="26"/>
                    <a:pt x="552" y="1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55"/>
            <p:cNvSpPr/>
            <p:nvPr/>
          </p:nvSpPr>
          <p:spPr>
            <a:xfrm>
              <a:off x="5825975" y="2617825"/>
              <a:ext cx="16950" cy="55900"/>
            </a:xfrm>
            <a:custGeom>
              <a:avLst/>
              <a:gdLst/>
              <a:ahLst/>
              <a:cxnLst/>
              <a:rect l="l" t="t" r="r" b="b"/>
              <a:pathLst>
                <a:path w="678" h="2236" extrusionOk="0">
                  <a:moveTo>
                    <a:pt x="502" y="0"/>
                  </a:moveTo>
                  <a:cubicBezTo>
                    <a:pt x="427" y="0"/>
                    <a:pt x="351" y="76"/>
                    <a:pt x="326" y="151"/>
                  </a:cubicBezTo>
                  <a:cubicBezTo>
                    <a:pt x="251" y="777"/>
                    <a:pt x="201" y="1404"/>
                    <a:pt x="26" y="2031"/>
                  </a:cubicBezTo>
                  <a:cubicBezTo>
                    <a:pt x="1" y="2106"/>
                    <a:pt x="76" y="2206"/>
                    <a:pt x="151" y="2231"/>
                  </a:cubicBezTo>
                  <a:cubicBezTo>
                    <a:pt x="164" y="2234"/>
                    <a:pt x="177" y="2236"/>
                    <a:pt x="190" y="2236"/>
                  </a:cubicBezTo>
                  <a:cubicBezTo>
                    <a:pt x="270" y="2236"/>
                    <a:pt x="330" y="2171"/>
                    <a:pt x="351" y="2106"/>
                  </a:cubicBezTo>
                  <a:cubicBezTo>
                    <a:pt x="527" y="1479"/>
                    <a:pt x="602" y="853"/>
                    <a:pt x="677" y="226"/>
                  </a:cubicBezTo>
                  <a:cubicBezTo>
                    <a:pt x="677" y="176"/>
                    <a:pt x="677" y="126"/>
                    <a:pt x="652" y="101"/>
                  </a:cubicBezTo>
                  <a:cubicBezTo>
                    <a:pt x="627" y="51"/>
                    <a:pt x="577" y="26"/>
                    <a:pt x="527" y="26"/>
                  </a:cubicBezTo>
                  <a:cubicBezTo>
                    <a:pt x="527" y="0"/>
                    <a:pt x="527" y="0"/>
                    <a:pt x="50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55"/>
            <p:cNvSpPr/>
            <p:nvPr/>
          </p:nvSpPr>
          <p:spPr>
            <a:xfrm>
              <a:off x="5826600" y="2620950"/>
              <a:ext cx="16325" cy="54075"/>
            </a:xfrm>
            <a:custGeom>
              <a:avLst/>
              <a:gdLst/>
              <a:ahLst/>
              <a:cxnLst/>
              <a:rect l="l" t="t" r="r" b="b"/>
              <a:pathLst>
                <a:path w="653" h="2163" extrusionOk="0">
                  <a:moveTo>
                    <a:pt x="477" y="1"/>
                  </a:moveTo>
                  <a:cubicBezTo>
                    <a:pt x="452" y="1"/>
                    <a:pt x="427" y="26"/>
                    <a:pt x="402" y="26"/>
                  </a:cubicBezTo>
                  <a:cubicBezTo>
                    <a:pt x="351" y="51"/>
                    <a:pt x="326" y="101"/>
                    <a:pt x="326" y="151"/>
                  </a:cubicBezTo>
                  <a:cubicBezTo>
                    <a:pt x="251" y="753"/>
                    <a:pt x="201" y="1354"/>
                    <a:pt x="26" y="1956"/>
                  </a:cubicBezTo>
                  <a:cubicBezTo>
                    <a:pt x="1" y="2056"/>
                    <a:pt x="76" y="2131"/>
                    <a:pt x="176" y="2156"/>
                  </a:cubicBezTo>
                  <a:cubicBezTo>
                    <a:pt x="189" y="2161"/>
                    <a:pt x="203" y="2163"/>
                    <a:pt x="216" y="2163"/>
                  </a:cubicBezTo>
                  <a:cubicBezTo>
                    <a:pt x="283" y="2163"/>
                    <a:pt x="356" y="2114"/>
                    <a:pt x="377" y="2031"/>
                  </a:cubicBezTo>
                  <a:cubicBezTo>
                    <a:pt x="527" y="1429"/>
                    <a:pt x="602" y="828"/>
                    <a:pt x="652" y="226"/>
                  </a:cubicBezTo>
                  <a:cubicBezTo>
                    <a:pt x="652" y="176"/>
                    <a:pt x="652" y="126"/>
                    <a:pt x="627" y="101"/>
                  </a:cubicBezTo>
                  <a:cubicBezTo>
                    <a:pt x="602" y="51"/>
                    <a:pt x="577" y="26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55"/>
            <p:cNvSpPr/>
            <p:nvPr/>
          </p:nvSpPr>
          <p:spPr>
            <a:xfrm>
              <a:off x="5827225" y="2620950"/>
              <a:ext cx="16950" cy="57200"/>
            </a:xfrm>
            <a:custGeom>
              <a:avLst/>
              <a:gdLst/>
              <a:ahLst/>
              <a:cxnLst/>
              <a:rect l="l" t="t" r="r" b="b"/>
              <a:pathLst>
                <a:path w="678" h="2288" extrusionOk="0">
                  <a:moveTo>
                    <a:pt x="502" y="1"/>
                  </a:moveTo>
                  <a:cubicBezTo>
                    <a:pt x="452" y="1"/>
                    <a:pt x="402" y="26"/>
                    <a:pt x="377" y="51"/>
                  </a:cubicBezTo>
                  <a:cubicBezTo>
                    <a:pt x="326" y="101"/>
                    <a:pt x="326" y="126"/>
                    <a:pt x="326" y="176"/>
                  </a:cubicBezTo>
                  <a:cubicBezTo>
                    <a:pt x="326" y="217"/>
                    <a:pt x="326" y="242"/>
                    <a:pt x="326" y="276"/>
                  </a:cubicBezTo>
                  <a:cubicBezTo>
                    <a:pt x="251" y="878"/>
                    <a:pt x="126" y="1480"/>
                    <a:pt x="1" y="2081"/>
                  </a:cubicBezTo>
                  <a:cubicBezTo>
                    <a:pt x="1" y="2181"/>
                    <a:pt x="51" y="2256"/>
                    <a:pt x="151" y="2282"/>
                  </a:cubicBezTo>
                  <a:cubicBezTo>
                    <a:pt x="164" y="2286"/>
                    <a:pt x="178" y="2288"/>
                    <a:pt x="191" y="2288"/>
                  </a:cubicBezTo>
                  <a:cubicBezTo>
                    <a:pt x="258" y="2288"/>
                    <a:pt x="331" y="2239"/>
                    <a:pt x="352" y="2156"/>
                  </a:cubicBezTo>
                  <a:cubicBezTo>
                    <a:pt x="402" y="1830"/>
                    <a:pt x="477" y="1505"/>
                    <a:pt x="552" y="1179"/>
                  </a:cubicBezTo>
                  <a:cubicBezTo>
                    <a:pt x="602" y="853"/>
                    <a:pt x="652" y="502"/>
                    <a:pt x="677" y="151"/>
                  </a:cubicBezTo>
                  <a:cubicBezTo>
                    <a:pt x="677" y="126"/>
                    <a:pt x="652" y="76"/>
                    <a:pt x="627" y="51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55"/>
            <p:cNvSpPr/>
            <p:nvPr/>
          </p:nvSpPr>
          <p:spPr>
            <a:xfrm>
              <a:off x="5237625" y="2679850"/>
              <a:ext cx="582100" cy="664200"/>
            </a:xfrm>
            <a:custGeom>
              <a:avLst/>
              <a:gdLst/>
              <a:ahLst/>
              <a:cxnLst/>
              <a:rect l="l" t="t" r="r" b="b"/>
              <a:pathLst>
                <a:path w="23284" h="26568" extrusionOk="0">
                  <a:moveTo>
                    <a:pt x="18397" y="1"/>
                  </a:moveTo>
                  <a:lnTo>
                    <a:pt x="18397" y="1"/>
                  </a:lnTo>
                  <a:cubicBezTo>
                    <a:pt x="18121" y="101"/>
                    <a:pt x="17845" y="176"/>
                    <a:pt x="17595" y="276"/>
                  </a:cubicBezTo>
                  <a:cubicBezTo>
                    <a:pt x="17219" y="402"/>
                    <a:pt x="16843" y="577"/>
                    <a:pt x="16517" y="702"/>
                  </a:cubicBezTo>
                  <a:lnTo>
                    <a:pt x="15514" y="1129"/>
                  </a:lnTo>
                  <a:lnTo>
                    <a:pt x="15038" y="1304"/>
                  </a:lnTo>
                  <a:cubicBezTo>
                    <a:pt x="12331" y="2432"/>
                    <a:pt x="9524" y="3585"/>
                    <a:pt x="6993" y="5139"/>
                  </a:cubicBezTo>
                  <a:cubicBezTo>
                    <a:pt x="5489" y="6041"/>
                    <a:pt x="4261" y="6993"/>
                    <a:pt x="3234" y="7996"/>
                  </a:cubicBezTo>
                  <a:cubicBezTo>
                    <a:pt x="2682" y="8522"/>
                    <a:pt x="2181" y="9124"/>
                    <a:pt x="1730" y="9725"/>
                  </a:cubicBezTo>
                  <a:cubicBezTo>
                    <a:pt x="1630" y="9850"/>
                    <a:pt x="1529" y="10001"/>
                    <a:pt x="1429" y="10151"/>
                  </a:cubicBezTo>
                  <a:cubicBezTo>
                    <a:pt x="1329" y="10151"/>
                    <a:pt x="1279" y="10201"/>
                    <a:pt x="1254" y="10251"/>
                  </a:cubicBezTo>
                  <a:cubicBezTo>
                    <a:pt x="1179" y="10427"/>
                    <a:pt x="1128" y="10577"/>
                    <a:pt x="1078" y="10728"/>
                  </a:cubicBezTo>
                  <a:cubicBezTo>
                    <a:pt x="903" y="11028"/>
                    <a:pt x="727" y="11354"/>
                    <a:pt x="577" y="11680"/>
                  </a:cubicBezTo>
                  <a:cubicBezTo>
                    <a:pt x="552" y="11755"/>
                    <a:pt x="502" y="11855"/>
                    <a:pt x="477" y="11931"/>
                  </a:cubicBezTo>
                  <a:cubicBezTo>
                    <a:pt x="452" y="11981"/>
                    <a:pt x="452" y="12006"/>
                    <a:pt x="477" y="12056"/>
                  </a:cubicBezTo>
                  <a:cubicBezTo>
                    <a:pt x="502" y="12106"/>
                    <a:pt x="527" y="12131"/>
                    <a:pt x="577" y="12156"/>
                  </a:cubicBezTo>
                  <a:cubicBezTo>
                    <a:pt x="527" y="12407"/>
                    <a:pt x="452" y="12682"/>
                    <a:pt x="377" y="12958"/>
                  </a:cubicBezTo>
                  <a:cubicBezTo>
                    <a:pt x="251" y="13459"/>
                    <a:pt x="151" y="13911"/>
                    <a:pt x="101" y="14337"/>
                  </a:cubicBezTo>
                  <a:cubicBezTo>
                    <a:pt x="26" y="14788"/>
                    <a:pt x="1" y="15239"/>
                    <a:pt x="26" y="15665"/>
                  </a:cubicBezTo>
                  <a:cubicBezTo>
                    <a:pt x="51" y="16066"/>
                    <a:pt x="126" y="16492"/>
                    <a:pt x="226" y="16918"/>
                  </a:cubicBezTo>
                  <a:cubicBezTo>
                    <a:pt x="326" y="17294"/>
                    <a:pt x="477" y="17695"/>
                    <a:pt x="677" y="18071"/>
                  </a:cubicBezTo>
                  <a:cubicBezTo>
                    <a:pt x="1003" y="18773"/>
                    <a:pt x="1479" y="19449"/>
                    <a:pt x="2081" y="20126"/>
                  </a:cubicBezTo>
                  <a:cubicBezTo>
                    <a:pt x="2607" y="20703"/>
                    <a:pt x="3259" y="21254"/>
                    <a:pt x="3986" y="21780"/>
                  </a:cubicBezTo>
                  <a:cubicBezTo>
                    <a:pt x="4311" y="22006"/>
                    <a:pt x="4637" y="22231"/>
                    <a:pt x="5038" y="22457"/>
                  </a:cubicBezTo>
                  <a:cubicBezTo>
                    <a:pt x="5314" y="22632"/>
                    <a:pt x="5615" y="22783"/>
                    <a:pt x="5890" y="22933"/>
                  </a:cubicBezTo>
                  <a:lnTo>
                    <a:pt x="6016" y="23008"/>
                  </a:lnTo>
                  <a:cubicBezTo>
                    <a:pt x="6316" y="23184"/>
                    <a:pt x="6617" y="23334"/>
                    <a:pt x="6893" y="23485"/>
                  </a:cubicBezTo>
                  <a:cubicBezTo>
                    <a:pt x="7244" y="23685"/>
                    <a:pt x="7595" y="23860"/>
                    <a:pt x="7920" y="24061"/>
                  </a:cubicBezTo>
                  <a:cubicBezTo>
                    <a:pt x="8747" y="24487"/>
                    <a:pt x="9449" y="24838"/>
                    <a:pt x="10126" y="25164"/>
                  </a:cubicBezTo>
                  <a:cubicBezTo>
                    <a:pt x="10953" y="25540"/>
                    <a:pt x="11730" y="25840"/>
                    <a:pt x="12457" y="26066"/>
                  </a:cubicBezTo>
                  <a:cubicBezTo>
                    <a:pt x="13309" y="26317"/>
                    <a:pt x="14061" y="26492"/>
                    <a:pt x="14813" y="26542"/>
                  </a:cubicBezTo>
                  <a:cubicBezTo>
                    <a:pt x="14988" y="26542"/>
                    <a:pt x="15189" y="26567"/>
                    <a:pt x="15364" y="26567"/>
                  </a:cubicBezTo>
                  <a:cubicBezTo>
                    <a:pt x="15941" y="26567"/>
                    <a:pt x="16492" y="26492"/>
                    <a:pt x="16993" y="26342"/>
                  </a:cubicBezTo>
                  <a:cubicBezTo>
                    <a:pt x="17369" y="26216"/>
                    <a:pt x="17695" y="26091"/>
                    <a:pt x="17996" y="25916"/>
                  </a:cubicBezTo>
                  <a:cubicBezTo>
                    <a:pt x="18321" y="25715"/>
                    <a:pt x="18622" y="25490"/>
                    <a:pt x="18973" y="25214"/>
                  </a:cubicBezTo>
                  <a:cubicBezTo>
                    <a:pt x="19249" y="24963"/>
                    <a:pt x="19550" y="24662"/>
                    <a:pt x="19875" y="24287"/>
                  </a:cubicBezTo>
                  <a:cubicBezTo>
                    <a:pt x="20176" y="23961"/>
                    <a:pt x="20452" y="23610"/>
                    <a:pt x="20728" y="23234"/>
                  </a:cubicBezTo>
                  <a:cubicBezTo>
                    <a:pt x="20978" y="22883"/>
                    <a:pt x="21204" y="22532"/>
                    <a:pt x="21404" y="22131"/>
                  </a:cubicBezTo>
                  <a:cubicBezTo>
                    <a:pt x="21605" y="21755"/>
                    <a:pt x="21755" y="21429"/>
                    <a:pt x="21855" y="21079"/>
                  </a:cubicBezTo>
                  <a:cubicBezTo>
                    <a:pt x="21981" y="20703"/>
                    <a:pt x="22106" y="20277"/>
                    <a:pt x="22206" y="19750"/>
                  </a:cubicBezTo>
                  <a:cubicBezTo>
                    <a:pt x="22306" y="19324"/>
                    <a:pt x="22382" y="18873"/>
                    <a:pt x="22457" y="18297"/>
                  </a:cubicBezTo>
                  <a:cubicBezTo>
                    <a:pt x="22582" y="17344"/>
                    <a:pt x="22632" y="16367"/>
                    <a:pt x="22707" y="15439"/>
                  </a:cubicBezTo>
                  <a:lnTo>
                    <a:pt x="22707" y="15364"/>
                  </a:lnTo>
                  <a:cubicBezTo>
                    <a:pt x="22783" y="14337"/>
                    <a:pt x="22883" y="13309"/>
                    <a:pt x="22983" y="12206"/>
                  </a:cubicBezTo>
                  <a:cubicBezTo>
                    <a:pt x="23058" y="11179"/>
                    <a:pt x="23184" y="9976"/>
                    <a:pt x="23234" y="8798"/>
                  </a:cubicBezTo>
                  <a:cubicBezTo>
                    <a:pt x="23284" y="7570"/>
                    <a:pt x="23284" y="6467"/>
                    <a:pt x="23209" y="5389"/>
                  </a:cubicBezTo>
                  <a:cubicBezTo>
                    <a:pt x="23184" y="5013"/>
                    <a:pt x="23159" y="4637"/>
                    <a:pt x="23108" y="4261"/>
                  </a:cubicBezTo>
                  <a:lnTo>
                    <a:pt x="23083" y="4036"/>
                  </a:lnTo>
                  <a:cubicBezTo>
                    <a:pt x="23083" y="3860"/>
                    <a:pt x="23058" y="3710"/>
                    <a:pt x="23033" y="3535"/>
                  </a:cubicBezTo>
                  <a:cubicBezTo>
                    <a:pt x="23008" y="3434"/>
                    <a:pt x="23008" y="3334"/>
                    <a:pt x="22983" y="3234"/>
                  </a:cubicBezTo>
                  <a:cubicBezTo>
                    <a:pt x="22958" y="3159"/>
                    <a:pt x="22933" y="3058"/>
                    <a:pt x="22908" y="2983"/>
                  </a:cubicBezTo>
                  <a:lnTo>
                    <a:pt x="22883" y="3008"/>
                  </a:lnTo>
                  <a:cubicBezTo>
                    <a:pt x="22733" y="3083"/>
                    <a:pt x="22557" y="3159"/>
                    <a:pt x="22407" y="3209"/>
                  </a:cubicBezTo>
                  <a:cubicBezTo>
                    <a:pt x="22306" y="3234"/>
                    <a:pt x="22231" y="3259"/>
                    <a:pt x="22131" y="3284"/>
                  </a:cubicBezTo>
                  <a:lnTo>
                    <a:pt x="21905" y="3284"/>
                  </a:lnTo>
                  <a:cubicBezTo>
                    <a:pt x="21755" y="3284"/>
                    <a:pt x="21605" y="3259"/>
                    <a:pt x="21479" y="3184"/>
                  </a:cubicBezTo>
                  <a:cubicBezTo>
                    <a:pt x="21379" y="3134"/>
                    <a:pt x="21254" y="3058"/>
                    <a:pt x="21179" y="2958"/>
                  </a:cubicBezTo>
                  <a:cubicBezTo>
                    <a:pt x="21103" y="2858"/>
                    <a:pt x="21053" y="2783"/>
                    <a:pt x="21003" y="2682"/>
                  </a:cubicBezTo>
                  <a:cubicBezTo>
                    <a:pt x="20903" y="2457"/>
                    <a:pt x="20828" y="2231"/>
                    <a:pt x="20702" y="2031"/>
                  </a:cubicBezTo>
                  <a:cubicBezTo>
                    <a:pt x="20677" y="2006"/>
                    <a:pt x="20652" y="1956"/>
                    <a:pt x="20627" y="1931"/>
                  </a:cubicBezTo>
                  <a:cubicBezTo>
                    <a:pt x="20602" y="1905"/>
                    <a:pt x="20577" y="1880"/>
                    <a:pt x="20552" y="1855"/>
                  </a:cubicBezTo>
                  <a:cubicBezTo>
                    <a:pt x="20502" y="1805"/>
                    <a:pt x="20452" y="1780"/>
                    <a:pt x="20402" y="1755"/>
                  </a:cubicBezTo>
                  <a:cubicBezTo>
                    <a:pt x="20377" y="1730"/>
                    <a:pt x="20352" y="1730"/>
                    <a:pt x="20301" y="1730"/>
                  </a:cubicBezTo>
                  <a:cubicBezTo>
                    <a:pt x="20276" y="1705"/>
                    <a:pt x="20251" y="1705"/>
                    <a:pt x="20201" y="1680"/>
                  </a:cubicBezTo>
                  <a:lnTo>
                    <a:pt x="20001" y="1680"/>
                  </a:lnTo>
                  <a:cubicBezTo>
                    <a:pt x="19951" y="1680"/>
                    <a:pt x="19875" y="1705"/>
                    <a:pt x="19800" y="1705"/>
                  </a:cubicBezTo>
                  <a:cubicBezTo>
                    <a:pt x="19725" y="1730"/>
                    <a:pt x="19650" y="1755"/>
                    <a:pt x="19575" y="1780"/>
                  </a:cubicBezTo>
                  <a:cubicBezTo>
                    <a:pt x="19449" y="1805"/>
                    <a:pt x="19324" y="1830"/>
                    <a:pt x="19199" y="1855"/>
                  </a:cubicBezTo>
                  <a:cubicBezTo>
                    <a:pt x="19098" y="1855"/>
                    <a:pt x="18973" y="1830"/>
                    <a:pt x="18873" y="1780"/>
                  </a:cubicBezTo>
                  <a:cubicBezTo>
                    <a:pt x="18798" y="1755"/>
                    <a:pt x="18748" y="1705"/>
                    <a:pt x="18697" y="1655"/>
                  </a:cubicBezTo>
                  <a:cubicBezTo>
                    <a:pt x="18647" y="1605"/>
                    <a:pt x="18622" y="1555"/>
                    <a:pt x="18572" y="1479"/>
                  </a:cubicBezTo>
                  <a:cubicBezTo>
                    <a:pt x="18522" y="1404"/>
                    <a:pt x="18497" y="1329"/>
                    <a:pt x="18447" y="1254"/>
                  </a:cubicBezTo>
                  <a:cubicBezTo>
                    <a:pt x="18422" y="1179"/>
                    <a:pt x="18397" y="1103"/>
                    <a:pt x="18397" y="1028"/>
                  </a:cubicBezTo>
                  <a:cubicBezTo>
                    <a:pt x="18347" y="878"/>
                    <a:pt x="18347" y="702"/>
                    <a:pt x="18347" y="552"/>
                  </a:cubicBezTo>
                  <a:cubicBezTo>
                    <a:pt x="18321" y="377"/>
                    <a:pt x="18347" y="226"/>
                    <a:pt x="18372" y="51"/>
                  </a:cubicBezTo>
                  <a:cubicBezTo>
                    <a:pt x="18372" y="51"/>
                    <a:pt x="18397" y="26"/>
                    <a:pt x="18397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55"/>
            <p:cNvSpPr/>
            <p:nvPr/>
          </p:nvSpPr>
          <p:spPr>
            <a:xfrm>
              <a:off x="5262700" y="2686125"/>
              <a:ext cx="433600" cy="264300"/>
            </a:xfrm>
            <a:custGeom>
              <a:avLst/>
              <a:gdLst/>
              <a:ahLst/>
              <a:cxnLst/>
              <a:rect l="l" t="t" r="r" b="b"/>
              <a:pathLst>
                <a:path w="17344" h="10572" extrusionOk="0">
                  <a:moveTo>
                    <a:pt x="17344" y="0"/>
                  </a:moveTo>
                  <a:lnTo>
                    <a:pt x="17344" y="0"/>
                  </a:lnTo>
                  <a:cubicBezTo>
                    <a:pt x="15389" y="727"/>
                    <a:pt x="13434" y="1479"/>
                    <a:pt x="11504" y="2281"/>
                  </a:cubicBezTo>
                  <a:cubicBezTo>
                    <a:pt x="9524" y="3133"/>
                    <a:pt x="7569" y="4035"/>
                    <a:pt x="5714" y="5113"/>
                  </a:cubicBezTo>
                  <a:cubicBezTo>
                    <a:pt x="4587" y="5740"/>
                    <a:pt x="3459" y="6441"/>
                    <a:pt x="2481" y="7269"/>
                  </a:cubicBezTo>
                  <a:cubicBezTo>
                    <a:pt x="2005" y="7670"/>
                    <a:pt x="1554" y="8121"/>
                    <a:pt x="1153" y="8622"/>
                  </a:cubicBezTo>
                  <a:cubicBezTo>
                    <a:pt x="952" y="8873"/>
                    <a:pt x="752" y="9148"/>
                    <a:pt x="551" y="9424"/>
                  </a:cubicBezTo>
                  <a:cubicBezTo>
                    <a:pt x="476" y="9574"/>
                    <a:pt x="376" y="9725"/>
                    <a:pt x="276" y="9875"/>
                  </a:cubicBezTo>
                  <a:cubicBezTo>
                    <a:pt x="201" y="10025"/>
                    <a:pt x="125" y="10176"/>
                    <a:pt x="50" y="10326"/>
                  </a:cubicBezTo>
                  <a:cubicBezTo>
                    <a:pt x="0" y="10426"/>
                    <a:pt x="50" y="10527"/>
                    <a:pt x="150" y="10552"/>
                  </a:cubicBezTo>
                  <a:cubicBezTo>
                    <a:pt x="171" y="10565"/>
                    <a:pt x="193" y="10571"/>
                    <a:pt x="215" y="10571"/>
                  </a:cubicBezTo>
                  <a:cubicBezTo>
                    <a:pt x="276" y="10571"/>
                    <a:pt x="339" y="10525"/>
                    <a:pt x="376" y="10452"/>
                  </a:cubicBezTo>
                  <a:cubicBezTo>
                    <a:pt x="401" y="10401"/>
                    <a:pt x="426" y="10326"/>
                    <a:pt x="451" y="10276"/>
                  </a:cubicBezTo>
                  <a:cubicBezTo>
                    <a:pt x="551" y="10101"/>
                    <a:pt x="652" y="9925"/>
                    <a:pt x="752" y="9750"/>
                  </a:cubicBezTo>
                  <a:cubicBezTo>
                    <a:pt x="852" y="9599"/>
                    <a:pt x="952" y="9449"/>
                    <a:pt x="1078" y="9299"/>
                  </a:cubicBezTo>
                  <a:cubicBezTo>
                    <a:pt x="1278" y="8998"/>
                    <a:pt x="1529" y="8697"/>
                    <a:pt x="1780" y="8421"/>
                  </a:cubicBezTo>
                  <a:cubicBezTo>
                    <a:pt x="2607" y="7519"/>
                    <a:pt x="3609" y="6792"/>
                    <a:pt x="4637" y="6141"/>
                  </a:cubicBezTo>
                  <a:cubicBezTo>
                    <a:pt x="5464" y="5614"/>
                    <a:pt x="6316" y="5138"/>
                    <a:pt x="7193" y="4687"/>
                  </a:cubicBezTo>
                  <a:cubicBezTo>
                    <a:pt x="8145" y="4186"/>
                    <a:pt x="9123" y="3710"/>
                    <a:pt x="10100" y="3284"/>
                  </a:cubicBezTo>
                  <a:cubicBezTo>
                    <a:pt x="12080" y="2381"/>
                    <a:pt x="14085" y="1604"/>
                    <a:pt x="16115" y="827"/>
                  </a:cubicBezTo>
                  <a:cubicBezTo>
                    <a:pt x="16516" y="677"/>
                    <a:pt x="16917" y="527"/>
                    <a:pt x="17344" y="376"/>
                  </a:cubicBezTo>
                  <a:cubicBezTo>
                    <a:pt x="17344" y="351"/>
                    <a:pt x="17344" y="326"/>
                    <a:pt x="17344" y="301"/>
                  </a:cubicBezTo>
                  <a:cubicBezTo>
                    <a:pt x="17318" y="201"/>
                    <a:pt x="17344" y="101"/>
                    <a:pt x="1734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55"/>
            <p:cNvSpPr/>
            <p:nvPr/>
          </p:nvSpPr>
          <p:spPr>
            <a:xfrm>
              <a:off x="5263950" y="2828350"/>
              <a:ext cx="126575" cy="117975"/>
            </a:xfrm>
            <a:custGeom>
              <a:avLst/>
              <a:gdLst/>
              <a:ahLst/>
              <a:cxnLst/>
              <a:rect l="l" t="t" r="r" b="b"/>
              <a:pathLst>
                <a:path w="5063" h="4719" extrusionOk="0">
                  <a:moveTo>
                    <a:pt x="4913" y="1"/>
                  </a:moveTo>
                  <a:cubicBezTo>
                    <a:pt x="4887" y="1"/>
                    <a:pt x="4862" y="1"/>
                    <a:pt x="4812" y="26"/>
                  </a:cubicBezTo>
                  <a:cubicBezTo>
                    <a:pt x="4311" y="176"/>
                    <a:pt x="3860" y="427"/>
                    <a:pt x="3409" y="702"/>
                  </a:cubicBezTo>
                  <a:cubicBezTo>
                    <a:pt x="2907" y="1028"/>
                    <a:pt x="2456" y="1404"/>
                    <a:pt x="2005" y="1805"/>
                  </a:cubicBezTo>
                  <a:cubicBezTo>
                    <a:pt x="1579" y="2231"/>
                    <a:pt x="1178" y="2657"/>
                    <a:pt x="827" y="3133"/>
                  </a:cubicBezTo>
                  <a:cubicBezTo>
                    <a:pt x="527" y="3560"/>
                    <a:pt x="251" y="4011"/>
                    <a:pt x="25" y="4487"/>
                  </a:cubicBezTo>
                  <a:cubicBezTo>
                    <a:pt x="0" y="4587"/>
                    <a:pt x="50" y="4687"/>
                    <a:pt x="126" y="4712"/>
                  </a:cubicBezTo>
                  <a:cubicBezTo>
                    <a:pt x="143" y="4717"/>
                    <a:pt x="161" y="4719"/>
                    <a:pt x="178" y="4719"/>
                  </a:cubicBezTo>
                  <a:cubicBezTo>
                    <a:pt x="259" y="4719"/>
                    <a:pt x="330" y="4674"/>
                    <a:pt x="351" y="4612"/>
                  </a:cubicBezTo>
                  <a:cubicBezTo>
                    <a:pt x="401" y="4487"/>
                    <a:pt x="476" y="4362"/>
                    <a:pt x="527" y="4236"/>
                  </a:cubicBezTo>
                  <a:cubicBezTo>
                    <a:pt x="527" y="4261"/>
                    <a:pt x="527" y="4261"/>
                    <a:pt x="527" y="4261"/>
                  </a:cubicBezTo>
                  <a:cubicBezTo>
                    <a:pt x="852" y="3635"/>
                    <a:pt x="1303" y="3058"/>
                    <a:pt x="1780" y="2532"/>
                  </a:cubicBezTo>
                  <a:lnTo>
                    <a:pt x="1780" y="2532"/>
                  </a:lnTo>
                  <a:cubicBezTo>
                    <a:pt x="1780" y="2557"/>
                    <a:pt x="1755" y="2557"/>
                    <a:pt x="1755" y="2582"/>
                  </a:cubicBezTo>
                  <a:cubicBezTo>
                    <a:pt x="2331" y="1955"/>
                    <a:pt x="2983" y="1404"/>
                    <a:pt x="3684" y="928"/>
                  </a:cubicBezTo>
                  <a:cubicBezTo>
                    <a:pt x="4085" y="677"/>
                    <a:pt x="4512" y="477"/>
                    <a:pt x="4963" y="326"/>
                  </a:cubicBezTo>
                  <a:cubicBezTo>
                    <a:pt x="5013" y="326"/>
                    <a:pt x="5038" y="276"/>
                    <a:pt x="5063" y="226"/>
                  </a:cubicBezTo>
                  <a:cubicBezTo>
                    <a:pt x="5063" y="201"/>
                    <a:pt x="5063" y="151"/>
                    <a:pt x="5063" y="101"/>
                  </a:cubicBezTo>
                  <a:cubicBezTo>
                    <a:pt x="5038" y="51"/>
                    <a:pt x="4988" y="26"/>
                    <a:pt x="4963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55"/>
            <p:cNvSpPr/>
            <p:nvPr/>
          </p:nvSpPr>
          <p:spPr>
            <a:xfrm>
              <a:off x="5337250" y="2800775"/>
              <a:ext cx="103400" cy="66950"/>
            </a:xfrm>
            <a:custGeom>
              <a:avLst/>
              <a:gdLst/>
              <a:ahLst/>
              <a:cxnLst/>
              <a:rect l="l" t="t" r="r" b="b"/>
              <a:pathLst>
                <a:path w="4136" h="2678" extrusionOk="0">
                  <a:moveTo>
                    <a:pt x="3935" y="1"/>
                  </a:moveTo>
                  <a:cubicBezTo>
                    <a:pt x="3910" y="1"/>
                    <a:pt x="3885" y="1"/>
                    <a:pt x="3860" y="26"/>
                  </a:cubicBezTo>
                  <a:cubicBezTo>
                    <a:pt x="3184" y="302"/>
                    <a:pt x="2532" y="652"/>
                    <a:pt x="1905" y="1028"/>
                  </a:cubicBezTo>
                  <a:cubicBezTo>
                    <a:pt x="1279" y="1429"/>
                    <a:pt x="677" y="1881"/>
                    <a:pt x="101" y="2382"/>
                  </a:cubicBezTo>
                  <a:cubicBezTo>
                    <a:pt x="26" y="2432"/>
                    <a:pt x="1" y="2532"/>
                    <a:pt x="76" y="2607"/>
                  </a:cubicBezTo>
                  <a:cubicBezTo>
                    <a:pt x="105" y="2651"/>
                    <a:pt x="159" y="2678"/>
                    <a:pt x="215" y="2678"/>
                  </a:cubicBezTo>
                  <a:cubicBezTo>
                    <a:pt x="255" y="2678"/>
                    <a:pt x="295" y="2664"/>
                    <a:pt x="326" y="2632"/>
                  </a:cubicBezTo>
                  <a:cubicBezTo>
                    <a:pt x="871" y="2162"/>
                    <a:pt x="1464" y="1717"/>
                    <a:pt x="2058" y="1344"/>
                  </a:cubicBezTo>
                  <a:lnTo>
                    <a:pt x="2058" y="1344"/>
                  </a:lnTo>
                  <a:cubicBezTo>
                    <a:pt x="2056" y="1347"/>
                    <a:pt x="2056" y="1350"/>
                    <a:pt x="2056" y="1354"/>
                  </a:cubicBezTo>
                  <a:cubicBezTo>
                    <a:pt x="2682" y="953"/>
                    <a:pt x="3334" y="602"/>
                    <a:pt x="4011" y="327"/>
                  </a:cubicBezTo>
                  <a:cubicBezTo>
                    <a:pt x="4111" y="302"/>
                    <a:pt x="4136" y="176"/>
                    <a:pt x="4086" y="101"/>
                  </a:cubicBezTo>
                  <a:cubicBezTo>
                    <a:pt x="4061" y="51"/>
                    <a:pt x="4011" y="1"/>
                    <a:pt x="3935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55"/>
            <p:cNvSpPr/>
            <p:nvPr/>
          </p:nvSpPr>
          <p:spPr>
            <a:xfrm>
              <a:off x="5337875" y="2798900"/>
              <a:ext cx="100275" cy="64800"/>
            </a:xfrm>
            <a:custGeom>
              <a:avLst/>
              <a:gdLst/>
              <a:ahLst/>
              <a:cxnLst/>
              <a:rect l="l" t="t" r="r" b="b"/>
              <a:pathLst>
                <a:path w="4011" h="2592" extrusionOk="0"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083" y="326"/>
                    <a:pt x="2457" y="652"/>
                    <a:pt x="1855" y="1003"/>
                  </a:cubicBezTo>
                  <a:cubicBezTo>
                    <a:pt x="1229" y="1379"/>
                    <a:pt x="627" y="1805"/>
                    <a:pt x="101" y="2281"/>
                  </a:cubicBezTo>
                  <a:cubicBezTo>
                    <a:pt x="26" y="2357"/>
                    <a:pt x="1" y="2457"/>
                    <a:pt x="76" y="2532"/>
                  </a:cubicBezTo>
                  <a:cubicBezTo>
                    <a:pt x="103" y="2573"/>
                    <a:pt x="154" y="2592"/>
                    <a:pt x="206" y="2592"/>
                  </a:cubicBezTo>
                  <a:cubicBezTo>
                    <a:pt x="249" y="2592"/>
                    <a:pt x="293" y="2580"/>
                    <a:pt x="326" y="2557"/>
                  </a:cubicBezTo>
                  <a:cubicBezTo>
                    <a:pt x="778" y="2131"/>
                    <a:pt x="1254" y="1780"/>
                    <a:pt x="1780" y="1454"/>
                  </a:cubicBezTo>
                  <a:cubicBezTo>
                    <a:pt x="2457" y="1028"/>
                    <a:pt x="3159" y="677"/>
                    <a:pt x="3885" y="326"/>
                  </a:cubicBezTo>
                  <a:cubicBezTo>
                    <a:pt x="3961" y="301"/>
                    <a:pt x="4011" y="201"/>
                    <a:pt x="3961" y="101"/>
                  </a:cubicBezTo>
                  <a:cubicBezTo>
                    <a:pt x="3935" y="51"/>
                    <a:pt x="3885" y="1"/>
                    <a:pt x="381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55"/>
            <p:cNvSpPr/>
            <p:nvPr/>
          </p:nvSpPr>
          <p:spPr>
            <a:xfrm>
              <a:off x="5330350" y="2797650"/>
              <a:ext cx="109050" cy="70450"/>
            </a:xfrm>
            <a:custGeom>
              <a:avLst/>
              <a:gdLst/>
              <a:ahLst/>
              <a:cxnLst/>
              <a:rect l="l" t="t" r="r" b="b"/>
              <a:pathLst>
                <a:path w="4362" h="2818" extrusionOk="0">
                  <a:moveTo>
                    <a:pt x="4161" y="1"/>
                  </a:moveTo>
                  <a:cubicBezTo>
                    <a:pt x="4136" y="1"/>
                    <a:pt x="4111" y="26"/>
                    <a:pt x="4086" y="26"/>
                  </a:cubicBezTo>
                  <a:cubicBezTo>
                    <a:pt x="2658" y="702"/>
                    <a:pt x="1304" y="1529"/>
                    <a:pt x="76" y="2532"/>
                  </a:cubicBezTo>
                  <a:cubicBezTo>
                    <a:pt x="1" y="2582"/>
                    <a:pt x="1" y="2682"/>
                    <a:pt x="51" y="2757"/>
                  </a:cubicBezTo>
                  <a:cubicBezTo>
                    <a:pt x="92" y="2799"/>
                    <a:pt x="141" y="2817"/>
                    <a:pt x="190" y="2817"/>
                  </a:cubicBezTo>
                  <a:cubicBezTo>
                    <a:pt x="229" y="2817"/>
                    <a:pt x="268" y="2805"/>
                    <a:pt x="302" y="2782"/>
                  </a:cubicBezTo>
                  <a:cubicBezTo>
                    <a:pt x="853" y="2331"/>
                    <a:pt x="1455" y="1905"/>
                    <a:pt x="2081" y="1529"/>
                  </a:cubicBezTo>
                  <a:cubicBezTo>
                    <a:pt x="2783" y="1078"/>
                    <a:pt x="3485" y="702"/>
                    <a:pt x="4236" y="351"/>
                  </a:cubicBezTo>
                  <a:cubicBezTo>
                    <a:pt x="4312" y="301"/>
                    <a:pt x="4362" y="201"/>
                    <a:pt x="4312" y="101"/>
                  </a:cubicBezTo>
                  <a:cubicBezTo>
                    <a:pt x="4287" y="51"/>
                    <a:pt x="4211" y="1"/>
                    <a:pt x="416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55"/>
            <p:cNvSpPr/>
            <p:nvPr/>
          </p:nvSpPr>
          <p:spPr>
            <a:xfrm>
              <a:off x="5342275" y="2790750"/>
              <a:ext cx="109675" cy="67950"/>
            </a:xfrm>
            <a:custGeom>
              <a:avLst/>
              <a:gdLst/>
              <a:ahLst/>
              <a:cxnLst/>
              <a:rect l="l" t="t" r="r" b="b"/>
              <a:pathLst>
                <a:path w="4387" h="2718" extrusionOk="0">
                  <a:moveTo>
                    <a:pt x="4186" y="1"/>
                  </a:moveTo>
                  <a:cubicBezTo>
                    <a:pt x="4160" y="1"/>
                    <a:pt x="4135" y="1"/>
                    <a:pt x="4110" y="26"/>
                  </a:cubicBezTo>
                  <a:cubicBezTo>
                    <a:pt x="2657" y="627"/>
                    <a:pt x="1303" y="1454"/>
                    <a:pt x="75" y="2407"/>
                  </a:cubicBezTo>
                  <a:cubicBezTo>
                    <a:pt x="0" y="2482"/>
                    <a:pt x="0" y="2582"/>
                    <a:pt x="50" y="2657"/>
                  </a:cubicBezTo>
                  <a:cubicBezTo>
                    <a:pt x="78" y="2699"/>
                    <a:pt x="128" y="2717"/>
                    <a:pt x="180" y="2717"/>
                  </a:cubicBezTo>
                  <a:cubicBezTo>
                    <a:pt x="223" y="2717"/>
                    <a:pt x="267" y="2705"/>
                    <a:pt x="301" y="2683"/>
                  </a:cubicBezTo>
                  <a:cubicBezTo>
                    <a:pt x="802" y="2282"/>
                    <a:pt x="1328" y="1931"/>
                    <a:pt x="1880" y="1580"/>
                  </a:cubicBezTo>
                  <a:cubicBezTo>
                    <a:pt x="1855" y="1580"/>
                    <a:pt x="1855" y="1605"/>
                    <a:pt x="1830" y="1605"/>
                  </a:cubicBezTo>
                  <a:cubicBezTo>
                    <a:pt x="2607" y="1129"/>
                    <a:pt x="3409" y="678"/>
                    <a:pt x="4261" y="327"/>
                  </a:cubicBezTo>
                  <a:cubicBezTo>
                    <a:pt x="4336" y="302"/>
                    <a:pt x="4386" y="176"/>
                    <a:pt x="4336" y="101"/>
                  </a:cubicBezTo>
                  <a:cubicBezTo>
                    <a:pt x="4311" y="26"/>
                    <a:pt x="4236" y="1"/>
                    <a:pt x="4186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55"/>
            <p:cNvSpPr/>
            <p:nvPr/>
          </p:nvSpPr>
          <p:spPr>
            <a:xfrm>
              <a:off x="5324725" y="2804550"/>
              <a:ext cx="101525" cy="67925"/>
            </a:xfrm>
            <a:custGeom>
              <a:avLst/>
              <a:gdLst/>
              <a:ahLst/>
              <a:cxnLst/>
              <a:rect l="l" t="t" r="r" b="b"/>
              <a:pathLst>
                <a:path w="4061" h="2717" extrusionOk="0">
                  <a:moveTo>
                    <a:pt x="3785" y="0"/>
                  </a:moveTo>
                  <a:cubicBezTo>
                    <a:pt x="2456" y="652"/>
                    <a:pt x="1178" y="1429"/>
                    <a:pt x="75" y="2406"/>
                  </a:cubicBezTo>
                  <a:cubicBezTo>
                    <a:pt x="0" y="2456"/>
                    <a:pt x="0" y="2582"/>
                    <a:pt x="50" y="2657"/>
                  </a:cubicBezTo>
                  <a:cubicBezTo>
                    <a:pt x="92" y="2698"/>
                    <a:pt x="141" y="2717"/>
                    <a:pt x="189" y="2717"/>
                  </a:cubicBezTo>
                  <a:cubicBezTo>
                    <a:pt x="228" y="2717"/>
                    <a:pt x="267" y="2704"/>
                    <a:pt x="301" y="2682"/>
                  </a:cubicBezTo>
                  <a:cubicBezTo>
                    <a:pt x="878" y="2156"/>
                    <a:pt x="1479" y="1704"/>
                    <a:pt x="2131" y="1303"/>
                  </a:cubicBezTo>
                  <a:cubicBezTo>
                    <a:pt x="2707" y="953"/>
                    <a:pt x="3309" y="627"/>
                    <a:pt x="3935" y="326"/>
                  </a:cubicBezTo>
                  <a:cubicBezTo>
                    <a:pt x="4010" y="276"/>
                    <a:pt x="4060" y="176"/>
                    <a:pt x="4035" y="100"/>
                  </a:cubicBezTo>
                  <a:cubicBezTo>
                    <a:pt x="3985" y="25"/>
                    <a:pt x="3935" y="0"/>
                    <a:pt x="3860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55"/>
            <p:cNvSpPr/>
            <p:nvPr/>
          </p:nvSpPr>
          <p:spPr>
            <a:xfrm>
              <a:off x="5330975" y="2817075"/>
              <a:ext cx="73350" cy="51325"/>
            </a:xfrm>
            <a:custGeom>
              <a:avLst/>
              <a:gdLst/>
              <a:ahLst/>
              <a:cxnLst/>
              <a:rect l="l" t="t" r="r" b="b"/>
              <a:pathLst>
                <a:path w="2934" h="2053" extrusionOk="0">
                  <a:moveTo>
                    <a:pt x="2758" y="0"/>
                  </a:moveTo>
                  <a:cubicBezTo>
                    <a:pt x="2733" y="0"/>
                    <a:pt x="2708" y="0"/>
                    <a:pt x="2683" y="26"/>
                  </a:cubicBezTo>
                  <a:cubicBezTo>
                    <a:pt x="1755" y="477"/>
                    <a:pt x="853" y="1053"/>
                    <a:pt x="101" y="1755"/>
                  </a:cubicBezTo>
                  <a:cubicBezTo>
                    <a:pt x="26" y="1805"/>
                    <a:pt x="1" y="1930"/>
                    <a:pt x="76" y="2005"/>
                  </a:cubicBezTo>
                  <a:cubicBezTo>
                    <a:pt x="104" y="2033"/>
                    <a:pt x="154" y="2053"/>
                    <a:pt x="206" y="2053"/>
                  </a:cubicBezTo>
                  <a:cubicBezTo>
                    <a:pt x="249" y="2053"/>
                    <a:pt x="293" y="2039"/>
                    <a:pt x="327" y="2005"/>
                  </a:cubicBezTo>
                  <a:cubicBezTo>
                    <a:pt x="753" y="1604"/>
                    <a:pt x="1254" y="1229"/>
                    <a:pt x="1780" y="903"/>
                  </a:cubicBezTo>
                  <a:cubicBezTo>
                    <a:pt x="2131" y="702"/>
                    <a:pt x="2457" y="502"/>
                    <a:pt x="2808" y="326"/>
                  </a:cubicBezTo>
                  <a:cubicBezTo>
                    <a:pt x="2908" y="276"/>
                    <a:pt x="2933" y="176"/>
                    <a:pt x="2908" y="101"/>
                  </a:cubicBezTo>
                  <a:cubicBezTo>
                    <a:pt x="2883" y="51"/>
                    <a:pt x="2808" y="0"/>
                    <a:pt x="27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55"/>
            <p:cNvSpPr/>
            <p:nvPr/>
          </p:nvSpPr>
          <p:spPr>
            <a:xfrm>
              <a:off x="5746400" y="3094650"/>
              <a:ext cx="57050" cy="168575"/>
            </a:xfrm>
            <a:custGeom>
              <a:avLst/>
              <a:gdLst/>
              <a:ahLst/>
              <a:cxnLst/>
              <a:rect l="l" t="t" r="r" b="b"/>
              <a:pathLst>
                <a:path w="2282" h="6743" extrusionOk="0">
                  <a:moveTo>
                    <a:pt x="2106" y="0"/>
                  </a:moveTo>
                  <a:cubicBezTo>
                    <a:pt x="2031" y="0"/>
                    <a:pt x="1930" y="75"/>
                    <a:pt x="1930" y="176"/>
                  </a:cubicBezTo>
                  <a:cubicBezTo>
                    <a:pt x="1930" y="1078"/>
                    <a:pt x="1855" y="1955"/>
                    <a:pt x="1680" y="2832"/>
                  </a:cubicBezTo>
                  <a:lnTo>
                    <a:pt x="1680" y="2807"/>
                  </a:lnTo>
                  <a:cubicBezTo>
                    <a:pt x="1529" y="3609"/>
                    <a:pt x="1279" y="4411"/>
                    <a:pt x="928" y="5163"/>
                  </a:cubicBezTo>
                  <a:cubicBezTo>
                    <a:pt x="928" y="5138"/>
                    <a:pt x="928" y="5138"/>
                    <a:pt x="928" y="5138"/>
                  </a:cubicBezTo>
                  <a:cubicBezTo>
                    <a:pt x="677" y="5614"/>
                    <a:pt x="402" y="6065"/>
                    <a:pt x="51" y="6466"/>
                  </a:cubicBezTo>
                  <a:cubicBezTo>
                    <a:pt x="1" y="6542"/>
                    <a:pt x="26" y="6667"/>
                    <a:pt x="101" y="6717"/>
                  </a:cubicBezTo>
                  <a:cubicBezTo>
                    <a:pt x="151" y="6742"/>
                    <a:pt x="201" y="6742"/>
                    <a:pt x="226" y="6742"/>
                  </a:cubicBezTo>
                  <a:cubicBezTo>
                    <a:pt x="276" y="6742"/>
                    <a:pt x="326" y="6717"/>
                    <a:pt x="351" y="6667"/>
                  </a:cubicBezTo>
                  <a:cubicBezTo>
                    <a:pt x="1830" y="4862"/>
                    <a:pt x="2256" y="2456"/>
                    <a:pt x="2281" y="201"/>
                  </a:cubicBezTo>
                  <a:cubicBezTo>
                    <a:pt x="2281" y="101"/>
                    <a:pt x="2206" y="25"/>
                    <a:pt x="213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55"/>
            <p:cNvSpPr/>
            <p:nvPr/>
          </p:nvSpPr>
          <p:spPr>
            <a:xfrm>
              <a:off x="5748900" y="2758175"/>
              <a:ext cx="72725" cy="505075"/>
            </a:xfrm>
            <a:custGeom>
              <a:avLst/>
              <a:gdLst/>
              <a:ahLst/>
              <a:cxnLst/>
              <a:rect l="l" t="t" r="r" b="b"/>
              <a:pathLst>
                <a:path w="2909" h="20203" extrusionOk="0">
                  <a:moveTo>
                    <a:pt x="2407" y="1"/>
                  </a:moveTo>
                  <a:cubicBezTo>
                    <a:pt x="2332" y="1"/>
                    <a:pt x="2231" y="76"/>
                    <a:pt x="2231" y="151"/>
                  </a:cubicBezTo>
                  <a:cubicBezTo>
                    <a:pt x="2256" y="1404"/>
                    <a:pt x="2432" y="2632"/>
                    <a:pt x="2532" y="3860"/>
                  </a:cubicBezTo>
                  <a:cubicBezTo>
                    <a:pt x="2532" y="4086"/>
                    <a:pt x="2557" y="4311"/>
                    <a:pt x="2557" y="4562"/>
                  </a:cubicBezTo>
                  <a:cubicBezTo>
                    <a:pt x="2557" y="4813"/>
                    <a:pt x="2557" y="5088"/>
                    <a:pt x="2557" y="5364"/>
                  </a:cubicBezTo>
                  <a:cubicBezTo>
                    <a:pt x="2532" y="5890"/>
                    <a:pt x="2532" y="6442"/>
                    <a:pt x="2507" y="6993"/>
                  </a:cubicBezTo>
                  <a:cubicBezTo>
                    <a:pt x="2457" y="8071"/>
                    <a:pt x="2407" y="9174"/>
                    <a:pt x="2332" y="10251"/>
                  </a:cubicBezTo>
                  <a:cubicBezTo>
                    <a:pt x="2307" y="10702"/>
                    <a:pt x="2256" y="11153"/>
                    <a:pt x="2231" y="11605"/>
                  </a:cubicBezTo>
                  <a:cubicBezTo>
                    <a:pt x="2206" y="12056"/>
                    <a:pt x="2156" y="12507"/>
                    <a:pt x="2106" y="12958"/>
                  </a:cubicBezTo>
                  <a:cubicBezTo>
                    <a:pt x="2031" y="13860"/>
                    <a:pt x="1931" y="14763"/>
                    <a:pt x="1755" y="15640"/>
                  </a:cubicBezTo>
                  <a:cubicBezTo>
                    <a:pt x="1755" y="15640"/>
                    <a:pt x="1755" y="15640"/>
                    <a:pt x="1755" y="15665"/>
                  </a:cubicBezTo>
                  <a:cubicBezTo>
                    <a:pt x="1530" y="16742"/>
                    <a:pt x="1229" y="17795"/>
                    <a:pt x="753" y="18773"/>
                  </a:cubicBezTo>
                  <a:cubicBezTo>
                    <a:pt x="552" y="19174"/>
                    <a:pt x="327" y="19550"/>
                    <a:pt x="51" y="19925"/>
                  </a:cubicBezTo>
                  <a:cubicBezTo>
                    <a:pt x="1" y="20001"/>
                    <a:pt x="26" y="20101"/>
                    <a:pt x="101" y="20176"/>
                  </a:cubicBezTo>
                  <a:cubicBezTo>
                    <a:pt x="137" y="20194"/>
                    <a:pt x="172" y="20202"/>
                    <a:pt x="205" y="20202"/>
                  </a:cubicBezTo>
                  <a:cubicBezTo>
                    <a:pt x="266" y="20202"/>
                    <a:pt x="319" y="20175"/>
                    <a:pt x="352" y="20126"/>
                  </a:cubicBezTo>
                  <a:cubicBezTo>
                    <a:pt x="878" y="19349"/>
                    <a:pt x="1279" y="18522"/>
                    <a:pt x="1580" y="17645"/>
                  </a:cubicBezTo>
                  <a:cubicBezTo>
                    <a:pt x="1881" y="16742"/>
                    <a:pt x="2081" y="15840"/>
                    <a:pt x="2231" y="14913"/>
                  </a:cubicBezTo>
                  <a:cubicBezTo>
                    <a:pt x="2382" y="13961"/>
                    <a:pt x="2457" y="13033"/>
                    <a:pt x="2532" y="12081"/>
                  </a:cubicBezTo>
                  <a:cubicBezTo>
                    <a:pt x="2632" y="11053"/>
                    <a:pt x="2708" y="10026"/>
                    <a:pt x="2758" y="8973"/>
                  </a:cubicBezTo>
                  <a:cubicBezTo>
                    <a:pt x="2808" y="8321"/>
                    <a:pt x="2833" y="7670"/>
                    <a:pt x="2858" y="7018"/>
                  </a:cubicBezTo>
                  <a:cubicBezTo>
                    <a:pt x="2858" y="6667"/>
                    <a:pt x="2858" y="6341"/>
                    <a:pt x="2883" y="5991"/>
                  </a:cubicBezTo>
                  <a:cubicBezTo>
                    <a:pt x="2883" y="5665"/>
                    <a:pt x="2908" y="5314"/>
                    <a:pt x="2908" y="4963"/>
                  </a:cubicBezTo>
                  <a:cubicBezTo>
                    <a:pt x="2908" y="3685"/>
                    <a:pt x="2708" y="2407"/>
                    <a:pt x="2632" y="1103"/>
                  </a:cubicBezTo>
                  <a:cubicBezTo>
                    <a:pt x="2632" y="1103"/>
                    <a:pt x="2632" y="1078"/>
                    <a:pt x="2632" y="1078"/>
                  </a:cubicBezTo>
                  <a:cubicBezTo>
                    <a:pt x="2607" y="853"/>
                    <a:pt x="2607" y="652"/>
                    <a:pt x="2582" y="427"/>
                  </a:cubicBezTo>
                  <a:cubicBezTo>
                    <a:pt x="2582" y="326"/>
                    <a:pt x="2557" y="201"/>
                    <a:pt x="2532" y="101"/>
                  </a:cubicBezTo>
                  <a:cubicBezTo>
                    <a:pt x="2532" y="76"/>
                    <a:pt x="2507" y="51"/>
                    <a:pt x="2507" y="26"/>
                  </a:cubicBezTo>
                  <a:cubicBezTo>
                    <a:pt x="2482" y="1"/>
                    <a:pt x="2457" y="1"/>
                    <a:pt x="2432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55"/>
            <p:cNvSpPr/>
            <p:nvPr/>
          </p:nvSpPr>
          <p:spPr>
            <a:xfrm>
              <a:off x="5792775" y="314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55"/>
            <p:cNvSpPr/>
            <p:nvPr/>
          </p:nvSpPr>
          <p:spPr>
            <a:xfrm>
              <a:off x="5792775" y="31491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1"/>
                  </a:lnTo>
                  <a:cubicBezTo>
                    <a:pt x="0" y="1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55"/>
            <p:cNvSpPr/>
            <p:nvPr/>
          </p:nvSpPr>
          <p:spPr>
            <a:xfrm>
              <a:off x="5767700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55"/>
            <p:cNvSpPr/>
            <p:nvPr/>
          </p:nvSpPr>
          <p:spPr>
            <a:xfrm>
              <a:off x="5754550" y="3174850"/>
              <a:ext cx="38875" cy="79175"/>
            </a:xfrm>
            <a:custGeom>
              <a:avLst/>
              <a:gdLst/>
              <a:ahLst/>
              <a:cxnLst/>
              <a:rect l="l" t="t" r="r" b="b"/>
              <a:pathLst>
                <a:path w="1555" h="3167" extrusionOk="0">
                  <a:moveTo>
                    <a:pt x="1379" y="0"/>
                  </a:moveTo>
                  <a:cubicBezTo>
                    <a:pt x="1279" y="0"/>
                    <a:pt x="1228" y="75"/>
                    <a:pt x="1203" y="176"/>
                  </a:cubicBezTo>
                  <a:cubicBezTo>
                    <a:pt x="1178" y="301"/>
                    <a:pt x="1178" y="401"/>
                    <a:pt x="1153" y="527"/>
                  </a:cubicBezTo>
                  <a:cubicBezTo>
                    <a:pt x="1103" y="752"/>
                    <a:pt x="1028" y="978"/>
                    <a:pt x="953" y="1203"/>
                  </a:cubicBezTo>
                  <a:cubicBezTo>
                    <a:pt x="878" y="1404"/>
                    <a:pt x="802" y="1604"/>
                    <a:pt x="702" y="1805"/>
                  </a:cubicBezTo>
                  <a:cubicBezTo>
                    <a:pt x="502" y="2181"/>
                    <a:pt x="301" y="2557"/>
                    <a:pt x="51" y="2908"/>
                  </a:cubicBezTo>
                  <a:cubicBezTo>
                    <a:pt x="0" y="2983"/>
                    <a:pt x="25" y="3083"/>
                    <a:pt x="101" y="3133"/>
                  </a:cubicBezTo>
                  <a:cubicBezTo>
                    <a:pt x="132" y="3154"/>
                    <a:pt x="172" y="3166"/>
                    <a:pt x="211" y="3166"/>
                  </a:cubicBezTo>
                  <a:cubicBezTo>
                    <a:pt x="267" y="3166"/>
                    <a:pt x="322" y="3142"/>
                    <a:pt x="351" y="3083"/>
                  </a:cubicBezTo>
                  <a:cubicBezTo>
                    <a:pt x="652" y="2657"/>
                    <a:pt x="903" y="2206"/>
                    <a:pt x="1128" y="1705"/>
                  </a:cubicBezTo>
                  <a:cubicBezTo>
                    <a:pt x="1329" y="1228"/>
                    <a:pt x="1479" y="727"/>
                    <a:pt x="1554" y="201"/>
                  </a:cubicBezTo>
                  <a:cubicBezTo>
                    <a:pt x="1554" y="101"/>
                    <a:pt x="1479" y="25"/>
                    <a:pt x="1379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55"/>
            <p:cNvSpPr/>
            <p:nvPr/>
          </p:nvSpPr>
          <p:spPr>
            <a:xfrm>
              <a:off x="5757050" y="3090875"/>
              <a:ext cx="50775" cy="161725"/>
            </a:xfrm>
            <a:custGeom>
              <a:avLst/>
              <a:gdLst/>
              <a:ahLst/>
              <a:cxnLst/>
              <a:rect l="l" t="t" r="r" b="b"/>
              <a:pathLst>
                <a:path w="2031" h="6469" extrusionOk="0">
                  <a:moveTo>
                    <a:pt x="1855" y="1"/>
                  </a:moveTo>
                  <a:cubicBezTo>
                    <a:pt x="1780" y="1"/>
                    <a:pt x="1705" y="51"/>
                    <a:pt x="1680" y="151"/>
                  </a:cubicBezTo>
                  <a:cubicBezTo>
                    <a:pt x="1605" y="1104"/>
                    <a:pt x="1504" y="2081"/>
                    <a:pt x="1329" y="3008"/>
                  </a:cubicBezTo>
                  <a:cubicBezTo>
                    <a:pt x="1329" y="3008"/>
                    <a:pt x="1329" y="3008"/>
                    <a:pt x="1329" y="2983"/>
                  </a:cubicBezTo>
                  <a:cubicBezTo>
                    <a:pt x="1179" y="3785"/>
                    <a:pt x="953" y="4562"/>
                    <a:pt x="602" y="5289"/>
                  </a:cubicBezTo>
                  <a:cubicBezTo>
                    <a:pt x="427" y="5615"/>
                    <a:pt x="251" y="5916"/>
                    <a:pt x="51" y="6191"/>
                  </a:cubicBezTo>
                  <a:cubicBezTo>
                    <a:pt x="1" y="6267"/>
                    <a:pt x="26" y="6392"/>
                    <a:pt x="101" y="6442"/>
                  </a:cubicBezTo>
                  <a:cubicBezTo>
                    <a:pt x="128" y="6460"/>
                    <a:pt x="160" y="6468"/>
                    <a:pt x="194" y="6468"/>
                  </a:cubicBezTo>
                  <a:cubicBezTo>
                    <a:pt x="255" y="6468"/>
                    <a:pt x="319" y="6440"/>
                    <a:pt x="352" y="6392"/>
                  </a:cubicBezTo>
                  <a:cubicBezTo>
                    <a:pt x="652" y="5966"/>
                    <a:pt x="903" y="5490"/>
                    <a:pt x="1103" y="5013"/>
                  </a:cubicBezTo>
                  <a:cubicBezTo>
                    <a:pt x="1329" y="4512"/>
                    <a:pt x="1479" y="3986"/>
                    <a:pt x="1580" y="3434"/>
                  </a:cubicBezTo>
                  <a:cubicBezTo>
                    <a:pt x="1830" y="2357"/>
                    <a:pt x="1930" y="1279"/>
                    <a:pt x="2031" y="176"/>
                  </a:cubicBezTo>
                  <a:cubicBezTo>
                    <a:pt x="2031" y="76"/>
                    <a:pt x="1956" y="1"/>
                    <a:pt x="188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55"/>
            <p:cNvSpPr/>
            <p:nvPr/>
          </p:nvSpPr>
          <p:spPr>
            <a:xfrm>
              <a:off x="5237625" y="2754425"/>
              <a:ext cx="584000" cy="589625"/>
            </a:xfrm>
            <a:custGeom>
              <a:avLst/>
              <a:gdLst/>
              <a:ahLst/>
              <a:cxnLst/>
              <a:rect l="l" t="t" r="r" b="b"/>
              <a:pathLst>
                <a:path w="23360" h="23585" extrusionOk="0">
                  <a:moveTo>
                    <a:pt x="21229" y="0"/>
                  </a:moveTo>
                  <a:cubicBezTo>
                    <a:pt x="21229" y="50"/>
                    <a:pt x="21229" y="75"/>
                    <a:pt x="21229" y="100"/>
                  </a:cubicBezTo>
                  <a:cubicBezTo>
                    <a:pt x="21254" y="276"/>
                    <a:pt x="21279" y="476"/>
                    <a:pt x="21304" y="652"/>
                  </a:cubicBezTo>
                  <a:cubicBezTo>
                    <a:pt x="21329" y="877"/>
                    <a:pt x="21329" y="1103"/>
                    <a:pt x="21354" y="1329"/>
                  </a:cubicBezTo>
                  <a:cubicBezTo>
                    <a:pt x="21379" y="1830"/>
                    <a:pt x="21404" y="2331"/>
                    <a:pt x="21404" y="2807"/>
                  </a:cubicBezTo>
                  <a:cubicBezTo>
                    <a:pt x="21379" y="3935"/>
                    <a:pt x="21279" y="5038"/>
                    <a:pt x="21129" y="6141"/>
                  </a:cubicBezTo>
                  <a:cubicBezTo>
                    <a:pt x="21078" y="6441"/>
                    <a:pt x="21028" y="6767"/>
                    <a:pt x="20953" y="7068"/>
                  </a:cubicBezTo>
                  <a:cubicBezTo>
                    <a:pt x="20878" y="7544"/>
                    <a:pt x="20753" y="8020"/>
                    <a:pt x="20627" y="8496"/>
                  </a:cubicBezTo>
                  <a:cubicBezTo>
                    <a:pt x="20477" y="9023"/>
                    <a:pt x="20327" y="9549"/>
                    <a:pt x="20126" y="10050"/>
                  </a:cubicBezTo>
                  <a:cubicBezTo>
                    <a:pt x="20026" y="10301"/>
                    <a:pt x="19925" y="10527"/>
                    <a:pt x="19825" y="10777"/>
                  </a:cubicBezTo>
                  <a:cubicBezTo>
                    <a:pt x="19725" y="10978"/>
                    <a:pt x="19625" y="11178"/>
                    <a:pt x="19499" y="11379"/>
                  </a:cubicBezTo>
                  <a:cubicBezTo>
                    <a:pt x="19374" y="11554"/>
                    <a:pt x="19274" y="11704"/>
                    <a:pt x="19123" y="11830"/>
                  </a:cubicBezTo>
                  <a:cubicBezTo>
                    <a:pt x="19073" y="11905"/>
                    <a:pt x="18998" y="11955"/>
                    <a:pt x="18923" y="12005"/>
                  </a:cubicBezTo>
                  <a:cubicBezTo>
                    <a:pt x="18873" y="12055"/>
                    <a:pt x="18798" y="12080"/>
                    <a:pt x="18748" y="12106"/>
                  </a:cubicBezTo>
                  <a:cubicBezTo>
                    <a:pt x="18697" y="12131"/>
                    <a:pt x="18647" y="12156"/>
                    <a:pt x="18622" y="12156"/>
                  </a:cubicBezTo>
                  <a:cubicBezTo>
                    <a:pt x="18572" y="12156"/>
                    <a:pt x="18547" y="12156"/>
                    <a:pt x="18522" y="12181"/>
                  </a:cubicBezTo>
                  <a:cubicBezTo>
                    <a:pt x="18447" y="12181"/>
                    <a:pt x="18372" y="12181"/>
                    <a:pt x="18296" y="12156"/>
                  </a:cubicBezTo>
                  <a:cubicBezTo>
                    <a:pt x="18146" y="12131"/>
                    <a:pt x="17996" y="12055"/>
                    <a:pt x="17870" y="11955"/>
                  </a:cubicBezTo>
                  <a:cubicBezTo>
                    <a:pt x="17770" y="11880"/>
                    <a:pt x="17695" y="11805"/>
                    <a:pt x="17620" y="11704"/>
                  </a:cubicBezTo>
                  <a:cubicBezTo>
                    <a:pt x="17595" y="11654"/>
                    <a:pt x="17545" y="11629"/>
                    <a:pt x="17519" y="11579"/>
                  </a:cubicBezTo>
                  <a:cubicBezTo>
                    <a:pt x="17494" y="11529"/>
                    <a:pt x="17444" y="11479"/>
                    <a:pt x="17419" y="11429"/>
                  </a:cubicBezTo>
                  <a:cubicBezTo>
                    <a:pt x="17269" y="11178"/>
                    <a:pt x="17194" y="10902"/>
                    <a:pt x="17093" y="10627"/>
                  </a:cubicBezTo>
                  <a:cubicBezTo>
                    <a:pt x="17018" y="10476"/>
                    <a:pt x="16943" y="10326"/>
                    <a:pt x="16868" y="10176"/>
                  </a:cubicBezTo>
                  <a:cubicBezTo>
                    <a:pt x="16818" y="10126"/>
                    <a:pt x="16768" y="10050"/>
                    <a:pt x="16692" y="10000"/>
                  </a:cubicBezTo>
                  <a:cubicBezTo>
                    <a:pt x="16642" y="9975"/>
                    <a:pt x="16592" y="9925"/>
                    <a:pt x="16542" y="9900"/>
                  </a:cubicBezTo>
                  <a:cubicBezTo>
                    <a:pt x="16492" y="9875"/>
                    <a:pt x="16467" y="9875"/>
                    <a:pt x="16417" y="9850"/>
                  </a:cubicBezTo>
                  <a:lnTo>
                    <a:pt x="16316" y="9850"/>
                  </a:lnTo>
                  <a:cubicBezTo>
                    <a:pt x="16216" y="9825"/>
                    <a:pt x="16141" y="9825"/>
                    <a:pt x="16041" y="9825"/>
                  </a:cubicBezTo>
                  <a:cubicBezTo>
                    <a:pt x="15966" y="9850"/>
                    <a:pt x="15915" y="9850"/>
                    <a:pt x="15840" y="9875"/>
                  </a:cubicBezTo>
                  <a:cubicBezTo>
                    <a:pt x="15740" y="9925"/>
                    <a:pt x="15640" y="9975"/>
                    <a:pt x="15565" y="10025"/>
                  </a:cubicBezTo>
                  <a:cubicBezTo>
                    <a:pt x="15189" y="10301"/>
                    <a:pt x="14913" y="10677"/>
                    <a:pt x="14537" y="10953"/>
                  </a:cubicBezTo>
                  <a:cubicBezTo>
                    <a:pt x="14437" y="11003"/>
                    <a:pt x="14362" y="11078"/>
                    <a:pt x="14261" y="11128"/>
                  </a:cubicBezTo>
                  <a:cubicBezTo>
                    <a:pt x="14161" y="11153"/>
                    <a:pt x="14086" y="11178"/>
                    <a:pt x="13986" y="11203"/>
                  </a:cubicBezTo>
                  <a:cubicBezTo>
                    <a:pt x="13919" y="11203"/>
                    <a:pt x="13841" y="11214"/>
                    <a:pt x="13767" y="11214"/>
                  </a:cubicBezTo>
                  <a:cubicBezTo>
                    <a:pt x="13729" y="11214"/>
                    <a:pt x="13693" y="11212"/>
                    <a:pt x="13660" y="11203"/>
                  </a:cubicBezTo>
                  <a:cubicBezTo>
                    <a:pt x="13560" y="11203"/>
                    <a:pt x="13459" y="11178"/>
                    <a:pt x="13384" y="11153"/>
                  </a:cubicBezTo>
                  <a:cubicBezTo>
                    <a:pt x="13284" y="11128"/>
                    <a:pt x="13159" y="11078"/>
                    <a:pt x="13083" y="11028"/>
                  </a:cubicBezTo>
                  <a:cubicBezTo>
                    <a:pt x="13008" y="10978"/>
                    <a:pt x="12908" y="10902"/>
                    <a:pt x="12833" y="10852"/>
                  </a:cubicBezTo>
                  <a:cubicBezTo>
                    <a:pt x="12682" y="10702"/>
                    <a:pt x="12532" y="10552"/>
                    <a:pt x="12407" y="10376"/>
                  </a:cubicBezTo>
                  <a:cubicBezTo>
                    <a:pt x="12106" y="10025"/>
                    <a:pt x="11855" y="9624"/>
                    <a:pt x="11479" y="9349"/>
                  </a:cubicBezTo>
                  <a:lnTo>
                    <a:pt x="11504" y="9349"/>
                  </a:lnTo>
                  <a:cubicBezTo>
                    <a:pt x="11304" y="9173"/>
                    <a:pt x="11053" y="9048"/>
                    <a:pt x="10828" y="8923"/>
                  </a:cubicBezTo>
                  <a:cubicBezTo>
                    <a:pt x="10727" y="8872"/>
                    <a:pt x="10627" y="8847"/>
                    <a:pt x="10527" y="8822"/>
                  </a:cubicBezTo>
                  <a:cubicBezTo>
                    <a:pt x="10427" y="8797"/>
                    <a:pt x="10326" y="8772"/>
                    <a:pt x="10226" y="8747"/>
                  </a:cubicBezTo>
                  <a:cubicBezTo>
                    <a:pt x="10126" y="8747"/>
                    <a:pt x="10026" y="8722"/>
                    <a:pt x="9900" y="8722"/>
                  </a:cubicBezTo>
                  <a:cubicBezTo>
                    <a:pt x="9825" y="8722"/>
                    <a:pt x="9725" y="8722"/>
                    <a:pt x="9625" y="8747"/>
                  </a:cubicBezTo>
                  <a:lnTo>
                    <a:pt x="9650" y="8747"/>
                  </a:lnTo>
                  <a:cubicBezTo>
                    <a:pt x="9474" y="8747"/>
                    <a:pt x="9299" y="8797"/>
                    <a:pt x="9123" y="8847"/>
                  </a:cubicBezTo>
                  <a:cubicBezTo>
                    <a:pt x="8948" y="8897"/>
                    <a:pt x="8773" y="8948"/>
                    <a:pt x="8597" y="9023"/>
                  </a:cubicBezTo>
                  <a:lnTo>
                    <a:pt x="8597" y="8998"/>
                  </a:lnTo>
                  <a:cubicBezTo>
                    <a:pt x="8372" y="9098"/>
                    <a:pt x="8146" y="9198"/>
                    <a:pt x="7920" y="9298"/>
                  </a:cubicBezTo>
                  <a:cubicBezTo>
                    <a:pt x="7519" y="9474"/>
                    <a:pt x="7093" y="9674"/>
                    <a:pt x="6667" y="9800"/>
                  </a:cubicBezTo>
                  <a:cubicBezTo>
                    <a:pt x="6467" y="9875"/>
                    <a:pt x="6266" y="9925"/>
                    <a:pt x="6066" y="9975"/>
                  </a:cubicBezTo>
                  <a:cubicBezTo>
                    <a:pt x="5915" y="10000"/>
                    <a:pt x="5740" y="10025"/>
                    <a:pt x="5565" y="10025"/>
                  </a:cubicBezTo>
                  <a:cubicBezTo>
                    <a:pt x="5519" y="10027"/>
                    <a:pt x="5473" y="10028"/>
                    <a:pt x="5427" y="10028"/>
                  </a:cubicBezTo>
                  <a:cubicBezTo>
                    <a:pt x="4746" y="10028"/>
                    <a:pt x="4070" y="9854"/>
                    <a:pt x="3459" y="9549"/>
                  </a:cubicBezTo>
                  <a:cubicBezTo>
                    <a:pt x="3133" y="9399"/>
                    <a:pt x="2808" y="9198"/>
                    <a:pt x="2507" y="8948"/>
                  </a:cubicBezTo>
                  <a:cubicBezTo>
                    <a:pt x="2231" y="8722"/>
                    <a:pt x="1955" y="8471"/>
                    <a:pt x="1730" y="8171"/>
                  </a:cubicBezTo>
                  <a:cubicBezTo>
                    <a:pt x="1529" y="7870"/>
                    <a:pt x="1329" y="7569"/>
                    <a:pt x="1204" y="7243"/>
                  </a:cubicBezTo>
                  <a:cubicBezTo>
                    <a:pt x="1204" y="7218"/>
                    <a:pt x="1179" y="7218"/>
                    <a:pt x="1179" y="7218"/>
                  </a:cubicBezTo>
                  <a:cubicBezTo>
                    <a:pt x="1153" y="7293"/>
                    <a:pt x="1103" y="7369"/>
                    <a:pt x="1078" y="7444"/>
                  </a:cubicBezTo>
                  <a:cubicBezTo>
                    <a:pt x="1078" y="7469"/>
                    <a:pt x="1053" y="7519"/>
                    <a:pt x="1078" y="7544"/>
                  </a:cubicBezTo>
                  <a:lnTo>
                    <a:pt x="1053" y="7594"/>
                  </a:lnTo>
                  <a:cubicBezTo>
                    <a:pt x="1028" y="7644"/>
                    <a:pt x="1028" y="7720"/>
                    <a:pt x="1053" y="7770"/>
                  </a:cubicBezTo>
                  <a:cubicBezTo>
                    <a:pt x="903" y="8045"/>
                    <a:pt x="727" y="8371"/>
                    <a:pt x="577" y="8697"/>
                  </a:cubicBezTo>
                  <a:cubicBezTo>
                    <a:pt x="552" y="8772"/>
                    <a:pt x="502" y="8847"/>
                    <a:pt x="477" y="8948"/>
                  </a:cubicBezTo>
                  <a:cubicBezTo>
                    <a:pt x="452" y="8973"/>
                    <a:pt x="452" y="9023"/>
                    <a:pt x="477" y="9073"/>
                  </a:cubicBezTo>
                  <a:cubicBezTo>
                    <a:pt x="502" y="9123"/>
                    <a:pt x="527" y="9173"/>
                    <a:pt x="577" y="9173"/>
                  </a:cubicBezTo>
                  <a:cubicBezTo>
                    <a:pt x="552" y="9324"/>
                    <a:pt x="502" y="9474"/>
                    <a:pt x="452" y="9624"/>
                  </a:cubicBezTo>
                  <a:cubicBezTo>
                    <a:pt x="427" y="9750"/>
                    <a:pt x="402" y="9850"/>
                    <a:pt x="377" y="9975"/>
                  </a:cubicBezTo>
                  <a:cubicBezTo>
                    <a:pt x="226" y="10476"/>
                    <a:pt x="151" y="10928"/>
                    <a:pt x="76" y="11354"/>
                  </a:cubicBezTo>
                  <a:cubicBezTo>
                    <a:pt x="26" y="11830"/>
                    <a:pt x="1" y="12256"/>
                    <a:pt x="26" y="12682"/>
                  </a:cubicBezTo>
                  <a:cubicBezTo>
                    <a:pt x="51" y="13083"/>
                    <a:pt x="126" y="13509"/>
                    <a:pt x="226" y="13935"/>
                  </a:cubicBezTo>
                  <a:cubicBezTo>
                    <a:pt x="326" y="14311"/>
                    <a:pt x="477" y="14712"/>
                    <a:pt x="652" y="15088"/>
                  </a:cubicBezTo>
                  <a:cubicBezTo>
                    <a:pt x="1003" y="15790"/>
                    <a:pt x="1479" y="16466"/>
                    <a:pt x="2081" y="17143"/>
                  </a:cubicBezTo>
                  <a:cubicBezTo>
                    <a:pt x="2607" y="17720"/>
                    <a:pt x="3259" y="18271"/>
                    <a:pt x="3986" y="18797"/>
                  </a:cubicBezTo>
                  <a:cubicBezTo>
                    <a:pt x="4311" y="19023"/>
                    <a:pt x="4637" y="19248"/>
                    <a:pt x="5038" y="19499"/>
                  </a:cubicBezTo>
                  <a:cubicBezTo>
                    <a:pt x="5264" y="19624"/>
                    <a:pt x="5514" y="19750"/>
                    <a:pt x="5765" y="19900"/>
                  </a:cubicBezTo>
                  <a:lnTo>
                    <a:pt x="5815" y="19925"/>
                  </a:lnTo>
                  <a:lnTo>
                    <a:pt x="5890" y="19975"/>
                  </a:lnTo>
                  <a:lnTo>
                    <a:pt x="6016" y="20025"/>
                  </a:lnTo>
                  <a:lnTo>
                    <a:pt x="6617" y="20351"/>
                  </a:lnTo>
                  <a:lnTo>
                    <a:pt x="6893" y="20527"/>
                  </a:lnTo>
                  <a:lnTo>
                    <a:pt x="7018" y="20577"/>
                  </a:lnTo>
                  <a:cubicBezTo>
                    <a:pt x="7319" y="20752"/>
                    <a:pt x="7620" y="20903"/>
                    <a:pt x="7920" y="21078"/>
                  </a:cubicBezTo>
                  <a:cubicBezTo>
                    <a:pt x="8747" y="21504"/>
                    <a:pt x="9449" y="21880"/>
                    <a:pt x="10126" y="22181"/>
                  </a:cubicBezTo>
                  <a:cubicBezTo>
                    <a:pt x="10953" y="22557"/>
                    <a:pt x="11730" y="22857"/>
                    <a:pt x="12457" y="23083"/>
                  </a:cubicBezTo>
                  <a:cubicBezTo>
                    <a:pt x="13309" y="23359"/>
                    <a:pt x="14061" y="23509"/>
                    <a:pt x="14813" y="23559"/>
                  </a:cubicBezTo>
                  <a:cubicBezTo>
                    <a:pt x="14988" y="23584"/>
                    <a:pt x="15189" y="23584"/>
                    <a:pt x="15364" y="23584"/>
                  </a:cubicBezTo>
                  <a:cubicBezTo>
                    <a:pt x="15941" y="23584"/>
                    <a:pt x="16492" y="23509"/>
                    <a:pt x="17018" y="23359"/>
                  </a:cubicBezTo>
                  <a:cubicBezTo>
                    <a:pt x="17369" y="23258"/>
                    <a:pt x="17695" y="23108"/>
                    <a:pt x="17996" y="22933"/>
                  </a:cubicBezTo>
                  <a:cubicBezTo>
                    <a:pt x="18321" y="22757"/>
                    <a:pt x="18622" y="22532"/>
                    <a:pt x="18973" y="22231"/>
                  </a:cubicBezTo>
                  <a:cubicBezTo>
                    <a:pt x="19274" y="21980"/>
                    <a:pt x="19575" y="21679"/>
                    <a:pt x="19900" y="21304"/>
                  </a:cubicBezTo>
                  <a:cubicBezTo>
                    <a:pt x="20151" y="21028"/>
                    <a:pt x="20427" y="20702"/>
                    <a:pt x="20677" y="20351"/>
                  </a:cubicBezTo>
                  <a:cubicBezTo>
                    <a:pt x="20728" y="20351"/>
                    <a:pt x="20778" y="20326"/>
                    <a:pt x="20803" y="20276"/>
                  </a:cubicBezTo>
                  <a:cubicBezTo>
                    <a:pt x="20878" y="20151"/>
                    <a:pt x="20978" y="20025"/>
                    <a:pt x="21053" y="19925"/>
                  </a:cubicBezTo>
                  <a:cubicBezTo>
                    <a:pt x="21078" y="19900"/>
                    <a:pt x="21103" y="19875"/>
                    <a:pt x="21129" y="19850"/>
                  </a:cubicBezTo>
                  <a:cubicBezTo>
                    <a:pt x="21429" y="19449"/>
                    <a:pt x="21680" y="18973"/>
                    <a:pt x="21880" y="18471"/>
                  </a:cubicBezTo>
                  <a:cubicBezTo>
                    <a:pt x="22081" y="17995"/>
                    <a:pt x="22231" y="17494"/>
                    <a:pt x="22382" y="16892"/>
                  </a:cubicBezTo>
                  <a:cubicBezTo>
                    <a:pt x="22482" y="16441"/>
                    <a:pt x="22557" y="15940"/>
                    <a:pt x="22632" y="15364"/>
                  </a:cubicBezTo>
                  <a:lnTo>
                    <a:pt x="22657" y="15213"/>
                  </a:lnTo>
                  <a:lnTo>
                    <a:pt x="22682" y="15063"/>
                  </a:lnTo>
                  <a:cubicBezTo>
                    <a:pt x="22833" y="14085"/>
                    <a:pt x="22933" y="13083"/>
                    <a:pt x="23008" y="12231"/>
                  </a:cubicBezTo>
                  <a:cubicBezTo>
                    <a:pt x="23083" y="11128"/>
                    <a:pt x="23159" y="10151"/>
                    <a:pt x="23209" y="9148"/>
                  </a:cubicBezTo>
                  <a:cubicBezTo>
                    <a:pt x="23259" y="8471"/>
                    <a:pt x="23284" y="7820"/>
                    <a:pt x="23309" y="7168"/>
                  </a:cubicBezTo>
                  <a:cubicBezTo>
                    <a:pt x="23309" y="6817"/>
                    <a:pt x="23334" y="6491"/>
                    <a:pt x="23334" y="6141"/>
                  </a:cubicBezTo>
                  <a:lnTo>
                    <a:pt x="23334" y="5990"/>
                  </a:lnTo>
                  <a:cubicBezTo>
                    <a:pt x="23359" y="5714"/>
                    <a:pt x="23359" y="5414"/>
                    <a:pt x="23359" y="5138"/>
                  </a:cubicBezTo>
                  <a:cubicBezTo>
                    <a:pt x="23359" y="4461"/>
                    <a:pt x="23309" y="3810"/>
                    <a:pt x="23259" y="3233"/>
                  </a:cubicBezTo>
                  <a:cubicBezTo>
                    <a:pt x="23259" y="2958"/>
                    <a:pt x="23234" y="2682"/>
                    <a:pt x="23234" y="2406"/>
                  </a:cubicBezTo>
                  <a:cubicBezTo>
                    <a:pt x="23209" y="2080"/>
                    <a:pt x="23159" y="1730"/>
                    <a:pt x="23134" y="1379"/>
                  </a:cubicBezTo>
                  <a:lnTo>
                    <a:pt x="23134" y="1278"/>
                  </a:lnTo>
                  <a:lnTo>
                    <a:pt x="23108" y="1053"/>
                  </a:lnTo>
                  <a:lnTo>
                    <a:pt x="23083" y="953"/>
                  </a:lnTo>
                  <a:cubicBezTo>
                    <a:pt x="23083" y="852"/>
                    <a:pt x="23083" y="752"/>
                    <a:pt x="23058" y="652"/>
                  </a:cubicBezTo>
                  <a:cubicBezTo>
                    <a:pt x="23033" y="526"/>
                    <a:pt x="23008" y="376"/>
                    <a:pt x="22983" y="251"/>
                  </a:cubicBezTo>
                  <a:cubicBezTo>
                    <a:pt x="22958" y="176"/>
                    <a:pt x="22933" y="75"/>
                    <a:pt x="22908" y="0"/>
                  </a:cubicBezTo>
                  <a:cubicBezTo>
                    <a:pt x="22908" y="0"/>
                    <a:pt x="22883" y="0"/>
                    <a:pt x="22883" y="25"/>
                  </a:cubicBezTo>
                  <a:cubicBezTo>
                    <a:pt x="22733" y="100"/>
                    <a:pt x="22557" y="176"/>
                    <a:pt x="22407" y="226"/>
                  </a:cubicBezTo>
                  <a:cubicBezTo>
                    <a:pt x="22306" y="251"/>
                    <a:pt x="22231" y="276"/>
                    <a:pt x="22131" y="301"/>
                  </a:cubicBezTo>
                  <a:lnTo>
                    <a:pt x="21905" y="301"/>
                  </a:lnTo>
                  <a:cubicBezTo>
                    <a:pt x="21755" y="301"/>
                    <a:pt x="21605" y="276"/>
                    <a:pt x="21479" y="201"/>
                  </a:cubicBezTo>
                  <a:cubicBezTo>
                    <a:pt x="21379" y="151"/>
                    <a:pt x="21304" y="100"/>
                    <a:pt x="21229" y="0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55"/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55"/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55"/>
            <p:cNvSpPr/>
            <p:nvPr/>
          </p:nvSpPr>
          <p:spPr>
            <a:xfrm>
              <a:off x="5716325" y="304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55"/>
            <p:cNvSpPr/>
            <p:nvPr/>
          </p:nvSpPr>
          <p:spPr>
            <a:xfrm>
              <a:off x="4294650" y="2908550"/>
              <a:ext cx="1484975" cy="1802050"/>
            </a:xfrm>
            <a:custGeom>
              <a:avLst/>
              <a:gdLst/>
              <a:ahLst/>
              <a:cxnLst/>
              <a:rect l="l" t="t" r="r" b="b"/>
              <a:pathLst>
                <a:path w="59399" h="72082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905" y="63460"/>
                    <a:pt x="4637" y="65690"/>
                    <a:pt x="8647" y="67821"/>
                  </a:cubicBezTo>
                  <a:cubicBezTo>
                    <a:pt x="9374" y="68222"/>
                    <a:pt x="10151" y="68623"/>
                    <a:pt x="11128" y="69074"/>
                  </a:cubicBezTo>
                  <a:cubicBezTo>
                    <a:pt x="11454" y="69224"/>
                    <a:pt x="11755" y="69374"/>
                    <a:pt x="12055" y="69525"/>
                  </a:cubicBezTo>
                  <a:cubicBezTo>
                    <a:pt x="12531" y="69750"/>
                    <a:pt x="13008" y="69976"/>
                    <a:pt x="13484" y="70202"/>
                  </a:cubicBezTo>
                  <a:cubicBezTo>
                    <a:pt x="14461" y="70653"/>
                    <a:pt x="15313" y="71004"/>
                    <a:pt x="16090" y="71304"/>
                  </a:cubicBezTo>
                  <a:cubicBezTo>
                    <a:pt x="17068" y="71630"/>
                    <a:pt x="17945" y="71881"/>
                    <a:pt x="18772" y="71981"/>
                  </a:cubicBezTo>
                  <a:cubicBezTo>
                    <a:pt x="19123" y="72031"/>
                    <a:pt x="19474" y="72056"/>
                    <a:pt x="19825" y="72056"/>
                  </a:cubicBezTo>
                  <a:lnTo>
                    <a:pt x="19875" y="72056"/>
                  </a:lnTo>
                  <a:cubicBezTo>
                    <a:pt x="20025" y="72056"/>
                    <a:pt x="20176" y="72056"/>
                    <a:pt x="20326" y="72031"/>
                  </a:cubicBezTo>
                  <a:cubicBezTo>
                    <a:pt x="20376" y="72031"/>
                    <a:pt x="20426" y="72031"/>
                    <a:pt x="20501" y="72006"/>
                  </a:cubicBezTo>
                  <a:cubicBezTo>
                    <a:pt x="20552" y="72006"/>
                    <a:pt x="20577" y="71981"/>
                    <a:pt x="20627" y="71981"/>
                  </a:cubicBezTo>
                  <a:lnTo>
                    <a:pt x="20652" y="72006"/>
                  </a:lnTo>
                  <a:cubicBezTo>
                    <a:pt x="20652" y="72031"/>
                    <a:pt x="20677" y="72031"/>
                    <a:pt x="20677" y="72031"/>
                  </a:cubicBezTo>
                  <a:cubicBezTo>
                    <a:pt x="20727" y="72056"/>
                    <a:pt x="20752" y="72081"/>
                    <a:pt x="20802" y="72081"/>
                  </a:cubicBezTo>
                  <a:cubicBezTo>
                    <a:pt x="20852" y="72081"/>
                    <a:pt x="20928" y="72056"/>
                    <a:pt x="20953" y="72006"/>
                  </a:cubicBezTo>
                  <a:lnTo>
                    <a:pt x="27619" y="61755"/>
                  </a:lnTo>
                  <a:lnTo>
                    <a:pt x="31679" y="55540"/>
                  </a:lnTo>
                  <a:lnTo>
                    <a:pt x="40376" y="42156"/>
                  </a:lnTo>
                  <a:lnTo>
                    <a:pt x="43785" y="36918"/>
                  </a:lnTo>
                  <a:cubicBezTo>
                    <a:pt x="47594" y="31078"/>
                    <a:pt x="51404" y="25239"/>
                    <a:pt x="55188" y="19399"/>
                  </a:cubicBezTo>
                  <a:lnTo>
                    <a:pt x="55289" y="19274"/>
                  </a:lnTo>
                  <a:lnTo>
                    <a:pt x="56817" y="16918"/>
                  </a:lnTo>
                  <a:lnTo>
                    <a:pt x="59349" y="13033"/>
                  </a:lnTo>
                  <a:cubicBezTo>
                    <a:pt x="59374" y="13008"/>
                    <a:pt x="59399" y="12958"/>
                    <a:pt x="59374" y="12908"/>
                  </a:cubicBezTo>
                  <a:cubicBezTo>
                    <a:pt x="59374" y="12858"/>
                    <a:pt x="59349" y="12808"/>
                    <a:pt x="59324" y="12783"/>
                  </a:cubicBezTo>
                  <a:cubicBezTo>
                    <a:pt x="59274" y="12758"/>
                    <a:pt x="59249" y="12733"/>
                    <a:pt x="59198" y="12733"/>
                  </a:cubicBezTo>
                  <a:cubicBezTo>
                    <a:pt x="59173" y="12733"/>
                    <a:pt x="59148" y="12733"/>
                    <a:pt x="59123" y="12758"/>
                  </a:cubicBezTo>
                  <a:cubicBezTo>
                    <a:pt x="59098" y="12758"/>
                    <a:pt x="59048" y="12758"/>
                    <a:pt x="58998" y="12783"/>
                  </a:cubicBezTo>
                  <a:cubicBezTo>
                    <a:pt x="58797" y="12958"/>
                    <a:pt x="58597" y="13134"/>
                    <a:pt x="58396" y="13309"/>
                  </a:cubicBezTo>
                  <a:cubicBezTo>
                    <a:pt x="57970" y="13710"/>
                    <a:pt x="57544" y="14086"/>
                    <a:pt x="57068" y="14387"/>
                  </a:cubicBezTo>
                  <a:cubicBezTo>
                    <a:pt x="56893" y="14512"/>
                    <a:pt x="56742" y="14587"/>
                    <a:pt x="56617" y="14662"/>
                  </a:cubicBezTo>
                  <a:cubicBezTo>
                    <a:pt x="56441" y="14738"/>
                    <a:pt x="56291" y="14813"/>
                    <a:pt x="56116" y="14888"/>
                  </a:cubicBezTo>
                  <a:lnTo>
                    <a:pt x="56091" y="14888"/>
                  </a:lnTo>
                  <a:cubicBezTo>
                    <a:pt x="55790" y="14988"/>
                    <a:pt x="55489" y="15063"/>
                    <a:pt x="55163" y="15088"/>
                  </a:cubicBezTo>
                  <a:lnTo>
                    <a:pt x="54913" y="15088"/>
                  </a:lnTo>
                  <a:cubicBezTo>
                    <a:pt x="54712" y="15088"/>
                    <a:pt x="54537" y="15088"/>
                    <a:pt x="54361" y="15038"/>
                  </a:cubicBezTo>
                  <a:cubicBezTo>
                    <a:pt x="54136" y="15013"/>
                    <a:pt x="53935" y="14938"/>
                    <a:pt x="53735" y="14838"/>
                  </a:cubicBezTo>
                  <a:cubicBezTo>
                    <a:pt x="53559" y="14763"/>
                    <a:pt x="53384" y="14662"/>
                    <a:pt x="53233" y="14512"/>
                  </a:cubicBezTo>
                  <a:cubicBezTo>
                    <a:pt x="53083" y="14387"/>
                    <a:pt x="52958" y="14236"/>
                    <a:pt x="52832" y="14086"/>
                  </a:cubicBezTo>
                  <a:cubicBezTo>
                    <a:pt x="52732" y="13910"/>
                    <a:pt x="52657" y="13760"/>
                    <a:pt x="52582" y="13585"/>
                  </a:cubicBezTo>
                  <a:cubicBezTo>
                    <a:pt x="52507" y="13359"/>
                    <a:pt x="52456" y="13134"/>
                    <a:pt x="52431" y="12858"/>
                  </a:cubicBezTo>
                  <a:cubicBezTo>
                    <a:pt x="52406" y="12457"/>
                    <a:pt x="52431" y="12031"/>
                    <a:pt x="52532" y="11555"/>
                  </a:cubicBezTo>
                  <a:cubicBezTo>
                    <a:pt x="52707" y="10577"/>
                    <a:pt x="53083" y="9600"/>
                    <a:pt x="53434" y="8798"/>
                  </a:cubicBezTo>
                  <a:cubicBezTo>
                    <a:pt x="53434" y="8748"/>
                    <a:pt x="53434" y="8722"/>
                    <a:pt x="53434" y="8672"/>
                  </a:cubicBezTo>
                  <a:cubicBezTo>
                    <a:pt x="53434" y="8622"/>
                    <a:pt x="53434" y="8572"/>
                    <a:pt x="53384" y="8547"/>
                  </a:cubicBezTo>
                  <a:cubicBezTo>
                    <a:pt x="53359" y="8497"/>
                    <a:pt x="53309" y="8472"/>
                    <a:pt x="53233" y="8472"/>
                  </a:cubicBezTo>
                  <a:cubicBezTo>
                    <a:pt x="53208" y="8472"/>
                    <a:pt x="53158" y="8497"/>
                    <a:pt x="53133" y="8522"/>
                  </a:cubicBezTo>
                  <a:cubicBezTo>
                    <a:pt x="52431" y="9249"/>
                    <a:pt x="51805" y="9800"/>
                    <a:pt x="51178" y="10251"/>
                  </a:cubicBezTo>
                  <a:cubicBezTo>
                    <a:pt x="50652" y="10602"/>
                    <a:pt x="50151" y="10853"/>
                    <a:pt x="49624" y="11028"/>
                  </a:cubicBezTo>
                  <a:cubicBezTo>
                    <a:pt x="49173" y="11204"/>
                    <a:pt x="48747" y="11279"/>
                    <a:pt x="48296" y="11329"/>
                  </a:cubicBezTo>
                  <a:lnTo>
                    <a:pt x="48020" y="11329"/>
                  </a:lnTo>
                  <a:cubicBezTo>
                    <a:pt x="47845" y="11329"/>
                    <a:pt x="47644" y="11304"/>
                    <a:pt x="47469" y="11279"/>
                  </a:cubicBezTo>
                  <a:cubicBezTo>
                    <a:pt x="47294" y="11254"/>
                    <a:pt x="47118" y="11204"/>
                    <a:pt x="46943" y="11129"/>
                  </a:cubicBezTo>
                  <a:cubicBezTo>
                    <a:pt x="46792" y="11053"/>
                    <a:pt x="46667" y="10953"/>
                    <a:pt x="46542" y="10878"/>
                  </a:cubicBezTo>
                  <a:cubicBezTo>
                    <a:pt x="46441" y="10753"/>
                    <a:pt x="46341" y="10652"/>
                    <a:pt x="46241" y="10527"/>
                  </a:cubicBezTo>
                  <a:cubicBezTo>
                    <a:pt x="46141" y="10352"/>
                    <a:pt x="46040" y="10176"/>
                    <a:pt x="45965" y="9976"/>
                  </a:cubicBezTo>
                  <a:cubicBezTo>
                    <a:pt x="45890" y="9700"/>
                    <a:pt x="45840" y="9424"/>
                    <a:pt x="45815" y="9098"/>
                  </a:cubicBezTo>
                  <a:lnTo>
                    <a:pt x="45790" y="9123"/>
                  </a:lnTo>
                  <a:cubicBezTo>
                    <a:pt x="45765" y="8597"/>
                    <a:pt x="45815" y="8071"/>
                    <a:pt x="45915" y="7444"/>
                  </a:cubicBezTo>
                  <a:cubicBezTo>
                    <a:pt x="46065" y="6617"/>
                    <a:pt x="46341" y="5790"/>
                    <a:pt x="46717" y="5013"/>
                  </a:cubicBezTo>
                  <a:cubicBezTo>
                    <a:pt x="46767" y="4888"/>
                    <a:pt x="46842" y="4737"/>
                    <a:pt x="46918" y="4612"/>
                  </a:cubicBezTo>
                  <a:cubicBezTo>
                    <a:pt x="46968" y="4512"/>
                    <a:pt x="46968" y="4412"/>
                    <a:pt x="46867" y="4362"/>
                  </a:cubicBezTo>
                  <a:cubicBezTo>
                    <a:pt x="46867" y="4336"/>
                    <a:pt x="46842" y="4336"/>
                    <a:pt x="46842" y="4336"/>
                  </a:cubicBez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55"/>
            <p:cNvSpPr/>
            <p:nvPr/>
          </p:nvSpPr>
          <p:spPr>
            <a:xfrm>
              <a:off x="4294650" y="2908550"/>
              <a:ext cx="1171075" cy="1656675"/>
            </a:xfrm>
            <a:custGeom>
              <a:avLst/>
              <a:gdLst/>
              <a:ahLst/>
              <a:cxnLst/>
              <a:rect l="l" t="t" r="r" b="b"/>
              <a:pathLst>
                <a:path w="46843" h="66267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479" y="62833"/>
                    <a:pt x="3409" y="64613"/>
                    <a:pt x="5990" y="66267"/>
                  </a:cubicBezTo>
                  <a:lnTo>
                    <a:pt x="8020" y="63234"/>
                  </a:lnTo>
                  <a:lnTo>
                    <a:pt x="14637" y="53209"/>
                  </a:lnTo>
                  <a:lnTo>
                    <a:pt x="21253" y="43159"/>
                  </a:lnTo>
                  <a:lnTo>
                    <a:pt x="34512" y="23033"/>
                  </a:lnTo>
                  <a:lnTo>
                    <a:pt x="40677" y="13710"/>
                  </a:lnTo>
                  <a:lnTo>
                    <a:pt x="46842" y="4336"/>
                  </a:ln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55"/>
            <p:cNvSpPr/>
            <p:nvPr/>
          </p:nvSpPr>
          <p:spPr>
            <a:xfrm>
              <a:off x="4619200" y="3124725"/>
              <a:ext cx="1159800" cy="1585875"/>
            </a:xfrm>
            <a:custGeom>
              <a:avLst/>
              <a:gdLst/>
              <a:ahLst/>
              <a:cxnLst/>
              <a:rect l="l" t="t" r="r" b="b"/>
              <a:pathLst>
                <a:path w="46392" h="63435" extrusionOk="0">
                  <a:moveTo>
                    <a:pt x="40427" y="0"/>
                  </a:moveTo>
                  <a:lnTo>
                    <a:pt x="38196" y="3409"/>
                  </a:lnTo>
                  <a:lnTo>
                    <a:pt x="38096" y="3534"/>
                  </a:lnTo>
                  <a:lnTo>
                    <a:pt x="24537" y="24111"/>
                  </a:lnTo>
                  <a:lnTo>
                    <a:pt x="10953" y="44737"/>
                  </a:lnTo>
                  <a:cubicBezTo>
                    <a:pt x="7294" y="50251"/>
                    <a:pt x="3660" y="55790"/>
                    <a:pt x="1" y="61304"/>
                  </a:cubicBezTo>
                  <a:cubicBezTo>
                    <a:pt x="176" y="61404"/>
                    <a:pt x="326" y="61479"/>
                    <a:pt x="502" y="61555"/>
                  </a:cubicBezTo>
                  <a:cubicBezTo>
                    <a:pt x="1479" y="62006"/>
                    <a:pt x="2331" y="62357"/>
                    <a:pt x="3108" y="62657"/>
                  </a:cubicBezTo>
                  <a:cubicBezTo>
                    <a:pt x="4086" y="62983"/>
                    <a:pt x="4963" y="63234"/>
                    <a:pt x="5790" y="63334"/>
                  </a:cubicBezTo>
                  <a:cubicBezTo>
                    <a:pt x="6141" y="63384"/>
                    <a:pt x="6492" y="63409"/>
                    <a:pt x="6843" y="63409"/>
                  </a:cubicBezTo>
                  <a:lnTo>
                    <a:pt x="6893" y="63409"/>
                  </a:lnTo>
                  <a:cubicBezTo>
                    <a:pt x="7043" y="63409"/>
                    <a:pt x="7194" y="63409"/>
                    <a:pt x="7344" y="63384"/>
                  </a:cubicBezTo>
                  <a:cubicBezTo>
                    <a:pt x="7394" y="63384"/>
                    <a:pt x="7444" y="63384"/>
                    <a:pt x="7519" y="63359"/>
                  </a:cubicBezTo>
                  <a:cubicBezTo>
                    <a:pt x="7570" y="63359"/>
                    <a:pt x="7595" y="63334"/>
                    <a:pt x="7645" y="63334"/>
                  </a:cubicBezTo>
                  <a:lnTo>
                    <a:pt x="7670" y="63359"/>
                  </a:lnTo>
                  <a:cubicBezTo>
                    <a:pt x="7670" y="63384"/>
                    <a:pt x="7695" y="63384"/>
                    <a:pt x="7695" y="63384"/>
                  </a:cubicBezTo>
                  <a:cubicBezTo>
                    <a:pt x="7745" y="63409"/>
                    <a:pt x="7770" y="63434"/>
                    <a:pt x="7820" y="63434"/>
                  </a:cubicBezTo>
                  <a:cubicBezTo>
                    <a:pt x="7870" y="63434"/>
                    <a:pt x="7946" y="63409"/>
                    <a:pt x="7971" y="63359"/>
                  </a:cubicBezTo>
                  <a:lnTo>
                    <a:pt x="14637" y="53108"/>
                  </a:lnTo>
                  <a:lnTo>
                    <a:pt x="18697" y="46893"/>
                  </a:lnTo>
                  <a:lnTo>
                    <a:pt x="27394" y="33509"/>
                  </a:lnTo>
                  <a:lnTo>
                    <a:pt x="30803" y="28271"/>
                  </a:lnTo>
                  <a:cubicBezTo>
                    <a:pt x="34637" y="22381"/>
                    <a:pt x="38472" y="16517"/>
                    <a:pt x="42307" y="10627"/>
                  </a:cubicBezTo>
                  <a:lnTo>
                    <a:pt x="43835" y="8271"/>
                  </a:lnTo>
                  <a:lnTo>
                    <a:pt x="46367" y="4386"/>
                  </a:lnTo>
                  <a:cubicBezTo>
                    <a:pt x="46392" y="4361"/>
                    <a:pt x="46392" y="4311"/>
                    <a:pt x="46392" y="4261"/>
                  </a:cubicBezTo>
                  <a:cubicBezTo>
                    <a:pt x="46392" y="4211"/>
                    <a:pt x="46367" y="4161"/>
                    <a:pt x="46342" y="4136"/>
                  </a:cubicBezTo>
                  <a:cubicBezTo>
                    <a:pt x="46292" y="4111"/>
                    <a:pt x="46267" y="4086"/>
                    <a:pt x="46216" y="4086"/>
                  </a:cubicBezTo>
                  <a:cubicBezTo>
                    <a:pt x="46191" y="4086"/>
                    <a:pt x="46166" y="4086"/>
                    <a:pt x="46141" y="4111"/>
                  </a:cubicBezTo>
                  <a:cubicBezTo>
                    <a:pt x="46116" y="4111"/>
                    <a:pt x="46066" y="4111"/>
                    <a:pt x="46016" y="4136"/>
                  </a:cubicBezTo>
                  <a:cubicBezTo>
                    <a:pt x="45815" y="4311"/>
                    <a:pt x="45615" y="4487"/>
                    <a:pt x="45414" y="4662"/>
                  </a:cubicBezTo>
                  <a:cubicBezTo>
                    <a:pt x="44988" y="5063"/>
                    <a:pt x="44562" y="5439"/>
                    <a:pt x="44086" y="5740"/>
                  </a:cubicBezTo>
                  <a:cubicBezTo>
                    <a:pt x="43936" y="5840"/>
                    <a:pt x="43785" y="5940"/>
                    <a:pt x="43635" y="6015"/>
                  </a:cubicBezTo>
                  <a:cubicBezTo>
                    <a:pt x="43459" y="6091"/>
                    <a:pt x="43309" y="6166"/>
                    <a:pt x="43134" y="6241"/>
                  </a:cubicBezTo>
                  <a:lnTo>
                    <a:pt x="43109" y="6241"/>
                  </a:lnTo>
                  <a:cubicBezTo>
                    <a:pt x="42783" y="6341"/>
                    <a:pt x="42482" y="6416"/>
                    <a:pt x="42181" y="6441"/>
                  </a:cubicBezTo>
                  <a:lnTo>
                    <a:pt x="41931" y="6441"/>
                  </a:lnTo>
                  <a:cubicBezTo>
                    <a:pt x="41730" y="6441"/>
                    <a:pt x="41555" y="6441"/>
                    <a:pt x="41379" y="6391"/>
                  </a:cubicBezTo>
                  <a:cubicBezTo>
                    <a:pt x="41154" y="6366"/>
                    <a:pt x="40953" y="6291"/>
                    <a:pt x="40753" y="6191"/>
                  </a:cubicBezTo>
                  <a:cubicBezTo>
                    <a:pt x="40577" y="6116"/>
                    <a:pt x="40402" y="6015"/>
                    <a:pt x="40251" y="5865"/>
                  </a:cubicBezTo>
                  <a:cubicBezTo>
                    <a:pt x="40101" y="5740"/>
                    <a:pt x="39976" y="5589"/>
                    <a:pt x="39850" y="5439"/>
                  </a:cubicBezTo>
                  <a:cubicBezTo>
                    <a:pt x="39750" y="5263"/>
                    <a:pt x="39675" y="5113"/>
                    <a:pt x="39600" y="4938"/>
                  </a:cubicBezTo>
                  <a:cubicBezTo>
                    <a:pt x="39525" y="4712"/>
                    <a:pt x="39474" y="4487"/>
                    <a:pt x="39449" y="4211"/>
                  </a:cubicBezTo>
                  <a:cubicBezTo>
                    <a:pt x="39424" y="3810"/>
                    <a:pt x="39449" y="3384"/>
                    <a:pt x="39550" y="2908"/>
                  </a:cubicBezTo>
                  <a:cubicBezTo>
                    <a:pt x="39725" y="1930"/>
                    <a:pt x="40101" y="953"/>
                    <a:pt x="40452" y="151"/>
                  </a:cubicBezTo>
                  <a:cubicBezTo>
                    <a:pt x="40452" y="101"/>
                    <a:pt x="40477" y="75"/>
                    <a:pt x="40452" y="25"/>
                  </a:cubicBezTo>
                  <a:cubicBezTo>
                    <a:pt x="40452" y="25"/>
                    <a:pt x="40452" y="0"/>
                    <a:pt x="40452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55"/>
            <p:cNvSpPr/>
            <p:nvPr/>
          </p:nvSpPr>
          <p:spPr>
            <a:xfrm>
              <a:off x="1883600" y="4327725"/>
              <a:ext cx="3285750" cy="519450"/>
            </a:xfrm>
            <a:custGeom>
              <a:avLst/>
              <a:gdLst/>
              <a:ahLst/>
              <a:cxnLst/>
              <a:rect l="l" t="t" r="r" b="b"/>
              <a:pathLst>
                <a:path w="131430" h="20778" extrusionOk="0">
                  <a:moveTo>
                    <a:pt x="131129" y="1"/>
                  </a:moveTo>
                  <a:lnTo>
                    <a:pt x="109425" y="51"/>
                  </a:lnTo>
                  <a:lnTo>
                    <a:pt x="108898" y="51"/>
                  </a:lnTo>
                  <a:lnTo>
                    <a:pt x="70853" y="151"/>
                  </a:lnTo>
                  <a:lnTo>
                    <a:pt x="64863" y="151"/>
                  </a:lnTo>
                  <a:lnTo>
                    <a:pt x="42231" y="226"/>
                  </a:lnTo>
                  <a:lnTo>
                    <a:pt x="19850" y="277"/>
                  </a:lnTo>
                  <a:cubicBezTo>
                    <a:pt x="13910" y="277"/>
                    <a:pt x="7970" y="302"/>
                    <a:pt x="2056" y="302"/>
                  </a:cubicBezTo>
                  <a:lnTo>
                    <a:pt x="1855" y="302"/>
                  </a:lnTo>
                  <a:cubicBezTo>
                    <a:pt x="1755" y="302"/>
                    <a:pt x="1655" y="402"/>
                    <a:pt x="1655" y="502"/>
                  </a:cubicBezTo>
                  <a:cubicBezTo>
                    <a:pt x="1655" y="527"/>
                    <a:pt x="1680" y="527"/>
                    <a:pt x="1680" y="552"/>
                  </a:cubicBezTo>
                  <a:cubicBezTo>
                    <a:pt x="953" y="2006"/>
                    <a:pt x="477" y="3660"/>
                    <a:pt x="251" y="5765"/>
                  </a:cubicBezTo>
                  <a:cubicBezTo>
                    <a:pt x="0" y="7846"/>
                    <a:pt x="51" y="9901"/>
                    <a:pt x="126" y="11455"/>
                  </a:cubicBezTo>
                  <a:cubicBezTo>
                    <a:pt x="151" y="12131"/>
                    <a:pt x="201" y="12833"/>
                    <a:pt x="226" y="13510"/>
                  </a:cubicBezTo>
                  <a:cubicBezTo>
                    <a:pt x="276" y="14211"/>
                    <a:pt x="326" y="15039"/>
                    <a:pt x="427" y="15841"/>
                  </a:cubicBezTo>
                  <a:cubicBezTo>
                    <a:pt x="502" y="16718"/>
                    <a:pt x="627" y="17495"/>
                    <a:pt x="777" y="18221"/>
                  </a:cubicBezTo>
                  <a:cubicBezTo>
                    <a:pt x="953" y="19099"/>
                    <a:pt x="1153" y="19851"/>
                    <a:pt x="1429" y="20552"/>
                  </a:cubicBezTo>
                  <a:cubicBezTo>
                    <a:pt x="1429" y="20577"/>
                    <a:pt x="1429" y="20577"/>
                    <a:pt x="1429" y="20602"/>
                  </a:cubicBezTo>
                  <a:cubicBezTo>
                    <a:pt x="1429" y="20703"/>
                    <a:pt x="1504" y="20778"/>
                    <a:pt x="1630" y="20778"/>
                  </a:cubicBezTo>
                  <a:lnTo>
                    <a:pt x="1930" y="20778"/>
                  </a:lnTo>
                  <a:lnTo>
                    <a:pt x="46968" y="20678"/>
                  </a:lnTo>
                  <a:lnTo>
                    <a:pt x="47570" y="20678"/>
                  </a:lnTo>
                  <a:lnTo>
                    <a:pt x="70377" y="20628"/>
                  </a:lnTo>
                  <a:lnTo>
                    <a:pt x="93184" y="20552"/>
                  </a:lnTo>
                  <a:lnTo>
                    <a:pt x="105615" y="20527"/>
                  </a:lnTo>
                  <a:cubicBezTo>
                    <a:pt x="113861" y="20502"/>
                    <a:pt x="122106" y="20502"/>
                    <a:pt x="130352" y="20477"/>
                  </a:cubicBezTo>
                  <a:lnTo>
                    <a:pt x="130853" y="20477"/>
                  </a:lnTo>
                  <a:cubicBezTo>
                    <a:pt x="130954" y="20477"/>
                    <a:pt x="131054" y="20377"/>
                    <a:pt x="131054" y="20277"/>
                  </a:cubicBezTo>
                  <a:cubicBezTo>
                    <a:pt x="131054" y="20227"/>
                    <a:pt x="131004" y="20151"/>
                    <a:pt x="130928" y="20126"/>
                  </a:cubicBezTo>
                  <a:cubicBezTo>
                    <a:pt x="130954" y="20076"/>
                    <a:pt x="130954" y="20026"/>
                    <a:pt x="130928" y="20001"/>
                  </a:cubicBezTo>
                  <a:cubicBezTo>
                    <a:pt x="130803" y="19800"/>
                    <a:pt x="130678" y="19600"/>
                    <a:pt x="130578" y="19399"/>
                  </a:cubicBezTo>
                  <a:cubicBezTo>
                    <a:pt x="130352" y="18873"/>
                    <a:pt x="130177" y="18322"/>
                    <a:pt x="130001" y="17595"/>
                  </a:cubicBezTo>
                  <a:cubicBezTo>
                    <a:pt x="129851" y="16943"/>
                    <a:pt x="129751" y="16292"/>
                    <a:pt x="129675" y="15690"/>
                  </a:cubicBezTo>
                  <a:cubicBezTo>
                    <a:pt x="129249" y="12808"/>
                    <a:pt x="129249" y="9825"/>
                    <a:pt x="129675" y="6843"/>
                  </a:cubicBezTo>
                  <a:cubicBezTo>
                    <a:pt x="130026" y="4587"/>
                    <a:pt x="130603" y="2382"/>
                    <a:pt x="131405" y="277"/>
                  </a:cubicBezTo>
                  <a:cubicBezTo>
                    <a:pt x="131430" y="251"/>
                    <a:pt x="131430" y="201"/>
                    <a:pt x="131405" y="151"/>
                  </a:cubicBezTo>
                  <a:cubicBezTo>
                    <a:pt x="131380" y="101"/>
                    <a:pt x="131329" y="76"/>
                    <a:pt x="131279" y="51"/>
                  </a:cubicBezTo>
                  <a:cubicBezTo>
                    <a:pt x="131229" y="26"/>
                    <a:pt x="131179" y="1"/>
                    <a:pt x="131129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55"/>
            <p:cNvSpPr/>
            <p:nvPr/>
          </p:nvSpPr>
          <p:spPr>
            <a:xfrm>
              <a:off x="1884850" y="4327725"/>
              <a:ext cx="3283875" cy="519450"/>
            </a:xfrm>
            <a:custGeom>
              <a:avLst/>
              <a:gdLst/>
              <a:ahLst/>
              <a:cxnLst/>
              <a:rect l="l" t="t" r="r" b="b"/>
              <a:pathLst>
                <a:path w="131355" h="20778" extrusionOk="0">
                  <a:moveTo>
                    <a:pt x="125039" y="6216"/>
                  </a:moveTo>
                  <a:cubicBezTo>
                    <a:pt x="125089" y="6216"/>
                    <a:pt x="125139" y="6267"/>
                    <a:pt x="125139" y="6317"/>
                  </a:cubicBezTo>
                  <a:cubicBezTo>
                    <a:pt x="125139" y="6367"/>
                    <a:pt x="125089" y="6392"/>
                    <a:pt x="125039" y="6392"/>
                  </a:cubicBezTo>
                  <a:cubicBezTo>
                    <a:pt x="120803" y="6417"/>
                    <a:pt x="116543" y="6417"/>
                    <a:pt x="112282" y="6417"/>
                  </a:cubicBezTo>
                  <a:cubicBezTo>
                    <a:pt x="112232" y="6417"/>
                    <a:pt x="112207" y="6392"/>
                    <a:pt x="112207" y="6342"/>
                  </a:cubicBezTo>
                  <a:cubicBezTo>
                    <a:pt x="112207" y="6292"/>
                    <a:pt x="112232" y="6267"/>
                    <a:pt x="112282" y="6267"/>
                  </a:cubicBezTo>
                  <a:cubicBezTo>
                    <a:pt x="116543" y="6241"/>
                    <a:pt x="120803" y="6241"/>
                    <a:pt x="125039" y="6216"/>
                  </a:cubicBezTo>
                  <a:close/>
                  <a:moveTo>
                    <a:pt x="104462" y="6267"/>
                  </a:moveTo>
                  <a:cubicBezTo>
                    <a:pt x="104512" y="6267"/>
                    <a:pt x="104537" y="6317"/>
                    <a:pt x="104537" y="6367"/>
                  </a:cubicBezTo>
                  <a:cubicBezTo>
                    <a:pt x="104537" y="6417"/>
                    <a:pt x="104512" y="6442"/>
                    <a:pt x="104462" y="6442"/>
                  </a:cubicBezTo>
                  <a:cubicBezTo>
                    <a:pt x="100177" y="6467"/>
                    <a:pt x="95891" y="6467"/>
                    <a:pt x="91630" y="6492"/>
                  </a:cubicBezTo>
                  <a:cubicBezTo>
                    <a:pt x="85841" y="6492"/>
                    <a:pt x="80076" y="6517"/>
                    <a:pt x="74312" y="6517"/>
                  </a:cubicBezTo>
                  <a:cubicBezTo>
                    <a:pt x="68597" y="6542"/>
                    <a:pt x="62908" y="6567"/>
                    <a:pt x="57194" y="6567"/>
                  </a:cubicBezTo>
                  <a:cubicBezTo>
                    <a:pt x="57169" y="6567"/>
                    <a:pt x="57119" y="6542"/>
                    <a:pt x="57119" y="6492"/>
                  </a:cubicBezTo>
                  <a:cubicBezTo>
                    <a:pt x="57119" y="6442"/>
                    <a:pt x="57169" y="6392"/>
                    <a:pt x="57194" y="6392"/>
                  </a:cubicBezTo>
                  <a:cubicBezTo>
                    <a:pt x="62181" y="6392"/>
                    <a:pt x="67169" y="6367"/>
                    <a:pt x="72131" y="6367"/>
                  </a:cubicBezTo>
                  <a:cubicBezTo>
                    <a:pt x="77896" y="6342"/>
                    <a:pt x="83660" y="6342"/>
                    <a:pt x="89425" y="6317"/>
                  </a:cubicBezTo>
                  <a:cubicBezTo>
                    <a:pt x="94437" y="6292"/>
                    <a:pt x="99450" y="6292"/>
                    <a:pt x="104462" y="6267"/>
                  </a:cubicBezTo>
                  <a:close/>
                  <a:moveTo>
                    <a:pt x="51129" y="6417"/>
                  </a:moveTo>
                  <a:cubicBezTo>
                    <a:pt x="51179" y="6417"/>
                    <a:pt x="51204" y="6467"/>
                    <a:pt x="51204" y="6492"/>
                  </a:cubicBezTo>
                  <a:cubicBezTo>
                    <a:pt x="51204" y="6542"/>
                    <a:pt x="51179" y="6592"/>
                    <a:pt x="51129" y="6592"/>
                  </a:cubicBezTo>
                  <a:lnTo>
                    <a:pt x="39324" y="6617"/>
                  </a:lnTo>
                  <a:cubicBezTo>
                    <a:pt x="33810" y="6642"/>
                    <a:pt x="28322" y="6642"/>
                    <a:pt x="22833" y="6668"/>
                  </a:cubicBezTo>
                  <a:cubicBezTo>
                    <a:pt x="17118" y="6693"/>
                    <a:pt x="11429" y="6693"/>
                    <a:pt x="5715" y="6718"/>
                  </a:cubicBezTo>
                  <a:cubicBezTo>
                    <a:pt x="5665" y="6718"/>
                    <a:pt x="5615" y="6668"/>
                    <a:pt x="5615" y="6617"/>
                  </a:cubicBezTo>
                  <a:cubicBezTo>
                    <a:pt x="5615" y="6567"/>
                    <a:pt x="5665" y="6542"/>
                    <a:pt x="5715" y="6542"/>
                  </a:cubicBezTo>
                  <a:cubicBezTo>
                    <a:pt x="10201" y="6517"/>
                    <a:pt x="14687" y="6517"/>
                    <a:pt x="19199" y="6492"/>
                  </a:cubicBezTo>
                  <a:cubicBezTo>
                    <a:pt x="24687" y="6492"/>
                    <a:pt x="30201" y="6467"/>
                    <a:pt x="35690" y="6467"/>
                  </a:cubicBezTo>
                  <a:cubicBezTo>
                    <a:pt x="40828" y="6442"/>
                    <a:pt x="45991" y="6442"/>
                    <a:pt x="51129" y="6417"/>
                  </a:cubicBezTo>
                  <a:close/>
                  <a:moveTo>
                    <a:pt x="86768" y="13334"/>
                  </a:moveTo>
                  <a:cubicBezTo>
                    <a:pt x="86818" y="13334"/>
                    <a:pt x="86868" y="13359"/>
                    <a:pt x="86868" y="13409"/>
                  </a:cubicBezTo>
                  <a:cubicBezTo>
                    <a:pt x="86868" y="13460"/>
                    <a:pt x="86818" y="13510"/>
                    <a:pt x="86768" y="13510"/>
                  </a:cubicBezTo>
                  <a:cubicBezTo>
                    <a:pt x="79901" y="13510"/>
                    <a:pt x="73008" y="13535"/>
                    <a:pt x="66141" y="13560"/>
                  </a:cubicBezTo>
                  <a:lnTo>
                    <a:pt x="35239" y="13635"/>
                  </a:lnTo>
                  <a:cubicBezTo>
                    <a:pt x="25665" y="13660"/>
                    <a:pt x="16091" y="13685"/>
                    <a:pt x="6542" y="13710"/>
                  </a:cubicBezTo>
                  <a:lnTo>
                    <a:pt x="6442" y="13710"/>
                  </a:lnTo>
                  <a:cubicBezTo>
                    <a:pt x="6392" y="13710"/>
                    <a:pt x="6341" y="13685"/>
                    <a:pt x="6341" y="13635"/>
                  </a:cubicBezTo>
                  <a:cubicBezTo>
                    <a:pt x="6341" y="13585"/>
                    <a:pt x="6392" y="13535"/>
                    <a:pt x="6442" y="13535"/>
                  </a:cubicBezTo>
                  <a:cubicBezTo>
                    <a:pt x="13083" y="13510"/>
                    <a:pt x="19725" y="13510"/>
                    <a:pt x="26367" y="13485"/>
                  </a:cubicBezTo>
                  <a:cubicBezTo>
                    <a:pt x="36492" y="13460"/>
                    <a:pt x="46642" y="13435"/>
                    <a:pt x="56768" y="13409"/>
                  </a:cubicBezTo>
                  <a:cubicBezTo>
                    <a:pt x="66768" y="13384"/>
                    <a:pt x="76768" y="13359"/>
                    <a:pt x="86768" y="13334"/>
                  </a:cubicBezTo>
                  <a:close/>
                  <a:moveTo>
                    <a:pt x="131079" y="1"/>
                  </a:moveTo>
                  <a:lnTo>
                    <a:pt x="109375" y="51"/>
                  </a:lnTo>
                  <a:lnTo>
                    <a:pt x="108848" y="51"/>
                  </a:lnTo>
                  <a:cubicBezTo>
                    <a:pt x="94161" y="101"/>
                    <a:pt x="79500" y="126"/>
                    <a:pt x="64813" y="176"/>
                  </a:cubicBezTo>
                  <a:lnTo>
                    <a:pt x="42181" y="226"/>
                  </a:lnTo>
                  <a:lnTo>
                    <a:pt x="19800" y="277"/>
                  </a:lnTo>
                  <a:cubicBezTo>
                    <a:pt x="13810" y="302"/>
                    <a:pt x="7795" y="302"/>
                    <a:pt x="1805" y="327"/>
                  </a:cubicBezTo>
                  <a:cubicBezTo>
                    <a:pt x="1705" y="327"/>
                    <a:pt x="1630" y="402"/>
                    <a:pt x="1630" y="502"/>
                  </a:cubicBezTo>
                  <a:cubicBezTo>
                    <a:pt x="1630" y="527"/>
                    <a:pt x="1630" y="527"/>
                    <a:pt x="1630" y="552"/>
                  </a:cubicBezTo>
                  <a:cubicBezTo>
                    <a:pt x="903" y="2006"/>
                    <a:pt x="452" y="3660"/>
                    <a:pt x="201" y="5765"/>
                  </a:cubicBezTo>
                  <a:cubicBezTo>
                    <a:pt x="26" y="7219"/>
                    <a:pt x="1" y="8673"/>
                    <a:pt x="26" y="9926"/>
                  </a:cubicBezTo>
                  <a:lnTo>
                    <a:pt x="16893" y="9876"/>
                  </a:lnTo>
                  <a:cubicBezTo>
                    <a:pt x="26467" y="9851"/>
                    <a:pt x="36066" y="9825"/>
                    <a:pt x="45640" y="9800"/>
                  </a:cubicBezTo>
                  <a:cubicBezTo>
                    <a:pt x="54963" y="9775"/>
                    <a:pt x="64287" y="9750"/>
                    <a:pt x="73635" y="9725"/>
                  </a:cubicBezTo>
                  <a:cubicBezTo>
                    <a:pt x="73685" y="9725"/>
                    <a:pt x="73710" y="9775"/>
                    <a:pt x="73710" y="9825"/>
                  </a:cubicBezTo>
                  <a:cubicBezTo>
                    <a:pt x="73710" y="9876"/>
                    <a:pt x="73685" y="9901"/>
                    <a:pt x="73635" y="9901"/>
                  </a:cubicBezTo>
                  <a:lnTo>
                    <a:pt x="52056" y="9976"/>
                  </a:lnTo>
                  <a:cubicBezTo>
                    <a:pt x="42482" y="10001"/>
                    <a:pt x="32933" y="10026"/>
                    <a:pt x="23384" y="10051"/>
                  </a:cubicBezTo>
                  <a:cubicBezTo>
                    <a:pt x="15615" y="10051"/>
                    <a:pt x="7820" y="10076"/>
                    <a:pt x="26" y="10101"/>
                  </a:cubicBezTo>
                  <a:cubicBezTo>
                    <a:pt x="51" y="10577"/>
                    <a:pt x="51" y="11028"/>
                    <a:pt x="76" y="11455"/>
                  </a:cubicBezTo>
                  <a:cubicBezTo>
                    <a:pt x="101" y="12131"/>
                    <a:pt x="151" y="12833"/>
                    <a:pt x="201" y="13510"/>
                  </a:cubicBezTo>
                  <a:cubicBezTo>
                    <a:pt x="226" y="14211"/>
                    <a:pt x="301" y="15039"/>
                    <a:pt x="377" y="15841"/>
                  </a:cubicBezTo>
                  <a:cubicBezTo>
                    <a:pt x="477" y="16693"/>
                    <a:pt x="577" y="17495"/>
                    <a:pt x="727" y="18221"/>
                  </a:cubicBezTo>
                  <a:cubicBezTo>
                    <a:pt x="903" y="19074"/>
                    <a:pt x="1103" y="19851"/>
                    <a:pt x="1379" y="20552"/>
                  </a:cubicBezTo>
                  <a:cubicBezTo>
                    <a:pt x="1379" y="20577"/>
                    <a:pt x="1379" y="20577"/>
                    <a:pt x="1379" y="20602"/>
                  </a:cubicBezTo>
                  <a:cubicBezTo>
                    <a:pt x="1379" y="20703"/>
                    <a:pt x="1479" y="20778"/>
                    <a:pt x="1580" y="20778"/>
                  </a:cubicBezTo>
                  <a:lnTo>
                    <a:pt x="1880" y="20778"/>
                  </a:lnTo>
                  <a:lnTo>
                    <a:pt x="46918" y="20678"/>
                  </a:lnTo>
                  <a:cubicBezTo>
                    <a:pt x="62332" y="20628"/>
                    <a:pt x="77745" y="20602"/>
                    <a:pt x="93134" y="20552"/>
                  </a:cubicBezTo>
                  <a:lnTo>
                    <a:pt x="105565" y="20527"/>
                  </a:lnTo>
                  <a:cubicBezTo>
                    <a:pt x="113811" y="20502"/>
                    <a:pt x="122056" y="20477"/>
                    <a:pt x="130302" y="20477"/>
                  </a:cubicBezTo>
                  <a:cubicBezTo>
                    <a:pt x="130477" y="20477"/>
                    <a:pt x="130628" y="20477"/>
                    <a:pt x="130803" y="20452"/>
                  </a:cubicBezTo>
                  <a:cubicBezTo>
                    <a:pt x="130904" y="20452"/>
                    <a:pt x="131004" y="20377"/>
                    <a:pt x="131004" y="20277"/>
                  </a:cubicBezTo>
                  <a:cubicBezTo>
                    <a:pt x="131004" y="20227"/>
                    <a:pt x="130954" y="20151"/>
                    <a:pt x="130878" y="20126"/>
                  </a:cubicBezTo>
                  <a:cubicBezTo>
                    <a:pt x="130904" y="20076"/>
                    <a:pt x="130878" y="20026"/>
                    <a:pt x="130853" y="20001"/>
                  </a:cubicBezTo>
                  <a:cubicBezTo>
                    <a:pt x="130753" y="19826"/>
                    <a:pt x="130628" y="19625"/>
                    <a:pt x="130528" y="19399"/>
                  </a:cubicBezTo>
                  <a:cubicBezTo>
                    <a:pt x="130302" y="18898"/>
                    <a:pt x="130127" y="18322"/>
                    <a:pt x="129951" y="17620"/>
                  </a:cubicBezTo>
                  <a:cubicBezTo>
                    <a:pt x="129801" y="16968"/>
                    <a:pt x="129701" y="16292"/>
                    <a:pt x="129600" y="15690"/>
                  </a:cubicBezTo>
                  <a:cubicBezTo>
                    <a:pt x="129600" y="15615"/>
                    <a:pt x="129575" y="15540"/>
                    <a:pt x="129575" y="15440"/>
                  </a:cubicBezTo>
                  <a:lnTo>
                    <a:pt x="126793" y="15440"/>
                  </a:lnTo>
                  <a:cubicBezTo>
                    <a:pt x="122332" y="15465"/>
                    <a:pt x="117896" y="15465"/>
                    <a:pt x="113460" y="15490"/>
                  </a:cubicBezTo>
                  <a:cubicBezTo>
                    <a:pt x="109149" y="15490"/>
                    <a:pt x="104838" y="15515"/>
                    <a:pt x="100527" y="15515"/>
                  </a:cubicBezTo>
                  <a:cubicBezTo>
                    <a:pt x="100477" y="15515"/>
                    <a:pt x="100452" y="15490"/>
                    <a:pt x="100452" y="15440"/>
                  </a:cubicBezTo>
                  <a:cubicBezTo>
                    <a:pt x="100452" y="15389"/>
                    <a:pt x="100477" y="15339"/>
                    <a:pt x="100527" y="15339"/>
                  </a:cubicBezTo>
                  <a:lnTo>
                    <a:pt x="104838" y="15339"/>
                  </a:lnTo>
                  <a:cubicBezTo>
                    <a:pt x="109249" y="15314"/>
                    <a:pt x="113660" y="15314"/>
                    <a:pt x="118071" y="15289"/>
                  </a:cubicBezTo>
                  <a:cubicBezTo>
                    <a:pt x="121906" y="15289"/>
                    <a:pt x="125716" y="15289"/>
                    <a:pt x="129550" y="15264"/>
                  </a:cubicBezTo>
                  <a:cubicBezTo>
                    <a:pt x="129300" y="13460"/>
                    <a:pt x="129249" y="11605"/>
                    <a:pt x="129325" y="9750"/>
                  </a:cubicBezTo>
                  <a:lnTo>
                    <a:pt x="129325" y="9750"/>
                  </a:lnTo>
                  <a:lnTo>
                    <a:pt x="114111" y="9800"/>
                  </a:lnTo>
                  <a:cubicBezTo>
                    <a:pt x="108798" y="9825"/>
                    <a:pt x="103485" y="9825"/>
                    <a:pt x="98172" y="9851"/>
                  </a:cubicBezTo>
                  <a:cubicBezTo>
                    <a:pt x="93209" y="9851"/>
                    <a:pt x="88222" y="9876"/>
                    <a:pt x="83234" y="9876"/>
                  </a:cubicBezTo>
                  <a:cubicBezTo>
                    <a:pt x="83184" y="9876"/>
                    <a:pt x="83134" y="9851"/>
                    <a:pt x="83134" y="9800"/>
                  </a:cubicBezTo>
                  <a:cubicBezTo>
                    <a:pt x="83134" y="9750"/>
                    <a:pt x="83184" y="9700"/>
                    <a:pt x="83234" y="9700"/>
                  </a:cubicBezTo>
                  <a:cubicBezTo>
                    <a:pt x="88071" y="9700"/>
                    <a:pt x="92908" y="9675"/>
                    <a:pt x="97720" y="9675"/>
                  </a:cubicBezTo>
                  <a:cubicBezTo>
                    <a:pt x="103034" y="9650"/>
                    <a:pt x="108322" y="9650"/>
                    <a:pt x="113635" y="9625"/>
                  </a:cubicBezTo>
                  <a:cubicBezTo>
                    <a:pt x="118873" y="9625"/>
                    <a:pt x="124112" y="9600"/>
                    <a:pt x="129350" y="9600"/>
                  </a:cubicBezTo>
                  <a:cubicBezTo>
                    <a:pt x="129400" y="8673"/>
                    <a:pt x="129500" y="7770"/>
                    <a:pt x="129625" y="6843"/>
                  </a:cubicBezTo>
                  <a:cubicBezTo>
                    <a:pt x="129751" y="6066"/>
                    <a:pt x="129901" y="5264"/>
                    <a:pt x="130076" y="4487"/>
                  </a:cubicBezTo>
                  <a:lnTo>
                    <a:pt x="130076" y="4487"/>
                  </a:lnTo>
                  <a:cubicBezTo>
                    <a:pt x="124538" y="4512"/>
                    <a:pt x="118999" y="4512"/>
                    <a:pt x="113435" y="4537"/>
                  </a:cubicBezTo>
                  <a:cubicBezTo>
                    <a:pt x="103184" y="4562"/>
                    <a:pt x="92933" y="4587"/>
                    <a:pt x="82683" y="4612"/>
                  </a:cubicBezTo>
                  <a:cubicBezTo>
                    <a:pt x="72582" y="4637"/>
                    <a:pt x="62457" y="4663"/>
                    <a:pt x="52357" y="4688"/>
                  </a:cubicBezTo>
                  <a:cubicBezTo>
                    <a:pt x="52307" y="4688"/>
                    <a:pt x="52256" y="4663"/>
                    <a:pt x="52256" y="4612"/>
                  </a:cubicBezTo>
                  <a:cubicBezTo>
                    <a:pt x="52256" y="4562"/>
                    <a:pt x="52307" y="4512"/>
                    <a:pt x="52357" y="4512"/>
                  </a:cubicBezTo>
                  <a:cubicBezTo>
                    <a:pt x="59901" y="4512"/>
                    <a:pt x="67445" y="4487"/>
                    <a:pt x="75014" y="4462"/>
                  </a:cubicBezTo>
                  <a:cubicBezTo>
                    <a:pt x="85289" y="4437"/>
                    <a:pt x="95590" y="4412"/>
                    <a:pt x="105866" y="4387"/>
                  </a:cubicBezTo>
                  <a:cubicBezTo>
                    <a:pt x="113936" y="4362"/>
                    <a:pt x="122031" y="4337"/>
                    <a:pt x="130102" y="4312"/>
                  </a:cubicBezTo>
                  <a:cubicBezTo>
                    <a:pt x="130427" y="2933"/>
                    <a:pt x="130853" y="1580"/>
                    <a:pt x="131355" y="277"/>
                  </a:cubicBezTo>
                  <a:cubicBezTo>
                    <a:pt x="131355" y="251"/>
                    <a:pt x="131355" y="201"/>
                    <a:pt x="131330" y="151"/>
                  </a:cubicBezTo>
                  <a:cubicBezTo>
                    <a:pt x="131305" y="126"/>
                    <a:pt x="131254" y="76"/>
                    <a:pt x="131204" y="76"/>
                  </a:cubicBezTo>
                  <a:cubicBezTo>
                    <a:pt x="131179" y="26"/>
                    <a:pt x="131129" y="1"/>
                    <a:pt x="131079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55"/>
            <p:cNvSpPr/>
            <p:nvPr/>
          </p:nvSpPr>
          <p:spPr>
            <a:xfrm>
              <a:off x="1834725" y="4252550"/>
              <a:ext cx="3429875" cy="116550"/>
            </a:xfrm>
            <a:custGeom>
              <a:avLst/>
              <a:gdLst/>
              <a:ahLst/>
              <a:cxnLst/>
              <a:rect l="l" t="t" r="r" b="b"/>
              <a:pathLst>
                <a:path w="137195" h="4662" extrusionOk="0">
                  <a:moveTo>
                    <a:pt x="135791" y="0"/>
                  </a:moveTo>
                  <a:lnTo>
                    <a:pt x="123961" y="25"/>
                  </a:lnTo>
                  <a:lnTo>
                    <a:pt x="112257" y="50"/>
                  </a:lnTo>
                  <a:lnTo>
                    <a:pt x="63911" y="176"/>
                  </a:lnTo>
                  <a:lnTo>
                    <a:pt x="56542" y="176"/>
                  </a:lnTo>
                  <a:lnTo>
                    <a:pt x="17144" y="276"/>
                  </a:lnTo>
                  <a:lnTo>
                    <a:pt x="8923" y="301"/>
                  </a:lnTo>
                  <a:lnTo>
                    <a:pt x="778" y="326"/>
                  </a:lnTo>
                  <a:cubicBezTo>
                    <a:pt x="702" y="326"/>
                    <a:pt x="602" y="376"/>
                    <a:pt x="577" y="451"/>
                  </a:cubicBezTo>
                  <a:cubicBezTo>
                    <a:pt x="577" y="451"/>
                    <a:pt x="577" y="477"/>
                    <a:pt x="552" y="502"/>
                  </a:cubicBezTo>
                  <a:cubicBezTo>
                    <a:pt x="402" y="752"/>
                    <a:pt x="276" y="1053"/>
                    <a:pt x="176" y="1404"/>
                  </a:cubicBezTo>
                  <a:cubicBezTo>
                    <a:pt x="101" y="1755"/>
                    <a:pt x="26" y="2131"/>
                    <a:pt x="26" y="2532"/>
                  </a:cubicBezTo>
                  <a:cubicBezTo>
                    <a:pt x="1" y="2908"/>
                    <a:pt x="26" y="3284"/>
                    <a:pt x="101" y="3634"/>
                  </a:cubicBezTo>
                  <a:cubicBezTo>
                    <a:pt x="176" y="3985"/>
                    <a:pt x="326" y="4311"/>
                    <a:pt x="527" y="4562"/>
                  </a:cubicBezTo>
                  <a:cubicBezTo>
                    <a:pt x="552" y="4587"/>
                    <a:pt x="602" y="4612"/>
                    <a:pt x="652" y="4637"/>
                  </a:cubicBezTo>
                  <a:cubicBezTo>
                    <a:pt x="702" y="4662"/>
                    <a:pt x="727" y="4662"/>
                    <a:pt x="778" y="4662"/>
                  </a:cubicBezTo>
                  <a:lnTo>
                    <a:pt x="23459" y="4612"/>
                  </a:lnTo>
                  <a:lnTo>
                    <a:pt x="46417" y="4562"/>
                  </a:lnTo>
                  <a:lnTo>
                    <a:pt x="70001" y="4512"/>
                  </a:lnTo>
                  <a:lnTo>
                    <a:pt x="93560" y="4461"/>
                  </a:lnTo>
                  <a:lnTo>
                    <a:pt x="132858" y="4361"/>
                  </a:lnTo>
                  <a:lnTo>
                    <a:pt x="136217" y="4361"/>
                  </a:lnTo>
                  <a:cubicBezTo>
                    <a:pt x="136292" y="4361"/>
                    <a:pt x="136367" y="4311"/>
                    <a:pt x="136417" y="4261"/>
                  </a:cubicBezTo>
                  <a:cubicBezTo>
                    <a:pt x="136417" y="4236"/>
                    <a:pt x="136442" y="4236"/>
                    <a:pt x="136442" y="4236"/>
                  </a:cubicBezTo>
                  <a:cubicBezTo>
                    <a:pt x="136718" y="4010"/>
                    <a:pt x="136919" y="3685"/>
                    <a:pt x="137044" y="3309"/>
                  </a:cubicBezTo>
                  <a:cubicBezTo>
                    <a:pt x="137094" y="3158"/>
                    <a:pt x="137144" y="2958"/>
                    <a:pt x="137169" y="2732"/>
                  </a:cubicBezTo>
                  <a:cubicBezTo>
                    <a:pt x="137194" y="2557"/>
                    <a:pt x="137194" y="2356"/>
                    <a:pt x="137194" y="2131"/>
                  </a:cubicBezTo>
                  <a:cubicBezTo>
                    <a:pt x="137169" y="1730"/>
                    <a:pt x="137069" y="1329"/>
                    <a:pt x="136894" y="978"/>
                  </a:cubicBezTo>
                  <a:cubicBezTo>
                    <a:pt x="136718" y="577"/>
                    <a:pt x="136493" y="276"/>
                    <a:pt x="136192" y="76"/>
                  </a:cubicBezTo>
                  <a:cubicBezTo>
                    <a:pt x="136142" y="25"/>
                    <a:pt x="136117" y="0"/>
                    <a:pt x="136066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55"/>
            <p:cNvSpPr/>
            <p:nvPr/>
          </p:nvSpPr>
          <p:spPr>
            <a:xfrm>
              <a:off x="1838475" y="3845275"/>
              <a:ext cx="2985650" cy="417950"/>
            </a:xfrm>
            <a:custGeom>
              <a:avLst/>
              <a:gdLst/>
              <a:ahLst/>
              <a:cxnLst/>
              <a:rect l="l" t="t" r="r" b="b"/>
              <a:pathLst>
                <a:path w="119426" h="16718" extrusionOk="0">
                  <a:moveTo>
                    <a:pt x="116042" y="0"/>
                  </a:moveTo>
                  <a:lnTo>
                    <a:pt x="107345" y="26"/>
                  </a:lnTo>
                  <a:lnTo>
                    <a:pt x="98723" y="51"/>
                  </a:lnTo>
                  <a:lnTo>
                    <a:pt x="90077" y="76"/>
                  </a:lnTo>
                  <a:cubicBezTo>
                    <a:pt x="77921" y="101"/>
                    <a:pt x="65741" y="126"/>
                    <a:pt x="53585" y="176"/>
                  </a:cubicBezTo>
                  <a:lnTo>
                    <a:pt x="51104" y="176"/>
                  </a:lnTo>
                  <a:cubicBezTo>
                    <a:pt x="39299" y="201"/>
                    <a:pt x="27470" y="226"/>
                    <a:pt x="15640" y="251"/>
                  </a:cubicBezTo>
                  <a:cubicBezTo>
                    <a:pt x="11104" y="276"/>
                    <a:pt x="6542" y="301"/>
                    <a:pt x="1981" y="301"/>
                  </a:cubicBezTo>
                  <a:lnTo>
                    <a:pt x="1379" y="301"/>
                  </a:lnTo>
                  <a:cubicBezTo>
                    <a:pt x="1254" y="301"/>
                    <a:pt x="1179" y="402"/>
                    <a:pt x="1179" y="502"/>
                  </a:cubicBezTo>
                  <a:cubicBezTo>
                    <a:pt x="1179" y="552"/>
                    <a:pt x="1179" y="577"/>
                    <a:pt x="1204" y="627"/>
                  </a:cubicBezTo>
                  <a:cubicBezTo>
                    <a:pt x="903" y="1204"/>
                    <a:pt x="678" y="1880"/>
                    <a:pt x="502" y="2657"/>
                  </a:cubicBezTo>
                  <a:cubicBezTo>
                    <a:pt x="302" y="3409"/>
                    <a:pt x="176" y="4211"/>
                    <a:pt x="101" y="5113"/>
                  </a:cubicBezTo>
                  <a:cubicBezTo>
                    <a:pt x="26" y="5915"/>
                    <a:pt x="1" y="6767"/>
                    <a:pt x="26" y="7720"/>
                  </a:cubicBezTo>
                  <a:cubicBezTo>
                    <a:pt x="51" y="8597"/>
                    <a:pt x="126" y="9499"/>
                    <a:pt x="226" y="10351"/>
                  </a:cubicBezTo>
                  <a:cubicBezTo>
                    <a:pt x="352" y="11454"/>
                    <a:pt x="552" y="12557"/>
                    <a:pt x="778" y="13635"/>
                  </a:cubicBezTo>
                  <a:cubicBezTo>
                    <a:pt x="1029" y="14637"/>
                    <a:pt x="1279" y="15615"/>
                    <a:pt x="1605" y="16517"/>
                  </a:cubicBezTo>
                  <a:cubicBezTo>
                    <a:pt x="1605" y="16567"/>
                    <a:pt x="1655" y="16592"/>
                    <a:pt x="1705" y="16617"/>
                  </a:cubicBezTo>
                  <a:cubicBezTo>
                    <a:pt x="1730" y="16667"/>
                    <a:pt x="1805" y="16717"/>
                    <a:pt x="1856" y="16717"/>
                  </a:cubicBezTo>
                  <a:lnTo>
                    <a:pt x="20151" y="16667"/>
                  </a:lnTo>
                  <a:lnTo>
                    <a:pt x="38372" y="16617"/>
                  </a:lnTo>
                  <a:lnTo>
                    <a:pt x="57495" y="16567"/>
                  </a:lnTo>
                  <a:lnTo>
                    <a:pt x="76843" y="16517"/>
                  </a:lnTo>
                  <a:lnTo>
                    <a:pt x="77821" y="16517"/>
                  </a:lnTo>
                  <a:lnTo>
                    <a:pt x="95189" y="16467"/>
                  </a:lnTo>
                  <a:lnTo>
                    <a:pt x="112332" y="16417"/>
                  </a:lnTo>
                  <a:lnTo>
                    <a:pt x="116142" y="16417"/>
                  </a:lnTo>
                  <a:cubicBezTo>
                    <a:pt x="116217" y="16417"/>
                    <a:pt x="116267" y="16367"/>
                    <a:pt x="116317" y="16316"/>
                  </a:cubicBezTo>
                  <a:cubicBezTo>
                    <a:pt x="116342" y="16316"/>
                    <a:pt x="116367" y="16291"/>
                    <a:pt x="116393" y="16266"/>
                  </a:cubicBezTo>
                  <a:cubicBezTo>
                    <a:pt x="116543" y="16141"/>
                    <a:pt x="116693" y="15991"/>
                    <a:pt x="116844" y="15840"/>
                  </a:cubicBezTo>
                  <a:cubicBezTo>
                    <a:pt x="116944" y="15715"/>
                    <a:pt x="117094" y="15539"/>
                    <a:pt x="117245" y="15339"/>
                  </a:cubicBezTo>
                  <a:cubicBezTo>
                    <a:pt x="117470" y="15013"/>
                    <a:pt x="117696" y="14662"/>
                    <a:pt x="117921" y="14236"/>
                  </a:cubicBezTo>
                  <a:cubicBezTo>
                    <a:pt x="118297" y="13534"/>
                    <a:pt x="118598" y="12732"/>
                    <a:pt x="118849" y="11805"/>
                  </a:cubicBezTo>
                  <a:cubicBezTo>
                    <a:pt x="119049" y="11028"/>
                    <a:pt x="119200" y="10201"/>
                    <a:pt x="119300" y="9299"/>
                  </a:cubicBezTo>
                  <a:cubicBezTo>
                    <a:pt x="119425" y="8271"/>
                    <a:pt x="119425" y="7244"/>
                    <a:pt x="119300" y="6266"/>
                  </a:cubicBezTo>
                  <a:cubicBezTo>
                    <a:pt x="119225" y="5590"/>
                    <a:pt x="119099" y="4938"/>
                    <a:pt x="118924" y="4286"/>
                  </a:cubicBezTo>
                  <a:cubicBezTo>
                    <a:pt x="118748" y="3660"/>
                    <a:pt x="118498" y="3008"/>
                    <a:pt x="118172" y="2356"/>
                  </a:cubicBezTo>
                  <a:cubicBezTo>
                    <a:pt x="117946" y="1880"/>
                    <a:pt x="117696" y="1404"/>
                    <a:pt x="117395" y="978"/>
                  </a:cubicBezTo>
                  <a:cubicBezTo>
                    <a:pt x="117220" y="752"/>
                    <a:pt x="117044" y="577"/>
                    <a:pt x="116869" y="402"/>
                  </a:cubicBezTo>
                  <a:cubicBezTo>
                    <a:pt x="116643" y="251"/>
                    <a:pt x="116443" y="126"/>
                    <a:pt x="116192" y="51"/>
                  </a:cubicBezTo>
                  <a:cubicBezTo>
                    <a:pt x="116142" y="26"/>
                    <a:pt x="116092" y="0"/>
                    <a:pt x="116042" y="0"/>
                  </a:cubicBezTo>
                  <a:close/>
                </a:path>
              </a:pathLst>
            </a:custGeom>
            <a:solidFill>
              <a:srgbClr val="2D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55"/>
            <p:cNvSpPr/>
            <p:nvPr/>
          </p:nvSpPr>
          <p:spPr>
            <a:xfrm>
              <a:off x="1849125" y="3845900"/>
              <a:ext cx="2946800" cy="73950"/>
            </a:xfrm>
            <a:custGeom>
              <a:avLst/>
              <a:gdLst/>
              <a:ahLst/>
              <a:cxnLst/>
              <a:rect l="l" t="t" r="r" b="b"/>
              <a:pathLst>
                <a:path w="117872" h="2958" extrusionOk="0">
                  <a:moveTo>
                    <a:pt x="106919" y="1"/>
                  </a:moveTo>
                  <a:lnTo>
                    <a:pt x="98297" y="26"/>
                  </a:lnTo>
                  <a:lnTo>
                    <a:pt x="89651" y="51"/>
                  </a:lnTo>
                  <a:cubicBezTo>
                    <a:pt x="77194" y="101"/>
                    <a:pt x="64763" y="126"/>
                    <a:pt x="52307" y="151"/>
                  </a:cubicBezTo>
                  <a:lnTo>
                    <a:pt x="50929" y="151"/>
                  </a:lnTo>
                  <a:cubicBezTo>
                    <a:pt x="39024" y="201"/>
                    <a:pt x="27119" y="226"/>
                    <a:pt x="15214" y="251"/>
                  </a:cubicBezTo>
                  <a:cubicBezTo>
                    <a:pt x="10552" y="276"/>
                    <a:pt x="5866" y="276"/>
                    <a:pt x="1204" y="301"/>
                  </a:cubicBezTo>
                  <a:lnTo>
                    <a:pt x="953" y="301"/>
                  </a:lnTo>
                  <a:cubicBezTo>
                    <a:pt x="853" y="301"/>
                    <a:pt x="753" y="377"/>
                    <a:pt x="753" y="477"/>
                  </a:cubicBezTo>
                  <a:cubicBezTo>
                    <a:pt x="753" y="527"/>
                    <a:pt x="778" y="552"/>
                    <a:pt x="778" y="577"/>
                  </a:cubicBezTo>
                  <a:cubicBezTo>
                    <a:pt x="502" y="1179"/>
                    <a:pt x="252" y="1855"/>
                    <a:pt x="76" y="2632"/>
                  </a:cubicBezTo>
                  <a:cubicBezTo>
                    <a:pt x="51" y="2757"/>
                    <a:pt x="26" y="2858"/>
                    <a:pt x="1" y="2958"/>
                  </a:cubicBezTo>
                  <a:cubicBezTo>
                    <a:pt x="10352" y="2933"/>
                    <a:pt x="20703" y="2908"/>
                    <a:pt x="31079" y="2883"/>
                  </a:cubicBezTo>
                  <a:cubicBezTo>
                    <a:pt x="46969" y="2833"/>
                    <a:pt x="62884" y="2808"/>
                    <a:pt x="78798" y="2757"/>
                  </a:cubicBezTo>
                  <a:cubicBezTo>
                    <a:pt x="91831" y="2707"/>
                    <a:pt x="104839" y="2682"/>
                    <a:pt x="117871" y="2657"/>
                  </a:cubicBezTo>
                  <a:cubicBezTo>
                    <a:pt x="117821" y="2557"/>
                    <a:pt x="117796" y="2457"/>
                    <a:pt x="117746" y="2356"/>
                  </a:cubicBezTo>
                  <a:cubicBezTo>
                    <a:pt x="117495" y="1830"/>
                    <a:pt x="117270" y="1379"/>
                    <a:pt x="116969" y="978"/>
                  </a:cubicBezTo>
                  <a:cubicBezTo>
                    <a:pt x="116794" y="752"/>
                    <a:pt x="116618" y="552"/>
                    <a:pt x="116418" y="402"/>
                  </a:cubicBezTo>
                  <a:cubicBezTo>
                    <a:pt x="116217" y="226"/>
                    <a:pt x="115992" y="101"/>
                    <a:pt x="115766" y="51"/>
                  </a:cubicBezTo>
                  <a:cubicBezTo>
                    <a:pt x="115716" y="1"/>
                    <a:pt x="115666" y="1"/>
                    <a:pt x="115616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55"/>
            <p:cNvSpPr/>
            <p:nvPr/>
          </p:nvSpPr>
          <p:spPr>
            <a:xfrm>
              <a:off x="1839100" y="3924850"/>
              <a:ext cx="2984400" cy="285750"/>
            </a:xfrm>
            <a:custGeom>
              <a:avLst/>
              <a:gdLst/>
              <a:ahLst/>
              <a:cxnLst/>
              <a:rect l="l" t="t" r="r" b="b"/>
              <a:pathLst>
                <a:path w="119376" h="11430" extrusionOk="0">
                  <a:moveTo>
                    <a:pt x="118498" y="0"/>
                  </a:moveTo>
                  <a:cubicBezTo>
                    <a:pt x="110177" y="26"/>
                    <a:pt x="101881" y="51"/>
                    <a:pt x="93560" y="76"/>
                  </a:cubicBezTo>
                  <a:cubicBezTo>
                    <a:pt x="77746" y="126"/>
                    <a:pt x="61956" y="151"/>
                    <a:pt x="46142" y="201"/>
                  </a:cubicBezTo>
                  <a:cubicBezTo>
                    <a:pt x="30853" y="251"/>
                    <a:pt x="15590" y="276"/>
                    <a:pt x="302" y="326"/>
                  </a:cubicBezTo>
                  <a:cubicBezTo>
                    <a:pt x="201" y="828"/>
                    <a:pt x="151" y="1354"/>
                    <a:pt x="101" y="1930"/>
                  </a:cubicBezTo>
                  <a:cubicBezTo>
                    <a:pt x="26" y="2732"/>
                    <a:pt x="1" y="3584"/>
                    <a:pt x="26" y="4537"/>
                  </a:cubicBezTo>
                  <a:cubicBezTo>
                    <a:pt x="51" y="5414"/>
                    <a:pt x="126" y="6291"/>
                    <a:pt x="227" y="7168"/>
                  </a:cubicBezTo>
                  <a:cubicBezTo>
                    <a:pt x="352" y="8246"/>
                    <a:pt x="527" y="9349"/>
                    <a:pt x="778" y="10452"/>
                  </a:cubicBezTo>
                  <a:cubicBezTo>
                    <a:pt x="853" y="10777"/>
                    <a:pt x="928" y="11103"/>
                    <a:pt x="1029" y="11429"/>
                  </a:cubicBezTo>
                  <a:cubicBezTo>
                    <a:pt x="11054" y="11404"/>
                    <a:pt x="21079" y="11379"/>
                    <a:pt x="31104" y="11354"/>
                  </a:cubicBezTo>
                  <a:cubicBezTo>
                    <a:pt x="46994" y="11304"/>
                    <a:pt x="62884" y="11279"/>
                    <a:pt x="78773" y="11229"/>
                  </a:cubicBezTo>
                  <a:cubicBezTo>
                    <a:pt x="91781" y="11204"/>
                    <a:pt x="104814" y="11153"/>
                    <a:pt x="117846" y="11128"/>
                  </a:cubicBezTo>
                  <a:cubicBezTo>
                    <a:pt x="117846" y="11103"/>
                    <a:pt x="117871" y="11078"/>
                    <a:pt x="117871" y="11053"/>
                  </a:cubicBezTo>
                  <a:cubicBezTo>
                    <a:pt x="118247" y="10326"/>
                    <a:pt x="118548" y="9549"/>
                    <a:pt x="118799" y="8622"/>
                  </a:cubicBezTo>
                  <a:cubicBezTo>
                    <a:pt x="118999" y="7845"/>
                    <a:pt x="119175" y="6993"/>
                    <a:pt x="119275" y="6116"/>
                  </a:cubicBezTo>
                  <a:cubicBezTo>
                    <a:pt x="119375" y="5088"/>
                    <a:pt x="119375" y="4061"/>
                    <a:pt x="119275" y="3083"/>
                  </a:cubicBezTo>
                  <a:cubicBezTo>
                    <a:pt x="119200" y="2407"/>
                    <a:pt x="119074" y="1755"/>
                    <a:pt x="118874" y="1128"/>
                  </a:cubicBezTo>
                  <a:cubicBezTo>
                    <a:pt x="118774" y="752"/>
                    <a:pt x="118648" y="376"/>
                    <a:pt x="118498" y="0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55"/>
            <p:cNvSpPr/>
            <p:nvPr/>
          </p:nvSpPr>
          <p:spPr>
            <a:xfrm>
              <a:off x="1867925" y="4216200"/>
              <a:ext cx="2909825" cy="46400"/>
            </a:xfrm>
            <a:custGeom>
              <a:avLst/>
              <a:gdLst/>
              <a:ahLst/>
              <a:cxnLst/>
              <a:rect l="l" t="t" r="r" b="b"/>
              <a:pathLst>
                <a:path w="116393" h="1856" extrusionOk="0">
                  <a:moveTo>
                    <a:pt x="116392" y="1"/>
                  </a:moveTo>
                  <a:cubicBezTo>
                    <a:pt x="108598" y="1"/>
                    <a:pt x="100828" y="26"/>
                    <a:pt x="93034" y="51"/>
                  </a:cubicBezTo>
                  <a:cubicBezTo>
                    <a:pt x="77144" y="101"/>
                    <a:pt x="61279" y="126"/>
                    <a:pt x="45390" y="176"/>
                  </a:cubicBezTo>
                  <a:cubicBezTo>
                    <a:pt x="30277" y="226"/>
                    <a:pt x="15139" y="251"/>
                    <a:pt x="1" y="301"/>
                  </a:cubicBezTo>
                  <a:cubicBezTo>
                    <a:pt x="126" y="778"/>
                    <a:pt x="277" y="1229"/>
                    <a:pt x="427" y="1680"/>
                  </a:cubicBezTo>
                  <a:cubicBezTo>
                    <a:pt x="452" y="1730"/>
                    <a:pt x="477" y="1755"/>
                    <a:pt x="527" y="1780"/>
                  </a:cubicBezTo>
                  <a:cubicBezTo>
                    <a:pt x="552" y="1830"/>
                    <a:pt x="627" y="1855"/>
                    <a:pt x="678" y="1855"/>
                  </a:cubicBezTo>
                  <a:lnTo>
                    <a:pt x="18973" y="1805"/>
                  </a:lnTo>
                  <a:lnTo>
                    <a:pt x="37194" y="1755"/>
                  </a:lnTo>
                  <a:cubicBezTo>
                    <a:pt x="50026" y="1730"/>
                    <a:pt x="62833" y="1705"/>
                    <a:pt x="75665" y="1655"/>
                  </a:cubicBezTo>
                  <a:lnTo>
                    <a:pt x="76643" y="1655"/>
                  </a:lnTo>
                  <a:lnTo>
                    <a:pt x="94011" y="1605"/>
                  </a:lnTo>
                  <a:lnTo>
                    <a:pt x="111154" y="1580"/>
                  </a:lnTo>
                  <a:lnTo>
                    <a:pt x="113059" y="1555"/>
                  </a:lnTo>
                  <a:lnTo>
                    <a:pt x="114964" y="1555"/>
                  </a:lnTo>
                  <a:cubicBezTo>
                    <a:pt x="115014" y="1555"/>
                    <a:pt x="115089" y="1530"/>
                    <a:pt x="115114" y="1479"/>
                  </a:cubicBezTo>
                  <a:cubicBezTo>
                    <a:pt x="115139" y="1479"/>
                    <a:pt x="115189" y="1454"/>
                    <a:pt x="115215" y="1429"/>
                  </a:cubicBezTo>
                  <a:cubicBezTo>
                    <a:pt x="115365" y="1279"/>
                    <a:pt x="115515" y="1128"/>
                    <a:pt x="115641" y="978"/>
                  </a:cubicBezTo>
                  <a:cubicBezTo>
                    <a:pt x="115766" y="853"/>
                    <a:pt x="115891" y="677"/>
                    <a:pt x="116042" y="502"/>
                  </a:cubicBezTo>
                  <a:cubicBezTo>
                    <a:pt x="116167" y="326"/>
                    <a:pt x="116267" y="176"/>
                    <a:pt x="116392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55"/>
            <p:cNvSpPr/>
            <p:nvPr/>
          </p:nvSpPr>
          <p:spPr>
            <a:xfrm>
              <a:off x="3922450" y="3953050"/>
              <a:ext cx="743150" cy="229975"/>
            </a:xfrm>
            <a:custGeom>
              <a:avLst/>
              <a:gdLst/>
              <a:ahLst/>
              <a:cxnLst/>
              <a:rect l="l" t="t" r="r" b="b"/>
              <a:pathLst>
                <a:path w="29726" h="9199" extrusionOk="0">
                  <a:moveTo>
                    <a:pt x="1" y="0"/>
                  </a:moveTo>
                  <a:lnTo>
                    <a:pt x="1" y="9198"/>
                  </a:lnTo>
                  <a:lnTo>
                    <a:pt x="29700" y="9198"/>
                  </a:lnTo>
                  <a:lnTo>
                    <a:pt x="29725" y="0"/>
                  </a:lnTo>
                  <a:close/>
                </a:path>
              </a:pathLst>
            </a:custGeom>
            <a:solidFill>
              <a:srgbClr val="E1B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55"/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118723" y="1"/>
                  </a:moveTo>
                  <a:lnTo>
                    <a:pt x="99074" y="51"/>
                  </a:lnTo>
                  <a:lnTo>
                    <a:pt x="98598" y="51"/>
                  </a:lnTo>
                  <a:lnTo>
                    <a:pt x="78648" y="101"/>
                  </a:lnTo>
                  <a:lnTo>
                    <a:pt x="58748" y="151"/>
                  </a:lnTo>
                  <a:lnTo>
                    <a:pt x="38246" y="226"/>
                  </a:lnTo>
                  <a:lnTo>
                    <a:pt x="17971" y="276"/>
                  </a:lnTo>
                  <a:cubicBezTo>
                    <a:pt x="12532" y="276"/>
                    <a:pt x="7118" y="301"/>
                    <a:pt x="1680" y="301"/>
                  </a:cubicBezTo>
                  <a:cubicBezTo>
                    <a:pt x="1580" y="301"/>
                    <a:pt x="1504" y="402"/>
                    <a:pt x="1504" y="502"/>
                  </a:cubicBezTo>
                  <a:cubicBezTo>
                    <a:pt x="1504" y="527"/>
                    <a:pt x="1504" y="527"/>
                    <a:pt x="1504" y="552"/>
                  </a:cubicBezTo>
                  <a:cubicBezTo>
                    <a:pt x="853" y="2006"/>
                    <a:pt x="427" y="3660"/>
                    <a:pt x="226" y="5765"/>
                  </a:cubicBezTo>
                  <a:cubicBezTo>
                    <a:pt x="1" y="7845"/>
                    <a:pt x="51" y="9900"/>
                    <a:pt x="101" y="11454"/>
                  </a:cubicBezTo>
                  <a:cubicBezTo>
                    <a:pt x="126" y="12131"/>
                    <a:pt x="176" y="12833"/>
                    <a:pt x="201" y="13510"/>
                  </a:cubicBezTo>
                  <a:cubicBezTo>
                    <a:pt x="251" y="14236"/>
                    <a:pt x="301" y="15038"/>
                    <a:pt x="377" y="15840"/>
                  </a:cubicBezTo>
                  <a:cubicBezTo>
                    <a:pt x="452" y="16692"/>
                    <a:pt x="552" y="17469"/>
                    <a:pt x="702" y="18221"/>
                  </a:cubicBezTo>
                  <a:cubicBezTo>
                    <a:pt x="853" y="19099"/>
                    <a:pt x="1053" y="19850"/>
                    <a:pt x="1304" y="20552"/>
                  </a:cubicBezTo>
                  <a:cubicBezTo>
                    <a:pt x="1279" y="20577"/>
                    <a:pt x="1279" y="20577"/>
                    <a:pt x="1279" y="20602"/>
                  </a:cubicBezTo>
                  <a:cubicBezTo>
                    <a:pt x="1279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lnTo>
                    <a:pt x="95766" y="20527"/>
                  </a:lnTo>
                  <a:cubicBezTo>
                    <a:pt x="103184" y="20502"/>
                    <a:pt x="110603" y="20502"/>
                    <a:pt x="118021" y="20477"/>
                  </a:cubicBezTo>
                  <a:lnTo>
                    <a:pt x="118472" y="20477"/>
                  </a:lnTo>
                  <a:cubicBezTo>
                    <a:pt x="118573" y="20477"/>
                    <a:pt x="118673" y="20402"/>
                    <a:pt x="118673" y="20276"/>
                  </a:cubicBezTo>
                  <a:cubicBezTo>
                    <a:pt x="118673" y="20226"/>
                    <a:pt x="118623" y="20151"/>
                    <a:pt x="118548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00"/>
                    <a:pt x="118347" y="19600"/>
                    <a:pt x="118247" y="19399"/>
                  </a:cubicBezTo>
                  <a:cubicBezTo>
                    <a:pt x="118046" y="18898"/>
                    <a:pt x="117871" y="18322"/>
                    <a:pt x="117721" y="17595"/>
                  </a:cubicBezTo>
                  <a:cubicBezTo>
                    <a:pt x="117570" y="16918"/>
                    <a:pt x="117470" y="16216"/>
                    <a:pt x="117420" y="15690"/>
                  </a:cubicBezTo>
                  <a:cubicBezTo>
                    <a:pt x="117019" y="12783"/>
                    <a:pt x="117044" y="9825"/>
                    <a:pt x="117420" y="6843"/>
                  </a:cubicBezTo>
                  <a:cubicBezTo>
                    <a:pt x="117721" y="4612"/>
                    <a:pt x="118247" y="2407"/>
                    <a:pt x="118999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01"/>
                    <a:pt x="118898" y="76"/>
                    <a:pt x="118873" y="51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55"/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84212" y="6743"/>
                  </a:moveTo>
                  <a:cubicBezTo>
                    <a:pt x="84262" y="6743"/>
                    <a:pt x="84312" y="6768"/>
                    <a:pt x="84312" y="6818"/>
                  </a:cubicBezTo>
                  <a:cubicBezTo>
                    <a:pt x="84312" y="6868"/>
                    <a:pt x="84262" y="6918"/>
                    <a:pt x="84212" y="6918"/>
                  </a:cubicBezTo>
                  <a:cubicBezTo>
                    <a:pt x="80176" y="6918"/>
                    <a:pt x="76116" y="6918"/>
                    <a:pt x="72081" y="6943"/>
                  </a:cubicBezTo>
                  <a:cubicBezTo>
                    <a:pt x="66216" y="6943"/>
                    <a:pt x="60327" y="6968"/>
                    <a:pt x="54462" y="6993"/>
                  </a:cubicBezTo>
                  <a:cubicBezTo>
                    <a:pt x="48622" y="6993"/>
                    <a:pt x="42783" y="7018"/>
                    <a:pt x="36943" y="7018"/>
                  </a:cubicBezTo>
                  <a:cubicBezTo>
                    <a:pt x="36893" y="7018"/>
                    <a:pt x="36868" y="6993"/>
                    <a:pt x="36868" y="6943"/>
                  </a:cubicBezTo>
                  <a:cubicBezTo>
                    <a:pt x="36868" y="6893"/>
                    <a:pt x="36893" y="6868"/>
                    <a:pt x="36943" y="6868"/>
                  </a:cubicBezTo>
                  <a:cubicBezTo>
                    <a:pt x="41204" y="6843"/>
                    <a:pt x="45439" y="6843"/>
                    <a:pt x="49675" y="6818"/>
                  </a:cubicBezTo>
                  <a:cubicBezTo>
                    <a:pt x="55565" y="6818"/>
                    <a:pt x="61480" y="6793"/>
                    <a:pt x="67369" y="6768"/>
                  </a:cubicBezTo>
                  <a:cubicBezTo>
                    <a:pt x="72983" y="6768"/>
                    <a:pt x="78598" y="6743"/>
                    <a:pt x="84212" y="6743"/>
                  </a:cubicBezTo>
                  <a:close/>
                  <a:moveTo>
                    <a:pt x="76517" y="11855"/>
                  </a:moveTo>
                  <a:cubicBezTo>
                    <a:pt x="76567" y="11855"/>
                    <a:pt x="76592" y="11905"/>
                    <a:pt x="76592" y="11931"/>
                  </a:cubicBezTo>
                  <a:cubicBezTo>
                    <a:pt x="76592" y="11981"/>
                    <a:pt x="76542" y="12031"/>
                    <a:pt x="76517" y="12031"/>
                  </a:cubicBezTo>
                  <a:cubicBezTo>
                    <a:pt x="69675" y="12056"/>
                    <a:pt x="62833" y="12056"/>
                    <a:pt x="55991" y="12081"/>
                  </a:cubicBezTo>
                  <a:cubicBezTo>
                    <a:pt x="46492" y="12106"/>
                    <a:pt x="36993" y="12131"/>
                    <a:pt x="27494" y="12156"/>
                  </a:cubicBezTo>
                  <a:cubicBezTo>
                    <a:pt x="22833" y="12181"/>
                    <a:pt x="18171" y="12181"/>
                    <a:pt x="13509" y="12206"/>
                  </a:cubicBezTo>
                  <a:cubicBezTo>
                    <a:pt x="9249" y="12206"/>
                    <a:pt x="4988" y="12231"/>
                    <a:pt x="727" y="12231"/>
                  </a:cubicBezTo>
                  <a:lnTo>
                    <a:pt x="552" y="12231"/>
                  </a:lnTo>
                  <a:cubicBezTo>
                    <a:pt x="502" y="12231"/>
                    <a:pt x="477" y="12181"/>
                    <a:pt x="477" y="12131"/>
                  </a:cubicBezTo>
                  <a:cubicBezTo>
                    <a:pt x="477" y="12106"/>
                    <a:pt x="502" y="12056"/>
                    <a:pt x="552" y="12056"/>
                  </a:cubicBezTo>
                  <a:cubicBezTo>
                    <a:pt x="7544" y="12031"/>
                    <a:pt x="14537" y="12031"/>
                    <a:pt x="21530" y="12006"/>
                  </a:cubicBezTo>
                  <a:cubicBezTo>
                    <a:pt x="31003" y="11981"/>
                    <a:pt x="40477" y="11956"/>
                    <a:pt x="49951" y="11931"/>
                  </a:cubicBezTo>
                  <a:cubicBezTo>
                    <a:pt x="58823" y="11905"/>
                    <a:pt x="67670" y="11880"/>
                    <a:pt x="76517" y="11855"/>
                  </a:cubicBezTo>
                  <a:close/>
                  <a:moveTo>
                    <a:pt x="106167" y="14988"/>
                  </a:moveTo>
                  <a:cubicBezTo>
                    <a:pt x="106217" y="14988"/>
                    <a:pt x="106267" y="15038"/>
                    <a:pt x="106267" y="15063"/>
                  </a:cubicBezTo>
                  <a:cubicBezTo>
                    <a:pt x="106267" y="15114"/>
                    <a:pt x="106217" y="15164"/>
                    <a:pt x="106167" y="15164"/>
                  </a:cubicBezTo>
                  <a:cubicBezTo>
                    <a:pt x="102933" y="15164"/>
                    <a:pt x="99700" y="15189"/>
                    <a:pt x="96442" y="15189"/>
                  </a:cubicBezTo>
                  <a:cubicBezTo>
                    <a:pt x="91455" y="15189"/>
                    <a:pt x="86492" y="15214"/>
                    <a:pt x="81505" y="15239"/>
                  </a:cubicBezTo>
                  <a:cubicBezTo>
                    <a:pt x="76492" y="15239"/>
                    <a:pt x="71505" y="15264"/>
                    <a:pt x="66517" y="15264"/>
                  </a:cubicBezTo>
                  <a:cubicBezTo>
                    <a:pt x="66467" y="15264"/>
                    <a:pt x="66417" y="15239"/>
                    <a:pt x="66417" y="15189"/>
                  </a:cubicBezTo>
                  <a:cubicBezTo>
                    <a:pt x="66417" y="15139"/>
                    <a:pt x="66467" y="15088"/>
                    <a:pt x="66517" y="15088"/>
                  </a:cubicBezTo>
                  <a:cubicBezTo>
                    <a:pt x="69826" y="15088"/>
                    <a:pt x="73134" y="15088"/>
                    <a:pt x="76467" y="15063"/>
                  </a:cubicBezTo>
                  <a:cubicBezTo>
                    <a:pt x="81505" y="15063"/>
                    <a:pt x="86567" y="15038"/>
                    <a:pt x="91605" y="15038"/>
                  </a:cubicBezTo>
                  <a:cubicBezTo>
                    <a:pt x="96467" y="15013"/>
                    <a:pt x="101304" y="15013"/>
                    <a:pt x="106142" y="14988"/>
                  </a:cubicBezTo>
                  <a:close/>
                  <a:moveTo>
                    <a:pt x="56793" y="15114"/>
                  </a:moveTo>
                  <a:cubicBezTo>
                    <a:pt x="56843" y="15114"/>
                    <a:pt x="56868" y="15164"/>
                    <a:pt x="56868" y="15214"/>
                  </a:cubicBezTo>
                  <a:cubicBezTo>
                    <a:pt x="56868" y="15264"/>
                    <a:pt x="56843" y="15289"/>
                    <a:pt x="56793" y="15289"/>
                  </a:cubicBezTo>
                  <a:cubicBezTo>
                    <a:pt x="54562" y="15289"/>
                    <a:pt x="52332" y="15314"/>
                    <a:pt x="50101" y="15314"/>
                  </a:cubicBezTo>
                  <a:cubicBezTo>
                    <a:pt x="45740" y="15314"/>
                    <a:pt x="41379" y="15339"/>
                    <a:pt x="37018" y="15339"/>
                  </a:cubicBezTo>
                  <a:cubicBezTo>
                    <a:pt x="32582" y="15364"/>
                    <a:pt x="28146" y="15364"/>
                    <a:pt x="23685" y="15389"/>
                  </a:cubicBezTo>
                  <a:cubicBezTo>
                    <a:pt x="23635" y="15389"/>
                    <a:pt x="23610" y="15339"/>
                    <a:pt x="23610" y="15289"/>
                  </a:cubicBezTo>
                  <a:cubicBezTo>
                    <a:pt x="23610" y="15239"/>
                    <a:pt x="23635" y="15214"/>
                    <a:pt x="23685" y="15214"/>
                  </a:cubicBezTo>
                  <a:cubicBezTo>
                    <a:pt x="26016" y="15189"/>
                    <a:pt x="28322" y="15189"/>
                    <a:pt x="30627" y="15189"/>
                  </a:cubicBezTo>
                  <a:cubicBezTo>
                    <a:pt x="35038" y="15189"/>
                    <a:pt x="39449" y="15164"/>
                    <a:pt x="43860" y="15164"/>
                  </a:cubicBezTo>
                  <a:cubicBezTo>
                    <a:pt x="48171" y="15139"/>
                    <a:pt x="52482" y="15139"/>
                    <a:pt x="56793" y="15114"/>
                  </a:cubicBezTo>
                  <a:close/>
                  <a:moveTo>
                    <a:pt x="118723" y="1"/>
                  </a:moveTo>
                  <a:lnTo>
                    <a:pt x="99074" y="51"/>
                  </a:lnTo>
                  <a:lnTo>
                    <a:pt x="98623" y="76"/>
                  </a:lnTo>
                  <a:cubicBezTo>
                    <a:pt x="85314" y="101"/>
                    <a:pt x="72031" y="126"/>
                    <a:pt x="58748" y="176"/>
                  </a:cubicBezTo>
                  <a:lnTo>
                    <a:pt x="38246" y="226"/>
                  </a:lnTo>
                  <a:lnTo>
                    <a:pt x="17971" y="276"/>
                  </a:lnTo>
                  <a:cubicBezTo>
                    <a:pt x="12532" y="301"/>
                    <a:pt x="7118" y="301"/>
                    <a:pt x="1680" y="326"/>
                  </a:cubicBezTo>
                  <a:cubicBezTo>
                    <a:pt x="1605" y="326"/>
                    <a:pt x="1504" y="402"/>
                    <a:pt x="1504" y="502"/>
                  </a:cubicBezTo>
                  <a:cubicBezTo>
                    <a:pt x="1504" y="527"/>
                    <a:pt x="1529" y="527"/>
                    <a:pt x="1529" y="552"/>
                  </a:cubicBezTo>
                  <a:cubicBezTo>
                    <a:pt x="1028" y="1655"/>
                    <a:pt x="652" y="2883"/>
                    <a:pt x="427" y="4311"/>
                  </a:cubicBezTo>
                  <a:cubicBezTo>
                    <a:pt x="3610" y="4311"/>
                    <a:pt x="6793" y="4311"/>
                    <a:pt x="9951" y="4286"/>
                  </a:cubicBezTo>
                  <a:cubicBezTo>
                    <a:pt x="15139" y="4286"/>
                    <a:pt x="20301" y="4261"/>
                    <a:pt x="25489" y="4261"/>
                  </a:cubicBezTo>
                  <a:cubicBezTo>
                    <a:pt x="30552" y="4236"/>
                    <a:pt x="35615" y="4236"/>
                    <a:pt x="40678" y="4211"/>
                  </a:cubicBezTo>
                  <a:cubicBezTo>
                    <a:pt x="40728" y="4211"/>
                    <a:pt x="40753" y="4261"/>
                    <a:pt x="40753" y="4311"/>
                  </a:cubicBezTo>
                  <a:cubicBezTo>
                    <a:pt x="40753" y="4337"/>
                    <a:pt x="40728" y="4387"/>
                    <a:pt x="40678" y="4387"/>
                  </a:cubicBezTo>
                  <a:cubicBezTo>
                    <a:pt x="37344" y="4387"/>
                    <a:pt x="34011" y="4412"/>
                    <a:pt x="30703" y="4412"/>
                  </a:cubicBezTo>
                  <a:cubicBezTo>
                    <a:pt x="25565" y="4437"/>
                    <a:pt x="20427" y="4437"/>
                    <a:pt x="15264" y="4462"/>
                  </a:cubicBezTo>
                  <a:cubicBezTo>
                    <a:pt x="10301" y="4462"/>
                    <a:pt x="5364" y="4487"/>
                    <a:pt x="402" y="4487"/>
                  </a:cubicBezTo>
                  <a:cubicBezTo>
                    <a:pt x="326" y="4913"/>
                    <a:pt x="276" y="5314"/>
                    <a:pt x="226" y="5765"/>
                  </a:cubicBezTo>
                  <a:cubicBezTo>
                    <a:pt x="1" y="7845"/>
                    <a:pt x="51" y="9900"/>
                    <a:pt x="126" y="11454"/>
                  </a:cubicBezTo>
                  <a:cubicBezTo>
                    <a:pt x="151" y="12131"/>
                    <a:pt x="176" y="12833"/>
                    <a:pt x="226" y="13510"/>
                  </a:cubicBezTo>
                  <a:cubicBezTo>
                    <a:pt x="251" y="14211"/>
                    <a:pt x="301" y="15038"/>
                    <a:pt x="402" y="15840"/>
                  </a:cubicBezTo>
                  <a:cubicBezTo>
                    <a:pt x="477" y="16692"/>
                    <a:pt x="577" y="17494"/>
                    <a:pt x="702" y="18221"/>
                  </a:cubicBezTo>
                  <a:cubicBezTo>
                    <a:pt x="853" y="19073"/>
                    <a:pt x="1053" y="19850"/>
                    <a:pt x="1304" y="20552"/>
                  </a:cubicBezTo>
                  <a:cubicBezTo>
                    <a:pt x="1304" y="20577"/>
                    <a:pt x="1304" y="20577"/>
                    <a:pt x="1304" y="20602"/>
                  </a:cubicBezTo>
                  <a:cubicBezTo>
                    <a:pt x="1304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cubicBezTo>
                    <a:pt x="103109" y="20502"/>
                    <a:pt x="110578" y="20477"/>
                    <a:pt x="118046" y="20477"/>
                  </a:cubicBezTo>
                  <a:lnTo>
                    <a:pt x="118497" y="20477"/>
                  </a:lnTo>
                  <a:cubicBezTo>
                    <a:pt x="118573" y="20477"/>
                    <a:pt x="118673" y="20377"/>
                    <a:pt x="118673" y="20276"/>
                  </a:cubicBezTo>
                  <a:cubicBezTo>
                    <a:pt x="118673" y="20226"/>
                    <a:pt x="118623" y="20151"/>
                    <a:pt x="118573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25"/>
                    <a:pt x="118347" y="19625"/>
                    <a:pt x="118247" y="19399"/>
                  </a:cubicBezTo>
                  <a:cubicBezTo>
                    <a:pt x="118046" y="18898"/>
                    <a:pt x="117871" y="18322"/>
                    <a:pt x="117721" y="17620"/>
                  </a:cubicBezTo>
                  <a:cubicBezTo>
                    <a:pt x="117695" y="17444"/>
                    <a:pt x="117645" y="17269"/>
                    <a:pt x="117620" y="17119"/>
                  </a:cubicBezTo>
                  <a:cubicBezTo>
                    <a:pt x="114212" y="17119"/>
                    <a:pt x="110778" y="17119"/>
                    <a:pt x="107370" y="17144"/>
                  </a:cubicBezTo>
                  <a:cubicBezTo>
                    <a:pt x="107319" y="17144"/>
                    <a:pt x="107269" y="17093"/>
                    <a:pt x="107269" y="17043"/>
                  </a:cubicBezTo>
                  <a:cubicBezTo>
                    <a:pt x="107269" y="16993"/>
                    <a:pt x="107319" y="16968"/>
                    <a:pt x="107370" y="16968"/>
                  </a:cubicBezTo>
                  <a:cubicBezTo>
                    <a:pt x="110778" y="16943"/>
                    <a:pt x="114187" y="16943"/>
                    <a:pt x="117595" y="16943"/>
                  </a:cubicBezTo>
                  <a:cubicBezTo>
                    <a:pt x="117520" y="16517"/>
                    <a:pt x="117470" y="16091"/>
                    <a:pt x="117395" y="15690"/>
                  </a:cubicBezTo>
                  <a:cubicBezTo>
                    <a:pt x="117244" y="14437"/>
                    <a:pt x="117144" y="13184"/>
                    <a:pt x="117119" y="11931"/>
                  </a:cubicBezTo>
                  <a:cubicBezTo>
                    <a:pt x="112883" y="11931"/>
                    <a:pt x="108623" y="11956"/>
                    <a:pt x="104362" y="11956"/>
                  </a:cubicBezTo>
                  <a:cubicBezTo>
                    <a:pt x="100051" y="11956"/>
                    <a:pt x="95766" y="11981"/>
                    <a:pt x="91455" y="11981"/>
                  </a:cubicBezTo>
                  <a:cubicBezTo>
                    <a:pt x="91405" y="11981"/>
                    <a:pt x="91354" y="11956"/>
                    <a:pt x="91354" y="11905"/>
                  </a:cubicBezTo>
                  <a:cubicBezTo>
                    <a:pt x="91354" y="11855"/>
                    <a:pt x="91405" y="11805"/>
                    <a:pt x="91455" y="11805"/>
                  </a:cubicBezTo>
                  <a:lnTo>
                    <a:pt x="92733" y="11805"/>
                  </a:lnTo>
                  <a:cubicBezTo>
                    <a:pt x="97119" y="11805"/>
                    <a:pt x="101505" y="11780"/>
                    <a:pt x="105891" y="11780"/>
                  </a:cubicBezTo>
                  <a:cubicBezTo>
                    <a:pt x="109625" y="11780"/>
                    <a:pt x="113385" y="11755"/>
                    <a:pt x="117119" y="11755"/>
                  </a:cubicBezTo>
                  <a:cubicBezTo>
                    <a:pt x="117119" y="10126"/>
                    <a:pt x="117219" y="8472"/>
                    <a:pt x="117420" y="6843"/>
                  </a:cubicBezTo>
                  <a:cubicBezTo>
                    <a:pt x="117420" y="6843"/>
                    <a:pt x="117420" y="6818"/>
                    <a:pt x="117420" y="6818"/>
                  </a:cubicBezTo>
                  <a:cubicBezTo>
                    <a:pt x="113560" y="6818"/>
                    <a:pt x="109700" y="6843"/>
                    <a:pt x="105841" y="6843"/>
                  </a:cubicBezTo>
                  <a:cubicBezTo>
                    <a:pt x="101380" y="6868"/>
                    <a:pt x="96918" y="6868"/>
                    <a:pt x="92457" y="6893"/>
                  </a:cubicBezTo>
                  <a:cubicBezTo>
                    <a:pt x="92407" y="6893"/>
                    <a:pt x="92357" y="6843"/>
                    <a:pt x="92357" y="6793"/>
                  </a:cubicBezTo>
                  <a:cubicBezTo>
                    <a:pt x="92357" y="6743"/>
                    <a:pt x="92407" y="6717"/>
                    <a:pt x="92457" y="6717"/>
                  </a:cubicBezTo>
                  <a:cubicBezTo>
                    <a:pt x="93560" y="6717"/>
                    <a:pt x="94663" y="6692"/>
                    <a:pt x="95766" y="6692"/>
                  </a:cubicBezTo>
                  <a:cubicBezTo>
                    <a:pt x="100227" y="6692"/>
                    <a:pt x="104713" y="6667"/>
                    <a:pt x="109199" y="6667"/>
                  </a:cubicBezTo>
                  <a:cubicBezTo>
                    <a:pt x="111956" y="6667"/>
                    <a:pt x="114688" y="6642"/>
                    <a:pt x="117445" y="6642"/>
                  </a:cubicBezTo>
                  <a:cubicBezTo>
                    <a:pt x="117570" y="5815"/>
                    <a:pt x="117721" y="4988"/>
                    <a:pt x="117896" y="4186"/>
                  </a:cubicBezTo>
                  <a:cubicBezTo>
                    <a:pt x="111931" y="4186"/>
                    <a:pt x="105941" y="4211"/>
                    <a:pt x="99976" y="4236"/>
                  </a:cubicBezTo>
                  <a:cubicBezTo>
                    <a:pt x="90853" y="4261"/>
                    <a:pt x="81755" y="4286"/>
                    <a:pt x="72633" y="4311"/>
                  </a:cubicBezTo>
                  <a:cubicBezTo>
                    <a:pt x="64111" y="4311"/>
                    <a:pt x="55590" y="4337"/>
                    <a:pt x="47069" y="4362"/>
                  </a:cubicBezTo>
                  <a:cubicBezTo>
                    <a:pt x="47018" y="4362"/>
                    <a:pt x="46993" y="4337"/>
                    <a:pt x="46993" y="4286"/>
                  </a:cubicBezTo>
                  <a:cubicBezTo>
                    <a:pt x="46993" y="4236"/>
                    <a:pt x="47018" y="4186"/>
                    <a:pt x="47069" y="4186"/>
                  </a:cubicBezTo>
                  <a:cubicBezTo>
                    <a:pt x="53460" y="4186"/>
                    <a:pt x="59825" y="4161"/>
                    <a:pt x="66216" y="4136"/>
                  </a:cubicBezTo>
                  <a:cubicBezTo>
                    <a:pt x="75239" y="4111"/>
                    <a:pt x="84287" y="4086"/>
                    <a:pt x="93309" y="4086"/>
                  </a:cubicBezTo>
                  <a:cubicBezTo>
                    <a:pt x="101530" y="4061"/>
                    <a:pt x="109726" y="4036"/>
                    <a:pt x="117921" y="4011"/>
                  </a:cubicBezTo>
                  <a:cubicBezTo>
                    <a:pt x="118222" y="2733"/>
                    <a:pt x="118573" y="1504"/>
                    <a:pt x="118974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26"/>
                    <a:pt x="118898" y="76"/>
                    <a:pt x="118873" y="76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55"/>
            <p:cNvSpPr/>
            <p:nvPr/>
          </p:nvSpPr>
          <p:spPr>
            <a:xfrm>
              <a:off x="1955025" y="3187375"/>
              <a:ext cx="3035750" cy="116575"/>
            </a:xfrm>
            <a:custGeom>
              <a:avLst/>
              <a:gdLst/>
              <a:ahLst/>
              <a:cxnLst/>
              <a:rect l="l" t="t" r="r" b="b"/>
              <a:pathLst>
                <a:path w="121430" h="4663" extrusionOk="0">
                  <a:moveTo>
                    <a:pt x="120177" y="1"/>
                  </a:moveTo>
                  <a:lnTo>
                    <a:pt x="109700" y="51"/>
                  </a:lnTo>
                  <a:lnTo>
                    <a:pt x="99350" y="76"/>
                  </a:lnTo>
                  <a:lnTo>
                    <a:pt x="56567" y="176"/>
                  </a:lnTo>
                  <a:lnTo>
                    <a:pt x="50026" y="201"/>
                  </a:lnTo>
                  <a:lnTo>
                    <a:pt x="15164" y="301"/>
                  </a:lnTo>
                  <a:lnTo>
                    <a:pt x="7895" y="301"/>
                  </a:lnTo>
                  <a:lnTo>
                    <a:pt x="677" y="326"/>
                  </a:lnTo>
                  <a:cubicBezTo>
                    <a:pt x="602" y="326"/>
                    <a:pt x="527" y="377"/>
                    <a:pt x="527" y="452"/>
                  </a:cubicBezTo>
                  <a:cubicBezTo>
                    <a:pt x="502" y="477"/>
                    <a:pt x="502" y="477"/>
                    <a:pt x="477" y="502"/>
                  </a:cubicBezTo>
                  <a:cubicBezTo>
                    <a:pt x="351" y="752"/>
                    <a:pt x="251" y="1053"/>
                    <a:pt x="176" y="1429"/>
                  </a:cubicBezTo>
                  <a:cubicBezTo>
                    <a:pt x="76" y="1780"/>
                    <a:pt x="26" y="2156"/>
                    <a:pt x="26" y="2532"/>
                  </a:cubicBezTo>
                  <a:cubicBezTo>
                    <a:pt x="1" y="2908"/>
                    <a:pt x="26" y="3284"/>
                    <a:pt x="101" y="3660"/>
                  </a:cubicBezTo>
                  <a:cubicBezTo>
                    <a:pt x="176" y="4011"/>
                    <a:pt x="276" y="4311"/>
                    <a:pt x="452" y="4562"/>
                  </a:cubicBezTo>
                  <a:cubicBezTo>
                    <a:pt x="477" y="4587"/>
                    <a:pt x="527" y="4612"/>
                    <a:pt x="552" y="4637"/>
                  </a:cubicBezTo>
                  <a:cubicBezTo>
                    <a:pt x="602" y="4662"/>
                    <a:pt x="652" y="4662"/>
                    <a:pt x="677" y="4662"/>
                  </a:cubicBezTo>
                  <a:lnTo>
                    <a:pt x="20778" y="4612"/>
                  </a:lnTo>
                  <a:lnTo>
                    <a:pt x="41079" y="4562"/>
                  </a:lnTo>
                  <a:lnTo>
                    <a:pt x="61956" y="4512"/>
                  </a:lnTo>
                  <a:lnTo>
                    <a:pt x="82808" y="4462"/>
                  </a:lnTo>
                  <a:lnTo>
                    <a:pt x="117595" y="4361"/>
                  </a:lnTo>
                  <a:lnTo>
                    <a:pt x="120578" y="4361"/>
                  </a:lnTo>
                  <a:cubicBezTo>
                    <a:pt x="120628" y="4361"/>
                    <a:pt x="120703" y="4311"/>
                    <a:pt x="120728" y="4261"/>
                  </a:cubicBezTo>
                  <a:cubicBezTo>
                    <a:pt x="120728" y="4236"/>
                    <a:pt x="120753" y="4236"/>
                    <a:pt x="120753" y="4211"/>
                  </a:cubicBezTo>
                  <a:cubicBezTo>
                    <a:pt x="121004" y="3986"/>
                    <a:pt x="121179" y="3685"/>
                    <a:pt x="121279" y="3309"/>
                  </a:cubicBezTo>
                  <a:cubicBezTo>
                    <a:pt x="121330" y="3158"/>
                    <a:pt x="121380" y="2958"/>
                    <a:pt x="121405" y="2732"/>
                  </a:cubicBezTo>
                  <a:cubicBezTo>
                    <a:pt x="121405" y="2557"/>
                    <a:pt x="121430" y="2356"/>
                    <a:pt x="121405" y="2131"/>
                  </a:cubicBezTo>
                  <a:cubicBezTo>
                    <a:pt x="121380" y="1730"/>
                    <a:pt x="121305" y="1329"/>
                    <a:pt x="121154" y="978"/>
                  </a:cubicBezTo>
                  <a:cubicBezTo>
                    <a:pt x="121004" y="577"/>
                    <a:pt x="120803" y="276"/>
                    <a:pt x="120528" y="76"/>
                  </a:cubicBezTo>
                  <a:cubicBezTo>
                    <a:pt x="120503" y="51"/>
                    <a:pt x="120452" y="26"/>
                    <a:pt x="120402" y="26"/>
                  </a:cubicBezTo>
                  <a:cubicBezTo>
                    <a:pt x="120377" y="26"/>
                    <a:pt x="120352" y="1"/>
                    <a:pt x="120327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55"/>
            <p:cNvSpPr/>
            <p:nvPr/>
          </p:nvSpPr>
          <p:spPr>
            <a:xfrm>
              <a:off x="1936225" y="3742525"/>
              <a:ext cx="3035750" cy="116550"/>
            </a:xfrm>
            <a:custGeom>
              <a:avLst/>
              <a:gdLst/>
              <a:ahLst/>
              <a:cxnLst/>
              <a:rect l="l" t="t" r="r" b="b"/>
              <a:pathLst>
                <a:path w="121430" h="4662" extrusionOk="0">
                  <a:moveTo>
                    <a:pt x="120202" y="0"/>
                  </a:moveTo>
                  <a:lnTo>
                    <a:pt x="109726" y="50"/>
                  </a:lnTo>
                  <a:lnTo>
                    <a:pt x="99350" y="75"/>
                  </a:lnTo>
                  <a:lnTo>
                    <a:pt x="56567" y="176"/>
                  </a:lnTo>
                  <a:lnTo>
                    <a:pt x="50051" y="201"/>
                  </a:lnTo>
                  <a:lnTo>
                    <a:pt x="15189" y="301"/>
                  </a:lnTo>
                  <a:lnTo>
                    <a:pt x="7921" y="301"/>
                  </a:lnTo>
                  <a:lnTo>
                    <a:pt x="702" y="326"/>
                  </a:lnTo>
                  <a:cubicBezTo>
                    <a:pt x="627" y="326"/>
                    <a:pt x="552" y="376"/>
                    <a:pt x="527" y="476"/>
                  </a:cubicBezTo>
                  <a:cubicBezTo>
                    <a:pt x="527" y="476"/>
                    <a:pt x="502" y="476"/>
                    <a:pt x="502" y="501"/>
                  </a:cubicBezTo>
                  <a:cubicBezTo>
                    <a:pt x="377" y="752"/>
                    <a:pt x="251" y="1053"/>
                    <a:pt x="176" y="1429"/>
                  </a:cubicBezTo>
                  <a:cubicBezTo>
                    <a:pt x="101" y="1780"/>
                    <a:pt x="51" y="2156"/>
                    <a:pt x="26" y="2532"/>
                  </a:cubicBezTo>
                  <a:cubicBezTo>
                    <a:pt x="1" y="2907"/>
                    <a:pt x="26" y="3283"/>
                    <a:pt x="101" y="3659"/>
                  </a:cubicBezTo>
                  <a:cubicBezTo>
                    <a:pt x="176" y="4010"/>
                    <a:pt x="301" y="4311"/>
                    <a:pt x="477" y="4562"/>
                  </a:cubicBezTo>
                  <a:cubicBezTo>
                    <a:pt x="502" y="4587"/>
                    <a:pt x="527" y="4612"/>
                    <a:pt x="577" y="4637"/>
                  </a:cubicBezTo>
                  <a:cubicBezTo>
                    <a:pt x="627" y="4662"/>
                    <a:pt x="652" y="4662"/>
                    <a:pt x="702" y="4662"/>
                  </a:cubicBezTo>
                  <a:lnTo>
                    <a:pt x="20778" y="4612"/>
                  </a:lnTo>
                  <a:lnTo>
                    <a:pt x="41104" y="4562"/>
                  </a:lnTo>
                  <a:lnTo>
                    <a:pt x="61956" y="4512"/>
                  </a:lnTo>
                  <a:lnTo>
                    <a:pt x="82808" y="4461"/>
                  </a:lnTo>
                  <a:lnTo>
                    <a:pt x="117620" y="4361"/>
                  </a:lnTo>
                  <a:lnTo>
                    <a:pt x="120578" y="4361"/>
                  </a:lnTo>
                  <a:cubicBezTo>
                    <a:pt x="120653" y="4361"/>
                    <a:pt x="120703" y="4311"/>
                    <a:pt x="120728" y="4261"/>
                  </a:cubicBezTo>
                  <a:cubicBezTo>
                    <a:pt x="120753" y="4236"/>
                    <a:pt x="120753" y="4236"/>
                    <a:pt x="120778" y="4236"/>
                  </a:cubicBezTo>
                  <a:cubicBezTo>
                    <a:pt x="121004" y="4010"/>
                    <a:pt x="121179" y="3684"/>
                    <a:pt x="121305" y="3308"/>
                  </a:cubicBezTo>
                  <a:cubicBezTo>
                    <a:pt x="121355" y="3158"/>
                    <a:pt x="121380" y="2958"/>
                    <a:pt x="121405" y="2732"/>
                  </a:cubicBezTo>
                  <a:cubicBezTo>
                    <a:pt x="121430" y="2557"/>
                    <a:pt x="121430" y="2356"/>
                    <a:pt x="121430" y="2131"/>
                  </a:cubicBezTo>
                  <a:cubicBezTo>
                    <a:pt x="121405" y="1730"/>
                    <a:pt x="121305" y="1329"/>
                    <a:pt x="121179" y="978"/>
                  </a:cubicBezTo>
                  <a:cubicBezTo>
                    <a:pt x="121029" y="577"/>
                    <a:pt x="120803" y="276"/>
                    <a:pt x="120553" y="75"/>
                  </a:cubicBezTo>
                  <a:cubicBezTo>
                    <a:pt x="120503" y="50"/>
                    <a:pt x="120478" y="25"/>
                    <a:pt x="120427" y="25"/>
                  </a:cubicBezTo>
                  <a:cubicBezTo>
                    <a:pt x="120377" y="25"/>
                    <a:pt x="120352" y="0"/>
                    <a:pt x="120327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55"/>
            <p:cNvSpPr/>
            <p:nvPr/>
          </p:nvSpPr>
          <p:spPr>
            <a:xfrm>
              <a:off x="1916175" y="2780725"/>
              <a:ext cx="2984375" cy="417325"/>
            </a:xfrm>
            <a:custGeom>
              <a:avLst/>
              <a:gdLst/>
              <a:ahLst/>
              <a:cxnLst/>
              <a:rect l="l" t="t" r="r" b="b"/>
              <a:pathLst>
                <a:path w="119375" h="16693" extrusionOk="0">
                  <a:moveTo>
                    <a:pt x="116016" y="1"/>
                  </a:moveTo>
                  <a:lnTo>
                    <a:pt x="107320" y="26"/>
                  </a:lnTo>
                  <a:lnTo>
                    <a:pt x="98698" y="51"/>
                  </a:lnTo>
                  <a:lnTo>
                    <a:pt x="90051" y="76"/>
                  </a:lnTo>
                  <a:cubicBezTo>
                    <a:pt x="77595" y="101"/>
                    <a:pt x="65164" y="126"/>
                    <a:pt x="52708" y="176"/>
                  </a:cubicBezTo>
                  <a:lnTo>
                    <a:pt x="51329" y="176"/>
                  </a:lnTo>
                  <a:cubicBezTo>
                    <a:pt x="39424" y="201"/>
                    <a:pt x="27520" y="226"/>
                    <a:pt x="15615" y="277"/>
                  </a:cubicBezTo>
                  <a:cubicBezTo>
                    <a:pt x="10953" y="277"/>
                    <a:pt x="6266" y="302"/>
                    <a:pt x="1605" y="302"/>
                  </a:cubicBezTo>
                  <a:lnTo>
                    <a:pt x="1354" y="302"/>
                  </a:lnTo>
                  <a:cubicBezTo>
                    <a:pt x="1254" y="302"/>
                    <a:pt x="1154" y="402"/>
                    <a:pt x="1154" y="502"/>
                  </a:cubicBezTo>
                  <a:cubicBezTo>
                    <a:pt x="1154" y="527"/>
                    <a:pt x="1179" y="577"/>
                    <a:pt x="1179" y="602"/>
                  </a:cubicBezTo>
                  <a:cubicBezTo>
                    <a:pt x="903" y="1204"/>
                    <a:pt x="652" y="1881"/>
                    <a:pt x="477" y="2657"/>
                  </a:cubicBezTo>
                  <a:cubicBezTo>
                    <a:pt x="301" y="3384"/>
                    <a:pt x="176" y="4186"/>
                    <a:pt x="101" y="5089"/>
                  </a:cubicBezTo>
                  <a:cubicBezTo>
                    <a:pt x="26" y="5916"/>
                    <a:pt x="1" y="6768"/>
                    <a:pt x="26" y="7695"/>
                  </a:cubicBezTo>
                  <a:cubicBezTo>
                    <a:pt x="51" y="8572"/>
                    <a:pt x="126" y="9475"/>
                    <a:pt x="226" y="10352"/>
                  </a:cubicBezTo>
                  <a:cubicBezTo>
                    <a:pt x="352" y="11429"/>
                    <a:pt x="527" y="12532"/>
                    <a:pt x="778" y="13635"/>
                  </a:cubicBezTo>
                  <a:cubicBezTo>
                    <a:pt x="1003" y="14637"/>
                    <a:pt x="1279" y="15615"/>
                    <a:pt x="1580" y="16492"/>
                  </a:cubicBezTo>
                  <a:cubicBezTo>
                    <a:pt x="1605" y="16542"/>
                    <a:pt x="1655" y="16592"/>
                    <a:pt x="1680" y="16592"/>
                  </a:cubicBezTo>
                  <a:cubicBezTo>
                    <a:pt x="1705" y="16643"/>
                    <a:pt x="1780" y="16693"/>
                    <a:pt x="1830" y="16693"/>
                  </a:cubicBezTo>
                  <a:lnTo>
                    <a:pt x="20126" y="16643"/>
                  </a:lnTo>
                  <a:lnTo>
                    <a:pt x="38347" y="16592"/>
                  </a:lnTo>
                  <a:cubicBezTo>
                    <a:pt x="51179" y="16567"/>
                    <a:pt x="63986" y="16517"/>
                    <a:pt x="76818" y="16492"/>
                  </a:cubicBezTo>
                  <a:lnTo>
                    <a:pt x="77796" y="16492"/>
                  </a:lnTo>
                  <a:lnTo>
                    <a:pt x="95164" y="16442"/>
                  </a:lnTo>
                  <a:lnTo>
                    <a:pt x="112307" y="16392"/>
                  </a:lnTo>
                  <a:lnTo>
                    <a:pt x="116117" y="16392"/>
                  </a:lnTo>
                  <a:cubicBezTo>
                    <a:pt x="116167" y="16392"/>
                    <a:pt x="116242" y="16342"/>
                    <a:pt x="116267" y="16292"/>
                  </a:cubicBezTo>
                  <a:cubicBezTo>
                    <a:pt x="116292" y="16292"/>
                    <a:pt x="116342" y="16267"/>
                    <a:pt x="116367" y="16242"/>
                  </a:cubicBezTo>
                  <a:cubicBezTo>
                    <a:pt x="116518" y="16091"/>
                    <a:pt x="116668" y="15941"/>
                    <a:pt x="116793" y="15815"/>
                  </a:cubicBezTo>
                  <a:cubicBezTo>
                    <a:pt x="116919" y="15665"/>
                    <a:pt x="117044" y="15515"/>
                    <a:pt x="117194" y="15314"/>
                  </a:cubicBezTo>
                  <a:cubicBezTo>
                    <a:pt x="117445" y="15013"/>
                    <a:pt x="117645" y="14637"/>
                    <a:pt x="117871" y="14236"/>
                  </a:cubicBezTo>
                  <a:cubicBezTo>
                    <a:pt x="118247" y="13510"/>
                    <a:pt x="118548" y="12708"/>
                    <a:pt x="118798" y="11780"/>
                  </a:cubicBezTo>
                  <a:cubicBezTo>
                    <a:pt x="118999" y="11003"/>
                    <a:pt x="119174" y="10176"/>
                    <a:pt x="119275" y="9274"/>
                  </a:cubicBezTo>
                  <a:cubicBezTo>
                    <a:pt x="119375" y="8246"/>
                    <a:pt x="119375" y="7219"/>
                    <a:pt x="119275" y="6241"/>
                  </a:cubicBezTo>
                  <a:cubicBezTo>
                    <a:pt x="119199" y="5565"/>
                    <a:pt x="119074" y="4913"/>
                    <a:pt x="118874" y="4287"/>
                  </a:cubicBezTo>
                  <a:cubicBezTo>
                    <a:pt x="118698" y="3660"/>
                    <a:pt x="118447" y="3008"/>
                    <a:pt x="118147" y="2357"/>
                  </a:cubicBezTo>
                  <a:cubicBezTo>
                    <a:pt x="117896" y="1855"/>
                    <a:pt x="117671" y="1404"/>
                    <a:pt x="117370" y="978"/>
                  </a:cubicBezTo>
                  <a:cubicBezTo>
                    <a:pt x="117194" y="753"/>
                    <a:pt x="117019" y="577"/>
                    <a:pt x="116818" y="402"/>
                  </a:cubicBezTo>
                  <a:cubicBezTo>
                    <a:pt x="116618" y="251"/>
                    <a:pt x="116392" y="126"/>
                    <a:pt x="116167" y="51"/>
                  </a:cubicBezTo>
                  <a:cubicBezTo>
                    <a:pt x="116117" y="26"/>
                    <a:pt x="116067" y="1"/>
                    <a:pt x="116016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55"/>
            <p:cNvSpPr/>
            <p:nvPr/>
          </p:nvSpPr>
          <p:spPr>
            <a:xfrm>
              <a:off x="3617950" y="2780725"/>
              <a:ext cx="1250650" cy="59550"/>
            </a:xfrm>
            <a:custGeom>
              <a:avLst/>
              <a:gdLst/>
              <a:ahLst/>
              <a:cxnLst/>
              <a:rect l="l" t="t" r="r" b="b"/>
              <a:pathLst>
                <a:path w="50026" h="2382" extrusionOk="0">
                  <a:moveTo>
                    <a:pt x="47945" y="1"/>
                  </a:moveTo>
                  <a:lnTo>
                    <a:pt x="39249" y="26"/>
                  </a:lnTo>
                  <a:lnTo>
                    <a:pt x="30627" y="51"/>
                  </a:lnTo>
                  <a:lnTo>
                    <a:pt x="21980" y="76"/>
                  </a:lnTo>
                  <a:cubicBezTo>
                    <a:pt x="14637" y="101"/>
                    <a:pt x="7319" y="126"/>
                    <a:pt x="0" y="126"/>
                  </a:cubicBezTo>
                  <a:cubicBezTo>
                    <a:pt x="151" y="176"/>
                    <a:pt x="301" y="201"/>
                    <a:pt x="451" y="251"/>
                  </a:cubicBezTo>
                  <a:cubicBezTo>
                    <a:pt x="1504" y="477"/>
                    <a:pt x="2557" y="703"/>
                    <a:pt x="3609" y="978"/>
                  </a:cubicBezTo>
                  <a:cubicBezTo>
                    <a:pt x="4662" y="1279"/>
                    <a:pt x="5740" y="1605"/>
                    <a:pt x="6767" y="2031"/>
                  </a:cubicBezTo>
                  <a:cubicBezTo>
                    <a:pt x="7043" y="2131"/>
                    <a:pt x="7319" y="2256"/>
                    <a:pt x="7594" y="2382"/>
                  </a:cubicBezTo>
                  <a:cubicBezTo>
                    <a:pt x="10652" y="2382"/>
                    <a:pt x="13685" y="2357"/>
                    <a:pt x="16742" y="2357"/>
                  </a:cubicBezTo>
                  <a:cubicBezTo>
                    <a:pt x="27845" y="2332"/>
                    <a:pt x="38923" y="2307"/>
                    <a:pt x="50026" y="2282"/>
                  </a:cubicBezTo>
                  <a:cubicBezTo>
                    <a:pt x="49800" y="1805"/>
                    <a:pt x="49574" y="1379"/>
                    <a:pt x="49299" y="1003"/>
                  </a:cubicBezTo>
                  <a:cubicBezTo>
                    <a:pt x="49123" y="753"/>
                    <a:pt x="48948" y="577"/>
                    <a:pt x="48747" y="427"/>
                  </a:cubicBezTo>
                  <a:cubicBezTo>
                    <a:pt x="48547" y="251"/>
                    <a:pt x="48321" y="126"/>
                    <a:pt x="48096" y="51"/>
                  </a:cubicBezTo>
                  <a:cubicBezTo>
                    <a:pt x="48046" y="26"/>
                    <a:pt x="47996" y="1"/>
                    <a:pt x="4794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55"/>
            <p:cNvSpPr/>
            <p:nvPr/>
          </p:nvSpPr>
          <p:spPr>
            <a:xfrm>
              <a:off x="3833475" y="2850275"/>
              <a:ext cx="1067075" cy="285125"/>
            </a:xfrm>
            <a:custGeom>
              <a:avLst/>
              <a:gdLst/>
              <a:ahLst/>
              <a:cxnLst/>
              <a:rect l="l" t="t" r="r" b="b"/>
              <a:pathLst>
                <a:path w="42683" h="11405" extrusionOk="0">
                  <a:moveTo>
                    <a:pt x="41630" y="1"/>
                  </a:moveTo>
                  <a:cubicBezTo>
                    <a:pt x="40853" y="1"/>
                    <a:pt x="40076" y="1"/>
                    <a:pt x="39299" y="26"/>
                  </a:cubicBezTo>
                  <a:cubicBezTo>
                    <a:pt x="26768" y="51"/>
                    <a:pt x="14262" y="76"/>
                    <a:pt x="1755" y="126"/>
                  </a:cubicBezTo>
                  <a:lnTo>
                    <a:pt x="1" y="126"/>
                  </a:lnTo>
                  <a:cubicBezTo>
                    <a:pt x="251" y="251"/>
                    <a:pt x="502" y="402"/>
                    <a:pt x="753" y="552"/>
                  </a:cubicBezTo>
                  <a:cubicBezTo>
                    <a:pt x="2332" y="1530"/>
                    <a:pt x="3760" y="2783"/>
                    <a:pt x="4963" y="4211"/>
                  </a:cubicBezTo>
                  <a:cubicBezTo>
                    <a:pt x="6191" y="5640"/>
                    <a:pt x="7219" y="7219"/>
                    <a:pt x="8021" y="8923"/>
                  </a:cubicBezTo>
                  <a:cubicBezTo>
                    <a:pt x="8422" y="9725"/>
                    <a:pt x="8748" y="10552"/>
                    <a:pt x="9074" y="11404"/>
                  </a:cubicBezTo>
                  <a:cubicBezTo>
                    <a:pt x="10151" y="11404"/>
                    <a:pt x="11254" y="11379"/>
                    <a:pt x="12357" y="11379"/>
                  </a:cubicBezTo>
                  <a:cubicBezTo>
                    <a:pt x="21981" y="11354"/>
                    <a:pt x="31630" y="11329"/>
                    <a:pt x="41254" y="11304"/>
                  </a:cubicBezTo>
                  <a:cubicBezTo>
                    <a:pt x="41580" y="10627"/>
                    <a:pt x="41881" y="9876"/>
                    <a:pt x="42106" y="8998"/>
                  </a:cubicBezTo>
                  <a:cubicBezTo>
                    <a:pt x="42307" y="8221"/>
                    <a:pt x="42457" y="7394"/>
                    <a:pt x="42557" y="6492"/>
                  </a:cubicBezTo>
                  <a:cubicBezTo>
                    <a:pt x="42683" y="5464"/>
                    <a:pt x="42683" y="4437"/>
                    <a:pt x="42583" y="3459"/>
                  </a:cubicBezTo>
                  <a:cubicBezTo>
                    <a:pt x="42507" y="2808"/>
                    <a:pt x="42357" y="2131"/>
                    <a:pt x="42182" y="1505"/>
                  </a:cubicBezTo>
                  <a:cubicBezTo>
                    <a:pt x="42031" y="1028"/>
                    <a:pt x="41856" y="527"/>
                    <a:pt x="41630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55"/>
            <p:cNvSpPr/>
            <p:nvPr/>
          </p:nvSpPr>
          <p:spPr>
            <a:xfrm>
              <a:off x="4064700" y="3146025"/>
              <a:ext cx="792625" cy="45750"/>
            </a:xfrm>
            <a:custGeom>
              <a:avLst/>
              <a:gdLst/>
              <a:ahLst/>
              <a:cxnLst/>
              <a:rect l="l" t="t" r="r" b="b"/>
              <a:pathLst>
                <a:path w="31705" h="1830" extrusionOk="0">
                  <a:moveTo>
                    <a:pt x="31704" y="0"/>
                  </a:moveTo>
                  <a:cubicBezTo>
                    <a:pt x="24411" y="25"/>
                    <a:pt x="17118" y="25"/>
                    <a:pt x="9825" y="51"/>
                  </a:cubicBezTo>
                  <a:cubicBezTo>
                    <a:pt x="6566" y="76"/>
                    <a:pt x="3283" y="76"/>
                    <a:pt x="0" y="76"/>
                  </a:cubicBezTo>
                  <a:cubicBezTo>
                    <a:pt x="201" y="652"/>
                    <a:pt x="401" y="1254"/>
                    <a:pt x="576" y="1830"/>
                  </a:cubicBezTo>
                  <a:lnTo>
                    <a:pt x="9223" y="1830"/>
                  </a:lnTo>
                  <a:lnTo>
                    <a:pt x="26366" y="1780"/>
                  </a:lnTo>
                  <a:lnTo>
                    <a:pt x="28271" y="1780"/>
                  </a:lnTo>
                  <a:lnTo>
                    <a:pt x="30176" y="1755"/>
                  </a:lnTo>
                  <a:cubicBezTo>
                    <a:pt x="30226" y="1755"/>
                    <a:pt x="30301" y="1730"/>
                    <a:pt x="30326" y="1680"/>
                  </a:cubicBezTo>
                  <a:cubicBezTo>
                    <a:pt x="30351" y="1680"/>
                    <a:pt x="30376" y="1655"/>
                    <a:pt x="30401" y="1630"/>
                  </a:cubicBezTo>
                  <a:cubicBezTo>
                    <a:pt x="30577" y="1479"/>
                    <a:pt x="30727" y="1329"/>
                    <a:pt x="30852" y="1203"/>
                  </a:cubicBezTo>
                  <a:cubicBezTo>
                    <a:pt x="30978" y="1053"/>
                    <a:pt x="31103" y="903"/>
                    <a:pt x="31253" y="702"/>
                  </a:cubicBezTo>
                  <a:cubicBezTo>
                    <a:pt x="31404" y="477"/>
                    <a:pt x="31579" y="251"/>
                    <a:pt x="31704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55"/>
            <p:cNvSpPr/>
            <p:nvPr/>
          </p:nvSpPr>
          <p:spPr>
            <a:xfrm>
              <a:off x="1928700" y="2787000"/>
              <a:ext cx="496900" cy="58300"/>
            </a:xfrm>
            <a:custGeom>
              <a:avLst/>
              <a:gdLst/>
              <a:ahLst/>
              <a:cxnLst/>
              <a:rect l="l" t="t" r="r" b="b"/>
              <a:pathLst>
                <a:path w="19876" h="2332" extrusionOk="0">
                  <a:moveTo>
                    <a:pt x="19876" y="0"/>
                  </a:moveTo>
                  <a:cubicBezTo>
                    <a:pt x="18297" y="26"/>
                    <a:pt x="16718" y="26"/>
                    <a:pt x="15114" y="26"/>
                  </a:cubicBezTo>
                  <a:cubicBezTo>
                    <a:pt x="10452" y="51"/>
                    <a:pt x="5765" y="51"/>
                    <a:pt x="1104" y="51"/>
                  </a:cubicBezTo>
                  <a:lnTo>
                    <a:pt x="853" y="51"/>
                  </a:lnTo>
                  <a:cubicBezTo>
                    <a:pt x="753" y="76"/>
                    <a:pt x="653" y="151"/>
                    <a:pt x="653" y="251"/>
                  </a:cubicBezTo>
                  <a:cubicBezTo>
                    <a:pt x="653" y="276"/>
                    <a:pt x="678" y="326"/>
                    <a:pt x="703" y="351"/>
                  </a:cubicBezTo>
                  <a:cubicBezTo>
                    <a:pt x="402" y="928"/>
                    <a:pt x="176" y="1579"/>
                    <a:pt x="1" y="2331"/>
                  </a:cubicBezTo>
                  <a:cubicBezTo>
                    <a:pt x="1831" y="2331"/>
                    <a:pt x="3635" y="2331"/>
                    <a:pt x="5465" y="2306"/>
                  </a:cubicBezTo>
                  <a:cubicBezTo>
                    <a:pt x="10151" y="2306"/>
                    <a:pt x="14838" y="2281"/>
                    <a:pt x="19525" y="2281"/>
                  </a:cubicBezTo>
                  <a:cubicBezTo>
                    <a:pt x="19500" y="2206"/>
                    <a:pt x="19475" y="2106"/>
                    <a:pt x="19475" y="2031"/>
                  </a:cubicBezTo>
                  <a:cubicBezTo>
                    <a:pt x="19425" y="1780"/>
                    <a:pt x="19400" y="1529"/>
                    <a:pt x="19425" y="1279"/>
                  </a:cubicBezTo>
                  <a:cubicBezTo>
                    <a:pt x="19450" y="1003"/>
                    <a:pt x="19525" y="727"/>
                    <a:pt x="19650" y="452"/>
                  </a:cubicBezTo>
                  <a:cubicBezTo>
                    <a:pt x="19700" y="326"/>
                    <a:pt x="19750" y="226"/>
                    <a:pt x="19826" y="101"/>
                  </a:cubicBezTo>
                  <a:cubicBezTo>
                    <a:pt x="19851" y="76"/>
                    <a:pt x="19851" y="51"/>
                    <a:pt x="1987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55"/>
            <p:cNvSpPr/>
            <p:nvPr/>
          </p:nvSpPr>
          <p:spPr>
            <a:xfrm>
              <a:off x="1916175" y="2857175"/>
              <a:ext cx="1495025" cy="283850"/>
            </a:xfrm>
            <a:custGeom>
              <a:avLst/>
              <a:gdLst/>
              <a:ahLst/>
              <a:cxnLst/>
              <a:rect l="l" t="t" r="r" b="b"/>
              <a:pathLst>
                <a:path w="59801" h="11354" extrusionOk="0">
                  <a:moveTo>
                    <a:pt x="20226" y="0"/>
                  </a:moveTo>
                  <a:cubicBezTo>
                    <a:pt x="13610" y="0"/>
                    <a:pt x="6993" y="26"/>
                    <a:pt x="377" y="51"/>
                  </a:cubicBezTo>
                  <a:cubicBezTo>
                    <a:pt x="251" y="652"/>
                    <a:pt x="151" y="1329"/>
                    <a:pt x="101" y="2031"/>
                  </a:cubicBezTo>
                  <a:cubicBezTo>
                    <a:pt x="26" y="2858"/>
                    <a:pt x="1" y="3710"/>
                    <a:pt x="26" y="4637"/>
                  </a:cubicBezTo>
                  <a:cubicBezTo>
                    <a:pt x="51" y="5489"/>
                    <a:pt x="126" y="6391"/>
                    <a:pt x="226" y="7294"/>
                  </a:cubicBezTo>
                  <a:cubicBezTo>
                    <a:pt x="352" y="8371"/>
                    <a:pt x="552" y="9474"/>
                    <a:pt x="778" y="10552"/>
                  </a:cubicBezTo>
                  <a:cubicBezTo>
                    <a:pt x="853" y="10828"/>
                    <a:pt x="903" y="11078"/>
                    <a:pt x="978" y="11354"/>
                  </a:cubicBezTo>
                  <a:cubicBezTo>
                    <a:pt x="14387" y="11304"/>
                    <a:pt x="27795" y="11279"/>
                    <a:pt x="41204" y="11229"/>
                  </a:cubicBezTo>
                  <a:cubicBezTo>
                    <a:pt x="47394" y="11229"/>
                    <a:pt x="53610" y="11204"/>
                    <a:pt x="59801" y="11178"/>
                  </a:cubicBezTo>
                  <a:cubicBezTo>
                    <a:pt x="59174" y="10903"/>
                    <a:pt x="58547" y="10602"/>
                    <a:pt x="57921" y="10276"/>
                  </a:cubicBezTo>
                  <a:cubicBezTo>
                    <a:pt x="56292" y="9424"/>
                    <a:pt x="54713" y="8497"/>
                    <a:pt x="53134" y="7594"/>
                  </a:cubicBezTo>
                  <a:cubicBezTo>
                    <a:pt x="51555" y="6692"/>
                    <a:pt x="49951" y="5790"/>
                    <a:pt x="48297" y="5038"/>
                  </a:cubicBezTo>
                  <a:cubicBezTo>
                    <a:pt x="47394" y="4637"/>
                    <a:pt x="46492" y="4261"/>
                    <a:pt x="45540" y="3960"/>
                  </a:cubicBezTo>
                  <a:cubicBezTo>
                    <a:pt x="45064" y="3785"/>
                    <a:pt x="44587" y="3660"/>
                    <a:pt x="44086" y="3534"/>
                  </a:cubicBezTo>
                  <a:cubicBezTo>
                    <a:pt x="43635" y="3409"/>
                    <a:pt x="43184" y="3334"/>
                    <a:pt x="42733" y="3234"/>
                  </a:cubicBezTo>
                  <a:lnTo>
                    <a:pt x="42733" y="3234"/>
                  </a:lnTo>
                  <a:cubicBezTo>
                    <a:pt x="42733" y="3248"/>
                    <a:pt x="42742" y="3254"/>
                    <a:pt x="42749" y="3257"/>
                  </a:cubicBezTo>
                  <a:lnTo>
                    <a:pt x="42749" y="3257"/>
                  </a:lnTo>
                  <a:cubicBezTo>
                    <a:pt x="42351" y="3183"/>
                    <a:pt x="41953" y="3133"/>
                    <a:pt x="41555" y="3083"/>
                  </a:cubicBezTo>
                  <a:cubicBezTo>
                    <a:pt x="41179" y="3058"/>
                    <a:pt x="40828" y="3033"/>
                    <a:pt x="40452" y="3033"/>
                  </a:cubicBezTo>
                  <a:lnTo>
                    <a:pt x="39199" y="3033"/>
                  </a:lnTo>
                  <a:cubicBezTo>
                    <a:pt x="38823" y="3058"/>
                    <a:pt x="38472" y="3083"/>
                    <a:pt x="38096" y="3108"/>
                  </a:cubicBezTo>
                  <a:lnTo>
                    <a:pt x="38121" y="3108"/>
                  </a:lnTo>
                  <a:cubicBezTo>
                    <a:pt x="36993" y="3209"/>
                    <a:pt x="35891" y="3359"/>
                    <a:pt x="34788" y="3534"/>
                  </a:cubicBezTo>
                  <a:cubicBezTo>
                    <a:pt x="33735" y="3710"/>
                    <a:pt x="32658" y="3885"/>
                    <a:pt x="31605" y="4011"/>
                  </a:cubicBezTo>
                  <a:cubicBezTo>
                    <a:pt x="30602" y="4136"/>
                    <a:pt x="29625" y="4236"/>
                    <a:pt x="28622" y="4261"/>
                  </a:cubicBezTo>
                  <a:cubicBezTo>
                    <a:pt x="28071" y="4261"/>
                    <a:pt x="27545" y="4261"/>
                    <a:pt x="27018" y="4211"/>
                  </a:cubicBezTo>
                  <a:cubicBezTo>
                    <a:pt x="26718" y="4186"/>
                    <a:pt x="26392" y="4161"/>
                    <a:pt x="26116" y="4111"/>
                  </a:cubicBezTo>
                  <a:cubicBezTo>
                    <a:pt x="25540" y="3985"/>
                    <a:pt x="25013" y="3810"/>
                    <a:pt x="24487" y="3584"/>
                  </a:cubicBezTo>
                  <a:cubicBezTo>
                    <a:pt x="23911" y="3334"/>
                    <a:pt x="23334" y="3033"/>
                    <a:pt x="22808" y="2657"/>
                  </a:cubicBezTo>
                  <a:cubicBezTo>
                    <a:pt x="22507" y="2482"/>
                    <a:pt x="22231" y="2281"/>
                    <a:pt x="21956" y="2056"/>
                  </a:cubicBezTo>
                  <a:cubicBezTo>
                    <a:pt x="21730" y="1855"/>
                    <a:pt x="21505" y="1655"/>
                    <a:pt x="21279" y="1454"/>
                  </a:cubicBezTo>
                  <a:cubicBezTo>
                    <a:pt x="21053" y="1229"/>
                    <a:pt x="20828" y="978"/>
                    <a:pt x="20652" y="702"/>
                  </a:cubicBezTo>
                  <a:cubicBezTo>
                    <a:pt x="20502" y="477"/>
                    <a:pt x="20352" y="251"/>
                    <a:pt x="2022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55"/>
            <p:cNvSpPr/>
            <p:nvPr/>
          </p:nvSpPr>
          <p:spPr>
            <a:xfrm>
              <a:off x="1943750" y="3149775"/>
              <a:ext cx="1627850" cy="47650"/>
            </a:xfrm>
            <a:custGeom>
              <a:avLst/>
              <a:gdLst/>
              <a:ahLst/>
              <a:cxnLst/>
              <a:rect l="l" t="t" r="r" b="b"/>
              <a:pathLst>
                <a:path w="65114" h="1906" extrusionOk="0">
                  <a:moveTo>
                    <a:pt x="59875" y="1"/>
                  </a:moveTo>
                  <a:cubicBezTo>
                    <a:pt x="55565" y="1"/>
                    <a:pt x="51254" y="26"/>
                    <a:pt x="46943" y="26"/>
                  </a:cubicBezTo>
                  <a:cubicBezTo>
                    <a:pt x="31304" y="76"/>
                    <a:pt x="15665" y="126"/>
                    <a:pt x="0" y="151"/>
                  </a:cubicBezTo>
                  <a:cubicBezTo>
                    <a:pt x="151" y="703"/>
                    <a:pt x="326" y="1229"/>
                    <a:pt x="477" y="1730"/>
                  </a:cubicBezTo>
                  <a:cubicBezTo>
                    <a:pt x="502" y="1780"/>
                    <a:pt x="552" y="1805"/>
                    <a:pt x="577" y="1830"/>
                  </a:cubicBezTo>
                  <a:cubicBezTo>
                    <a:pt x="602" y="1881"/>
                    <a:pt x="677" y="1906"/>
                    <a:pt x="727" y="1906"/>
                  </a:cubicBezTo>
                  <a:lnTo>
                    <a:pt x="19023" y="1855"/>
                  </a:lnTo>
                  <a:lnTo>
                    <a:pt x="37244" y="1830"/>
                  </a:lnTo>
                  <a:cubicBezTo>
                    <a:pt x="46542" y="1805"/>
                    <a:pt x="55815" y="1780"/>
                    <a:pt x="65114" y="1755"/>
                  </a:cubicBezTo>
                  <a:cubicBezTo>
                    <a:pt x="64863" y="1655"/>
                    <a:pt x="64612" y="1580"/>
                    <a:pt x="64362" y="1505"/>
                  </a:cubicBezTo>
                  <a:cubicBezTo>
                    <a:pt x="63911" y="1354"/>
                    <a:pt x="63459" y="1204"/>
                    <a:pt x="63008" y="1053"/>
                  </a:cubicBezTo>
                  <a:cubicBezTo>
                    <a:pt x="62582" y="928"/>
                    <a:pt x="62156" y="828"/>
                    <a:pt x="61730" y="677"/>
                  </a:cubicBezTo>
                  <a:cubicBezTo>
                    <a:pt x="61104" y="477"/>
                    <a:pt x="60502" y="251"/>
                    <a:pt x="5987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55"/>
            <p:cNvSpPr/>
            <p:nvPr/>
          </p:nvSpPr>
          <p:spPr>
            <a:xfrm>
              <a:off x="4691875" y="2871575"/>
              <a:ext cx="105300" cy="241275"/>
            </a:xfrm>
            <a:custGeom>
              <a:avLst/>
              <a:gdLst/>
              <a:ahLst/>
              <a:cxnLst/>
              <a:rect l="l" t="t" r="r" b="b"/>
              <a:pathLst>
                <a:path w="4212" h="9651" extrusionOk="0">
                  <a:moveTo>
                    <a:pt x="1" y="1"/>
                  </a:moveTo>
                  <a:lnTo>
                    <a:pt x="1" y="9650"/>
                  </a:lnTo>
                  <a:lnTo>
                    <a:pt x="4211" y="9650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55"/>
            <p:cNvSpPr/>
            <p:nvPr/>
          </p:nvSpPr>
          <p:spPr>
            <a:xfrm>
              <a:off x="4279600" y="2872850"/>
              <a:ext cx="289500" cy="240000"/>
            </a:xfrm>
            <a:custGeom>
              <a:avLst/>
              <a:gdLst/>
              <a:ahLst/>
              <a:cxnLst/>
              <a:rect l="l" t="t" r="r" b="b"/>
              <a:pathLst>
                <a:path w="11580" h="9600" extrusionOk="0">
                  <a:moveTo>
                    <a:pt x="1" y="0"/>
                  </a:moveTo>
                  <a:lnTo>
                    <a:pt x="1" y="9599"/>
                  </a:lnTo>
                  <a:lnTo>
                    <a:pt x="11580" y="9599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55"/>
            <p:cNvSpPr/>
            <p:nvPr/>
          </p:nvSpPr>
          <p:spPr>
            <a:xfrm>
              <a:off x="2564675" y="657925"/>
              <a:ext cx="1365325" cy="1382225"/>
            </a:xfrm>
            <a:custGeom>
              <a:avLst/>
              <a:gdLst/>
              <a:ahLst/>
              <a:cxnLst/>
              <a:rect l="l" t="t" r="r" b="b"/>
              <a:pathLst>
                <a:path w="54613" h="55289" extrusionOk="0">
                  <a:moveTo>
                    <a:pt x="29550" y="0"/>
                  </a:moveTo>
                  <a:cubicBezTo>
                    <a:pt x="29399" y="0"/>
                    <a:pt x="29249" y="25"/>
                    <a:pt x="29099" y="25"/>
                  </a:cubicBezTo>
                  <a:cubicBezTo>
                    <a:pt x="28723" y="50"/>
                    <a:pt x="28397" y="125"/>
                    <a:pt x="28096" y="226"/>
                  </a:cubicBezTo>
                  <a:cubicBezTo>
                    <a:pt x="27896" y="301"/>
                    <a:pt x="27695" y="401"/>
                    <a:pt x="27520" y="501"/>
                  </a:cubicBezTo>
                  <a:cubicBezTo>
                    <a:pt x="26943" y="301"/>
                    <a:pt x="26267" y="201"/>
                    <a:pt x="25540" y="201"/>
                  </a:cubicBezTo>
                  <a:cubicBezTo>
                    <a:pt x="24938" y="201"/>
                    <a:pt x="24312" y="276"/>
                    <a:pt x="23585" y="426"/>
                  </a:cubicBezTo>
                  <a:cubicBezTo>
                    <a:pt x="22958" y="526"/>
                    <a:pt x="22282" y="727"/>
                    <a:pt x="21505" y="978"/>
                  </a:cubicBezTo>
                  <a:cubicBezTo>
                    <a:pt x="20878" y="1203"/>
                    <a:pt x="20201" y="1479"/>
                    <a:pt x="19550" y="1780"/>
                  </a:cubicBezTo>
                  <a:cubicBezTo>
                    <a:pt x="18322" y="2381"/>
                    <a:pt x="17144" y="3083"/>
                    <a:pt x="16016" y="3935"/>
                  </a:cubicBezTo>
                  <a:cubicBezTo>
                    <a:pt x="14913" y="4762"/>
                    <a:pt x="13911" y="5739"/>
                    <a:pt x="13033" y="6842"/>
                  </a:cubicBezTo>
                  <a:cubicBezTo>
                    <a:pt x="12432" y="7594"/>
                    <a:pt x="11880" y="8421"/>
                    <a:pt x="11429" y="9298"/>
                  </a:cubicBezTo>
                  <a:cubicBezTo>
                    <a:pt x="11204" y="9749"/>
                    <a:pt x="10978" y="10201"/>
                    <a:pt x="10803" y="10677"/>
                  </a:cubicBezTo>
                  <a:cubicBezTo>
                    <a:pt x="10677" y="10953"/>
                    <a:pt x="10577" y="11228"/>
                    <a:pt x="10502" y="11529"/>
                  </a:cubicBezTo>
                  <a:cubicBezTo>
                    <a:pt x="10427" y="11805"/>
                    <a:pt x="10352" y="12080"/>
                    <a:pt x="10276" y="12431"/>
                  </a:cubicBezTo>
                  <a:cubicBezTo>
                    <a:pt x="10051" y="13559"/>
                    <a:pt x="10001" y="14712"/>
                    <a:pt x="9976" y="15890"/>
                  </a:cubicBezTo>
                  <a:lnTo>
                    <a:pt x="9976" y="16166"/>
                  </a:lnTo>
                  <a:cubicBezTo>
                    <a:pt x="9951" y="16692"/>
                    <a:pt x="9951" y="17218"/>
                    <a:pt x="9926" y="17719"/>
                  </a:cubicBezTo>
                  <a:cubicBezTo>
                    <a:pt x="9901" y="18095"/>
                    <a:pt x="9901" y="18371"/>
                    <a:pt x="9875" y="18622"/>
                  </a:cubicBezTo>
                  <a:cubicBezTo>
                    <a:pt x="9850" y="18872"/>
                    <a:pt x="9800" y="19123"/>
                    <a:pt x="9750" y="19323"/>
                  </a:cubicBezTo>
                  <a:cubicBezTo>
                    <a:pt x="9700" y="19624"/>
                    <a:pt x="9625" y="19925"/>
                    <a:pt x="9525" y="20176"/>
                  </a:cubicBezTo>
                  <a:cubicBezTo>
                    <a:pt x="9424" y="20451"/>
                    <a:pt x="9299" y="20727"/>
                    <a:pt x="9174" y="21053"/>
                  </a:cubicBezTo>
                  <a:cubicBezTo>
                    <a:pt x="8998" y="21379"/>
                    <a:pt x="8773" y="21730"/>
                    <a:pt x="8547" y="22080"/>
                  </a:cubicBezTo>
                  <a:cubicBezTo>
                    <a:pt x="8322" y="22356"/>
                    <a:pt x="8096" y="22657"/>
                    <a:pt x="7795" y="23008"/>
                  </a:cubicBezTo>
                  <a:cubicBezTo>
                    <a:pt x="7018" y="23835"/>
                    <a:pt x="6141" y="24587"/>
                    <a:pt x="5289" y="25339"/>
                  </a:cubicBezTo>
                  <a:lnTo>
                    <a:pt x="5063" y="25514"/>
                  </a:lnTo>
                  <a:cubicBezTo>
                    <a:pt x="4136" y="26316"/>
                    <a:pt x="3159" y="27168"/>
                    <a:pt x="2332" y="28146"/>
                  </a:cubicBezTo>
                  <a:cubicBezTo>
                    <a:pt x="1880" y="28672"/>
                    <a:pt x="1479" y="29248"/>
                    <a:pt x="1129" y="29850"/>
                  </a:cubicBezTo>
                  <a:cubicBezTo>
                    <a:pt x="753" y="30476"/>
                    <a:pt x="477" y="31128"/>
                    <a:pt x="276" y="31755"/>
                  </a:cubicBezTo>
                  <a:cubicBezTo>
                    <a:pt x="176" y="32055"/>
                    <a:pt x="126" y="32356"/>
                    <a:pt x="76" y="32682"/>
                  </a:cubicBezTo>
                  <a:cubicBezTo>
                    <a:pt x="26" y="33033"/>
                    <a:pt x="1" y="33359"/>
                    <a:pt x="26" y="33710"/>
                  </a:cubicBezTo>
                  <a:cubicBezTo>
                    <a:pt x="51" y="34035"/>
                    <a:pt x="101" y="34361"/>
                    <a:pt x="201" y="34662"/>
                  </a:cubicBezTo>
                  <a:cubicBezTo>
                    <a:pt x="276" y="34963"/>
                    <a:pt x="427" y="35288"/>
                    <a:pt x="602" y="35614"/>
                  </a:cubicBezTo>
                  <a:cubicBezTo>
                    <a:pt x="702" y="35790"/>
                    <a:pt x="828" y="35965"/>
                    <a:pt x="978" y="36166"/>
                  </a:cubicBezTo>
                  <a:cubicBezTo>
                    <a:pt x="1129" y="36316"/>
                    <a:pt x="1279" y="36466"/>
                    <a:pt x="1404" y="36567"/>
                  </a:cubicBezTo>
                  <a:cubicBezTo>
                    <a:pt x="1655" y="36792"/>
                    <a:pt x="1981" y="36968"/>
                    <a:pt x="2407" y="37093"/>
                  </a:cubicBezTo>
                  <a:cubicBezTo>
                    <a:pt x="2758" y="37218"/>
                    <a:pt x="3108" y="37294"/>
                    <a:pt x="3509" y="37369"/>
                  </a:cubicBezTo>
                  <a:cubicBezTo>
                    <a:pt x="3660" y="37394"/>
                    <a:pt x="3810" y="37419"/>
                    <a:pt x="3961" y="37444"/>
                  </a:cubicBezTo>
                  <a:cubicBezTo>
                    <a:pt x="4186" y="37494"/>
                    <a:pt x="4412" y="37519"/>
                    <a:pt x="4637" y="37569"/>
                  </a:cubicBezTo>
                  <a:cubicBezTo>
                    <a:pt x="4913" y="37619"/>
                    <a:pt x="5088" y="37669"/>
                    <a:pt x="5264" y="37720"/>
                  </a:cubicBezTo>
                  <a:cubicBezTo>
                    <a:pt x="5464" y="37795"/>
                    <a:pt x="5665" y="37870"/>
                    <a:pt x="5865" y="37970"/>
                  </a:cubicBezTo>
                  <a:cubicBezTo>
                    <a:pt x="6066" y="38070"/>
                    <a:pt x="6266" y="38221"/>
                    <a:pt x="6442" y="38371"/>
                  </a:cubicBezTo>
                  <a:lnTo>
                    <a:pt x="6467" y="38371"/>
                  </a:lnTo>
                  <a:cubicBezTo>
                    <a:pt x="6467" y="38396"/>
                    <a:pt x="6467" y="38396"/>
                    <a:pt x="6492" y="38396"/>
                  </a:cubicBezTo>
                  <a:cubicBezTo>
                    <a:pt x="6617" y="38522"/>
                    <a:pt x="6743" y="38672"/>
                    <a:pt x="6843" y="38822"/>
                  </a:cubicBezTo>
                  <a:cubicBezTo>
                    <a:pt x="6918" y="38948"/>
                    <a:pt x="6993" y="39098"/>
                    <a:pt x="7043" y="39248"/>
                  </a:cubicBezTo>
                  <a:cubicBezTo>
                    <a:pt x="7093" y="39399"/>
                    <a:pt x="7119" y="39574"/>
                    <a:pt x="7144" y="39750"/>
                  </a:cubicBezTo>
                  <a:cubicBezTo>
                    <a:pt x="7144" y="40000"/>
                    <a:pt x="7144" y="40251"/>
                    <a:pt x="7068" y="40552"/>
                  </a:cubicBezTo>
                  <a:cubicBezTo>
                    <a:pt x="6943" y="41178"/>
                    <a:pt x="6667" y="41755"/>
                    <a:pt x="6442" y="42206"/>
                  </a:cubicBezTo>
                  <a:cubicBezTo>
                    <a:pt x="6191" y="42732"/>
                    <a:pt x="5865" y="43284"/>
                    <a:pt x="5540" y="43810"/>
                  </a:cubicBezTo>
                  <a:cubicBezTo>
                    <a:pt x="5314" y="44211"/>
                    <a:pt x="5063" y="44612"/>
                    <a:pt x="4838" y="45013"/>
                  </a:cubicBezTo>
                  <a:cubicBezTo>
                    <a:pt x="4662" y="45364"/>
                    <a:pt x="4437" y="45815"/>
                    <a:pt x="4261" y="46291"/>
                  </a:cubicBezTo>
                  <a:cubicBezTo>
                    <a:pt x="4211" y="46466"/>
                    <a:pt x="4161" y="46667"/>
                    <a:pt x="4111" y="46867"/>
                  </a:cubicBezTo>
                  <a:cubicBezTo>
                    <a:pt x="4086" y="46968"/>
                    <a:pt x="4086" y="47093"/>
                    <a:pt x="4086" y="47193"/>
                  </a:cubicBezTo>
                  <a:cubicBezTo>
                    <a:pt x="4061" y="47369"/>
                    <a:pt x="4061" y="47544"/>
                    <a:pt x="4061" y="47745"/>
                  </a:cubicBezTo>
                  <a:cubicBezTo>
                    <a:pt x="4061" y="48020"/>
                    <a:pt x="4086" y="48296"/>
                    <a:pt x="4136" y="48597"/>
                  </a:cubicBezTo>
                  <a:cubicBezTo>
                    <a:pt x="4186" y="48847"/>
                    <a:pt x="4261" y="49123"/>
                    <a:pt x="4362" y="49449"/>
                  </a:cubicBezTo>
                  <a:cubicBezTo>
                    <a:pt x="4537" y="49925"/>
                    <a:pt x="4788" y="50401"/>
                    <a:pt x="5139" y="50878"/>
                  </a:cubicBezTo>
                  <a:cubicBezTo>
                    <a:pt x="5439" y="51279"/>
                    <a:pt x="5790" y="51654"/>
                    <a:pt x="6291" y="52055"/>
                  </a:cubicBezTo>
                  <a:cubicBezTo>
                    <a:pt x="6667" y="52381"/>
                    <a:pt x="7144" y="52682"/>
                    <a:pt x="7720" y="52983"/>
                  </a:cubicBezTo>
                  <a:cubicBezTo>
                    <a:pt x="8622" y="53484"/>
                    <a:pt x="9700" y="53910"/>
                    <a:pt x="10978" y="54286"/>
                  </a:cubicBezTo>
                  <a:cubicBezTo>
                    <a:pt x="12482" y="54712"/>
                    <a:pt x="14161" y="55013"/>
                    <a:pt x="15941" y="55163"/>
                  </a:cubicBezTo>
                  <a:cubicBezTo>
                    <a:pt x="16893" y="55238"/>
                    <a:pt x="17896" y="55289"/>
                    <a:pt x="18998" y="55289"/>
                  </a:cubicBezTo>
                  <a:cubicBezTo>
                    <a:pt x="19700" y="55289"/>
                    <a:pt x="20452" y="55264"/>
                    <a:pt x="21279" y="55238"/>
                  </a:cubicBezTo>
                  <a:cubicBezTo>
                    <a:pt x="22031" y="55213"/>
                    <a:pt x="22833" y="55163"/>
                    <a:pt x="23886" y="55088"/>
                  </a:cubicBezTo>
                  <a:cubicBezTo>
                    <a:pt x="24387" y="55063"/>
                    <a:pt x="24863" y="55038"/>
                    <a:pt x="25364" y="54988"/>
                  </a:cubicBezTo>
                  <a:lnTo>
                    <a:pt x="26592" y="54913"/>
                  </a:lnTo>
                  <a:cubicBezTo>
                    <a:pt x="30251" y="54662"/>
                    <a:pt x="33560" y="54411"/>
                    <a:pt x="36818" y="53760"/>
                  </a:cubicBezTo>
                  <a:cubicBezTo>
                    <a:pt x="38522" y="53409"/>
                    <a:pt x="40176" y="52933"/>
                    <a:pt x="41705" y="52356"/>
                  </a:cubicBezTo>
                  <a:cubicBezTo>
                    <a:pt x="42282" y="52131"/>
                    <a:pt x="42933" y="51855"/>
                    <a:pt x="43685" y="51529"/>
                  </a:cubicBezTo>
                  <a:cubicBezTo>
                    <a:pt x="44262" y="51253"/>
                    <a:pt x="44863" y="50978"/>
                    <a:pt x="45414" y="50677"/>
                  </a:cubicBezTo>
                  <a:cubicBezTo>
                    <a:pt x="46643" y="50050"/>
                    <a:pt x="47795" y="49374"/>
                    <a:pt x="48823" y="48622"/>
                  </a:cubicBezTo>
                  <a:cubicBezTo>
                    <a:pt x="49976" y="47820"/>
                    <a:pt x="50978" y="46943"/>
                    <a:pt x="51805" y="46040"/>
                  </a:cubicBezTo>
                  <a:cubicBezTo>
                    <a:pt x="52257" y="45539"/>
                    <a:pt x="52658" y="45013"/>
                    <a:pt x="52983" y="44487"/>
                  </a:cubicBezTo>
                  <a:cubicBezTo>
                    <a:pt x="53334" y="43985"/>
                    <a:pt x="53635" y="43434"/>
                    <a:pt x="53886" y="42832"/>
                  </a:cubicBezTo>
                  <a:cubicBezTo>
                    <a:pt x="54362" y="41679"/>
                    <a:pt x="54613" y="40401"/>
                    <a:pt x="54562" y="39148"/>
                  </a:cubicBezTo>
                  <a:cubicBezTo>
                    <a:pt x="54562" y="38722"/>
                    <a:pt x="54512" y="38296"/>
                    <a:pt x="54437" y="37870"/>
                  </a:cubicBezTo>
                  <a:cubicBezTo>
                    <a:pt x="54362" y="37469"/>
                    <a:pt x="54262" y="37043"/>
                    <a:pt x="54111" y="36592"/>
                  </a:cubicBezTo>
                  <a:cubicBezTo>
                    <a:pt x="53811" y="35765"/>
                    <a:pt x="53334" y="34988"/>
                    <a:pt x="52733" y="34336"/>
                  </a:cubicBezTo>
                  <a:cubicBezTo>
                    <a:pt x="52457" y="34060"/>
                    <a:pt x="52131" y="33785"/>
                    <a:pt x="51780" y="33534"/>
                  </a:cubicBezTo>
                  <a:cubicBezTo>
                    <a:pt x="51605" y="33409"/>
                    <a:pt x="51404" y="33283"/>
                    <a:pt x="51229" y="33183"/>
                  </a:cubicBezTo>
                  <a:cubicBezTo>
                    <a:pt x="51029" y="33083"/>
                    <a:pt x="50853" y="32983"/>
                    <a:pt x="50678" y="32882"/>
                  </a:cubicBezTo>
                  <a:lnTo>
                    <a:pt x="50628" y="32857"/>
                  </a:lnTo>
                  <a:lnTo>
                    <a:pt x="50502" y="32782"/>
                  </a:lnTo>
                  <a:cubicBezTo>
                    <a:pt x="49775" y="32406"/>
                    <a:pt x="49049" y="32005"/>
                    <a:pt x="48422" y="31454"/>
                  </a:cubicBezTo>
                  <a:cubicBezTo>
                    <a:pt x="48196" y="31228"/>
                    <a:pt x="47996" y="31003"/>
                    <a:pt x="47821" y="30752"/>
                  </a:cubicBezTo>
                  <a:cubicBezTo>
                    <a:pt x="47745" y="30627"/>
                    <a:pt x="47670" y="30501"/>
                    <a:pt x="47595" y="30376"/>
                  </a:cubicBezTo>
                  <a:cubicBezTo>
                    <a:pt x="47545" y="30276"/>
                    <a:pt x="47495" y="30151"/>
                    <a:pt x="47445" y="30000"/>
                  </a:cubicBezTo>
                  <a:cubicBezTo>
                    <a:pt x="47369" y="29725"/>
                    <a:pt x="47319" y="29449"/>
                    <a:pt x="47294" y="29173"/>
                  </a:cubicBezTo>
                  <a:cubicBezTo>
                    <a:pt x="47294" y="29048"/>
                    <a:pt x="47294" y="28923"/>
                    <a:pt x="47294" y="28797"/>
                  </a:cubicBezTo>
                  <a:cubicBezTo>
                    <a:pt x="47294" y="28672"/>
                    <a:pt x="47319" y="28547"/>
                    <a:pt x="47344" y="28421"/>
                  </a:cubicBezTo>
                  <a:cubicBezTo>
                    <a:pt x="47394" y="28171"/>
                    <a:pt x="47495" y="27920"/>
                    <a:pt x="47595" y="27694"/>
                  </a:cubicBezTo>
                  <a:lnTo>
                    <a:pt x="47595" y="27694"/>
                  </a:lnTo>
                  <a:cubicBezTo>
                    <a:pt x="47595" y="27694"/>
                    <a:pt x="47570" y="27720"/>
                    <a:pt x="47570" y="27720"/>
                  </a:cubicBezTo>
                  <a:cubicBezTo>
                    <a:pt x="47770" y="27369"/>
                    <a:pt x="48021" y="27018"/>
                    <a:pt x="48347" y="26642"/>
                  </a:cubicBezTo>
                  <a:lnTo>
                    <a:pt x="48347" y="26617"/>
                  </a:lnTo>
                  <a:cubicBezTo>
                    <a:pt x="48748" y="26216"/>
                    <a:pt x="49199" y="25815"/>
                    <a:pt x="49625" y="25414"/>
                  </a:cubicBezTo>
                  <a:cubicBezTo>
                    <a:pt x="50051" y="25038"/>
                    <a:pt x="50502" y="24662"/>
                    <a:pt x="50878" y="24211"/>
                  </a:cubicBezTo>
                  <a:cubicBezTo>
                    <a:pt x="51154" y="23935"/>
                    <a:pt x="51379" y="23634"/>
                    <a:pt x="51605" y="23334"/>
                  </a:cubicBezTo>
                  <a:cubicBezTo>
                    <a:pt x="51805" y="23058"/>
                    <a:pt x="51981" y="22732"/>
                    <a:pt x="52131" y="22381"/>
                  </a:cubicBezTo>
                  <a:cubicBezTo>
                    <a:pt x="52382" y="21830"/>
                    <a:pt x="52532" y="21203"/>
                    <a:pt x="52532" y="20602"/>
                  </a:cubicBezTo>
                  <a:cubicBezTo>
                    <a:pt x="52557" y="20075"/>
                    <a:pt x="52432" y="19549"/>
                    <a:pt x="52232" y="18998"/>
                  </a:cubicBezTo>
                  <a:cubicBezTo>
                    <a:pt x="52031" y="18496"/>
                    <a:pt x="51730" y="17995"/>
                    <a:pt x="51279" y="17494"/>
                  </a:cubicBezTo>
                  <a:cubicBezTo>
                    <a:pt x="50928" y="17068"/>
                    <a:pt x="50452" y="16642"/>
                    <a:pt x="49876" y="16191"/>
                  </a:cubicBezTo>
                  <a:cubicBezTo>
                    <a:pt x="49374" y="15815"/>
                    <a:pt x="48798" y="15464"/>
                    <a:pt x="48096" y="15088"/>
                  </a:cubicBezTo>
                  <a:cubicBezTo>
                    <a:pt x="47795" y="14937"/>
                    <a:pt x="47495" y="14812"/>
                    <a:pt x="47194" y="14662"/>
                  </a:cubicBezTo>
                  <a:lnTo>
                    <a:pt x="47044" y="14587"/>
                  </a:lnTo>
                  <a:cubicBezTo>
                    <a:pt x="46693" y="14436"/>
                    <a:pt x="46367" y="14286"/>
                    <a:pt x="46041" y="14110"/>
                  </a:cubicBezTo>
                  <a:cubicBezTo>
                    <a:pt x="45490" y="13835"/>
                    <a:pt x="45039" y="13584"/>
                    <a:pt x="44638" y="13333"/>
                  </a:cubicBezTo>
                  <a:cubicBezTo>
                    <a:pt x="44211" y="13033"/>
                    <a:pt x="43785" y="12732"/>
                    <a:pt x="43409" y="12381"/>
                  </a:cubicBezTo>
                  <a:cubicBezTo>
                    <a:pt x="43184" y="12181"/>
                    <a:pt x="42958" y="11955"/>
                    <a:pt x="42783" y="11729"/>
                  </a:cubicBezTo>
                  <a:cubicBezTo>
                    <a:pt x="42557" y="11479"/>
                    <a:pt x="42357" y="11203"/>
                    <a:pt x="42131" y="10877"/>
                  </a:cubicBezTo>
                  <a:lnTo>
                    <a:pt x="42131" y="10877"/>
                  </a:lnTo>
                  <a:lnTo>
                    <a:pt x="42156" y="10927"/>
                  </a:lnTo>
                  <a:cubicBezTo>
                    <a:pt x="42081" y="10777"/>
                    <a:pt x="41981" y="10627"/>
                    <a:pt x="41906" y="10476"/>
                  </a:cubicBezTo>
                  <a:cubicBezTo>
                    <a:pt x="41805" y="10351"/>
                    <a:pt x="41730" y="10201"/>
                    <a:pt x="41680" y="10050"/>
                  </a:cubicBezTo>
                  <a:lnTo>
                    <a:pt x="41655" y="10025"/>
                  </a:lnTo>
                  <a:cubicBezTo>
                    <a:pt x="41480" y="9674"/>
                    <a:pt x="41304" y="9348"/>
                    <a:pt x="41154" y="9023"/>
                  </a:cubicBezTo>
                  <a:lnTo>
                    <a:pt x="40903" y="8521"/>
                  </a:lnTo>
                  <a:cubicBezTo>
                    <a:pt x="40678" y="8070"/>
                    <a:pt x="40477" y="7619"/>
                    <a:pt x="40226" y="7143"/>
                  </a:cubicBezTo>
                  <a:cubicBezTo>
                    <a:pt x="39901" y="6491"/>
                    <a:pt x="39575" y="5915"/>
                    <a:pt x="39249" y="5414"/>
                  </a:cubicBezTo>
                  <a:cubicBezTo>
                    <a:pt x="38898" y="4837"/>
                    <a:pt x="38497" y="4311"/>
                    <a:pt x="38071" y="3835"/>
                  </a:cubicBezTo>
                  <a:cubicBezTo>
                    <a:pt x="37645" y="3358"/>
                    <a:pt x="37119" y="2882"/>
                    <a:pt x="36542" y="2456"/>
                  </a:cubicBezTo>
                  <a:cubicBezTo>
                    <a:pt x="36016" y="2055"/>
                    <a:pt x="35414" y="1704"/>
                    <a:pt x="34637" y="1303"/>
                  </a:cubicBezTo>
                  <a:cubicBezTo>
                    <a:pt x="33059" y="501"/>
                    <a:pt x="31630" y="100"/>
                    <a:pt x="30251" y="25"/>
                  </a:cubicBezTo>
                  <a:lnTo>
                    <a:pt x="30001" y="25"/>
                  </a:lnTo>
                  <a:cubicBezTo>
                    <a:pt x="29850" y="25"/>
                    <a:pt x="29700" y="0"/>
                    <a:pt x="29550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55"/>
            <p:cNvSpPr/>
            <p:nvPr/>
          </p:nvSpPr>
          <p:spPr>
            <a:xfrm>
              <a:off x="3143000" y="1415425"/>
              <a:ext cx="412950" cy="424850"/>
            </a:xfrm>
            <a:custGeom>
              <a:avLst/>
              <a:gdLst/>
              <a:ahLst/>
              <a:cxnLst/>
              <a:rect l="l" t="t" r="r" b="b"/>
              <a:pathLst>
                <a:path w="16518" h="16994" extrusionOk="0">
                  <a:moveTo>
                    <a:pt x="9149" y="1"/>
                  </a:moveTo>
                  <a:cubicBezTo>
                    <a:pt x="8823" y="1"/>
                    <a:pt x="8447" y="51"/>
                    <a:pt x="7996" y="151"/>
                  </a:cubicBezTo>
                  <a:cubicBezTo>
                    <a:pt x="7595" y="227"/>
                    <a:pt x="7219" y="327"/>
                    <a:pt x="6843" y="427"/>
                  </a:cubicBezTo>
                  <a:lnTo>
                    <a:pt x="6517" y="527"/>
                  </a:lnTo>
                  <a:cubicBezTo>
                    <a:pt x="6316" y="577"/>
                    <a:pt x="6116" y="628"/>
                    <a:pt x="5890" y="703"/>
                  </a:cubicBezTo>
                  <a:cubicBezTo>
                    <a:pt x="5840" y="703"/>
                    <a:pt x="5815" y="728"/>
                    <a:pt x="5790" y="753"/>
                  </a:cubicBezTo>
                  <a:cubicBezTo>
                    <a:pt x="5765" y="803"/>
                    <a:pt x="5740" y="853"/>
                    <a:pt x="5740" y="903"/>
                  </a:cubicBezTo>
                  <a:cubicBezTo>
                    <a:pt x="5765" y="928"/>
                    <a:pt x="5790" y="978"/>
                    <a:pt x="5815" y="1003"/>
                  </a:cubicBezTo>
                  <a:cubicBezTo>
                    <a:pt x="5966" y="1304"/>
                    <a:pt x="6066" y="1605"/>
                    <a:pt x="6116" y="1906"/>
                  </a:cubicBezTo>
                  <a:cubicBezTo>
                    <a:pt x="6191" y="2181"/>
                    <a:pt x="6216" y="2457"/>
                    <a:pt x="6191" y="2733"/>
                  </a:cubicBezTo>
                  <a:cubicBezTo>
                    <a:pt x="6191" y="2983"/>
                    <a:pt x="6141" y="3209"/>
                    <a:pt x="6091" y="3410"/>
                  </a:cubicBezTo>
                  <a:cubicBezTo>
                    <a:pt x="6016" y="3635"/>
                    <a:pt x="5915" y="3861"/>
                    <a:pt x="5765" y="4086"/>
                  </a:cubicBezTo>
                  <a:cubicBezTo>
                    <a:pt x="5590" y="4362"/>
                    <a:pt x="5364" y="4613"/>
                    <a:pt x="5088" y="4863"/>
                  </a:cubicBezTo>
                  <a:cubicBezTo>
                    <a:pt x="4662" y="5239"/>
                    <a:pt x="4161" y="5590"/>
                    <a:pt x="3484" y="5941"/>
                  </a:cubicBezTo>
                  <a:cubicBezTo>
                    <a:pt x="3484" y="5941"/>
                    <a:pt x="3434" y="5941"/>
                    <a:pt x="3434" y="5966"/>
                  </a:cubicBezTo>
                  <a:cubicBezTo>
                    <a:pt x="3033" y="6166"/>
                    <a:pt x="2582" y="6367"/>
                    <a:pt x="1981" y="6593"/>
                  </a:cubicBezTo>
                  <a:cubicBezTo>
                    <a:pt x="1880" y="6643"/>
                    <a:pt x="1755" y="6693"/>
                    <a:pt x="1630" y="6743"/>
                  </a:cubicBezTo>
                  <a:cubicBezTo>
                    <a:pt x="1504" y="6793"/>
                    <a:pt x="1354" y="6868"/>
                    <a:pt x="1204" y="6918"/>
                  </a:cubicBezTo>
                  <a:cubicBezTo>
                    <a:pt x="853" y="7069"/>
                    <a:pt x="502" y="7244"/>
                    <a:pt x="101" y="7445"/>
                  </a:cubicBezTo>
                  <a:cubicBezTo>
                    <a:pt x="51" y="7470"/>
                    <a:pt x="26" y="7520"/>
                    <a:pt x="26" y="7570"/>
                  </a:cubicBezTo>
                  <a:cubicBezTo>
                    <a:pt x="26" y="7595"/>
                    <a:pt x="1" y="7620"/>
                    <a:pt x="1" y="7645"/>
                  </a:cubicBezTo>
                  <a:cubicBezTo>
                    <a:pt x="1" y="8046"/>
                    <a:pt x="26" y="8422"/>
                    <a:pt x="76" y="8798"/>
                  </a:cubicBezTo>
                  <a:cubicBezTo>
                    <a:pt x="101" y="9174"/>
                    <a:pt x="201" y="9550"/>
                    <a:pt x="301" y="9926"/>
                  </a:cubicBezTo>
                  <a:cubicBezTo>
                    <a:pt x="502" y="10653"/>
                    <a:pt x="803" y="11379"/>
                    <a:pt x="1204" y="12056"/>
                  </a:cubicBezTo>
                  <a:cubicBezTo>
                    <a:pt x="1956" y="13385"/>
                    <a:pt x="3058" y="14537"/>
                    <a:pt x="4362" y="15415"/>
                  </a:cubicBezTo>
                  <a:cubicBezTo>
                    <a:pt x="5690" y="16292"/>
                    <a:pt x="7169" y="16818"/>
                    <a:pt x="8647" y="16968"/>
                  </a:cubicBezTo>
                  <a:cubicBezTo>
                    <a:pt x="8873" y="16994"/>
                    <a:pt x="9124" y="16994"/>
                    <a:pt x="9349" y="16994"/>
                  </a:cubicBezTo>
                  <a:cubicBezTo>
                    <a:pt x="9875" y="16994"/>
                    <a:pt x="10402" y="16943"/>
                    <a:pt x="10928" y="16843"/>
                  </a:cubicBezTo>
                  <a:cubicBezTo>
                    <a:pt x="11279" y="16768"/>
                    <a:pt x="11630" y="16668"/>
                    <a:pt x="12031" y="16517"/>
                  </a:cubicBezTo>
                  <a:cubicBezTo>
                    <a:pt x="12382" y="16392"/>
                    <a:pt x="12758" y="16242"/>
                    <a:pt x="13109" y="16041"/>
                  </a:cubicBezTo>
                  <a:cubicBezTo>
                    <a:pt x="13735" y="15740"/>
                    <a:pt x="14312" y="15339"/>
                    <a:pt x="14813" y="14913"/>
                  </a:cubicBezTo>
                  <a:cubicBezTo>
                    <a:pt x="15063" y="14688"/>
                    <a:pt x="15289" y="14437"/>
                    <a:pt x="15515" y="14187"/>
                  </a:cubicBezTo>
                  <a:cubicBezTo>
                    <a:pt x="15715" y="13936"/>
                    <a:pt x="15890" y="13660"/>
                    <a:pt x="16041" y="13334"/>
                  </a:cubicBezTo>
                  <a:cubicBezTo>
                    <a:pt x="16342" y="12758"/>
                    <a:pt x="16517" y="12081"/>
                    <a:pt x="16517" y="11405"/>
                  </a:cubicBezTo>
                  <a:cubicBezTo>
                    <a:pt x="16492" y="10928"/>
                    <a:pt x="16442" y="10427"/>
                    <a:pt x="16367" y="10026"/>
                  </a:cubicBezTo>
                  <a:cubicBezTo>
                    <a:pt x="16266" y="9525"/>
                    <a:pt x="16166" y="9024"/>
                    <a:pt x="16066" y="8547"/>
                  </a:cubicBezTo>
                  <a:cubicBezTo>
                    <a:pt x="16041" y="8522"/>
                    <a:pt x="16041" y="8472"/>
                    <a:pt x="16016" y="8447"/>
                  </a:cubicBezTo>
                  <a:cubicBezTo>
                    <a:pt x="16041" y="8397"/>
                    <a:pt x="16016" y="8297"/>
                    <a:pt x="15941" y="8247"/>
                  </a:cubicBezTo>
                  <a:cubicBezTo>
                    <a:pt x="15540" y="7971"/>
                    <a:pt x="15088" y="7720"/>
                    <a:pt x="14662" y="7470"/>
                  </a:cubicBezTo>
                  <a:cubicBezTo>
                    <a:pt x="13585" y="6818"/>
                    <a:pt x="12457" y="6166"/>
                    <a:pt x="11530" y="5289"/>
                  </a:cubicBezTo>
                  <a:cubicBezTo>
                    <a:pt x="11379" y="5139"/>
                    <a:pt x="11229" y="4988"/>
                    <a:pt x="11103" y="4863"/>
                  </a:cubicBezTo>
                  <a:cubicBezTo>
                    <a:pt x="11003" y="4713"/>
                    <a:pt x="10878" y="4562"/>
                    <a:pt x="10778" y="4387"/>
                  </a:cubicBezTo>
                  <a:cubicBezTo>
                    <a:pt x="10577" y="4086"/>
                    <a:pt x="10452" y="3735"/>
                    <a:pt x="10327" y="3359"/>
                  </a:cubicBezTo>
                  <a:cubicBezTo>
                    <a:pt x="10201" y="2908"/>
                    <a:pt x="10151" y="2432"/>
                    <a:pt x="10126" y="1856"/>
                  </a:cubicBezTo>
                  <a:cubicBezTo>
                    <a:pt x="10126" y="1480"/>
                    <a:pt x="10151" y="1079"/>
                    <a:pt x="10201" y="577"/>
                  </a:cubicBezTo>
                  <a:cubicBezTo>
                    <a:pt x="10226" y="502"/>
                    <a:pt x="10201" y="452"/>
                    <a:pt x="10151" y="427"/>
                  </a:cubicBezTo>
                  <a:cubicBezTo>
                    <a:pt x="10201" y="302"/>
                    <a:pt x="10151" y="227"/>
                    <a:pt x="10076" y="176"/>
                  </a:cubicBezTo>
                  <a:cubicBezTo>
                    <a:pt x="9825" y="51"/>
                    <a:pt x="9550" y="1"/>
                    <a:pt x="9174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55"/>
            <p:cNvSpPr/>
            <p:nvPr/>
          </p:nvSpPr>
          <p:spPr>
            <a:xfrm>
              <a:off x="3286500" y="1415425"/>
              <a:ext cx="112175" cy="75225"/>
            </a:xfrm>
            <a:custGeom>
              <a:avLst/>
              <a:gdLst/>
              <a:ahLst/>
              <a:cxnLst/>
              <a:rect l="l" t="t" r="r" b="b"/>
              <a:pathLst>
                <a:path w="4487" h="3009" extrusionOk="0">
                  <a:moveTo>
                    <a:pt x="3409" y="1"/>
                  </a:moveTo>
                  <a:cubicBezTo>
                    <a:pt x="3083" y="1"/>
                    <a:pt x="2732" y="51"/>
                    <a:pt x="2256" y="126"/>
                  </a:cubicBezTo>
                  <a:cubicBezTo>
                    <a:pt x="1830" y="227"/>
                    <a:pt x="1429" y="327"/>
                    <a:pt x="1103" y="427"/>
                  </a:cubicBezTo>
                  <a:lnTo>
                    <a:pt x="777" y="502"/>
                  </a:lnTo>
                  <a:lnTo>
                    <a:pt x="652" y="552"/>
                  </a:lnTo>
                  <a:lnTo>
                    <a:pt x="501" y="577"/>
                  </a:lnTo>
                  <a:cubicBezTo>
                    <a:pt x="401" y="628"/>
                    <a:pt x="276" y="653"/>
                    <a:pt x="150" y="678"/>
                  </a:cubicBezTo>
                  <a:cubicBezTo>
                    <a:pt x="100" y="703"/>
                    <a:pt x="75" y="728"/>
                    <a:pt x="25" y="753"/>
                  </a:cubicBezTo>
                  <a:cubicBezTo>
                    <a:pt x="0" y="803"/>
                    <a:pt x="0" y="853"/>
                    <a:pt x="0" y="903"/>
                  </a:cubicBezTo>
                  <a:cubicBezTo>
                    <a:pt x="0" y="953"/>
                    <a:pt x="25" y="978"/>
                    <a:pt x="75" y="1003"/>
                  </a:cubicBezTo>
                  <a:cubicBezTo>
                    <a:pt x="201" y="1304"/>
                    <a:pt x="301" y="1605"/>
                    <a:pt x="376" y="1906"/>
                  </a:cubicBezTo>
                  <a:cubicBezTo>
                    <a:pt x="451" y="2181"/>
                    <a:pt x="476" y="2457"/>
                    <a:pt x="451" y="2733"/>
                  </a:cubicBezTo>
                  <a:cubicBezTo>
                    <a:pt x="451" y="2808"/>
                    <a:pt x="451" y="2858"/>
                    <a:pt x="451" y="2908"/>
                  </a:cubicBezTo>
                  <a:cubicBezTo>
                    <a:pt x="752" y="2958"/>
                    <a:pt x="1078" y="2983"/>
                    <a:pt x="1429" y="3009"/>
                  </a:cubicBezTo>
                  <a:cubicBezTo>
                    <a:pt x="2030" y="3009"/>
                    <a:pt x="2657" y="2908"/>
                    <a:pt x="3258" y="2758"/>
                  </a:cubicBezTo>
                  <a:cubicBezTo>
                    <a:pt x="3659" y="2658"/>
                    <a:pt x="4060" y="2507"/>
                    <a:pt x="4436" y="2307"/>
                  </a:cubicBezTo>
                  <a:cubicBezTo>
                    <a:pt x="4411" y="2156"/>
                    <a:pt x="4411" y="2006"/>
                    <a:pt x="4411" y="1856"/>
                  </a:cubicBezTo>
                  <a:cubicBezTo>
                    <a:pt x="4411" y="1480"/>
                    <a:pt x="4436" y="1054"/>
                    <a:pt x="4486" y="577"/>
                  </a:cubicBezTo>
                  <a:cubicBezTo>
                    <a:pt x="4486" y="502"/>
                    <a:pt x="4461" y="452"/>
                    <a:pt x="4411" y="402"/>
                  </a:cubicBezTo>
                  <a:cubicBezTo>
                    <a:pt x="4461" y="302"/>
                    <a:pt x="4436" y="227"/>
                    <a:pt x="4336" y="176"/>
                  </a:cubicBezTo>
                  <a:cubicBezTo>
                    <a:pt x="4085" y="51"/>
                    <a:pt x="3810" y="1"/>
                    <a:pt x="3434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55"/>
            <p:cNvSpPr/>
            <p:nvPr/>
          </p:nvSpPr>
          <p:spPr>
            <a:xfrm>
              <a:off x="2900525" y="709925"/>
              <a:ext cx="708675" cy="760675"/>
            </a:xfrm>
            <a:custGeom>
              <a:avLst/>
              <a:gdLst/>
              <a:ahLst/>
              <a:cxnLst/>
              <a:rect l="l" t="t" r="r" b="b"/>
              <a:pathLst>
                <a:path w="28347" h="30427" extrusionOk="0">
                  <a:moveTo>
                    <a:pt x="15414" y="0"/>
                  </a:moveTo>
                  <a:cubicBezTo>
                    <a:pt x="15013" y="0"/>
                    <a:pt x="14637" y="25"/>
                    <a:pt x="14236" y="75"/>
                  </a:cubicBezTo>
                  <a:cubicBezTo>
                    <a:pt x="13584" y="151"/>
                    <a:pt x="12908" y="326"/>
                    <a:pt x="12281" y="577"/>
                  </a:cubicBezTo>
                  <a:cubicBezTo>
                    <a:pt x="11153" y="1028"/>
                    <a:pt x="10025" y="1679"/>
                    <a:pt x="8923" y="2582"/>
                  </a:cubicBezTo>
                  <a:cubicBezTo>
                    <a:pt x="7895" y="3434"/>
                    <a:pt x="6918" y="4487"/>
                    <a:pt x="6015" y="5664"/>
                  </a:cubicBezTo>
                  <a:cubicBezTo>
                    <a:pt x="5163" y="6842"/>
                    <a:pt x="4411" y="8121"/>
                    <a:pt x="3835" y="9449"/>
                  </a:cubicBezTo>
                  <a:cubicBezTo>
                    <a:pt x="3233" y="10802"/>
                    <a:pt x="2807" y="12181"/>
                    <a:pt x="2607" y="13534"/>
                  </a:cubicBezTo>
                  <a:cubicBezTo>
                    <a:pt x="2381" y="14913"/>
                    <a:pt x="2406" y="16266"/>
                    <a:pt x="2632" y="17519"/>
                  </a:cubicBezTo>
                  <a:cubicBezTo>
                    <a:pt x="2757" y="18196"/>
                    <a:pt x="2958" y="18873"/>
                    <a:pt x="3259" y="19499"/>
                  </a:cubicBezTo>
                  <a:cubicBezTo>
                    <a:pt x="3459" y="19950"/>
                    <a:pt x="3710" y="20401"/>
                    <a:pt x="4010" y="20827"/>
                  </a:cubicBezTo>
                  <a:lnTo>
                    <a:pt x="3960" y="20802"/>
                  </a:lnTo>
                  <a:lnTo>
                    <a:pt x="3935" y="20802"/>
                  </a:lnTo>
                  <a:cubicBezTo>
                    <a:pt x="3760" y="20752"/>
                    <a:pt x="3584" y="20727"/>
                    <a:pt x="3359" y="20702"/>
                  </a:cubicBezTo>
                  <a:lnTo>
                    <a:pt x="3133" y="20702"/>
                  </a:lnTo>
                  <a:cubicBezTo>
                    <a:pt x="2858" y="20702"/>
                    <a:pt x="2557" y="20727"/>
                    <a:pt x="2256" y="20827"/>
                  </a:cubicBezTo>
                  <a:cubicBezTo>
                    <a:pt x="1930" y="20903"/>
                    <a:pt x="1579" y="21078"/>
                    <a:pt x="1279" y="21279"/>
                  </a:cubicBezTo>
                  <a:cubicBezTo>
                    <a:pt x="978" y="21504"/>
                    <a:pt x="727" y="21755"/>
                    <a:pt x="527" y="22081"/>
                  </a:cubicBezTo>
                  <a:cubicBezTo>
                    <a:pt x="326" y="22331"/>
                    <a:pt x="176" y="22682"/>
                    <a:pt x="101" y="23058"/>
                  </a:cubicBezTo>
                  <a:cubicBezTo>
                    <a:pt x="25" y="23359"/>
                    <a:pt x="0" y="23660"/>
                    <a:pt x="25" y="23985"/>
                  </a:cubicBezTo>
                  <a:cubicBezTo>
                    <a:pt x="50" y="24562"/>
                    <a:pt x="251" y="25163"/>
                    <a:pt x="577" y="25715"/>
                  </a:cubicBezTo>
                  <a:cubicBezTo>
                    <a:pt x="878" y="26241"/>
                    <a:pt x="1304" y="26717"/>
                    <a:pt x="1830" y="27093"/>
                  </a:cubicBezTo>
                  <a:cubicBezTo>
                    <a:pt x="2331" y="27494"/>
                    <a:pt x="2858" y="27770"/>
                    <a:pt x="3434" y="27920"/>
                  </a:cubicBezTo>
                  <a:cubicBezTo>
                    <a:pt x="3760" y="28020"/>
                    <a:pt x="4061" y="28046"/>
                    <a:pt x="4386" y="28046"/>
                  </a:cubicBezTo>
                  <a:cubicBezTo>
                    <a:pt x="4637" y="28046"/>
                    <a:pt x="4888" y="28020"/>
                    <a:pt x="5138" y="27970"/>
                  </a:cubicBezTo>
                  <a:cubicBezTo>
                    <a:pt x="5690" y="27820"/>
                    <a:pt x="6216" y="27469"/>
                    <a:pt x="6592" y="26993"/>
                  </a:cubicBezTo>
                  <a:cubicBezTo>
                    <a:pt x="6642" y="26943"/>
                    <a:pt x="6667" y="26893"/>
                    <a:pt x="6717" y="26843"/>
                  </a:cubicBezTo>
                  <a:cubicBezTo>
                    <a:pt x="7344" y="27544"/>
                    <a:pt x="8121" y="28171"/>
                    <a:pt x="9023" y="28747"/>
                  </a:cubicBezTo>
                  <a:cubicBezTo>
                    <a:pt x="9825" y="29249"/>
                    <a:pt x="10702" y="29650"/>
                    <a:pt x="11629" y="29925"/>
                  </a:cubicBezTo>
                  <a:cubicBezTo>
                    <a:pt x="12482" y="30201"/>
                    <a:pt x="13409" y="30351"/>
                    <a:pt x="14386" y="30401"/>
                  </a:cubicBezTo>
                  <a:cubicBezTo>
                    <a:pt x="14587" y="30427"/>
                    <a:pt x="14787" y="30427"/>
                    <a:pt x="14963" y="30427"/>
                  </a:cubicBezTo>
                  <a:cubicBezTo>
                    <a:pt x="15690" y="30427"/>
                    <a:pt x="16416" y="30351"/>
                    <a:pt x="17193" y="30226"/>
                  </a:cubicBezTo>
                  <a:cubicBezTo>
                    <a:pt x="18973" y="29950"/>
                    <a:pt x="20752" y="29299"/>
                    <a:pt x="22457" y="28321"/>
                  </a:cubicBezTo>
                  <a:cubicBezTo>
                    <a:pt x="23960" y="27444"/>
                    <a:pt x="25214" y="26416"/>
                    <a:pt x="26166" y="25213"/>
                  </a:cubicBezTo>
                  <a:cubicBezTo>
                    <a:pt x="26642" y="24612"/>
                    <a:pt x="27068" y="23985"/>
                    <a:pt x="27394" y="23309"/>
                  </a:cubicBezTo>
                  <a:cubicBezTo>
                    <a:pt x="27720" y="22632"/>
                    <a:pt x="27970" y="21905"/>
                    <a:pt x="28121" y="21178"/>
                  </a:cubicBezTo>
                  <a:cubicBezTo>
                    <a:pt x="28271" y="20426"/>
                    <a:pt x="28346" y="19624"/>
                    <a:pt x="28296" y="18822"/>
                  </a:cubicBezTo>
                  <a:cubicBezTo>
                    <a:pt x="28296" y="18446"/>
                    <a:pt x="28246" y="18020"/>
                    <a:pt x="28171" y="17569"/>
                  </a:cubicBezTo>
                  <a:cubicBezTo>
                    <a:pt x="28121" y="17143"/>
                    <a:pt x="28021" y="16717"/>
                    <a:pt x="27920" y="16291"/>
                  </a:cubicBezTo>
                  <a:cubicBezTo>
                    <a:pt x="27419" y="14286"/>
                    <a:pt x="26918" y="12532"/>
                    <a:pt x="26316" y="10928"/>
                  </a:cubicBezTo>
                  <a:cubicBezTo>
                    <a:pt x="25990" y="10000"/>
                    <a:pt x="25615" y="9098"/>
                    <a:pt x="25214" y="8296"/>
                  </a:cubicBezTo>
                  <a:cubicBezTo>
                    <a:pt x="24813" y="7419"/>
                    <a:pt x="24386" y="6642"/>
                    <a:pt x="23910" y="5915"/>
                  </a:cubicBezTo>
                  <a:lnTo>
                    <a:pt x="23860" y="5865"/>
                  </a:lnTo>
                  <a:lnTo>
                    <a:pt x="23885" y="5865"/>
                  </a:lnTo>
                  <a:cubicBezTo>
                    <a:pt x="23735" y="5539"/>
                    <a:pt x="23584" y="5213"/>
                    <a:pt x="23409" y="4888"/>
                  </a:cubicBezTo>
                  <a:cubicBezTo>
                    <a:pt x="23209" y="4537"/>
                    <a:pt x="22983" y="4186"/>
                    <a:pt x="22732" y="3860"/>
                  </a:cubicBezTo>
                  <a:cubicBezTo>
                    <a:pt x="22256" y="3183"/>
                    <a:pt x="21705" y="2582"/>
                    <a:pt x="21078" y="2080"/>
                  </a:cubicBezTo>
                  <a:cubicBezTo>
                    <a:pt x="19800" y="1028"/>
                    <a:pt x="18296" y="326"/>
                    <a:pt x="16717" y="101"/>
                  </a:cubicBezTo>
                  <a:cubicBezTo>
                    <a:pt x="16291" y="25"/>
                    <a:pt x="15840" y="0"/>
                    <a:pt x="1541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55"/>
            <p:cNvSpPr/>
            <p:nvPr/>
          </p:nvSpPr>
          <p:spPr>
            <a:xfrm>
              <a:off x="3350400" y="1254400"/>
              <a:ext cx="68325" cy="35750"/>
            </a:xfrm>
            <a:custGeom>
              <a:avLst/>
              <a:gdLst/>
              <a:ahLst/>
              <a:cxnLst/>
              <a:rect l="l" t="t" r="r" b="b"/>
              <a:pathLst>
                <a:path w="2733" h="1430" extrusionOk="0">
                  <a:moveTo>
                    <a:pt x="928" y="1"/>
                  </a:moveTo>
                  <a:cubicBezTo>
                    <a:pt x="802" y="26"/>
                    <a:pt x="677" y="51"/>
                    <a:pt x="552" y="101"/>
                  </a:cubicBezTo>
                  <a:cubicBezTo>
                    <a:pt x="502" y="126"/>
                    <a:pt x="427" y="176"/>
                    <a:pt x="376" y="226"/>
                  </a:cubicBezTo>
                  <a:cubicBezTo>
                    <a:pt x="376" y="226"/>
                    <a:pt x="376" y="251"/>
                    <a:pt x="351" y="251"/>
                  </a:cubicBezTo>
                  <a:lnTo>
                    <a:pt x="301" y="251"/>
                  </a:lnTo>
                  <a:cubicBezTo>
                    <a:pt x="251" y="251"/>
                    <a:pt x="176" y="251"/>
                    <a:pt x="126" y="302"/>
                  </a:cubicBezTo>
                  <a:cubicBezTo>
                    <a:pt x="51" y="327"/>
                    <a:pt x="26" y="402"/>
                    <a:pt x="26" y="452"/>
                  </a:cubicBezTo>
                  <a:cubicBezTo>
                    <a:pt x="0" y="527"/>
                    <a:pt x="26" y="602"/>
                    <a:pt x="51" y="652"/>
                  </a:cubicBezTo>
                  <a:cubicBezTo>
                    <a:pt x="126" y="753"/>
                    <a:pt x="226" y="828"/>
                    <a:pt x="301" y="903"/>
                  </a:cubicBezTo>
                  <a:cubicBezTo>
                    <a:pt x="401" y="978"/>
                    <a:pt x="527" y="1053"/>
                    <a:pt x="652" y="1104"/>
                  </a:cubicBezTo>
                  <a:cubicBezTo>
                    <a:pt x="878" y="1229"/>
                    <a:pt x="1128" y="1304"/>
                    <a:pt x="1379" y="1354"/>
                  </a:cubicBezTo>
                  <a:cubicBezTo>
                    <a:pt x="1630" y="1404"/>
                    <a:pt x="1855" y="1429"/>
                    <a:pt x="2106" y="1429"/>
                  </a:cubicBezTo>
                  <a:cubicBezTo>
                    <a:pt x="2331" y="1429"/>
                    <a:pt x="2607" y="1379"/>
                    <a:pt x="2682" y="1154"/>
                  </a:cubicBezTo>
                  <a:cubicBezTo>
                    <a:pt x="2707" y="1104"/>
                    <a:pt x="2732" y="1053"/>
                    <a:pt x="2707" y="1003"/>
                  </a:cubicBezTo>
                  <a:cubicBezTo>
                    <a:pt x="2707" y="953"/>
                    <a:pt x="2707" y="903"/>
                    <a:pt x="2682" y="853"/>
                  </a:cubicBezTo>
                  <a:cubicBezTo>
                    <a:pt x="2682" y="803"/>
                    <a:pt x="2632" y="753"/>
                    <a:pt x="2607" y="703"/>
                  </a:cubicBezTo>
                  <a:cubicBezTo>
                    <a:pt x="2582" y="652"/>
                    <a:pt x="2532" y="602"/>
                    <a:pt x="2507" y="577"/>
                  </a:cubicBezTo>
                  <a:cubicBezTo>
                    <a:pt x="2406" y="452"/>
                    <a:pt x="2281" y="352"/>
                    <a:pt x="2156" y="277"/>
                  </a:cubicBezTo>
                  <a:cubicBezTo>
                    <a:pt x="2031" y="201"/>
                    <a:pt x="1905" y="126"/>
                    <a:pt x="1755" y="76"/>
                  </a:cubicBezTo>
                  <a:cubicBezTo>
                    <a:pt x="1579" y="26"/>
                    <a:pt x="1379" y="1"/>
                    <a:pt x="1178" y="1"/>
                  </a:cubicBezTo>
                  <a:close/>
                </a:path>
              </a:pathLst>
            </a:custGeom>
            <a:solidFill>
              <a:srgbClr val="FF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55"/>
            <p:cNvSpPr/>
            <p:nvPr/>
          </p:nvSpPr>
          <p:spPr>
            <a:xfrm>
              <a:off x="3180600" y="1111550"/>
              <a:ext cx="107800" cy="87200"/>
            </a:xfrm>
            <a:custGeom>
              <a:avLst/>
              <a:gdLst/>
              <a:ahLst/>
              <a:cxnLst/>
              <a:rect l="l" t="t" r="r" b="b"/>
              <a:pathLst>
                <a:path w="4312" h="3488" extrusionOk="0">
                  <a:moveTo>
                    <a:pt x="2782" y="3033"/>
                  </a:moveTo>
                  <a:cubicBezTo>
                    <a:pt x="2763" y="3033"/>
                    <a:pt x="2759" y="3033"/>
                    <a:pt x="2746" y="3045"/>
                  </a:cubicBezTo>
                  <a:lnTo>
                    <a:pt x="2746" y="3045"/>
                  </a:lnTo>
                  <a:cubicBezTo>
                    <a:pt x="2758" y="3041"/>
                    <a:pt x="2770" y="3037"/>
                    <a:pt x="2782" y="3033"/>
                  </a:cubicBezTo>
                  <a:close/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710" y="51"/>
                    <a:pt x="3660" y="76"/>
                    <a:pt x="3660" y="126"/>
                  </a:cubicBezTo>
                  <a:cubicBezTo>
                    <a:pt x="3635" y="176"/>
                    <a:pt x="3635" y="201"/>
                    <a:pt x="3660" y="251"/>
                  </a:cubicBezTo>
                  <a:cubicBezTo>
                    <a:pt x="3685" y="276"/>
                    <a:pt x="3685" y="301"/>
                    <a:pt x="3685" y="351"/>
                  </a:cubicBezTo>
                  <a:cubicBezTo>
                    <a:pt x="3685" y="326"/>
                    <a:pt x="3685" y="326"/>
                    <a:pt x="3685" y="326"/>
                  </a:cubicBezTo>
                  <a:lnTo>
                    <a:pt x="3710" y="351"/>
                  </a:lnTo>
                  <a:cubicBezTo>
                    <a:pt x="3785" y="602"/>
                    <a:pt x="3860" y="853"/>
                    <a:pt x="3885" y="1128"/>
                  </a:cubicBezTo>
                  <a:cubicBezTo>
                    <a:pt x="3885" y="1329"/>
                    <a:pt x="3885" y="1529"/>
                    <a:pt x="3860" y="1730"/>
                  </a:cubicBezTo>
                  <a:cubicBezTo>
                    <a:pt x="3810" y="1880"/>
                    <a:pt x="3760" y="2031"/>
                    <a:pt x="3710" y="2181"/>
                  </a:cubicBezTo>
                  <a:cubicBezTo>
                    <a:pt x="3635" y="2306"/>
                    <a:pt x="3559" y="2432"/>
                    <a:pt x="3459" y="2557"/>
                  </a:cubicBezTo>
                  <a:cubicBezTo>
                    <a:pt x="3359" y="2657"/>
                    <a:pt x="3259" y="2757"/>
                    <a:pt x="3158" y="2833"/>
                  </a:cubicBezTo>
                  <a:cubicBezTo>
                    <a:pt x="3033" y="2933"/>
                    <a:pt x="2883" y="2983"/>
                    <a:pt x="2732" y="3058"/>
                  </a:cubicBezTo>
                  <a:cubicBezTo>
                    <a:pt x="2738" y="3053"/>
                    <a:pt x="2742" y="3048"/>
                    <a:pt x="2746" y="3045"/>
                  </a:cubicBezTo>
                  <a:lnTo>
                    <a:pt x="2746" y="3045"/>
                  </a:lnTo>
                  <a:cubicBezTo>
                    <a:pt x="2608" y="3087"/>
                    <a:pt x="2469" y="3110"/>
                    <a:pt x="2331" y="3133"/>
                  </a:cubicBezTo>
                  <a:cubicBezTo>
                    <a:pt x="2280" y="3141"/>
                    <a:pt x="2231" y="3144"/>
                    <a:pt x="2182" y="3144"/>
                  </a:cubicBezTo>
                  <a:cubicBezTo>
                    <a:pt x="2066" y="3144"/>
                    <a:pt x="1954" y="3126"/>
                    <a:pt x="1830" y="3108"/>
                  </a:cubicBezTo>
                  <a:cubicBezTo>
                    <a:pt x="1705" y="3083"/>
                    <a:pt x="1579" y="3033"/>
                    <a:pt x="1454" y="2983"/>
                  </a:cubicBezTo>
                  <a:cubicBezTo>
                    <a:pt x="1329" y="2908"/>
                    <a:pt x="1203" y="2833"/>
                    <a:pt x="1078" y="2757"/>
                  </a:cubicBezTo>
                  <a:cubicBezTo>
                    <a:pt x="978" y="2632"/>
                    <a:pt x="853" y="2532"/>
                    <a:pt x="777" y="2381"/>
                  </a:cubicBezTo>
                  <a:cubicBezTo>
                    <a:pt x="652" y="2206"/>
                    <a:pt x="552" y="2031"/>
                    <a:pt x="477" y="1830"/>
                  </a:cubicBezTo>
                  <a:cubicBezTo>
                    <a:pt x="426" y="1655"/>
                    <a:pt x="376" y="1454"/>
                    <a:pt x="351" y="1254"/>
                  </a:cubicBezTo>
                  <a:cubicBezTo>
                    <a:pt x="331" y="1171"/>
                    <a:pt x="258" y="1122"/>
                    <a:pt x="177" y="1122"/>
                  </a:cubicBezTo>
                  <a:cubicBezTo>
                    <a:pt x="160" y="1122"/>
                    <a:pt x="143" y="1124"/>
                    <a:pt x="126" y="1128"/>
                  </a:cubicBezTo>
                  <a:cubicBezTo>
                    <a:pt x="51" y="1153"/>
                    <a:pt x="0" y="1229"/>
                    <a:pt x="0" y="1329"/>
                  </a:cubicBezTo>
                  <a:cubicBezTo>
                    <a:pt x="101" y="1905"/>
                    <a:pt x="326" y="2482"/>
                    <a:pt x="752" y="2908"/>
                  </a:cubicBezTo>
                  <a:cubicBezTo>
                    <a:pt x="928" y="3083"/>
                    <a:pt x="1128" y="3209"/>
                    <a:pt x="1354" y="3309"/>
                  </a:cubicBezTo>
                  <a:cubicBezTo>
                    <a:pt x="1579" y="3409"/>
                    <a:pt x="1805" y="3459"/>
                    <a:pt x="2031" y="3484"/>
                  </a:cubicBezTo>
                  <a:cubicBezTo>
                    <a:pt x="2068" y="3486"/>
                    <a:pt x="2106" y="3487"/>
                    <a:pt x="2144" y="3487"/>
                  </a:cubicBezTo>
                  <a:cubicBezTo>
                    <a:pt x="2557" y="3487"/>
                    <a:pt x="2964" y="3363"/>
                    <a:pt x="3309" y="3133"/>
                  </a:cubicBezTo>
                  <a:cubicBezTo>
                    <a:pt x="3509" y="3008"/>
                    <a:pt x="3685" y="2858"/>
                    <a:pt x="3835" y="2657"/>
                  </a:cubicBezTo>
                  <a:cubicBezTo>
                    <a:pt x="3960" y="2457"/>
                    <a:pt x="4086" y="2231"/>
                    <a:pt x="4136" y="2006"/>
                  </a:cubicBezTo>
                  <a:cubicBezTo>
                    <a:pt x="4311" y="1354"/>
                    <a:pt x="4211" y="702"/>
                    <a:pt x="3960" y="101"/>
                  </a:cubicBezTo>
                  <a:cubicBezTo>
                    <a:pt x="3960" y="51"/>
                    <a:pt x="3910" y="26"/>
                    <a:pt x="3860" y="1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55"/>
            <p:cNvSpPr/>
            <p:nvPr/>
          </p:nvSpPr>
          <p:spPr>
            <a:xfrm>
              <a:off x="3435600" y="1028225"/>
              <a:ext cx="87750" cy="82800"/>
            </a:xfrm>
            <a:custGeom>
              <a:avLst/>
              <a:gdLst/>
              <a:ahLst/>
              <a:cxnLst/>
              <a:rect l="l" t="t" r="r" b="b"/>
              <a:pathLst>
                <a:path w="3510" h="3312" extrusionOk="0">
                  <a:moveTo>
                    <a:pt x="2983" y="0"/>
                  </a:moveTo>
                  <a:cubicBezTo>
                    <a:pt x="2958" y="0"/>
                    <a:pt x="2933" y="0"/>
                    <a:pt x="2908" y="25"/>
                  </a:cubicBezTo>
                  <a:cubicBezTo>
                    <a:pt x="2808" y="50"/>
                    <a:pt x="2783" y="176"/>
                    <a:pt x="2833" y="251"/>
                  </a:cubicBezTo>
                  <a:cubicBezTo>
                    <a:pt x="2883" y="376"/>
                    <a:pt x="2933" y="501"/>
                    <a:pt x="2983" y="602"/>
                  </a:cubicBezTo>
                  <a:cubicBezTo>
                    <a:pt x="2983" y="602"/>
                    <a:pt x="2958" y="577"/>
                    <a:pt x="2958" y="577"/>
                  </a:cubicBezTo>
                  <a:lnTo>
                    <a:pt x="2958" y="577"/>
                  </a:lnTo>
                  <a:cubicBezTo>
                    <a:pt x="3059" y="827"/>
                    <a:pt x="3109" y="1103"/>
                    <a:pt x="3134" y="1354"/>
                  </a:cubicBezTo>
                  <a:cubicBezTo>
                    <a:pt x="3159" y="1554"/>
                    <a:pt x="3159" y="1730"/>
                    <a:pt x="3134" y="1905"/>
                  </a:cubicBezTo>
                  <a:cubicBezTo>
                    <a:pt x="3109" y="2030"/>
                    <a:pt x="3059" y="2156"/>
                    <a:pt x="3009" y="2281"/>
                  </a:cubicBezTo>
                  <a:cubicBezTo>
                    <a:pt x="2958" y="2356"/>
                    <a:pt x="2908" y="2456"/>
                    <a:pt x="2833" y="2532"/>
                  </a:cubicBezTo>
                  <a:cubicBezTo>
                    <a:pt x="2758" y="2607"/>
                    <a:pt x="2683" y="2682"/>
                    <a:pt x="2608" y="2757"/>
                  </a:cubicBezTo>
                  <a:cubicBezTo>
                    <a:pt x="2507" y="2807"/>
                    <a:pt x="2407" y="2857"/>
                    <a:pt x="2332" y="2882"/>
                  </a:cubicBezTo>
                  <a:cubicBezTo>
                    <a:pt x="2232" y="2933"/>
                    <a:pt x="2106" y="2933"/>
                    <a:pt x="2006" y="2958"/>
                  </a:cubicBezTo>
                  <a:cubicBezTo>
                    <a:pt x="1881" y="2958"/>
                    <a:pt x="1780" y="2958"/>
                    <a:pt x="1655" y="2933"/>
                  </a:cubicBezTo>
                  <a:cubicBezTo>
                    <a:pt x="1530" y="2907"/>
                    <a:pt x="1405" y="2882"/>
                    <a:pt x="1279" y="2807"/>
                  </a:cubicBezTo>
                  <a:cubicBezTo>
                    <a:pt x="1179" y="2757"/>
                    <a:pt x="1079" y="2682"/>
                    <a:pt x="978" y="2607"/>
                  </a:cubicBezTo>
                  <a:cubicBezTo>
                    <a:pt x="878" y="2506"/>
                    <a:pt x="778" y="2406"/>
                    <a:pt x="703" y="2306"/>
                  </a:cubicBezTo>
                  <a:cubicBezTo>
                    <a:pt x="602" y="2156"/>
                    <a:pt x="552" y="2030"/>
                    <a:pt x="502" y="1880"/>
                  </a:cubicBezTo>
                  <a:cubicBezTo>
                    <a:pt x="427" y="1679"/>
                    <a:pt x="377" y="1479"/>
                    <a:pt x="352" y="1278"/>
                  </a:cubicBezTo>
                  <a:cubicBezTo>
                    <a:pt x="352" y="1203"/>
                    <a:pt x="352" y="1153"/>
                    <a:pt x="352" y="1078"/>
                  </a:cubicBezTo>
                  <a:cubicBezTo>
                    <a:pt x="352" y="1028"/>
                    <a:pt x="327" y="1003"/>
                    <a:pt x="302" y="953"/>
                  </a:cubicBezTo>
                  <a:cubicBezTo>
                    <a:pt x="277" y="928"/>
                    <a:pt x="227" y="902"/>
                    <a:pt x="176" y="902"/>
                  </a:cubicBezTo>
                  <a:cubicBezTo>
                    <a:pt x="101" y="902"/>
                    <a:pt x="1" y="978"/>
                    <a:pt x="1" y="1078"/>
                  </a:cubicBezTo>
                  <a:cubicBezTo>
                    <a:pt x="26" y="1379"/>
                    <a:pt x="51" y="1704"/>
                    <a:pt x="176" y="2005"/>
                  </a:cubicBezTo>
                  <a:cubicBezTo>
                    <a:pt x="252" y="2256"/>
                    <a:pt x="377" y="2481"/>
                    <a:pt x="552" y="2682"/>
                  </a:cubicBezTo>
                  <a:cubicBezTo>
                    <a:pt x="703" y="2857"/>
                    <a:pt x="903" y="3008"/>
                    <a:pt x="1104" y="3108"/>
                  </a:cubicBezTo>
                  <a:cubicBezTo>
                    <a:pt x="1304" y="3208"/>
                    <a:pt x="1530" y="3283"/>
                    <a:pt x="1755" y="3308"/>
                  </a:cubicBezTo>
                  <a:cubicBezTo>
                    <a:pt x="1791" y="3311"/>
                    <a:pt x="1826" y="3312"/>
                    <a:pt x="1861" y="3312"/>
                  </a:cubicBezTo>
                  <a:cubicBezTo>
                    <a:pt x="2251" y="3312"/>
                    <a:pt x="2634" y="3183"/>
                    <a:pt x="2933" y="2907"/>
                  </a:cubicBezTo>
                  <a:cubicBezTo>
                    <a:pt x="3109" y="2757"/>
                    <a:pt x="3234" y="2582"/>
                    <a:pt x="3334" y="2356"/>
                  </a:cubicBezTo>
                  <a:cubicBezTo>
                    <a:pt x="3460" y="2131"/>
                    <a:pt x="3485" y="1855"/>
                    <a:pt x="3510" y="1604"/>
                  </a:cubicBezTo>
                  <a:cubicBezTo>
                    <a:pt x="3510" y="1404"/>
                    <a:pt x="3485" y="1178"/>
                    <a:pt x="3435" y="978"/>
                  </a:cubicBezTo>
                  <a:cubicBezTo>
                    <a:pt x="3384" y="652"/>
                    <a:pt x="3259" y="376"/>
                    <a:pt x="3134" y="100"/>
                  </a:cubicBezTo>
                  <a:cubicBezTo>
                    <a:pt x="3109" y="25"/>
                    <a:pt x="3034" y="0"/>
                    <a:pt x="2983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55"/>
            <p:cNvSpPr/>
            <p:nvPr/>
          </p:nvSpPr>
          <p:spPr>
            <a:xfrm>
              <a:off x="3341000" y="1209925"/>
              <a:ext cx="117825" cy="84600"/>
            </a:xfrm>
            <a:custGeom>
              <a:avLst/>
              <a:gdLst/>
              <a:ahLst/>
              <a:cxnLst/>
              <a:rect l="l" t="t" r="r" b="b"/>
              <a:pathLst>
                <a:path w="4713" h="3384" extrusionOk="0">
                  <a:moveTo>
                    <a:pt x="1554" y="1930"/>
                  </a:moveTo>
                  <a:cubicBezTo>
                    <a:pt x="1655" y="1930"/>
                    <a:pt x="1755" y="1930"/>
                    <a:pt x="1830" y="1955"/>
                  </a:cubicBezTo>
                  <a:cubicBezTo>
                    <a:pt x="1955" y="1980"/>
                    <a:pt x="2081" y="2030"/>
                    <a:pt x="2206" y="2081"/>
                  </a:cubicBezTo>
                  <a:cubicBezTo>
                    <a:pt x="2331" y="2131"/>
                    <a:pt x="2432" y="2206"/>
                    <a:pt x="2507" y="2281"/>
                  </a:cubicBezTo>
                  <a:cubicBezTo>
                    <a:pt x="2607" y="2356"/>
                    <a:pt x="2682" y="2431"/>
                    <a:pt x="2757" y="2532"/>
                  </a:cubicBezTo>
                  <a:lnTo>
                    <a:pt x="2732" y="2507"/>
                  </a:lnTo>
                  <a:lnTo>
                    <a:pt x="2732" y="2507"/>
                  </a:lnTo>
                  <a:cubicBezTo>
                    <a:pt x="2808" y="2607"/>
                    <a:pt x="2858" y="2732"/>
                    <a:pt x="2908" y="2858"/>
                  </a:cubicBezTo>
                  <a:cubicBezTo>
                    <a:pt x="2933" y="2883"/>
                    <a:pt x="2933" y="2933"/>
                    <a:pt x="2933" y="2958"/>
                  </a:cubicBezTo>
                  <a:cubicBezTo>
                    <a:pt x="2833" y="2983"/>
                    <a:pt x="2707" y="3008"/>
                    <a:pt x="2557" y="3033"/>
                  </a:cubicBezTo>
                  <a:lnTo>
                    <a:pt x="2381" y="3033"/>
                  </a:lnTo>
                  <a:cubicBezTo>
                    <a:pt x="2206" y="3033"/>
                    <a:pt x="2031" y="3008"/>
                    <a:pt x="1855" y="2983"/>
                  </a:cubicBezTo>
                  <a:cubicBezTo>
                    <a:pt x="1630" y="2933"/>
                    <a:pt x="1429" y="2883"/>
                    <a:pt x="1229" y="2782"/>
                  </a:cubicBezTo>
                  <a:cubicBezTo>
                    <a:pt x="1078" y="2707"/>
                    <a:pt x="928" y="2632"/>
                    <a:pt x="828" y="2532"/>
                  </a:cubicBezTo>
                  <a:cubicBezTo>
                    <a:pt x="752" y="2457"/>
                    <a:pt x="677" y="2381"/>
                    <a:pt x="627" y="2306"/>
                  </a:cubicBezTo>
                  <a:cubicBezTo>
                    <a:pt x="677" y="2281"/>
                    <a:pt x="727" y="2231"/>
                    <a:pt x="777" y="2181"/>
                  </a:cubicBezTo>
                  <a:cubicBezTo>
                    <a:pt x="878" y="2106"/>
                    <a:pt x="1003" y="2056"/>
                    <a:pt x="1103" y="2005"/>
                  </a:cubicBezTo>
                  <a:cubicBezTo>
                    <a:pt x="1229" y="1980"/>
                    <a:pt x="1329" y="1955"/>
                    <a:pt x="1454" y="1930"/>
                  </a:cubicBezTo>
                  <a:close/>
                  <a:moveTo>
                    <a:pt x="3710" y="0"/>
                  </a:moveTo>
                  <a:cubicBezTo>
                    <a:pt x="3610" y="0"/>
                    <a:pt x="3484" y="0"/>
                    <a:pt x="3359" y="25"/>
                  </a:cubicBezTo>
                  <a:cubicBezTo>
                    <a:pt x="3234" y="76"/>
                    <a:pt x="3108" y="101"/>
                    <a:pt x="3008" y="151"/>
                  </a:cubicBezTo>
                  <a:cubicBezTo>
                    <a:pt x="2908" y="201"/>
                    <a:pt x="2808" y="251"/>
                    <a:pt x="2707" y="301"/>
                  </a:cubicBezTo>
                  <a:cubicBezTo>
                    <a:pt x="2632" y="326"/>
                    <a:pt x="2557" y="376"/>
                    <a:pt x="2482" y="401"/>
                  </a:cubicBezTo>
                  <a:lnTo>
                    <a:pt x="2432" y="401"/>
                  </a:lnTo>
                  <a:cubicBezTo>
                    <a:pt x="2281" y="401"/>
                    <a:pt x="2156" y="376"/>
                    <a:pt x="2056" y="376"/>
                  </a:cubicBezTo>
                  <a:cubicBezTo>
                    <a:pt x="1980" y="351"/>
                    <a:pt x="1905" y="326"/>
                    <a:pt x="1830" y="326"/>
                  </a:cubicBezTo>
                  <a:cubicBezTo>
                    <a:pt x="1605" y="276"/>
                    <a:pt x="1379" y="226"/>
                    <a:pt x="1178" y="226"/>
                  </a:cubicBezTo>
                  <a:lnTo>
                    <a:pt x="1103" y="226"/>
                  </a:lnTo>
                  <a:cubicBezTo>
                    <a:pt x="978" y="226"/>
                    <a:pt x="878" y="226"/>
                    <a:pt x="777" y="276"/>
                  </a:cubicBezTo>
                  <a:cubicBezTo>
                    <a:pt x="627" y="301"/>
                    <a:pt x="502" y="401"/>
                    <a:pt x="402" y="502"/>
                  </a:cubicBezTo>
                  <a:cubicBezTo>
                    <a:pt x="276" y="652"/>
                    <a:pt x="201" y="827"/>
                    <a:pt x="151" y="953"/>
                  </a:cubicBezTo>
                  <a:cubicBezTo>
                    <a:pt x="76" y="1128"/>
                    <a:pt x="51" y="1304"/>
                    <a:pt x="26" y="1529"/>
                  </a:cubicBezTo>
                  <a:cubicBezTo>
                    <a:pt x="1" y="1830"/>
                    <a:pt x="76" y="2156"/>
                    <a:pt x="251" y="2406"/>
                  </a:cubicBezTo>
                  <a:cubicBezTo>
                    <a:pt x="402" y="2657"/>
                    <a:pt x="652" y="2858"/>
                    <a:pt x="928" y="3033"/>
                  </a:cubicBezTo>
                  <a:cubicBezTo>
                    <a:pt x="1204" y="3183"/>
                    <a:pt x="1504" y="3284"/>
                    <a:pt x="1855" y="3334"/>
                  </a:cubicBezTo>
                  <a:cubicBezTo>
                    <a:pt x="2031" y="3384"/>
                    <a:pt x="2181" y="3384"/>
                    <a:pt x="2356" y="3384"/>
                  </a:cubicBezTo>
                  <a:cubicBezTo>
                    <a:pt x="2507" y="3384"/>
                    <a:pt x="2657" y="3384"/>
                    <a:pt x="2833" y="3359"/>
                  </a:cubicBezTo>
                  <a:cubicBezTo>
                    <a:pt x="3083" y="3309"/>
                    <a:pt x="3359" y="3208"/>
                    <a:pt x="3610" y="3058"/>
                  </a:cubicBezTo>
                  <a:cubicBezTo>
                    <a:pt x="3785" y="2933"/>
                    <a:pt x="3960" y="2782"/>
                    <a:pt x="4136" y="2582"/>
                  </a:cubicBezTo>
                  <a:cubicBezTo>
                    <a:pt x="4261" y="2406"/>
                    <a:pt x="4386" y="2231"/>
                    <a:pt x="4487" y="2005"/>
                  </a:cubicBezTo>
                  <a:cubicBezTo>
                    <a:pt x="4587" y="1805"/>
                    <a:pt x="4637" y="1604"/>
                    <a:pt x="4662" y="1379"/>
                  </a:cubicBezTo>
                  <a:cubicBezTo>
                    <a:pt x="4712" y="1178"/>
                    <a:pt x="4687" y="978"/>
                    <a:pt x="4662" y="777"/>
                  </a:cubicBezTo>
                  <a:cubicBezTo>
                    <a:pt x="4637" y="602"/>
                    <a:pt x="4562" y="452"/>
                    <a:pt x="4437" y="326"/>
                  </a:cubicBezTo>
                  <a:cubicBezTo>
                    <a:pt x="4336" y="176"/>
                    <a:pt x="4186" y="76"/>
                    <a:pt x="4011" y="25"/>
                  </a:cubicBezTo>
                  <a:cubicBezTo>
                    <a:pt x="3910" y="0"/>
                    <a:pt x="3810" y="0"/>
                    <a:pt x="3710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55"/>
            <p:cNvSpPr/>
            <p:nvPr/>
          </p:nvSpPr>
          <p:spPr>
            <a:xfrm>
              <a:off x="3361050" y="1041375"/>
              <a:ext cx="80850" cy="150425"/>
            </a:xfrm>
            <a:custGeom>
              <a:avLst/>
              <a:gdLst/>
              <a:ahLst/>
              <a:cxnLst/>
              <a:rect l="l" t="t" r="r" b="b"/>
              <a:pathLst>
                <a:path w="3234" h="6017" extrusionOk="0"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51" y="502"/>
                    <a:pt x="126" y="903"/>
                    <a:pt x="251" y="1304"/>
                  </a:cubicBezTo>
                  <a:cubicBezTo>
                    <a:pt x="301" y="1479"/>
                    <a:pt x="376" y="1655"/>
                    <a:pt x="452" y="1805"/>
                  </a:cubicBezTo>
                  <a:cubicBezTo>
                    <a:pt x="552" y="2006"/>
                    <a:pt x="677" y="2206"/>
                    <a:pt x="803" y="2381"/>
                  </a:cubicBezTo>
                  <a:cubicBezTo>
                    <a:pt x="1028" y="2707"/>
                    <a:pt x="1304" y="2958"/>
                    <a:pt x="1605" y="3209"/>
                  </a:cubicBezTo>
                  <a:cubicBezTo>
                    <a:pt x="1880" y="3384"/>
                    <a:pt x="2156" y="3559"/>
                    <a:pt x="2407" y="3760"/>
                  </a:cubicBezTo>
                  <a:cubicBezTo>
                    <a:pt x="2507" y="3860"/>
                    <a:pt x="2607" y="3960"/>
                    <a:pt x="2682" y="4061"/>
                  </a:cubicBezTo>
                  <a:cubicBezTo>
                    <a:pt x="2732" y="4136"/>
                    <a:pt x="2757" y="4186"/>
                    <a:pt x="2782" y="4261"/>
                  </a:cubicBezTo>
                  <a:cubicBezTo>
                    <a:pt x="2808" y="4311"/>
                    <a:pt x="2808" y="4386"/>
                    <a:pt x="2833" y="4437"/>
                  </a:cubicBezTo>
                  <a:cubicBezTo>
                    <a:pt x="2833" y="4537"/>
                    <a:pt x="2808" y="4612"/>
                    <a:pt x="2808" y="4687"/>
                  </a:cubicBezTo>
                  <a:cubicBezTo>
                    <a:pt x="2782" y="4787"/>
                    <a:pt x="2757" y="4863"/>
                    <a:pt x="2732" y="4938"/>
                  </a:cubicBezTo>
                  <a:cubicBezTo>
                    <a:pt x="2682" y="4988"/>
                    <a:pt x="2657" y="5063"/>
                    <a:pt x="2607" y="5138"/>
                  </a:cubicBezTo>
                  <a:cubicBezTo>
                    <a:pt x="2532" y="5214"/>
                    <a:pt x="2457" y="5264"/>
                    <a:pt x="2381" y="5339"/>
                  </a:cubicBezTo>
                  <a:cubicBezTo>
                    <a:pt x="2256" y="5414"/>
                    <a:pt x="2131" y="5464"/>
                    <a:pt x="2006" y="5514"/>
                  </a:cubicBezTo>
                  <a:cubicBezTo>
                    <a:pt x="1880" y="5564"/>
                    <a:pt x="1755" y="5590"/>
                    <a:pt x="1605" y="5615"/>
                  </a:cubicBezTo>
                  <a:lnTo>
                    <a:pt x="1379" y="5615"/>
                  </a:lnTo>
                  <a:cubicBezTo>
                    <a:pt x="1368" y="5612"/>
                    <a:pt x="1358" y="5611"/>
                    <a:pt x="1348" y="5611"/>
                  </a:cubicBezTo>
                  <a:cubicBezTo>
                    <a:pt x="1263" y="5611"/>
                    <a:pt x="1201" y="5700"/>
                    <a:pt x="1178" y="5790"/>
                  </a:cubicBezTo>
                  <a:cubicBezTo>
                    <a:pt x="1178" y="5840"/>
                    <a:pt x="1204" y="5890"/>
                    <a:pt x="1229" y="5940"/>
                  </a:cubicBezTo>
                  <a:cubicBezTo>
                    <a:pt x="1279" y="5965"/>
                    <a:pt x="1329" y="5991"/>
                    <a:pt x="1379" y="5991"/>
                  </a:cubicBezTo>
                  <a:cubicBezTo>
                    <a:pt x="1459" y="6008"/>
                    <a:pt x="1539" y="6017"/>
                    <a:pt x="1619" y="6017"/>
                  </a:cubicBezTo>
                  <a:cubicBezTo>
                    <a:pt x="1764" y="6017"/>
                    <a:pt x="1910" y="5989"/>
                    <a:pt x="2056" y="5940"/>
                  </a:cubicBezTo>
                  <a:cubicBezTo>
                    <a:pt x="2281" y="5890"/>
                    <a:pt x="2507" y="5765"/>
                    <a:pt x="2707" y="5590"/>
                  </a:cubicBezTo>
                  <a:cubicBezTo>
                    <a:pt x="2782" y="5514"/>
                    <a:pt x="2858" y="5439"/>
                    <a:pt x="2933" y="5364"/>
                  </a:cubicBezTo>
                  <a:cubicBezTo>
                    <a:pt x="3008" y="5264"/>
                    <a:pt x="3058" y="5163"/>
                    <a:pt x="3108" y="5038"/>
                  </a:cubicBezTo>
                  <a:cubicBezTo>
                    <a:pt x="3158" y="4938"/>
                    <a:pt x="3183" y="4813"/>
                    <a:pt x="3209" y="4687"/>
                  </a:cubicBezTo>
                  <a:cubicBezTo>
                    <a:pt x="3234" y="4562"/>
                    <a:pt x="3209" y="4462"/>
                    <a:pt x="3209" y="4336"/>
                  </a:cubicBezTo>
                  <a:cubicBezTo>
                    <a:pt x="3183" y="4261"/>
                    <a:pt x="3158" y="4161"/>
                    <a:pt x="3133" y="4086"/>
                  </a:cubicBezTo>
                  <a:cubicBezTo>
                    <a:pt x="3083" y="3985"/>
                    <a:pt x="3033" y="3910"/>
                    <a:pt x="2983" y="3835"/>
                  </a:cubicBezTo>
                  <a:cubicBezTo>
                    <a:pt x="2908" y="3735"/>
                    <a:pt x="2858" y="3685"/>
                    <a:pt x="2782" y="3610"/>
                  </a:cubicBezTo>
                  <a:cubicBezTo>
                    <a:pt x="2682" y="3534"/>
                    <a:pt x="2607" y="3459"/>
                    <a:pt x="2532" y="3409"/>
                  </a:cubicBezTo>
                  <a:cubicBezTo>
                    <a:pt x="2356" y="3284"/>
                    <a:pt x="2156" y="3183"/>
                    <a:pt x="1980" y="3058"/>
                  </a:cubicBezTo>
                  <a:cubicBezTo>
                    <a:pt x="1880" y="3008"/>
                    <a:pt x="1805" y="2958"/>
                    <a:pt x="1705" y="2908"/>
                  </a:cubicBezTo>
                  <a:cubicBezTo>
                    <a:pt x="1605" y="2833"/>
                    <a:pt x="1529" y="2757"/>
                    <a:pt x="1429" y="2682"/>
                  </a:cubicBezTo>
                  <a:cubicBezTo>
                    <a:pt x="1204" y="2482"/>
                    <a:pt x="1003" y="2281"/>
                    <a:pt x="828" y="2031"/>
                  </a:cubicBezTo>
                  <a:lnTo>
                    <a:pt x="828" y="2031"/>
                  </a:lnTo>
                  <a:lnTo>
                    <a:pt x="853" y="2056"/>
                  </a:lnTo>
                  <a:cubicBezTo>
                    <a:pt x="677" y="1805"/>
                    <a:pt x="527" y="1529"/>
                    <a:pt x="427" y="1229"/>
                  </a:cubicBezTo>
                  <a:cubicBezTo>
                    <a:pt x="301" y="853"/>
                    <a:pt x="226" y="452"/>
                    <a:pt x="176" y="51"/>
                  </a:cubicBez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55"/>
            <p:cNvSpPr/>
            <p:nvPr/>
          </p:nvSpPr>
          <p:spPr>
            <a:xfrm>
              <a:off x="2982600" y="1278225"/>
              <a:ext cx="43875" cy="87275"/>
            </a:xfrm>
            <a:custGeom>
              <a:avLst/>
              <a:gdLst/>
              <a:ahLst/>
              <a:cxnLst/>
              <a:rect l="l" t="t" r="r" b="b"/>
              <a:pathLst>
                <a:path w="1755" h="3491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51" y="376"/>
                    <a:pt x="1" y="677"/>
                    <a:pt x="1" y="1003"/>
                  </a:cubicBezTo>
                  <a:cubicBezTo>
                    <a:pt x="1" y="1329"/>
                    <a:pt x="26" y="1679"/>
                    <a:pt x="126" y="2005"/>
                  </a:cubicBezTo>
                  <a:cubicBezTo>
                    <a:pt x="151" y="2156"/>
                    <a:pt x="226" y="2331"/>
                    <a:pt x="301" y="2481"/>
                  </a:cubicBezTo>
                  <a:cubicBezTo>
                    <a:pt x="377" y="2632"/>
                    <a:pt x="477" y="2782"/>
                    <a:pt x="577" y="2908"/>
                  </a:cubicBezTo>
                  <a:cubicBezTo>
                    <a:pt x="803" y="3183"/>
                    <a:pt x="1103" y="3384"/>
                    <a:pt x="1429" y="3484"/>
                  </a:cubicBezTo>
                  <a:cubicBezTo>
                    <a:pt x="1450" y="3488"/>
                    <a:pt x="1471" y="3490"/>
                    <a:pt x="1491" y="3490"/>
                  </a:cubicBezTo>
                  <a:cubicBezTo>
                    <a:pt x="1594" y="3490"/>
                    <a:pt x="1688" y="3438"/>
                    <a:pt x="1730" y="3334"/>
                  </a:cubicBezTo>
                  <a:cubicBezTo>
                    <a:pt x="1755" y="3208"/>
                    <a:pt x="1680" y="3083"/>
                    <a:pt x="1580" y="3033"/>
                  </a:cubicBezTo>
                  <a:cubicBezTo>
                    <a:pt x="1542" y="3014"/>
                    <a:pt x="1504" y="3009"/>
                    <a:pt x="1477" y="2998"/>
                  </a:cubicBezTo>
                  <a:lnTo>
                    <a:pt x="1477" y="2998"/>
                  </a:lnTo>
                  <a:cubicBezTo>
                    <a:pt x="1479" y="3003"/>
                    <a:pt x="1479" y="3008"/>
                    <a:pt x="1479" y="3008"/>
                  </a:cubicBezTo>
                  <a:lnTo>
                    <a:pt x="1454" y="2983"/>
                  </a:lnTo>
                  <a:lnTo>
                    <a:pt x="1454" y="2983"/>
                  </a:lnTo>
                  <a:cubicBezTo>
                    <a:pt x="1460" y="2989"/>
                    <a:pt x="1468" y="2994"/>
                    <a:pt x="1477" y="2998"/>
                  </a:cubicBezTo>
                  <a:lnTo>
                    <a:pt x="1477" y="2998"/>
                  </a:lnTo>
                  <a:cubicBezTo>
                    <a:pt x="1474" y="2991"/>
                    <a:pt x="1468" y="2983"/>
                    <a:pt x="1454" y="2983"/>
                  </a:cubicBezTo>
                  <a:cubicBezTo>
                    <a:pt x="1329" y="2908"/>
                    <a:pt x="1229" y="2857"/>
                    <a:pt x="1128" y="2782"/>
                  </a:cubicBezTo>
                  <a:cubicBezTo>
                    <a:pt x="1003" y="2657"/>
                    <a:pt x="878" y="2532"/>
                    <a:pt x="778" y="2381"/>
                  </a:cubicBezTo>
                  <a:cubicBezTo>
                    <a:pt x="652" y="2181"/>
                    <a:pt x="552" y="1980"/>
                    <a:pt x="477" y="1755"/>
                  </a:cubicBezTo>
                  <a:cubicBezTo>
                    <a:pt x="402" y="1529"/>
                    <a:pt x="351" y="1304"/>
                    <a:pt x="326" y="1078"/>
                  </a:cubicBezTo>
                  <a:cubicBezTo>
                    <a:pt x="301" y="902"/>
                    <a:pt x="301" y="702"/>
                    <a:pt x="351" y="501"/>
                  </a:cubicBezTo>
                  <a:cubicBezTo>
                    <a:pt x="377" y="376"/>
                    <a:pt x="402" y="276"/>
                    <a:pt x="452" y="176"/>
                  </a:cubicBezTo>
                  <a:cubicBezTo>
                    <a:pt x="477" y="100"/>
                    <a:pt x="427" y="25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55"/>
            <p:cNvSpPr/>
            <p:nvPr/>
          </p:nvSpPr>
          <p:spPr>
            <a:xfrm>
              <a:off x="2933725" y="1276350"/>
              <a:ext cx="56250" cy="25125"/>
            </a:xfrm>
            <a:custGeom>
              <a:avLst/>
              <a:gdLst/>
              <a:ahLst/>
              <a:cxnLst/>
              <a:rect l="l" t="t" r="r" b="b"/>
              <a:pathLst>
                <a:path w="2250" h="1005" extrusionOk="0">
                  <a:moveTo>
                    <a:pt x="1429" y="0"/>
                  </a:moveTo>
                  <a:cubicBezTo>
                    <a:pt x="1304" y="0"/>
                    <a:pt x="1179" y="25"/>
                    <a:pt x="1078" y="50"/>
                  </a:cubicBezTo>
                  <a:cubicBezTo>
                    <a:pt x="978" y="75"/>
                    <a:pt x="878" y="100"/>
                    <a:pt x="778" y="150"/>
                  </a:cubicBezTo>
                  <a:cubicBezTo>
                    <a:pt x="677" y="201"/>
                    <a:pt x="577" y="276"/>
                    <a:pt x="477" y="351"/>
                  </a:cubicBezTo>
                  <a:cubicBezTo>
                    <a:pt x="327" y="476"/>
                    <a:pt x="176" y="627"/>
                    <a:pt x="51" y="802"/>
                  </a:cubicBezTo>
                  <a:cubicBezTo>
                    <a:pt x="1" y="852"/>
                    <a:pt x="26" y="952"/>
                    <a:pt x="76" y="977"/>
                  </a:cubicBezTo>
                  <a:cubicBezTo>
                    <a:pt x="105" y="997"/>
                    <a:pt x="133" y="1005"/>
                    <a:pt x="159" y="1005"/>
                  </a:cubicBezTo>
                  <a:cubicBezTo>
                    <a:pt x="201" y="1005"/>
                    <a:pt x="236" y="983"/>
                    <a:pt x="251" y="952"/>
                  </a:cubicBezTo>
                  <a:cubicBezTo>
                    <a:pt x="276" y="902"/>
                    <a:pt x="301" y="877"/>
                    <a:pt x="352" y="827"/>
                  </a:cubicBezTo>
                  <a:cubicBezTo>
                    <a:pt x="402" y="777"/>
                    <a:pt x="452" y="727"/>
                    <a:pt x="527" y="677"/>
                  </a:cubicBezTo>
                  <a:cubicBezTo>
                    <a:pt x="602" y="602"/>
                    <a:pt x="702" y="576"/>
                    <a:pt x="778" y="526"/>
                  </a:cubicBezTo>
                  <a:cubicBezTo>
                    <a:pt x="903" y="501"/>
                    <a:pt x="1003" y="476"/>
                    <a:pt x="1129" y="451"/>
                  </a:cubicBezTo>
                  <a:cubicBezTo>
                    <a:pt x="1204" y="451"/>
                    <a:pt x="1279" y="451"/>
                    <a:pt x="1354" y="476"/>
                  </a:cubicBezTo>
                  <a:cubicBezTo>
                    <a:pt x="1429" y="501"/>
                    <a:pt x="1504" y="526"/>
                    <a:pt x="1580" y="551"/>
                  </a:cubicBezTo>
                  <a:cubicBezTo>
                    <a:pt x="1705" y="602"/>
                    <a:pt x="1830" y="702"/>
                    <a:pt x="1956" y="752"/>
                  </a:cubicBezTo>
                  <a:cubicBezTo>
                    <a:pt x="1976" y="759"/>
                    <a:pt x="1996" y="762"/>
                    <a:pt x="2016" y="762"/>
                  </a:cubicBezTo>
                  <a:cubicBezTo>
                    <a:pt x="2143" y="762"/>
                    <a:pt x="2250" y="632"/>
                    <a:pt x="2206" y="501"/>
                  </a:cubicBezTo>
                  <a:cubicBezTo>
                    <a:pt x="2206" y="451"/>
                    <a:pt x="2181" y="401"/>
                    <a:pt x="2181" y="376"/>
                  </a:cubicBezTo>
                  <a:cubicBezTo>
                    <a:pt x="2156" y="326"/>
                    <a:pt x="2131" y="301"/>
                    <a:pt x="2106" y="276"/>
                  </a:cubicBezTo>
                  <a:cubicBezTo>
                    <a:pt x="2081" y="251"/>
                    <a:pt x="2081" y="251"/>
                    <a:pt x="2056" y="226"/>
                  </a:cubicBezTo>
                  <a:cubicBezTo>
                    <a:pt x="1956" y="150"/>
                    <a:pt x="1855" y="75"/>
                    <a:pt x="1755" y="50"/>
                  </a:cubicBezTo>
                  <a:cubicBezTo>
                    <a:pt x="1705" y="25"/>
                    <a:pt x="1655" y="25"/>
                    <a:pt x="1605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55"/>
            <p:cNvSpPr/>
            <p:nvPr/>
          </p:nvSpPr>
          <p:spPr>
            <a:xfrm>
              <a:off x="3344125" y="1246275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627" y="0"/>
                  </a:moveTo>
                  <a:cubicBezTo>
                    <a:pt x="577" y="0"/>
                    <a:pt x="502" y="25"/>
                    <a:pt x="477" y="50"/>
                  </a:cubicBezTo>
                  <a:cubicBezTo>
                    <a:pt x="377" y="150"/>
                    <a:pt x="251" y="251"/>
                    <a:pt x="126" y="326"/>
                  </a:cubicBezTo>
                  <a:cubicBezTo>
                    <a:pt x="26" y="401"/>
                    <a:pt x="1" y="576"/>
                    <a:pt x="76" y="677"/>
                  </a:cubicBezTo>
                  <a:cubicBezTo>
                    <a:pt x="123" y="755"/>
                    <a:pt x="209" y="794"/>
                    <a:pt x="292" y="794"/>
                  </a:cubicBezTo>
                  <a:cubicBezTo>
                    <a:pt x="341" y="794"/>
                    <a:pt x="389" y="780"/>
                    <a:pt x="427" y="752"/>
                  </a:cubicBezTo>
                  <a:cubicBezTo>
                    <a:pt x="552" y="677"/>
                    <a:pt x="678" y="576"/>
                    <a:pt x="778" y="476"/>
                  </a:cubicBezTo>
                  <a:cubicBezTo>
                    <a:pt x="828" y="426"/>
                    <a:pt x="878" y="376"/>
                    <a:pt x="878" y="326"/>
                  </a:cubicBezTo>
                  <a:cubicBezTo>
                    <a:pt x="903" y="251"/>
                    <a:pt x="878" y="175"/>
                    <a:pt x="828" y="125"/>
                  </a:cubicBezTo>
                  <a:cubicBezTo>
                    <a:pt x="803" y="75"/>
                    <a:pt x="728" y="25"/>
                    <a:pt x="678" y="25"/>
                  </a:cubicBezTo>
                  <a:cubicBezTo>
                    <a:pt x="652" y="25"/>
                    <a:pt x="627" y="0"/>
                    <a:pt x="627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55"/>
            <p:cNvSpPr/>
            <p:nvPr/>
          </p:nvSpPr>
          <p:spPr>
            <a:xfrm>
              <a:off x="2911175" y="689250"/>
              <a:ext cx="681100" cy="564550"/>
            </a:xfrm>
            <a:custGeom>
              <a:avLst/>
              <a:gdLst/>
              <a:ahLst/>
              <a:cxnLst/>
              <a:rect l="l" t="t" r="r" b="b"/>
              <a:pathLst>
                <a:path w="27244" h="22582" extrusionOk="0">
                  <a:moveTo>
                    <a:pt x="15690" y="0"/>
                  </a:moveTo>
                  <a:cubicBezTo>
                    <a:pt x="15414" y="0"/>
                    <a:pt x="15138" y="25"/>
                    <a:pt x="14913" y="100"/>
                  </a:cubicBezTo>
                  <a:cubicBezTo>
                    <a:pt x="14762" y="126"/>
                    <a:pt x="14637" y="176"/>
                    <a:pt x="14487" y="251"/>
                  </a:cubicBezTo>
                  <a:cubicBezTo>
                    <a:pt x="14336" y="351"/>
                    <a:pt x="14186" y="451"/>
                    <a:pt x="14086" y="602"/>
                  </a:cubicBezTo>
                  <a:cubicBezTo>
                    <a:pt x="13910" y="476"/>
                    <a:pt x="13735" y="376"/>
                    <a:pt x="13509" y="301"/>
                  </a:cubicBezTo>
                  <a:cubicBezTo>
                    <a:pt x="13209" y="176"/>
                    <a:pt x="12883" y="126"/>
                    <a:pt x="12457" y="100"/>
                  </a:cubicBezTo>
                  <a:lnTo>
                    <a:pt x="12281" y="100"/>
                  </a:lnTo>
                  <a:cubicBezTo>
                    <a:pt x="12031" y="100"/>
                    <a:pt x="11780" y="126"/>
                    <a:pt x="11479" y="151"/>
                  </a:cubicBezTo>
                  <a:cubicBezTo>
                    <a:pt x="11203" y="176"/>
                    <a:pt x="10903" y="226"/>
                    <a:pt x="10627" y="301"/>
                  </a:cubicBezTo>
                  <a:cubicBezTo>
                    <a:pt x="10051" y="426"/>
                    <a:pt x="9499" y="627"/>
                    <a:pt x="8923" y="902"/>
                  </a:cubicBezTo>
                  <a:cubicBezTo>
                    <a:pt x="7870" y="1379"/>
                    <a:pt x="6818" y="2105"/>
                    <a:pt x="5790" y="3033"/>
                  </a:cubicBezTo>
                  <a:cubicBezTo>
                    <a:pt x="4838" y="3910"/>
                    <a:pt x="3935" y="4963"/>
                    <a:pt x="3158" y="6141"/>
                  </a:cubicBezTo>
                  <a:cubicBezTo>
                    <a:pt x="2381" y="7268"/>
                    <a:pt x="1730" y="8522"/>
                    <a:pt x="1203" y="9825"/>
                  </a:cubicBezTo>
                  <a:cubicBezTo>
                    <a:pt x="702" y="11128"/>
                    <a:pt x="351" y="12431"/>
                    <a:pt x="176" y="13710"/>
                  </a:cubicBezTo>
                  <a:cubicBezTo>
                    <a:pt x="0" y="15038"/>
                    <a:pt x="51" y="16291"/>
                    <a:pt x="276" y="17419"/>
                  </a:cubicBezTo>
                  <a:cubicBezTo>
                    <a:pt x="401" y="18020"/>
                    <a:pt x="577" y="18572"/>
                    <a:pt x="828" y="19098"/>
                  </a:cubicBezTo>
                  <a:cubicBezTo>
                    <a:pt x="1053" y="19649"/>
                    <a:pt x="1379" y="20151"/>
                    <a:pt x="1730" y="20602"/>
                  </a:cubicBezTo>
                  <a:cubicBezTo>
                    <a:pt x="2206" y="21203"/>
                    <a:pt x="2732" y="21680"/>
                    <a:pt x="3309" y="22030"/>
                  </a:cubicBezTo>
                  <a:cubicBezTo>
                    <a:pt x="3885" y="22356"/>
                    <a:pt x="4462" y="22557"/>
                    <a:pt x="5013" y="22582"/>
                  </a:cubicBezTo>
                  <a:lnTo>
                    <a:pt x="5163" y="22582"/>
                  </a:lnTo>
                  <a:cubicBezTo>
                    <a:pt x="5389" y="22582"/>
                    <a:pt x="5589" y="22557"/>
                    <a:pt x="5815" y="22507"/>
                  </a:cubicBezTo>
                  <a:cubicBezTo>
                    <a:pt x="6066" y="22431"/>
                    <a:pt x="6316" y="22306"/>
                    <a:pt x="6542" y="22156"/>
                  </a:cubicBezTo>
                  <a:cubicBezTo>
                    <a:pt x="6742" y="21980"/>
                    <a:pt x="6943" y="21780"/>
                    <a:pt x="7118" y="21504"/>
                  </a:cubicBezTo>
                  <a:cubicBezTo>
                    <a:pt x="7294" y="21253"/>
                    <a:pt x="7444" y="20953"/>
                    <a:pt x="7569" y="20577"/>
                  </a:cubicBezTo>
                  <a:cubicBezTo>
                    <a:pt x="7645" y="20351"/>
                    <a:pt x="7695" y="20076"/>
                    <a:pt x="7745" y="19775"/>
                  </a:cubicBezTo>
                  <a:cubicBezTo>
                    <a:pt x="7795" y="19474"/>
                    <a:pt x="7795" y="19148"/>
                    <a:pt x="7770" y="18722"/>
                  </a:cubicBezTo>
                  <a:cubicBezTo>
                    <a:pt x="7745" y="18471"/>
                    <a:pt x="7695" y="18196"/>
                    <a:pt x="7670" y="17945"/>
                  </a:cubicBezTo>
                  <a:lnTo>
                    <a:pt x="7620" y="17745"/>
                  </a:lnTo>
                  <a:cubicBezTo>
                    <a:pt x="7569" y="17469"/>
                    <a:pt x="7519" y="17093"/>
                    <a:pt x="7519" y="16717"/>
                  </a:cubicBezTo>
                  <a:cubicBezTo>
                    <a:pt x="7494" y="16441"/>
                    <a:pt x="7519" y="16166"/>
                    <a:pt x="7594" y="15890"/>
                  </a:cubicBezTo>
                  <a:cubicBezTo>
                    <a:pt x="7670" y="15539"/>
                    <a:pt x="7795" y="15213"/>
                    <a:pt x="7995" y="14888"/>
                  </a:cubicBezTo>
                  <a:cubicBezTo>
                    <a:pt x="8196" y="14512"/>
                    <a:pt x="8472" y="14161"/>
                    <a:pt x="8797" y="13810"/>
                  </a:cubicBezTo>
                  <a:cubicBezTo>
                    <a:pt x="9424" y="13183"/>
                    <a:pt x="10151" y="12707"/>
                    <a:pt x="10777" y="12281"/>
                  </a:cubicBezTo>
                  <a:lnTo>
                    <a:pt x="10928" y="12181"/>
                  </a:lnTo>
                  <a:cubicBezTo>
                    <a:pt x="11203" y="12005"/>
                    <a:pt x="11529" y="11780"/>
                    <a:pt x="11855" y="11554"/>
                  </a:cubicBezTo>
                  <a:cubicBezTo>
                    <a:pt x="12181" y="11329"/>
                    <a:pt x="12507" y="11053"/>
                    <a:pt x="12808" y="10777"/>
                  </a:cubicBezTo>
                  <a:cubicBezTo>
                    <a:pt x="13409" y="10276"/>
                    <a:pt x="13935" y="9700"/>
                    <a:pt x="14361" y="9123"/>
                  </a:cubicBezTo>
                  <a:cubicBezTo>
                    <a:pt x="14787" y="8522"/>
                    <a:pt x="15113" y="7895"/>
                    <a:pt x="15339" y="7243"/>
                  </a:cubicBezTo>
                  <a:cubicBezTo>
                    <a:pt x="15589" y="6517"/>
                    <a:pt x="15715" y="5740"/>
                    <a:pt x="15690" y="4913"/>
                  </a:cubicBezTo>
                  <a:cubicBezTo>
                    <a:pt x="15690" y="4386"/>
                    <a:pt x="15640" y="3835"/>
                    <a:pt x="15514" y="3258"/>
                  </a:cubicBezTo>
                  <a:lnTo>
                    <a:pt x="15514" y="3258"/>
                  </a:lnTo>
                  <a:cubicBezTo>
                    <a:pt x="15665" y="3384"/>
                    <a:pt x="15815" y="3534"/>
                    <a:pt x="15965" y="3735"/>
                  </a:cubicBezTo>
                  <a:cubicBezTo>
                    <a:pt x="16116" y="3935"/>
                    <a:pt x="16241" y="4111"/>
                    <a:pt x="16391" y="4361"/>
                  </a:cubicBezTo>
                  <a:lnTo>
                    <a:pt x="16442" y="4436"/>
                  </a:lnTo>
                  <a:cubicBezTo>
                    <a:pt x="16492" y="4512"/>
                    <a:pt x="16542" y="4587"/>
                    <a:pt x="16567" y="4662"/>
                  </a:cubicBezTo>
                  <a:cubicBezTo>
                    <a:pt x="16642" y="4762"/>
                    <a:pt x="16742" y="4887"/>
                    <a:pt x="16818" y="4988"/>
                  </a:cubicBezTo>
                  <a:cubicBezTo>
                    <a:pt x="17194" y="5539"/>
                    <a:pt x="17670" y="6191"/>
                    <a:pt x="18246" y="6767"/>
                  </a:cubicBezTo>
                  <a:cubicBezTo>
                    <a:pt x="18747" y="7268"/>
                    <a:pt x="19299" y="7644"/>
                    <a:pt x="19875" y="7895"/>
                  </a:cubicBezTo>
                  <a:cubicBezTo>
                    <a:pt x="20151" y="8020"/>
                    <a:pt x="20452" y="8121"/>
                    <a:pt x="20777" y="8196"/>
                  </a:cubicBezTo>
                  <a:cubicBezTo>
                    <a:pt x="21053" y="8246"/>
                    <a:pt x="21329" y="8296"/>
                    <a:pt x="21605" y="8321"/>
                  </a:cubicBezTo>
                  <a:lnTo>
                    <a:pt x="21805" y="8346"/>
                  </a:lnTo>
                  <a:lnTo>
                    <a:pt x="21780" y="8346"/>
                  </a:lnTo>
                  <a:cubicBezTo>
                    <a:pt x="22331" y="8421"/>
                    <a:pt x="22833" y="8547"/>
                    <a:pt x="23259" y="8697"/>
                  </a:cubicBezTo>
                  <a:cubicBezTo>
                    <a:pt x="23610" y="8872"/>
                    <a:pt x="23960" y="9048"/>
                    <a:pt x="24286" y="9299"/>
                  </a:cubicBezTo>
                  <a:cubicBezTo>
                    <a:pt x="24587" y="9524"/>
                    <a:pt x="24863" y="9775"/>
                    <a:pt x="25163" y="10075"/>
                  </a:cubicBezTo>
                  <a:cubicBezTo>
                    <a:pt x="25314" y="10226"/>
                    <a:pt x="25439" y="10376"/>
                    <a:pt x="25590" y="10527"/>
                  </a:cubicBezTo>
                  <a:cubicBezTo>
                    <a:pt x="25615" y="10577"/>
                    <a:pt x="25665" y="10627"/>
                    <a:pt x="25690" y="10677"/>
                  </a:cubicBezTo>
                  <a:cubicBezTo>
                    <a:pt x="25765" y="10752"/>
                    <a:pt x="25815" y="10802"/>
                    <a:pt x="25865" y="10877"/>
                  </a:cubicBezTo>
                  <a:cubicBezTo>
                    <a:pt x="25991" y="11028"/>
                    <a:pt x="26116" y="11128"/>
                    <a:pt x="26241" y="11203"/>
                  </a:cubicBezTo>
                  <a:cubicBezTo>
                    <a:pt x="26316" y="11253"/>
                    <a:pt x="26366" y="11304"/>
                    <a:pt x="26442" y="11329"/>
                  </a:cubicBezTo>
                  <a:cubicBezTo>
                    <a:pt x="26517" y="11354"/>
                    <a:pt x="26592" y="11379"/>
                    <a:pt x="26667" y="11379"/>
                  </a:cubicBezTo>
                  <a:lnTo>
                    <a:pt x="26692" y="11379"/>
                  </a:lnTo>
                  <a:cubicBezTo>
                    <a:pt x="26767" y="11379"/>
                    <a:pt x="26818" y="11354"/>
                    <a:pt x="26893" y="11329"/>
                  </a:cubicBezTo>
                  <a:cubicBezTo>
                    <a:pt x="26943" y="11304"/>
                    <a:pt x="26993" y="11278"/>
                    <a:pt x="27043" y="11228"/>
                  </a:cubicBezTo>
                  <a:cubicBezTo>
                    <a:pt x="27143" y="11153"/>
                    <a:pt x="27168" y="11028"/>
                    <a:pt x="27194" y="10953"/>
                  </a:cubicBezTo>
                  <a:cubicBezTo>
                    <a:pt x="27219" y="10877"/>
                    <a:pt x="27244" y="10777"/>
                    <a:pt x="27219" y="10652"/>
                  </a:cubicBezTo>
                  <a:cubicBezTo>
                    <a:pt x="27219" y="10527"/>
                    <a:pt x="27194" y="10401"/>
                    <a:pt x="27143" y="10251"/>
                  </a:cubicBezTo>
                  <a:cubicBezTo>
                    <a:pt x="27068" y="9950"/>
                    <a:pt x="26943" y="9674"/>
                    <a:pt x="26818" y="9399"/>
                  </a:cubicBezTo>
                  <a:cubicBezTo>
                    <a:pt x="26642" y="9023"/>
                    <a:pt x="26417" y="8647"/>
                    <a:pt x="26216" y="8296"/>
                  </a:cubicBezTo>
                  <a:lnTo>
                    <a:pt x="26041" y="7995"/>
                  </a:lnTo>
                  <a:cubicBezTo>
                    <a:pt x="25991" y="7920"/>
                    <a:pt x="25940" y="7845"/>
                    <a:pt x="25915" y="7745"/>
                  </a:cubicBezTo>
                  <a:lnTo>
                    <a:pt x="25865" y="7669"/>
                  </a:lnTo>
                  <a:cubicBezTo>
                    <a:pt x="25765" y="7469"/>
                    <a:pt x="25640" y="7268"/>
                    <a:pt x="25539" y="7068"/>
                  </a:cubicBezTo>
                  <a:cubicBezTo>
                    <a:pt x="25314" y="6692"/>
                    <a:pt x="25088" y="6316"/>
                    <a:pt x="24863" y="5940"/>
                  </a:cubicBezTo>
                  <a:cubicBezTo>
                    <a:pt x="24361" y="5163"/>
                    <a:pt x="23835" y="4461"/>
                    <a:pt x="23284" y="3835"/>
                  </a:cubicBezTo>
                  <a:cubicBezTo>
                    <a:pt x="22707" y="3158"/>
                    <a:pt x="22056" y="2582"/>
                    <a:pt x="21379" y="2055"/>
                  </a:cubicBezTo>
                  <a:cubicBezTo>
                    <a:pt x="20677" y="1554"/>
                    <a:pt x="19900" y="1128"/>
                    <a:pt x="19073" y="802"/>
                  </a:cubicBezTo>
                  <a:cubicBezTo>
                    <a:pt x="18798" y="702"/>
                    <a:pt x="18522" y="602"/>
                    <a:pt x="18171" y="476"/>
                  </a:cubicBezTo>
                  <a:cubicBezTo>
                    <a:pt x="17770" y="351"/>
                    <a:pt x="17419" y="251"/>
                    <a:pt x="17068" y="176"/>
                  </a:cubicBezTo>
                  <a:cubicBezTo>
                    <a:pt x="16667" y="75"/>
                    <a:pt x="16316" y="25"/>
                    <a:pt x="1596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55"/>
            <p:cNvSpPr/>
            <p:nvPr/>
          </p:nvSpPr>
          <p:spPr>
            <a:xfrm>
              <a:off x="4362300" y="1887875"/>
              <a:ext cx="110300" cy="97150"/>
            </a:xfrm>
            <a:custGeom>
              <a:avLst/>
              <a:gdLst/>
              <a:ahLst/>
              <a:cxnLst/>
              <a:rect l="l" t="t" r="r" b="b"/>
              <a:pathLst>
                <a:path w="4412" h="3886" extrusionOk="0">
                  <a:moveTo>
                    <a:pt x="2457" y="0"/>
                  </a:moveTo>
                  <a:cubicBezTo>
                    <a:pt x="2181" y="50"/>
                    <a:pt x="1906" y="201"/>
                    <a:pt x="1680" y="326"/>
                  </a:cubicBezTo>
                  <a:cubicBezTo>
                    <a:pt x="1429" y="477"/>
                    <a:pt x="1179" y="652"/>
                    <a:pt x="928" y="878"/>
                  </a:cubicBezTo>
                  <a:cubicBezTo>
                    <a:pt x="678" y="1103"/>
                    <a:pt x="477" y="1329"/>
                    <a:pt x="327" y="1579"/>
                  </a:cubicBezTo>
                  <a:cubicBezTo>
                    <a:pt x="251" y="1680"/>
                    <a:pt x="176" y="1805"/>
                    <a:pt x="126" y="1930"/>
                  </a:cubicBezTo>
                  <a:cubicBezTo>
                    <a:pt x="101" y="2005"/>
                    <a:pt x="76" y="2055"/>
                    <a:pt x="51" y="2131"/>
                  </a:cubicBezTo>
                  <a:cubicBezTo>
                    <a:pt x="51" y="2181"/>
                    <a:pt x="26" y="2256"/>
                    <a:pt x="26" y="2306"/>
                  </a:cubicBezTo>
                  <a:cubicBezTo>
                    <a:pt x="1" y="2582"/>
                    <a:pt x="76" y="2857"/>
                    <a:pt x="226" y="3083"/>
                  </a:cubicBezTo>
                  <a:cubicBezTo>
                    <a:pt x="452" y="3359"/>
                    <a:pt x="803" y="3534"/>
                    <a:pt x="1053" y="3634"/>
                  </a:cubicBezTo>
                  <a:cubicBezTo>
                    <a:pt x="1379" y="3785"/>
                    <a:pt x="1755" y="3860"/>
                    <a:pt x="2181" y="3885"/>
                  </a:cubicBezTo>
                  <a:lnTo>
                    <a:pt x="2332" y="3885"/>
                  </a:lnTo>
                  <a:cubicBezTo>
                    <a:pt x="2683" y="3885"/>
                    <a:pt x="3008" y="3835"/>
                    <a:pt x="3334" y="3735"/>
                  </a:cubicBezTo>
                  <a:cubicBezTo>
                    <a:pt x="3710" y="3609"/>
                    <a:pt x="4061" y="3434"/>
                    <a:pt x="4362" y="3158"/>
                  </a:cubicBezTo>
                  <a:cubicBezTo>
                    <a:pt x="4412" y="3133"/>
                    <a:pt x="4412" y="3083"/>
                    <a:pt x="4412" y="3033"/>
                  </a:cubicBezTo>
                  <a:cubicBezTo>
                    <a:pt x="4412" y="2983"/>
                    <a:pt x="4412" y="2933"/>
                    <a:pt x="4362" y="2908"/>
                  </a:cubicBezTo>
                  <a:cubicBezTo>
                    <a:pt x="4337" y="2883"/>
                    <a:pt x="4287" y="2857"/>
                    <a:pt x="4262" y="2857"/>
                  </a:cubicBezTo>
                  <a:cubicBezTo>
                    <a:pt x="4211" y="2857"/>
                    <a:pt x="4161" y="2883"/>
                    <a:pt x="4136" y="2908"/>
                  </a:cubicBezTo>
                  <a:cubicBezTo>
                    <a:pt x="4161" y="2807"/>
                    <a:pt x="4186" y="2682"/>
                    <a:pt x="4186" y="2557"/>
                  </a:cubicBezTo>
                  <a:cubicBezTo>
                    <a:pt x="4211" y="2356"/>
                    <a:pt x="4186" y="2131"/>
                    <a:pt x="4161" y="1880"/>
                  </a:cubicBezTo>
                  <a:cubicBezTo>
                    <a:pt x="4136" y="1629"/>
                    <a:pt x="4061" y="1379"/>
                    <a:pt x="3986" y="1178"/>
                  </a:cubicBezTo>
                  <a:cubicBezTo>
                    <a:pt x="3861" y="802"/>
                    <a:pt x="3610" y="326"/>
                    <a:pt x="3159" y="126"/>
                  </a:cubicBezTo>
                  <a:cubicBezTo>
                    <a:pt x="3008" y="50"/>
                    <a:pt x="2833" y="0"/>
                    <a:pt x="26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55"/>
            <p:cNvSpPr/>
            <p:nvPr/>
          </p:nvSpPr>
          <p:spPr>
            <a:xfrm>
              <a:off x="3441250" y="1609675"/>
              <a:ext cx="966825" cy="853400"/>
            </a:xfrm>
            <a:custGeom>
              <a:avLst/>
              <a:gdLst/>
              <a:ahLst/>
              <a:cxnLst/>
              <a:rect l="l" t="t" r="r" b="b"/>
              <a:pathLst>
                <a:path w="38673" h="34136" extrusionOk="0">
                  <a:moveTo>
                    <a:pt x="3234" y="0"/>
                  </a:moveTo>
                  <a:cubicBezTo>
                    <a:pt x="3184" y="0"/>
                    <a:pt x="3133" y="26"/>
                    <a:pt x="3108" y="51"/>
                  </a:cubicBezTo>
                  <a:cubicBezTo>
                    <a:pt x="3058" y="101"/>
                    <a:pt x="3058" y="126"/>
                    <a:pt x="3058" y="176"/>
                  </a:cubicBezTo>
                  <a:cubicBezTo>
                    <a:pt x="3108" y="1429"/>
                    <a:pt x="3108" y="2682"/>
                    <a:pt x="3033" y="3910"/>
                  </a:cubicBezTo>
                  <a:cubicBezTo>
                    <a:pt x="2983" y="5088"/>
                    <a:pt x="2883" y="6316"/>
                    <a:pt x="2707" y="7569"/>
                  </a:cubicBezTo>
                  <a:cubicBezTo>
                    <a:pt x="2582" y="8572"/>
                    <a:pt x="2407" y="9625"/>
                    <a:pt x="2181" y="10677"/>
                  </a:cubicBezTo>
                  <a:cubicBezTo>
                    <a:pt x="2081" y="11204"/>
                    <a:pt x="1955" y="11755"/>
                    <a:pt x="1855" y="12281"/>
                  </a:cubicBezTo>
                  <a:cubicBezTo>
                    <a:pt x="1755" y="12632"/>
                    <a:pt x="1680" y="12983"/>
                    <a:pt x="1605" y="13334"/>
                  </a:cubicBezTo>
                  <a:lnTo>
                    <a:pt x="1454" y="13910"/>
                  </a:lnTo>
                  <a:cubicBezTo>
                    <a:pt x="928" y="16141"/>
                    <a:pt x="552" y="18346"/>
                    <a:pt x="301" y="20452"/>
                  </a:cubicBezTo>
                  <a:cubicBezTo>
                    <a:pt x="201" y="21479"/>
                    <a:pt x="101" y="22557"/>
                    <a:pt x="76" y="23685"/>
                  </a:cubicBezTo>
                  <a:cubicBezTo>
                    <a:pt x="26" y="24487"/>
                    <a:pt x="1" y="25339"/>
                    <a:pt x="26" y="26216"/>
                  </a:cubicBezTo>
                  <a:cubicBezTo>
                    <a:pt x="76" y="27194"/>
                    <a:pt x="176" y="28046"/>
                    <a:pt x="326" y="28823"/>
                  </a:cubicBezTo>
                  <a:cubicBezTo>
                    <a:pt x="527" y="29725"/>
                    <a:pt x="853" y="30502"/>
                    <a:pt x="1279" y="31154"/>
                  </a:cubicBezTo>
                  <a:cubicBezTo>
                    <a:pt x="1880" y="32106"/>
                    <a:pt x="2833" y="32883"/>
                    <a:pt x="4036" y="33434"/>
                  </a:cubicBezTo>
                  <a:cubicBezTo>
                    <a:pt x="4612" y="33710"/>
                    <a:pt x="5214" y="33885"/>
                    <a:pt x="5815" y="34011"/>
                  </a:cubicBezTo>
                  <a:cubicBezTo>
                    <a:pt x="6241" y="34086"/>
                    <a:pt x="6667" y="34136"/>
                    <a:pt x="7068" y="34136"/>
                  </a:cubicBezTo>
                  <a:cubicBezTo>
                    <a:pt x="7244" y="34136"/>
                    <a:pt x="7444" y="34136"/>
                    <a:pt x="7620" y="34111"/>
                  </a:cubicBezTo>
                  <a:cubicBezTo>
                    <a:pt x="7670" y="34111"/>
                    <a:pt x="7695" y="34086"/>
                    <a:pt x="7745" y="34061"/>
                  </a:cubicBezTo>
                  <a:cubicBezTo>
                    <a:pt x="7745" y="34061"/>
                    <a:pt x="7745" y="34036"/>
                    <a:pt x="7770" y="34036"/>
                  </a:cubicBezTo>
                  <a:cubicBezTo>
                    <a:pt x="7845" y="34011"/>
                    <a:pt x="7895" y="33961"/>
                    <a:pt x="7920" y="33910"/>
                  </a:cubicBezTo>
                  <a:cubicBezTo>
                    <a:pt x="7996" y="33509"/>
                    <a:pt x="8071" y="33108"/>
                    <a:pt x="8096" y="32707"/>
                  </a:cubicBezTo>
                  <a:cubicBezTo>
                    <a:pt x="8121" y="32306"/>
                    <a:pt x="8121" y="31905"/>
                    <a:pt x="8071" y="31454"/>
                  </a:cubicBezTo>
                  <a:cubicBezTo>
                    <a:pt x="8021" y="30752"/>
                    <a:pt x="7845" y="30026"/>
                    <a:pt x="7595" y="29148"/>
                  </a:cubicBezTo>
                  <a:cubicBezTo>
                    <a:pt x="7469" y="28747"/>
                    <a:pt x="7319" y="28346"/>
                    <a:pt x="7194" y="28021"/>
                  </a:cubicBezTo>
                  <a:cubicBezTo>
                    <a:pt x="7143" y="27870"/>
                    <a:pt x="7068" y="27695"/>
                    <a:pt x="7018" y="27544"/>
                  </a:cubicBezTo>
                  <a:cubicBezTo>
                    <a:pt x="6918" y="27294"/>
                    <a:pt x="6843" y="27043"/>
                    <a:pt x="6742" y="26793"/>
                  </a:cubicBezTo>
                  <a:cubicBezTo>
                    <a:pt x="6492" y="26041"/>
                    <a:pt x="6291" y="25239"/>
                    <a:pt x="6191" y="24462"/>
                  </a:cubicBezTo>
                  <a:cubicBezTo>
                    <a:pt x="6116" y="23960"/>
                    <a:pt x="6091" y="23434"/>
                    <a:pt x="6091" y="22908"/>
                  </a:cubicBezTo>
                  <a:cubicBezTo>
                    <a:pt x="6091" y="22432"/>
                    <a:pt x="6116" y="21905"/>
                    <a:pt x="6191" y="21354"/>
                  </a:cubicBezTo>
                  <a:cubicBezTo>
                    <a:pt x="6417" y="19725"/>
                    <a:pt x="6918" y="18171"/>
                    <a:pt x="7419" y="16717"/>
                  </a:cubicBezTo>
                  <a:cubicBezTo>
                    <a:pt x="8346" y="17519"/>
                    <a:pt x="9274" y="18246"/>
                    <a:pt x="10201" y="18873"/>
                  </a:cubicBezTo>
                  <a:cubicBezTo>
                    <a:pt x="11755" y="19950"/>
                    <a:pt x="13334" y="20803"/>
                    <a:pt x="14888" y="21354"/>
                  </a:cubicBezTo>
                  <a:cubicBezTo>
                    <a:pt x="15715" y="21655"/>
                    <a:pt x="16567" y="21880"/>
                    <a:pt x="17419" y="22031"/>
                  </a:cubicBezTo>
                  <a:cubicBezTo>
                    <a:pt x="18246" y="22181"/>
                    <a:pt x="19123" y="22256"/>
                    <a:pt x="20001" y="22256"/>
                  </a:cubicBezTo>
                  <a:lnTo>
                    <a:pt x="20076" y="22256"/>
                  </a:lnTo>
                  <a:cubicBezTo>
                    <a:pt x="20978" y="22256"/>
                    <a:pt x="21905" y="22156"/>
                    <a:pt x="22833" y="21955"/>
                  </a:cubicBezTo>
                  <a:cubicBezTo>
                    <a:pt x="23259" y="21880"/>
                    <a:pt x="23660" y="21780"/>
                    <a:pt x="24086" y="21680"/>
                  </a:cubicBezTo>
                  <a:cubicBezTo>
                    <a:pt x="24487" y="21580"/>
                    <a:pt x="24888" y="21479"/>
                    <a:pt x="25289" y="21354"/>
                  </a:cubicBezTo>
                  <a:cubicBezTo>
                    <a:pt x="27144" y="20878"/>
                    <a:pt x="28798" y="20326"/>
                    <a:pt x="30377" y="19725"/>
                  </a:cubicBezTo>
                  <a:cubicBezTo>
                    <a:pt x="32231" y="19023"/>
                    <a:pt x="33835" y="18271"/>
                    <a:pt x="35289" y="17444"/>
                  </a:cubicBezTo>
                  <a:cubicBezTo>
                    <a:pt x="36517" y="16717"/>
                    <a:pt x="37595" y="15940"/>
                    <a:pt x="38522" y="15088"/>
                  </a:cubicBezTo>
                  <a:cubicBezTo>
                    <a:pt x="38572" y="15063"/>
                    <a:pt x="38597" y="15013"/>
                    <a:pt x="38597" y="14963"/>
                  </a:cubicBezTo>
                  <a:cubicBezTo>
                    <a:pt x="38672" y="14687"/>
                    <a:pt x="38672" y="14361"/>
                    <a:pt x="38572" y="13960"/>
                  </a:cubicBezTo>
                  <a:cubicBezTo>
                    <a:pt x="38547" y="13785"/>
                    <a:pt x="38472" y="13610"/>
                    <a:pt x="38397" y="13384"/>
                  </a:cubicBezTo>
                  <a:cubicBezTo>
                    <a:pt x="38322" y="13209"/>
                    <a:pt x="38221" y="13008"/>
                    <a:pt x="38121" y="12808"/>
                  </a:cubicBezTo>
                  <a:cubicBezTo>
                    <a:pt x="37895" y="12457"/>
                    <a:pt x="37670" y="12131"/>
                    <a:pt x="37369" y="11880"/>
                  </a:cubicBezTo>
                  <a:cubicBezTo>
                    <a:pt x="37068" y="11605"/>
                    <a:pt x="36768" y="11429"/>
                    <a:pt x="36467" y="11354"/>
                  </a:cubicBezTo>
                  <a:lnTo>
                    <a:pt x="36417" y="11354"/>
                  </a:lnTo>
                  <a:cubicBezTo>
                    <a:pt x="36392" y="11354"/>
                    <a:pt x="36342" y="11354"/>
                    <a:pt x="36317" y="11379"/>
                  </a:cubicBezTo>
                  <a:cubicBezTo>
                    <a:pt x="36317" y="11379"/>
                    <a:pt x="36317" y="11379"/>
                    <a:pt x="36291" y="11404"/>
                  </a:cubicBezTo>
                  <a:cubicBezTo>
                    <a:pt x="34863" y="12306"/>
                    <a:pt x="33259" y="13108"/>
                    <a:pt x="31530" y="13785"/>
                  </a:cubicBezTo>
                  <a:lnTo>
                    <a:pt x="31504" y="13810"/>
                  </a:lnTo>
                  <a:cubicBezTo>
                    <a:pt x="30251" y="14261"/>
                    <a:pt x="28923" y="14687"/>
                    <a:pt x="27494" y="15038"/>
                  </a:cubicBezTo>
                  <a:cubicBezTo>
                    <a:pt x="26342" y="15314"/>
                    <a:pt x="24963" y="15640"/>
                    <a:pt x="23560" y="15790"/>
                  </a:cubicBezTo>
                  <a:cubicBezTo>
                    <a:pt x="22983" y="15865"/>
                    <a:pt x="22457" y="15890"/>
                    <a:pt x="21956" y="15890"/>
                  </a:cubicBezTo>
                  <a:cubicBezTo>
                    <a:pt x="21429" y="15890"/>
                    <a:pt x="20903" y="15865"/>
                    <a:pt x="20427" y="15790"/>
                  </a:cubicBezTo>
                  <a:cubicBezTo>
                    <a:pt x="19775" y="15690"/>
                    <a:pt x="19149" y="15514"/>
                    <a:pt x="18622" y="15289"/>
                  </a:cubicBezTo>
                  <a:cubicBezTo>
                    <a:pt x="18121" y="15088"/>
                    <a:pt x="17645" y="14788"/>
                    <a:pt x="17169" y="14386"/>
                  </a:cubicBezTo>
                  <a:cubicBezTo>
                    <a:pt x="16467" y="13810"/>
                    <a:pt x="15865" y="13133"/>
                    <a:pt x="15364" y="12532"/>
                  </a:cubicBezTo>
                  <a:cubicBezTo>
                    <a:pt x="15214" y="12331"/>
                    <a:pt x="15038" y="12131"/>
                    <a:pt x="14888" y="11955"/>
                  </a:cubicBezTo>
                  <a:cubicBezTo>
                    <a:pt x="14763" y="11805"/>
                    <a:pt x="14637" y="11655"/>
                    <a:pt x="14512" y="11504"/>
                  </a:cubicBezTo>
                  <a:cubicBezTo>
                    <a:pt x="14336" y="11279"/>
                    <a:pt x="14161" y="11053"/>
                    <a:pt x="13986" y="10828"/>
                  </a:cubicBezTo>
                  <a:lnTo>
                    <a:pt x="13610" y="10402"/>
                  </a:lnTo>
                  <a:cubicBezTo>
                    <a:pt x="13259" y="9950"/>
                    <a:pt x="12908" y="9524"/>
                    <a:pt x="12557" y="9098"/>
                  </a:cubicBezTo>
                  <a:cubicBezTo>
                    <a:pt x="11680" y="8046"/>
                    <a:pt x="10778" y="6918"/>
                    <a:pt x="9850" y="5865"/>
                  </a:cubicBezTo>
                  <a:cubicBezTo>
                    <a:pt x="8823" y="4662"/>
                    <a:pt x="7845" y="3660"/>
                    <a:pt x="6893" y="2782"/>
                  </a:cubicBezTo>
                  <a:cubicBezTo>
                    <a:pt x="5765" y="1755"/>
                    <a:pt x="4587" y="853"/>
                    <a:pt x="3384" y="76"/>
                  </a:cubicBezTo>
                  <a:cubicBezTo>
                    <a:pt x="3384" y="51"/>
                    <a:pt x="3359" y="51"/>
                    <a:pt x="3334" y="51"/>
                  </a:cubicBezTo>
                  <a:cubicBezTo>
                    <a:pt x="3309" y="26"/>
                    <a:pt x="3259" y="0"/>
                    <a:pt x="3234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55"/>
            <p:cNvSpPr/>
            <p:nvPr/>
          </p:nvSpPr>
          <p:spPr>
            <a:xfrm>
              <a:off x="3516450" y="1605925"/>
              <a:ext cx="8150" cy="26950"/>
            </a:xfrm>
            <a:custGeom>
              <a:avLst/>
              <a:gdLst/>
              <a:ahLst/>
              <a:cxnLst/>
              <a:rect l="l" t="t" r="r" b="b"/>
              <a:pathLst>
                <a:path w="326" h="1078" extrusionOk="0">
                  <a:moveTo>
                    <a:pt x="75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50" y="226"/>
                    <a:pt x="75" y="351"/>
                    <a:pt x="100" y="476"/>
                  </a:cubicBezTo>
                  <a:cubicBezTo>
                    <a:pt x="125" y="652"/>
                    <a:pt x="150" y="827"/>
                    <a:pt x="150" y="978"/>
                  </a:cubicBezTo>
                  <a:cubicBezTo>
                    <a:pt x="150" y="1028"/>
                    <a:pt x="201" y="1078"/>
                    <a:pt x="251" y="1078"/>
                  </a:cubicBezTo>
                  <a:cubicBezTo>
                    <a:pt x="301" y="1053"/>
                    <a:pt x="326" y="1028"/>
                    <a:pt x="326" y="978"/>
                  </a:cubicBezTo>
                  <a:cubicBezTo>
                    <a:pt x="326" y="827"/>
                    <a:pt x="301" y="677"/>
                    <a:pt x="276" y="526"/>
                  </a:cubicBezTo>
                  <a:cubicBezTo>
                    <a:pt x="251" y="376"/>
                    <a:pt x="201" y="201"/>
                    <a:pt x="176" y="50"/>
                  </a:cubicBezTo>
                  <a:cubicBezTo>
                    <a:pt x="176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55"/>
            <p:cNvSpPr/>
            <p:nvPr/>
          </p:nvSpPr>
          <p:spPr>
            <a:xfrm>
              <a:off x="3516450" y="1604650"/>
              <a:ext cx="6275" cy="18825"/>
            </a:xfrm>
            <a:custGeom>
              <a:avLst/>
              <a:gdLst/>
              <a:ahLst/>
              <a:cxnLst/>
              <a:rect l="l" t="t" r="r" b="b"/>
              <a:pathLst>
                <a:path w="251" h="753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25" y="277"/>
                    <a:pt x="50" y="477"/>
                    <a:pt x="75" y="653"/>
                  </a:cubicBezTo>
                  <a:cubicBezTo>
                    <a:pt x="100" y="678"/>
                    <a:pt x="100" y="703"/>
                    <a:pt x="125" y="728"/>
                  </a:cubicBezTo>
                  <a:cubicBezTo>
                    <a:pt x="125" y="728"/>
                    <a:pt x="150" y="753"/>
                    <a:pt x="176" y="753"/>
                  </a:cubicBezTo>
                  <a:cubicBezTo>
                    <a:pt x="201" y="753"/>
                    <a:pt x="226" y="728"/>
                    <a:pt x="226" y="728"/>
                  </a:cubicBezTo>
                  <a:cubicBezTo>
                    <a:pt x="251" y="703"/>
                    <a:pt x="251" y="678"/>
                    <a:pt x="251" y="653"/>
                  </a:cubicBezTo>
                  <a:cubicBezTo>
                    <a:pt x="226" y="477"/>
                    <a:pt x="176" y="277"/>
                    <a:pt x="176" y="101"/>
                  </a:cubicBezTo>
                  <a:cubicBezTo>
                    <a:pt x="150" y="51"/>
                    <a:pt x="125" y="1"/>
                    <a:pt x="75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55"/>
            <p:cNvSpPr/>
            <p:nvPr/>
          </p:nvSpPr>
          <p:spPr>
            <a:xfrm>
              <a:off x="3516450" y="1605300"/>
              <a:ext cx="18175" cy="14050"/>
            </a:xfrm>
            <a:custGeom>
              <a:avLst/>
              <a:gdLst/>
              <a:ahLst/>
              <a:cxnLst/>
              <a:rect l="l" t="t" r="r" b="b"/>
              <a:pathLst>
                <a:path w="727" h="562" extrusionOk="0">
                  <a:moveTo>
                    <a:pt x="100" y="0"/>
                  </a:moveTo>
                  <a:cubicBezTo>
                    <a:pt x="75" y="0"/>
                    <a:pt x="50" y="25"/>
                    <a:pt x="25" y="50"/>
                  </a:cubicBezTo>
                  <a:cubicBezTo>
                    <a:pt x="25" y="50"/>
                    <a:pt x="0" y="75"/>
                    <a:pt x="0" y="100"/>
                  </a:cubicBezTo>
                  <a:cubicBezTo>
                    <a:pt x="0" y="125"/>
                    <a:pt x="25" y="150"/>
                    <a:pt x="50" y="150"/>
                  </a:cubicBezTo>
                  <a:cubicBezTo>
                    <a:pt x="226" y="301"/>
                    <a:pt x="401" y="426"/>
                    <a:pt x="602" y="551"/>
                  </a:cubicBezTo>
                  <a:cubicBezTo>
                    <a:pt x="608" y="558"/>
                    <a:pt x="617" y="561"/>
                    <a:pt x="626" y="561"/>
                  </a:cubicBezTo>
                  <a:cubicBezTo>
                    <a:pt x="652" y="561"/>
                    <a:pt x="684" y="538"/>
                    <a:pt x="702" y="501"/>
                  </a:cubicBezTo>
                  <a:cubicBezTo>
                    <a:pt x="727" y="476"/>
                    <a:pt x="727" y="451"/>
                    <a:pt x="702" y="426"/>
                  </a:cubicBezTo>
                  <a:cubicBezTo>
                    <a:pt x="702" y="401"/>
                    <a:pt x="702" y="401"/>
                    <a:pt x="677" y="376"/>
                  </a:cubicBezTo>
                  <a:cubicBezTo>
                    <a:pt x="627" y="376"/>
                    <a:pt x="602" y="351"/>
                    <a:pt x="551" y="326"/>
                  </a:cubicBezTo>
                  <a:lnTo>
                    <a:pt x="577" y="326"/>
                  </a:lnTo>
                  <a:cubicBezTo>
                    <a:pt x="426" y="226"/>
                    <a:pt x="301" y="125"/>
                    <a:pt x="150" y="25"/>
                  </a:cubicBezTo>
                  <a:cubicBezTo>
                    <a:pt x="125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55"/>
            <p:cNvSpPr/>
            <p:nvPr/>
          </p:nvSpPr>
          <p:spPr>
            <a:xfrm>
              <a:off x="3517075" y="1605300"/>
              <a:ext cx="62675" cy="49600"/>
            </a:xfrm>
            <a:custGeom>
              <a:avLst/>
              <a:gdLst/>
              <a:ahLst/>
              <a:cxnLst/>
              <a:rect l="l" t="t" r="r" b="b"/>
              <a:pathLst>
                <a:path w="2507" h="1984" extrusionOk="0">
                  <a:moveTo>
                    <a:pt x="100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100"/>
                    <a:pt x="0" y="150"/>
                    <a:pt x="50" y="150"/>
                  </a:cubicBezTo>
                  <a:cubicBezTo>
                    <a:pt x="176" y="226"/>
                    <a:pt x="301" y="301"/>
                    <a:pt x="401" y="376"/>
                  </a:cubicBezTo>
                  <a:cubicBezTo>
                    <a:pt x="752" y="602"/>
                    <a:pt x="1053" y="852"/>
                    <a:pt x="1379" y="1128"/>
                  </a:cubicBezTo>
                  <a:cubicBezTo>
                    <a:pt x="1704" y="1404"/>
                    <a:pt x="2030" y="1679"/>
                    <a:pt x="2356" y="1955"/>
                  </a:cubicBezTo>
                  <a:cubicBezTo>
                    <a:pt x="2377" y="1976"/>
                    <a:pt x="2398" y="1984"/>
                    <a:pt x="2418" y="1984"/>
                  </a:cubicBezTo>
                  <a:cubicBezTo>
                    <a:pt x="2444" y="1984"/>
                    <a:pt x="2467" y="1969"/>
                    <a:pt x="2481" y="1955"/>
                  </a:cubicBezTo>
                  <a:cubicBezTo>
                    <a:pt x="2506" y="1930"/>
                    <a:pt x="2506" y="1855"/>
                    <a:pt x="2481" y="1830"/>
                  </a:cubicBezTo>
                  <a:cubicBezTo>
                    <a:pt x="2105" y="1504"/>
                    <a:pt x="1729" y="1178"/>
                    <a:pt x="1354" y="877"/>
                  </a:cubicBezTo>
                  <a:cubicBezTo>
                    <a:pt x="953" y="551"/>
                    <a:pt x="552" y="251"/>
                    <a:pt x="12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55"/>
            <p:cNvSpPr/>
            <p:nvPr/>
          </p:nvSpPr>
          <p:spPr>
            <a:xfrm>
              <a:off x="3532725" y="1615950"/>
              <a:ext cx="38250" cy="30175"/>
            </a:xfrm>
            <a:custGeom>
              <a:avLst/>
              <a:gdLst/>
              <a:ahLst/>
              <a:cxnLst/>
              <a:rect l="l" t="t" r="r" b="b"/>
              <a:pathLst>
                <a:path w="1530" h="1207" extrusionOk="0">
                  <a:moveTo>
                    <a:pt x="101" y="0"/>
                  </a:moveTo>
                  <a:cubicBezTo>
                    <a:pt x="51" y="0"/>
                    <a:pt x="26" y="25"/>
                    <a:pt x="1" y="50"/>
                  </a:cubicBezTo>
                  <a:cubicBezTo>
                    <a:pt x="1" y="75"/>
                    <a:pt x="1" y="125"/>
                    <a:pt x="51" y="150"/>
                  </a:cubicBezTo>
                  <a:cubicBezTo>
                    <a:pt x="126" y="201"/>
                    <a:pt x="176" y="251"/>
                    <a:pt x="251" y="276"/>
                  </a:cubicBezTo>
                  <a:lnTo>
                    <a:pt x="226" y="276"/>
                  </a:lnTo>
                  <a:cubicBezTo>
                    <a:pt x="627" y="551"/>
                    <a:pt x="1003" y="877"/>
                    <a:pt x="1354" y="1178"/>
                  </a:cubicBezTo>
                  <a:cubicBezTo>
                    <a:pt x="1375" y="1199"/>
                    <a:pt x="1396" y="1207"/>
                    <a:pt x="1416" y="1207"/>
                  </a:cubicBezTo>
                  <a:cubicBezTo>
                    <a:pt x="1442" y="1207"/>
                    <a:pt x="1465" y="1193"/>
                    <a:pt x="1479" y="1178"/>
                  </a:cubicBezTo>
                  <a:cubicBezTo>
                    <a:pt x="1530" y="1153"/>
                    <a:pt x="1504" y="1078"/>
                    <a:pt x="1479" y="1053"/>
                  </a:cubicBezTo>
                  <a:cubicBezTo>
                    <a:pt x="1053" y="677"/>
                    <a:pt x="627" y="301"/>
                    <a:pt x="126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55"/>
            <p:cNvSpPr/>
            <p:nvPr/>
          </p:nvSpPr>
          <p:spPr>
            <a:xfrm>
              <a:off x="3540250" y="1622200"/>
              <a:ext cx="38250" cy="31200"/>
            </a:xfrm>
            <a:custGeom>
              <a:avLst/>
              <a:gdLst/>
              <a:ahLst/>
              <a:cxnLst/>
              <a:rect l="l" t="t" r="r" b="b"/>
              <a:pathLst>
                <a:path w="1530" h="1248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51"/>
                    <a:pt x="0" y="76"/>
                    <a:pt x="0" y="76"/>
                  </a:cubicBezTo>
                  <a:cubicBezTo>
                    <a:pt x="0" y="101"/>
                    <a:pt x="26" y="126"/>
                    <a:pt x="51" y="151"/>
                  </a:cubicBezTo>
                  <a:cubicBezTo>
                    <a:pt x="276" y="301"/>
                    <a:pt x="502" y="477"/>
                    <a:pt x="702" y="627"/>
                  </a:cubicBezTo>
                  <a:cubicBezTo>
                    <a:pt x="928" y="828"/>
                    <a:pt x="1153" y="1028"/>
                    <a:pt x="1379" y="1229"/>
                  </a:cubicBezTo>
                  <a:cubicBezTo>
                    <a:pt x="1391" y="1241"/>
                    <a:pt x="1417" y="1248"/>
                    <a:pt x="1442" y="1248"/>
                  </a:cubicBezTo>
                  <a:cubicBezTo>
                    <a:pt x="1467" y="1248"/>
                    <a:pt x="1492" y="1241"/>
                    <a:pt x="1504" y="1229"/>
                  </a:cubicBezTo>
                  <a:cubicBezTo>
                    <a:pt x="1529" y="1179"/>
                    <a:pt x="1529" y="1129"/>
                    <a:pt x="1479" y="1103"/>
                  </a:cubicBezTo>
                  <a:cubicBezTo>
                    <a:pt x="1279" y="903"/>
                    <a:pt x="1078" y="728"/>
                    <a:pt x="878" y="552"/>
                  </a:cubicBezTo>
                  <a:cubicBezTo>
                    <a:pt x="627" y="352"/>
                    <a:pt x="401" y="176"/>
                    <a:pt x="151" y="26"/>
                  </a:cubicBezTo>
                  <a:cubicBezTo>
                    <a:pt x="126" y="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55"/>
            <p:cNvSpPr/>
            <p:nvPr/>
          </p:nvSpPr>
          <p:spPr>
            <a:xfrm>
              <a:off x="3544625" y="1624700"/>
              <a:ext cx="36375" cy="30525"/>
            </a:xfrm>
            <a:custGeom>
              <a:avLst/>
              <a:gdLst/>
              <a:ahLst/>
              <a:cxnLst/>
              <a:rect l="l" t="t" r="r" b="b"/>
              <a:pathLst>
                <a:path w="1455" h="1221" extrusionOk="0">
                  <a:moveTo>
                    <a:pt x="76" y="1"/>
                  </a:moveTo>
                  <a:cubicBezTo>
                    <a:pt x="51" y="1"/>
                    <a:pt x="26" y="1"/>
                    <a:pt x="1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26"/>
                    <a:pt x="26" y="151"/>
                  </a:cubicBezTo>
                  <a:cubicBezTo>
                    <a:pt x="252" y="302"/>
                    <a:pt x="452" y="452"/>
                    <a:pt x="653" y="628"/>
                  </a:cubicBezTo>
                  <a:cubicBezTo>
                    <a:pt x="878" y="803"/>
                    <a:pt x="1104" y="978"/>
                    <a:pt x="1304" y="1204"/>
                  </a:cubicBezTo>
                  <a:cubicBezTo>
                    <a:pt x="1315" y="1214"/>
                    <a:pt x="1334" y="1220"/>
                    <a:pt x="1354" y="1220"/>
                  </a:cubicBezTo>
                  <a:cubicBezTo>
                    <a:pt x="1383" y="1220"/>
                    <a:pt x="1415" y="1208"/>
                    <a:pt x="1429" y="1179"/>
                  </a:cubicBezTo>
                  <a:cubicBezTo>
                    <a:pt x="1429" y="1179"/>
                    <a:pt x="1455" y="1154"/>
                    <a:pt x="1455" y="1129"/>
                  </a:cubicBezTo>
                  <a:cubicBezTo>
                    <a:pt x="1455" y="1104"/>
                    <a:pt x="1429" y="1079"/>
                    <a:pt x="1404" y="1054"/>
                  </a:cubicBezTo>
                  <a:cubicBezTo>
                    <a:pt x="1229" y="878"/>
                    <a:pt x="1028" y="703"/>
                    <a:pt x="828" y="527"/>
                  </a:cubicBezTo>
                  <a:cubicBezTo>
                    <a:pt x="602" y="352"/>
                    <a:pt x="377" y="176"/>
                    <a:pt x="126" y="26"/>
                  </a:cubicBezTo>
                  <a:cubicBezTo>
                    <a:pt x="126" y="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55"/>
            <p:cNvSpPr/>
            <p:nvPr/>
          </p:nvSpPr>
          <p:spPr>
            <a:xfrm>
              <a:off x="3542750" y="1622825"/>
              <a:ext cx="27600" cy="22375"/>
            </a:xfrm>
            <a:custGeom>
              <a:avLst/>
              <a:gdLst/>
              <a:ahLst/>
              <a:cxnLst/>
              <a:rect l="l" t="t" r="r" b="b"/>
              <a:pathLst>
                <a:path w="1104" h="895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26"/>
                    <a:pt x="26" y="151"/>
                  </a:cubicBezTo>
                  <a:cubicBezTo>
                    <a:pt x="327" y="402"/>
                    <a:pt x="652" y="627"/>
                    <a:pt x="953" y="878"/>
                  </a:cubicBezTo>
                  <a:cubicBezTo>
                    <a:pt x="963" y="888"/>
                    <a:pt x="978" y="894"/>
                    <a:pt x="994" y="894"/>
                  </a:cubicBezTo>
                  <a:cubicBezTo>
                    <a:pt x="1015" y="894"/>
                    <a:pt x="1039" y="882"/>
                    <a:pt x="1053" y="853"/>
                  </a:cubicBezTo>
                  <a:cubicBezTo>
                    <a:pt x="1103" y="828"/>
                    <a:pt x="1103" y="778"/>
                    <a:pt x="1053" y="728"/>
                  </a:cubicBezTo>
                  <a:cubicBezTo>
                    <a:pt x="753" y="477"/>
                    <a:pt x="452" y="276"/>
                    <a:pt x="151" y="26"/>
                  </a:cubicBez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55"/>
            <p:cNvSpPr/>
            <p:nvPr/>
          </p:nvSpPr>
          <p:spPr>
            <a:xfrm>
              <a:off x="3543375" y="1624075"/>
              <a:ext cx="35125" cy="28550"/>
            </a:xfrm>
            <a:custGeom>
              <a:avLst/>
              <a:gdLst/>
              <a:ahLst/>
              <a:cxnLst/>
              <a:rect l="l" t="t" r="r" b="b"/>
              <a:pathLst>
                <a:path w="1405" h="1142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01"/>
                    <a:pt x="1" y="101"/>
                  </a:cubicBezTo>
                  <a:cubicBezTo>
                    <a:pt x="26" y="126"/>
                    <a:pt x="26" y="151"/>
                    <a:pt x="51" y="151"/>
                  </a:cubicBezTo>
                  <a:cubicBezTo>
                    <a:pt x="101" y="176"/>
                    <a:pt x="126" y="201"/>
                    <a:pt x="151" y="226"/>
                  </a:cubicBezTo>
                  <a:cubicBezTo>
                    <a:pt x="327" y="352"/>
                    <a:pt x="502" y="477"/>
                    <a:pt x="703" y="627"/>
                  </a:cubicBezTo>
                  <a:cubicBezTo>
                    <a:pt x="878" y="778"/>
                    <a:pt x="1078" y="928"/>
                    <a:pt x="1254" y="1104"/>
                  </a:cubicBezTo>
                  <a:cubicBezTo>
                    <a:pt x="1266" y="1129"/>
                    <a:pt x="1285" y="1141"/>
                    <a:pt x="1307" y="1141"/>
                  </a:cubicBezTo>
                  <a:cubicBezTo>
                    <a:pt x="1329" y="1141"/>
                    <a:pt x="1354" y="1129"/>
                    <a:pt x="1379" y="1104"/>
                  </a:cubicBezTo>
                  <a:cubicBezTo>
                    <a:pt x="1404" y="1079"/>
                    <a:pt x="1404" y="1028"/>
                    <a:pt x="1354" y="978"/>
                  </a:cubicBezTo>
                  <a:cubicBezTo>
                    <a:pt x="1179" y="803"/>
                    <a:pt x="978" y="627"/>
                    <a:pt x="753" y="452"/>
                  </a:cubicBezTo>
                  <a:cubicBezTo>
                    <a:pt x="552" y="302"/>
                    <a:pt x="352" y="151"/>
                    <a:pt x="1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55"/>
            <p:cNvSpPr/>
            <p:nvPr/>
          </p:nvSpPr>
          <p:spPr>
            <a:xfrm>
              <a:off x="3545900" y="1625975"/>
              <a:ext cx="43875" cy="36825"/>
            </a:xfrm>
            <a:custGeom>
              <a:avLst/>
              <a:gdLst/>
              <a:ahLst/>
              <a:cxnLst/>
              <a:rect l="l" t="t" r="r" b="b"/>
              <a:pathLst>
                <a:path w="1755" h="1473" extrusionOk="0">
                  <a:moveTo>
                    <a:pt x="75" y="0"/>
                  </a:moveTo>
                  <a:cubicBezTo>
                    <a:pt x="50" y="0"/>
                    <a:pt x="25" y="25"/>
                    <a:pt x="0" y="25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0" y="125"/>
                    <a:pt x="0" y="150"/>
                    <a:pt x="25" y="150"/>
                  </a:cubicBezTo>
                  <a:cubicBezTo>
                    <a:pt x="576" y="551"/>
                    <a:pt x="1103" y="978"/>
                    <a:pt x="1604" y="1454"/>
                  </a:cubicBezTo>
                  <a:cubicBezTo>
                    <a:pt x="1629" y="1466"/>
                    <a:pt x="1654" y="1473"/>
                    <a:pt x="1676" y="1473"/>
                  </a:cubicBezTo>
                  <a:cubicBezTo>
                    <a:pt x="1698" y="1473"/>
                    <a:pt x="1717" y="1466"/>
                    <a:pt x="1729" y="1454"/>
                  </a:cubicBezTo>
                  <a:cubicBezTo>
                    <a:pt x="1754" y="1404"/>
                    <a:pt x="1754" y="1353"/>
                    <a:pt x="1729" y="1328"/>
                  </a:cubicBezTo>
                  <a:cubicBezTo>
                    <a:pt x="1228" y="852"/>
                    <a:pt x="702" y="426"/>
                    <a:pt x="125" y="25"/>
                  </a:cubicBezTo>
                  <a:cubicBezTo>
                    <a:pt x="125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55"/>
            <p:cNvSpPr/>
            <p:nvPr/>
          </p:nvSpPr>
          <p:spPr>
            <a:xfrm>
              <a:off x="3560925" y="1637250"/>
              <a:ext cx="28850" cy="24250"/>
            </a:xfrm>
            <a:custGeom>
              <a:avLst/>
              <a:gdLst/>
              <a:ahLst/>
              <a:cxnLst/>
              <a:rect l="l" t="t" r="r" b="b"/>
              <a:pathLst>
                <a:path w="1154" h="970" extrusionOk="0">
                  <a:moveTo>
                    <a:pt x="101" y="0"/>
                  </a:moveTo>
                  <a:cubicBezTo>
                    <a:pt x="76" y="0"/>
                    <a:pt x="51" y="25"/>
                    <a:pt x="26" y="50"/>
                  </a:cubicBezTo>
                  <a:cubicBezTo>
                    <a:pt x="1" y="75"/>
                    <a:pt x="1" y="126"/>
                    <a:pt x="51" y="151"/>
                  </a:cubicBezTo>
                  <a:cubicBezTo>
                    <a:pt x="376" y="401"/>
                    <a:pt x="677" y="677"/>
                    <a:pt x="1003" y="953"/>
                  </a:cubicBezTo>
                  <a:cubicBezTo>
                    <a:pt x="1013" y="963"/>
                    <a:pt x="1032" y="969"/>
                    <a:pt x="1053" y="969"/>
                  </a:cubicBezTo>
                  <a:cubicBezTo>
                    <a:pt x="1082" y="969"/>
                    <a:pt x="1114" y="957"/>
                    <a:pt x="1128" y="928"/>
                  </a:cubicBezTo>
                  <a:cubicBezTo>
                    <a:pt x="1153" y="902"/>
                    <a:pt x="1153" y="852"/>
                    <a:pt x="1103" y="827"/>
                  </a:cubicBezTo>
                  <a:cubicBezTo>
                    <a:pt x="803" y="552"/>
                    <a:pt x="477" y="276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55"/>
            <p:cNvSpPr/>
            <p:nvPr/>
          </p:nvSpPr>
          <p:spPr>
            <a:xfrm>
              <a:off x="3562800" y="1639125"/>
              <a:ext cx="24475" cy="21650"/>
            </a:xfrm>
            <a:custGeom>
              <a:avLst/>
              <a:gdLst/>
              <a:ahLst/>
              <a:cxnLst/>
              <a:rect l="l" t="t" r="r" b="b"/>
              <a:pathLst>
                <a:path w="979" h="866" extrusionOk="0">
                  <a:moveTo>
                    <a:pt x="101" y="0"/>
                  </a:moveTo>
                  <a:cubicBezTo>
                    <a:pt x="76" y="0"/>
                    <a:pt x="51" y="0"/>
                    <a:pt x="51" y="25"/>
                  </a:cubicBezTo>
                  <a:cubicBezTo>
                    <a:pt x="1" y="51"/>
                    <a:pt x="1" y="126"/>
                    <a:pt x="51" y="151"/>
                  </a:cubicBezTo>
                  <a:cubicBezTo>
                    <a:pt x="327" y="376"/>
                    <a:pt x="577" y="602"/>
                    <a:pt x="828" y="827"/>
                  </a:cubicBezTo>
                  <a:cubicBezTo>
                    <a:pt x="840" y="853"/>
                    <a:pt x="859" y="865"/>
                    <a:pt x="881" y="865"/>
                  </a:cubicBezTo>
                  <a:cubicBezTo>
                    <a:pt x="903" y="865"/>
                    <a:pt x="928" y="853"/>
                    <a:pt x="953" y="827"/>
                  </a:cubicBezTo>
                  <a:cubicBezTo>
                    <a:pt x="978" y="802"/>
                    <a:pt x="978" y="752"/>
                    <a:pt x="928" y="702"/>
                  </a:cubicBezTo>
                  <a:cubicBezTo>
                    <a:pt x="677" y="477"/>
                    <a:pt x="427" y="226"/>
                    <a:pt x="151" y="25"/>
                  </a:cubicBezTo>
                  <a:cubicBezTo>
                    <a:pt x="151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55"/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55"/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55"/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55"/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55"/>
            <p:cNvSpPr/>
            <p:nvPr/>
          </p:nvSpPr>
          <p:spPr>
            <a:xfrm>
              <a:off x="3455650" y="1944900"/>
              <a:ext cx="953050" cy="518175"/>
            </a:xfrm>
            <a:custGeom>
              <a:avLst/>
              <a:gdLst/>
              <a:ahLst/>
              <a:cxnLst/>
              <a:rect l="l" t="t" r="r" b="b"/>
              <a:pathLst>
                <a:path w="38122" h="20727" extrusionOk="0">
                  <a:moveTo>
                    <a:pt x="37821" y="0"/>
                  </a:moveTo>
                  <a:cubicBezTo>
                    <a:pt x="37746" y="100"/>
                    <a:pt x="37645" y="201"/>
                    <a:pt x="37545" y="301"/>
                  </a:cubicBezTo>
                  <a:cubicBezTo>
                    <a:pt x="37244" y="602"/>
                    <a:pt x="36918" y="877"/>
                    <a:pt x="36593" y="1153"/>
                  </a:cubicBezTo>
                  <a:cubicBezTo>
                    <a:pt x="35941" y="1654"/>
                    <a:pt x="35264" y="2130"/>
                    <a:pt x="34563" y="2556"/>
                  </a:cubicBezTo>
                  <a:cubicBezTo>
                    <a:pt x="33886" y="3008"/>
                    <a:pt x="33184" y="3409"/>
                    <a:pt x="32482" y="3810"/>
                  </a:cubicBezTo>
                  <a:cubicBezTo>
                    <a:pt x="31756" y="4186"/>
                    <a:pt x="31029" y="4561"/>
                    <a:pt x="30277" y="4887"/>
                  </a:cubicBezTo>
                  <a:cubicBezTo>
                    <a:pt x="28297" y="5764"/>
                    <a:pt x="26217" y="6416"/>
                    <a:pt x="24086" y="6767"/>
                  </a:cubicBezTo>
                  <a:cubicBezTo>
                    <a:pt x="23059" y="6942"/>
                    <a:pt x="21981" y="7068"/>
                    <a:pt x="20928" y="7093"/>
                  </a:cubicBezTo>
                  <a:cubicBezTo>
                    <a:pt x="19876" y="7093"/>
                    <a:pt x="18823" y="7043"/>
                    <a:pt x="17796" y="6867"/>
                  </a:cubicBezTo>
                  <a:cubicBezTo>
                    <a:pt x="16743" y="6717"/>
                    <a:pt x="15690" y="6466"/>
                    <a:pt x="14688" y="6090"/>
                  </a:cubicBezTo>
                  <a:cubicBezTo>
                    <a:pt x="14187" y="5915"/>
                    <a:pt x="13710" y="5714"/>
                    <a:pt x="13234" y="5464"/>
                  </a:cubicBezTo>
                  <a:cubicBezTo>
                    <a:pt x="12758" y="5263"/>
                    <a:pt x="12307" y="5013"/>
                    <a:pt x="11881" y="4737"/>
                  </a:cubicBezTo>
                  <a:cubicBezTo>
                    <a:pt x="11079" y="4236"/>
                    <a:pt x="10352" y="3684"/>
                    <a:pt x="9575" y="3158"/>
                  </a:cubicBezTo>
                  <a:cubicBezTo>
                    <a:pt x="8798" y="2632"/>
                    <a:pt x="8021" y="2130"/>
                    <a:pt x="7144" y="1754"/>
                  </a:cubicBezTo>
                  <a:cubicBezTo>
                    <a:pt x="6918" y="1654"/>
                    <a:pt x="6693" y="1579"/>
                    <a:pt x="6467" y="1504"/>
                  </a:cubicBezTo>
                  <a:cubicBezTo>
                    <a:pt x="6242" y="1454"/>
                    <a:pt x="6016" y="1404"/>
                    <a:pt x="5791" y="1353"/>
                  </a:cubicBezTo>
                  <a:cubicBezTo>
                    <a:pt x="5640" y="1353"/>
                    <a:pt x="5490" y="1328"/>
                    <a:pt x="5314" y="1328"/>
                  </a:cubicBezTo>
                  <a:cubicBezTo>
                    <a:pt x="5189" y="1328"/>
                    <a:pt x="5039" y="1353"/>
                    <a:pt x="4913" y="1353"/>
                  </a:cubicBezTo>
                  <a:cubicBezTo>
                    <a:pt x="4763" y="1379"/>
                    <a:pt x="4613" y="1404"/>
                    <a:pt x="4487" y="1454"/>
                  </a:cubicBezTo>
                  <a:cubicBezTo>
                    <a:pt x="4362" y="1479"/>
                    <a:pt x="4237" y="1529"/>
                    <a:pt x="4111" y="1579"/>
                  </a:cubicBezTo>
                  <a:cubicBezTo>
                    <a:pt x="3961" y="1629"/>
                    <a:pt x="3836" y="1704"/>
                    <a:pt x="3685" y="1805"/>
                  </a:cubicBezTo>
                  <a:cubicBezTo>
                    <a:pt x="3560" y="1880"/>
                    <a:pt x="3435" y="1955"/>
                    <a:pt x="3309" y="2055"/>
                  </a:cubicBezTo>
                  <a:cubicBezTo>
                    <a:pt x="3134" y="2206"/>
                    <a:pt x="2933" y="2356"/>
                    <a:pt x="2783" y="2531"/>
                  </a:cubicBezTo>
                  <a:cubicBezTo>
                    <a:pt x="2608" y="2707"/>
                    <a:pt x="2457" y="2907"/>
                    <a:pt x="2307" y="3108"/>
                  </a:cubicBezTo>
                  <a:cubicBezTo>
                    <a:pt x="2307" y="3083"/>
                    <a:pt x="2307" y="3083"/>
                    <a:pt x="2307" y="3083"/>
                  </a:cubicBezTo>
                  <a:cubicBezTo>
                    <a:pt x="2056" y="3434"/>
                    <a:pt x="1806" y="3810"/>
                    <a:pt x="1580" y="4186"/>
                  </a:cubicBezTo>
                  <a:cubicBezTo>
                    <a:pt x="1379" y="4561"/>
                    <a:pt x="1179" y="4937"/>
                    <a:pt x="1029" y="5313"/>
                  </a:cubicBezTo>
                  <a:cubicBezTo>
                    <a:pt x="1029" y="5313"/>
                    <a:pt x="1029" y="5313"/>
                    <a:pt x="1029" y="5288"/>
                  </a:cubicBezTo>
                  <a:cubicBezTo>
                    <a:pt x="828" y="5815"/>
                    <a:pt x="653" y="6341"/>
                    <a:pt x="502" y="6867"/>
                  </a:cubicBezTo>
                  <a:cubicBezTo>
                    <a:pt x="377" y="7394"/>
                    <a:pt x="277" y="7920"/>
                    <a:pt x="202" y="8471"/>
                  </a:cubicBezTo>
                  <a:cubicBezTo>
                    <a:pt x="202" y="8447"/>
                    <a:pt x="202" y="8446"/>
                    <a:pt x="202" y="8446"/>
                  </a:cubicBezTo>
                  <a:lnTo>
                    <a:pt x="202" y="8446"/>
                  </a:lnTo>
                  <a:cubicBezTo>
                    <a:pt x="1" y="9925"/>
                    <a:pt x="26" y="11429"/>
                    <a:pt x="227" y="12907"/>
                  </a:cubicBezTo>
                  <a:cubicBezTo>
                    <a:pt x="227" y="12882"/>
                    <a:pt x="227" y="12882"/>
                    <a:pt x="227" y="12882"/>
                  </a:cubicBezTo>
                  <a:cubicBezTo>
                    <a:pt x="477" y="14762"/>
                    <a:pt x="1004" y="16617"/>
                    <a:pt x="1730" y="18371"/>
                  </a:cubicBezTo>
                  <a:cubicBezTo>
                    <a:pt x="1856" y="18672"/>
                    <a:pt x="1981" y="18973"/>
                    <a:pt x="2131" y="19248"/>
                  </a:cubicBezTo>
                  <a:cubicBezTo>
                    <a:pt x="2532" y="19549"/>
                    <a:pt x="2983" y="19825"/>
                    <a:pt x="3460" y="20050"/>
                  </a:cubicBezTo>
                  <a:cubicBezTo>
                    <a:pt x="4036" y="20301"/>
                    <a:pt x="4638" y="20501"/>
                    <a:pt x="5239" y="20627"/>
                  </a:cubicBezTo>
                  <a:cubicBezTo>
                    <a:pt x="5665" y="20702"/>
                    <a:pt x="6091" y="20727"/>
                    <a:pt x="6492" y="20727"/>
                  </a:cubicBezTo>
                  <a:cubicBezTo>
                    <a:pt x="6693" y="20727"/>
                    <a:pt x="6868" y="20727"/>
                    <a:pt x="7044" y="20702"/>
                  </a:cubicBezTo>
                  <a:cubicBezTo>
                    <a:pt x="7094" y="20702"/>
                    <a:pt x="7119" y="20702"/>
                    <a:pt x="7169" y="20652"/>
                  </a:cubicBezTo>
                  <a:cubicBezTo>
                    <a:pt x="7169" y="20652"/>
                    <a:pt x="7194" y="20627"/>
                    <a:pt x="7194" y="20627"/>
                  </a:cubicBezTo>
                  <a:cubicBezTo>
                    <a:pt x="7269" y="20602"/>
                    <a:pt x="7319" y="20552"/>
                    <a:pt x="7344" y="20501"/>
                  </a:cubicBezTo>
                  <a:cubicBezTo>
                    <a:pt x="7420" y="20100"/>
                    <a:pt x="7495" y="19699"/>
                    <a:pt x="7520" y="19298"/>
                  </a:cubicBezTo>
                  <a:cubicBezTo>
                    <a:pt x="7545" y="18922"/>
                    <a:pt x="7545" y="18496"/>
                    <a:pt x="7495" y="18045"/>
                  </a:cubicBezTo>
                  <a:cubicBezTo>
                    <a:pt x="7445" y="17343"/>
                    <a:pt x="7294" y="16617"/>
                    <a:pt x="7019" y="15739"/>
                  </a:cubicBezTo>
                  <a:cubicBezTo>
                    <a:pt x="6918" y="15389"/>
                    <a:pt x="6793" y="15013"/>
                    <a:pt x="6618" y="14612"/>
                  </a:cubicBezTo>
                  <a:cubicBezTo>
                    <a:pt x="6593" y="14486"/>
                    <a:pt x="6542" y="14361"/>
                    <a:pt x="6492" y="14236"/>
                  </a:cubicBezTo>
                  <a:lnTo>
                    <a:pt x="6442" y="14135"/>
                  </a:lnTo>
                  <a:cubicBezTo>
                    <a:pt x="6367" y="13885"/>
                    <a:pt x="6267" y="13634"/>
                    <a:pt x="6166" y="13384"/>
                  </a:cubicBezTo>
                  <a:cubicBezTo>
                    <a:pt x="5916" y="12607"/>
                    <a:pt x="5715" y="11830"/>
                    <a:pt x="5615" y="11053"/>
                  </a:cubicBezTo>
                  <a:cubicBezTo>
                    <a:pt x="5540" y="10551"/>
                    <a:pt x="5515" y="10025"/>
                    <a:pt x="5515" y="9499"/>
                  </a:cubicBezTo>
                  <a:cubicBezTo>
                    <a:pt x="5515" y="8998"/>
                    <a:pt x="5540" y="8496"/>
                    <a:pt x="5615" y="7945"/>
                  </a:cubicBezTo>
                  <a:cubicBezTo>
                    <a:pt x="5841" y="6316"/>
                    <a:pt x="6342" y="4762"/>
                    <a:pt x="6843" y="3308"/>
                  </a:cubicBezTo>
                  <a:cubicBezTo>
                    <a:pt x="7745" y="4110"/>
                    <a:pt x="8673" y="4837"/>
                    <a:pt x="9625" y="5489"/>
                  </a:cubicBezTo>
                  <a:cubicBezTo>
                    <a:pt x="11179" y="6566"/>
                    <a:pt x="12758" y="7394"/>
                    <a:pt x="14312" y="7945"/>
                  </a:cubicBezTo>
                  <a:cubicBezTo>
                    <a:pt x="15139" y="8246"/>
                    <a:pt x="15991" y="8471"/>
                    <a:pt x="16843" y="8622"/>
                  </a:cubicBezTo>
                  <a:cubicBezTo>
                    <a:pt x="17670" y="8772"/>
                    <a:pt x="18547" y="8847"/>
                    <a:pt x="19425" y="8847"/>
                  </a:cubicBezTo>
                  <a:lnTo>
                    <a:pt x="19475" y="8847"/>
                  </a:lnTo>
                  <a:cubicBezTo>
                    <a:pt x="20377" y="8847"/>
                    <a:pt x="21329" y="8747"/>
                    <a:pt x="22257" y="8572"/>
                  </a:cubicBezTo>
                  <a:cubicBezTo>
                    <a:pt x="22658" y="8471"/>
                    <a:pt x="23059" y="8371"/>
                    <a:pt x="23460" y="8296"/>
                  </a:cubicBezTo>
                  <a:cubicBezTo>
                    <a:pt x="23911" y="8171"/>
                    <a:pt x="24337" y="8070"/>
                    <a:pt x="24713" y="7970"/>
                  </a:cubicBezTo>
                  <a:cubicBezTo>
                    <a:pt x="26568" y="7469"/>
                    <a:pt x="28247" y="6917"/>
                    <a:pt x="29801" y="6341"/>
                  </a:cubicBezTo>
                  <a:cubicBezTo>
                    <a:pt x="31655" y="5639"/>
                    <a:pt x="33259" y="4887"/>
                    <a:pt x="34713" y="4035"/>
                  </a:cubicBezTo>
                  <a:cubicBezTo>
                    <a:pt x="35941" y="3308"/>
                    <a:pt x="36994" y="2531"/>
                    <a:pt x="37946" y="1679"/>
                  </a:cubicBezTo>
                  <a:cubicBezTo>
                    <a:pt x="37996" y="1654"/>
                    <a:pt x="38021" y="1629"/>
                    <a:pt x="38046" y="1579"/>
                  </a:cubicBezTo>
                  <a:cubicBezTo>
                    <a:pt x="38122" y="1278"/>
                    <a:pt x="38096" y="952"/>
                    <a:pt x="38021" y="551"/>
                  </a:cubicBezTo>
                  <a:cubicBezTo>
                    <a:pt x="37971" y="376"/>
                    <a:pt x="37921" y="201"/>
                    <a:pt x="3782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55"/>
            <p:cNvSpPr/>
            <p:nvPr/>
          </p:nvSpPr>
          <p:spPr>
            <a:xfrm>
              <a:off x="4290250" y="1520075"/>
              <a:ext cx="1134750" cy="483725"/>
            </a:xfrm>
            <a:custGeom>
              <a:avLst/>
              <a:gdLst/>
              <a:ahLst/>
              <a:cxnLst/>
              <a:rect l="l" t="t" r="r" b="b"/>
              <a:pathLst>
                <a:path w="45390" h="19349" extrusionOk="0">
                  <a:moveTo>
                    <a:pt x="2382" y="18346"/>
                  </a:moveTo>
                  <a:lnTo>
                    <a:pt x="803" y="18973"/>
                  </a:lnTo>
                  <a:lnTo>
                    <a:pt x="778" y="18973"/>
                  </a:lnTo>
                  <a:lnTo>
                    <a:pt x="2382" y="18346"/>
                  </a:lnTo>
                  <a:close/>
                  <a:moveTo>
                    <a:pt x="44813" y="0"/>
                  </a:moveTo>
                  <a:cubicBezTo>
                    <a:pt x="44788" y="0"/>
                    <a:pt x="44763" y="26"/>
                    <a:pt x="44738" y="26"/>
                  </a:cubicBezTo>
                  <a:cubicBezTo>
                    <a:pt x="44111" y="276"/>
                    <a:pt x="43510" y="527"/>
                    <a:pt x="42883" y="777"/>
                  </a:cubicBezTo>
                  <a:lnTo>
                    <a:pt x="36367" y="3384"/>
                  </a:lnTo>
                  <a:lnTo>
                    <a:pt x="31705" y="5264"/>
                  </a:lnTo>
                  <a:lnTo>
                    <a:pt x="24512" y="8146"/>
                  </a:lnTo>
                  <a:lnTo>
                    <a:pt x="17269" y="11053"/>
                  </a:lnTo>
                  <a:lnTo>
                    <a:pt x="10728" y="13685"/>
                  </a:lnTo>
                  <a:lnTo>
                    <a:pt x="4186" y="16316"/>
                  </a:lnTo>
                  <a:lnTo>
                    <a:pt x="101" y="17945"/>
                  </a:lnTo>
                  <a:cubicBezTo>
                    <a:pt x="51" y="17970"/>
                    <a:pt x="26" y="18021"/>
                    <a:pt x="1" y="18046"/>
                  </a:cubicBezTo>
                  <a:cubicBezTo>
                    <a:pt x="1" y="18071"/>
                    <a:pt x="1" y="18071"/>
                    <a:pt x="1" y="18096"/>
                  </a:cubicBezTo>
                  <a:cubicBezTo>
                    <a:pt x="1" y="18121"/>
                    <a:pt x="1" y="18146"/>
                    <a:pt x="1" y="18171"/>
                  </a:cubicBezTo>
                  <a:cubicBezTo>
                    <a:pt x="51" y="18572"/>
                    <a:pt x="276" y="18998"/>
                    <a:pt x="627" y="19299"/>
                  </a:cubicBezTo>
                  <a:cubicBezTo>
                    <a:pt x="652" y="19324"/>
                    <a:pt x="677" y="19324"/>
                    <a:pt x="702" y="19349"/>
                  </a:cubicBezTo>
                  <a:lnTo>
                    <a:pt x="778" y="19349"/>
                  </a:lnTo>
                  <a:cubicBezTo>
                    <a:pt x="803" y="19349"/>
                    <a:pt x="828" y="19349"/>
                    <a:pt x="853" y="19324"/>
                  </a:cubicBezTo>
                  <a:lnTo>
                    <a:pt x="3710" y="18171"/>
                  </a:lnTo>
                  <a:lnTo>
                    <a:pt x="6542" y="16993"/>
                  </a:lnTo>
                  <a:lnTo>
                    <a:pt x="16943" y="12732"/>
                  </a:lnTo>
                  <a:lnTo>
                    <a:pt x="19951" y="11479"/>
                  </a:lnTo>
                  <a:cubicBezTo>
                    <a:pt x="24312" y="9700"/>
                    <a:pt x="28672" y="7920"/>
                    <a:pt x="33033" y="6116"/>
                  </a:cubicBezTo>
                  <a:lnTo>
                    <a:pt x="39149" y="3610"/>
                  </a:lnTo>
                  <a:lnTo>
                    <a:pt x="45289" y="1103"/>
                  </a:lnTo>
                  <a:cubicBezTo>
                    <a:pt x="45314" y="1078"/>
                    <a:pt x="45364" y="1028"/>
                    <a:pt x="45364" y="953"/>
                  </a:cubicBezTo>
                  <a:cubicBezTo>
                    <a:pt x="45389" y="953"/>
                    <a:pt x="45389" y="903"/>
                    <a:pt x="45389" y="878"/>
                  </a:cubicBezTo>
                  <a:cubicBezTo>
                    <a:pt x="45364" y="802"/>
                    <a:pt x="45364" y="727"/>
                    <a:pt x="45339" y="652"/>
                  </a:cubicBezTo>
                  <a:cubicBezTo>
                    <a:pt x="45314" y="577"/>
                    <a:pt x="45289" y="502"/>
                    <a:pt x="45264" y="427"/>
                  </a:cubicBezTo>
                  <a:cubicBezTo>
                    <a:pt x="45239" y="351"/>
                    <a:pt x="45189" y="301"/>
                    <a:pt x="45139" y="251"/>
                  </a:cubicBezTo>
                  <a:cubicBezTo>
                    <a:pt x="45089" y="176"/>
                    <a:pt x="45038" y="126"/>
                    <a:pt x="44963" y="76"/>
                  </a:cubicBezTo>
                  <a:cubicBezTo>
                    <a:pt x="44913" y="51"/>
                    <a:pt x="44888" y="26"/>
                    <a:pt x="44863" y="26"/>
                  </a:cubicBezTo>
                  <a:cubicBezTo>
                    <a:pt x="44838" y="26"/>
                    <a:pt x="44838" y="0"/>
                    <a:pt x="44813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55"/>
            <p:cNvSpPr/>
            <p:nvPr/>
          </p:nvSpPr>
          <p:spPr>
            <a:xfrm>
              <a:off x="4304050" y="1975600"/>
              <a:ext cx="45750" cy="24575"/>
            </a:xfrm>
            <a:custGeom>
              <a:avLst/>
              <a:gdLst/>
              <a:ahLst/>
              <a:cxnLst/>
              <a:rect l="l" t="t" r="r" b="b"/>
              <a:pathLst>
                <a:path w="1830" h="983" extrusionOk="0">
                  <a:moveTo>
                    <a:pt x="1629" y="0"/>
                  </a:moveTo>
                  <a:cubicBezTo>
                    <a:pt x="1604" y="0"/>
                    <a:pt x="1579" y="25"/>
                    <a:pt x="1554" y="25"/>
                  </a:cubicBezTo>
                  <a:cubicBezTo>
                    <a:pt x="1303" y="125"/>
                    <a:pt x="1078" y="226"/>
                    <a:pt x="827" y="326"/>
                  </a:cubicBezTo>
                  <a:cubicBezTo>
                    <a:pt x="727" y="376"/>
                    <a:pt x="602" y="426"/>
                    <a:pt x="501" y="476"/>
                  </a:cubicBezTo>
                  <a:cubicBezTo>
                    <a:pt x="401" y="526"/>
                    <a:pt x="301" y="577"/>
                    <a:pt x="201" y="627"/>
                  </a:cubicBezTo>
                  <a:lnTo>
                    <a:pt x="175" y="627"/>
                  </a:lnTo>
                  <a:cubicBezTo>
                    <a:pt x="75" y="652"/>
                    <a:pt x="0" y="727"/>
                    <a:pt x="25" y="827"/>
                  </a:cubicBezTo>
                  <a:cubicBezTo>
                    <a:pt x="47" y="914"/>
                    <a:pt x="106" y="982"/>
                    <a:pt x="187" y="982"/>
                  </a:cubicBezTo>
                  <a:cubicBezTo>
                    <a:pt x="200" y="982"/>
                    <a:pt x="212" y="981"/>
                    <a:pt x="226" y="978"/>
                  </a:cubicBezTo>
                  <a:cubicBezTo>
                    <a:pt x="276" y="953"/>
                    <a:pt x="326" y="953"/>
                    <a:pt x="376" y="927"/>
                  </a:cubicBezTo>
                  <a:cubicBezTo>
                    <a:pt x="426" y="902"/>
                    <a:pt x="476" y="877"/>
                    <a:pt x="526" y="852"/>
                  </a:cubicBezTo>
                  <a:cubicBezTo>
                    <a:pt x="576" y="827"/>
                    <a:pt x="627" y="802"/>
                    <a:pt x="677" y="777"/>
                  </a:cubicBezTo>
                  <a:cubicBezTo>
                    <a:pt x="752" y="727"/>
                    <a:pt x="827" y="702"/>
                    <a:pt x="902" y="677"/>
                  </a:cubicBezTo>
                  <a:cubicBezTo>
                    <a:pt x="1178" y="552"/>
                    <a:pt x="1429" y="451"/>
                    <a:pt x="1704" y="351"/>
                  </a:cubicBezTo>
                  <a:cubicBezTo>
                    <a:pt x="1779" y="301"/>
                    <a:pt x="1830" y="201"/>
                    <a:pt x="1779" y="100"/>
                  </a:cubicBezTo>
                  <a:cubicBezTo>
                    <a:pt x="1754" y="50"/>
                    <a:pt x="1679" y="0"/>
                    <a:pt x="1629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55"/>
            <p:cNvSpPr/>
            <p:nvPr/>
          </p:nvSpPr>
          <p:spPr>
            <a:xfrm>
              <a:off x="4431225" y="1855925"/>
              <a:ext cx="149150" cy="129725"/>
            </a:xfrm>
            <a:custGeom>
              <a:avLst/>
              <a:gdLst/>
              <a:ahLst/>
              <a:cxnLst/>
              <a:rect l="l" t="t" r="r" b="b"/>
              <a:pathLst>
                <a:path w="5966" h="5189" extrusionOk="0">
                  <a:moveTo>
                    <a:pt x="2708" y="0"/>
                  </a:moveTo>
                  <a:cubicBezTo>
                    <a:pt x="2582" y="0"/>
                    <a:pt x="2407" y="0"/>
                    <a:pt x="2256" y="25"/>
                  </a:cubicBezTo>
                  <a:cubicBezTo>
                    <a:pt x="1880" y="50"/>
                    <a:pt x="1479" y="176"/>
                    <a:pt x="1104" y="351"/>
                  </a:cubicBezTo>
                  <a:cubicBezTo>
                    <a:pt x="928" y="451"/>
                    <a:pt x="753" y="552"/>
                    <a:pt x="602" y="677"/>
                  </a:cubicBezTo>
                  <a:cubicBezTo>
                    <a:pt x="527" y="727"/>
                    <a:pt x="452" y="802"/>
                    <a:pt x="377" y="902"/>
                  </a:cubicBezTo>
                  <a:cubicBezTo>
                    <a:pt x="302" y="1003"/>
                    <a:pt x="226" y="1103"/>
                    <a:pt x="176" y="1203"/>
                  </a:cubicBezTo>
                  <a:cubicBezTo>
                    <a:pt x="176" y="1253"/>
                    <a:pt x="151" y="1303"/>
                    <a:pt x="126" y="1328"/>
                  </a:cubicBezTo>
                  <a:cubicBezTo>
                    <a:pt x="101" y="1379"/>
                    <a:pt x="76" y="1404"/>
                    <a:pt x="76" y="1454"/>
                  </a:cubicBezTo>
                  <a:cubicBezTo>
                    <a:pt x="1" y="1880"/>
                    <a:pt x="1" y="2331"/>
                    <a:pt x="76" y="2807"/>
                  </a:cubicBezTo>
                  <a:cubicBezTo>
                    <a:pt x="101" y="3033"/>
                    <a:pt x="151" y="3283"/>
                    <a:pt x="251" y="3534"/>
                  </a:cubicBezTo>
                  <a:cubicBezTo>
                    <a:pt x="302" y="3734"/>
                    <a:pt x="402" y="3935"/>
                    <a:pt x="527" y="4135"/>
                  </a:cubicBezTo>
                  <a:cubicBezTo>
                    <a:pt x="502" y="4161"/>
                    <a:pt x="477" y="4186"/>
                    <a:pt x="477" y="4236"/>
                  </a:cubicBezTo>
                  <a:cubicBezTo>
                    <a:pt x="477" y="4286"/>
                    <a:pt x="502" y="4311"/>
                    <a:pt x="527" y="4361"/>
                  </a:cubicBezTo>
                  <a:cubicBezTo>
                    <a:pt x="577" y="4436"/>
                    <a:pt x="627" y="4486"/>
                    <a:pt x="703" y="4562"/>
                  </a:cubicBezTo>
                  <a:cubicBezTo>
                    <a:pt x="753" y="4612"/>
                    <a:pt x="803" y="4637"/>
                    <a:pt x="853" y="4687"/>
                  </a:cubicBezTo>
                  <a:cubicBezTo>
                    <a:pt x="878" y="4712"/>
                    <a:pt x="903" y="4737"/>
                    <a:pt x="903" y="4737"/>
                  </a:cubicBezTo>
                  <a:lnTo>
                    <a:pt x="928" y="4762"/>
                  </a:lnTo>
                  <a:cubicBezTo>
                    <a:pt x="1028" y="4837"/>
                    <a:pt x="1104" y="4887"/>
                    <a:pt x="1179" y="4938"/>
                  </a:cubicBezTo>
                  <a:cubicBezTo>
                    <a:pt x="1204" y="4963"/>
                    <a:pt x="1229" y="4963"/>
                    <a:pt x="1254" y="4988"/>
                  </a:cubicBezTo>
                  <a:cubicBezTo>
                    <a:pt x="1329" y="5038"/>
                    <a:pt x="1429" y="5063"/>
                    <a:pt x="1530" y="5113"/>
                  </a:cubicBezTo>
                  <a:cubicBezTo>
                    <a:pt x="1680" y="5163"/>
                    <a:pt x="1830" y="5188"/>
                    <a:pt x="1981" y="5188"/>
                  </a:cubicBezTo>
                  <a:lnTo>
                    <a:pt x="2131" y="5188"/>
                  </a:lnTo>
                  <a:cubicBezTo>
                    <a:pt x="2281" y="5163"/>
                    <a:pt x="2382" y="5138"/>
                    <a:pt x="2482" y="5113"/>
                  </a:cubicBezTo>
                  <a:cubicBezTo>
                    <a:pt x="2582" y="5063"/>
                    <a:pt x="2682" y="4988"/>
                    <a:pt x="2758" y="4862"/>
                  </a:cubicBezTo>
                  <a:cubicBezTo>
                    <a:pt x="2833" y="4787"/>
                    <a:pt x="2858" y="4662"/>
                    <a:pt x="2883" y="4536"/>
                  </a:cubicBezTo>
                  <a:lnTo>
                    <a:pt x="2933" y="4562"/>
                  </a:lnTo>
                  <a:cubicBezTo>
                    <a:pt x="3058" y="4587"/>
                    <a:pt x="3209" y="4612"/>
                    <a:pt x="3359" y="4612"/>
                  </a:cubicBezTo>
                  <a:cubicBezTo>
                    <a:pt x="3510" y="4612"/>
                    <a:pt x="3635" y="4612"/>
                    <a:pt x="3760" y="4562"/>
                  </a:cubicBezTo>
                  <a:cubicBezTo>
                    <a:pt x="4036" y="4486"/>
                    <a:pt x="4287" y="4336"/>
                    <a:pt x="4487" y="4135"/>
                  </a:cubicBezTo>
                  <a:cubicBezTo>
                    <a:pt x="4537" y="4085"/>
                    <a:pt x="4562" y="4035"/>
                    <a:pt x="4612" y="3985"/>
                  </a:cubicBezTo>
                  <a:cubicBezTo>
                    <a:pt x="4662" y="3910"/>
                    <a:pt x="4688" y="3835"/>
                    <a:pt x="4713" y="3760"/>
                  </a:cubicBezTo>
                  <a:cubicBezTo>
                    <a:pt x="4788" y="3609"/>
                    <a:pt x="4813" y="3434"/>
                    <a:pt x="4813" y="3258"/>
                  </a:cubicBezTo>
                  <a:lnTo>
                    <a:pt x="4938" y="3258"/>
                  </a:lnTo>
                  <a:cubicBezTo>
                    <a:pt x="5063" y="3258"/>
                    <a:pt x="5189" y="3233"/>
                    <a:pt x="5314" y="3208"/>
                  </a:cubicBezTo>
                  <a:cubicBezTo>
                    <a:pt x="5490" y="3133"/>
                    <a:pt x="5640" y="3058"/>
                    <a:pt x="5740" y="2932"/>
                  </a:cubicBezTo>
                  <a:cubicBezTo>
                    <a:pt x="5815" y="2832"/>
                    <a:pt x="5865" y="2757"/>
                    <a:pt x="5891" y="2682"/>
                  </a:cubicBezTo>
                  <a:cubicBezTo>
                    <a:pt x="5941" y="2607"/>
                    <a:pt x="5966" y="2506"/>
                    <a:pt x="5966" y="2356"/>
                  </a:cubicBezTo>
                  <a:cubicBezTo>
                    <a:pt x="5966" y="2206"/>
                    <a:pt x="5916" y="2005"/>
                    <a:pt x="5815" y="1805"/>
                  </a:cubicBezTo>
                  <a:cubicBezTo>
                    <a:pt x="5765" y="1704"/>
                    <a:pt x="5715" y="1604"/>
                    <a:pt x="5665" y="1529"/>
                  </a:cubicBezTo>
                  <a:cubicBezTo>
                    <a:pt x="5615" y="1429"/>
                    <a:pt x="5540" y="1354"/>
                    <a:pt x="5464" y="1253"/>
                  </a:cubicBezTo>
                  <a:cubicBezTo>
                    <a:pt x="5214" y="953"/>
                    <a:pt x="4913" y="677"/>
                    <a:pt x="4562" y="476"/>
                  </a:cubicBezTo>
                  <a:cubicBezTo>
                    <a:pt x="4412" y="401"/>
                    <a:pt x="4236" y="301"/>
                    <a:pt x="4061" y="251"/>
                  </a:cubicBezTo>
                  <a:cubicBezTo>
                    <a:pt x="3885" y="176"/>
                    <a:pt x="3685" y="125"/>
                    <a:pt x="3459" y="75"/>
                  </a:cubicBezTo>
                  <a:cubicBezTo>
                    <a:pt x="3209" y="25"/>
                    <a:pt x="2958" y="0"/>
                    <a:pt x="270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55"/>
            <p:cNvSpPr/>
            <p:nvPr/>
          </p:nvSpPr>
          <p:spPr>
            <a:xfrm>
              <a:off x="4425600" y="1886625"/>
              <a:ext cx="41375" cy="92625"/>
            </a:xfrm>
            <a:custGeom>
              <a:avLst/>
              <a:gdLst/>
              <a:ahLst/>
              <a:cxnLst/>
              <a:rect l="l" t="t" r="r" b="b"/>
              <a:pathLst>
                <a:path w="1655" h="3705" extrusionOk="0">
                  <a:moveTo>
                    <a:pt x="351" y="0"/>
                  </a:moveTo>
                  <a:cubicBezTo>
                    <a:pt x="276" y="0"/>
                    <a:pt x="201" y="50"/>
                    <a:pt x="176" y="100"/>
                  </a:cubicBezTo>
                  <a:cubicBezTo>
                    <a:pt x="126" y="251"/>
                    <a:pt x="75" y="401"/>
                    <a:pt x="50" y="552"/>
                  </a:cubicBezTo>
                  <a:cubicBezTo>
                    <a:pt x="25" y="702"/>
                    <a:pt x="25" y="877"/>
                    <a:pt x="25" y="1028"/>
                  </a:cubicBezTo>
                  <a:cubicBezTo>
                    <a:pt x="0" y="1404"/>
                    <a:pt x="75" y="1780"/>
                    <a:pt x="176" y="2105"/>
                  </a:cubicBezTo>
                  <a:cubicBezTo>
                    <a:pt x="276" y="2456"/>
                    <a:pt x="426" y="2757"/>
                    <a:pt x="627" y="3058"/>
                  </a:cubicBezTo>
                  <a:cubicBezTo>
                    <a:pt x="827" y="3308"/>
                    <a:pt x="1078" y="3534"/>
                    <a:pt x="1379" y="3684"/>
                  </a:cubicBezTo>
                  <a:cubicBezTo>
                    <a:pt x="1400" y="3698"/>
                    <a:pt x="1425" y="3705"/>
                    <a:pt x="1450" y="3705"/>
                  </a:cubicBezTo>
                  <a:cubicBezTo>
                    <a:pt x="1516" y="3705"/>
                    <a:pt x="1586" y="3663"/>
                    <a:pt x="1604" y="3609"/>
                  </a:cubicBezTo>
                  <a:cubicBezTo>
                    <a:pt x="1654" y="3509"/>
                    <a:pt x="1604" y="3409"/>
                    <a:pt x="1504" y="3384"/>
                  </a:cubicBezTo>
                  <a:cubicBezTo>
                    <a:pt x="1479" y="3359"/>
                    <a:pt x="1454" y="3334"/>
                    <a:pt x="1429" y="3334"/>
                  </a:cubicBezTo>
                  <a:cubicBezTo>
                    <a:pt x="1303" y="3258"/>
                    <a:pt x="1203" y="3183"/>
                    <a:pt x="1103" y="3083"/>
                  </a:cubicBezTo>
                  <a:cubicBezTo>
                    <a:pt x="978" y="2933"/>
                    <a:pt x="877" y="2782"/>
                    <a:pt x="777" y="2607"/>
                  </a:cubicBezTo>
                  <a:cubicBezTo>
                    <a:pt x="752" y="2607"/>
                    <a:pt x="752" y="2607"/>
                    <a:pt x="752" y="2582"/>
                  </a:cubicBezTo>
                  <a:cubicBezTo>
                    <a:pt x="752" y="2607"/>
                    <a:pt x="752" y="2607"/>
                    <a:pt x="752" y="2607"/>
                  </a:cubicBezTo>
                  <a:cubicBezTo>
                    <a:pt x="627" y="2356"/>
                    <a:pt x="527" y="2080"/>
                    <a:pt x="451" y="1780"/>
                  </a:cubicBezTo>
                  <a:cubicBezTo>
                    <a:pt x="376" y="1529"/>
                    <a:pt x="351" y="1253"/>
                    <a:pt x="351" y="978"/>
                  </a:cubicBezTo>
                  <a:cubicBezTo>
                    <a:pt x="376" y="777"/>
                    <a:pt x="401" y="602"/>
                    <a:pt x="451" y="426"/>
                  </a:cubicBezTo>
                  <a:cubicBezTo>
                    <a:pt x="451" y="351"/>
                    <a:pt x="476" y="301"/>
                    <a:pt x="501" y="251"/>
                  </a:cubicBezTo>
                  <a:cubicBezTo>
                    <a:pt x="527" y="151"/>
                    <a:pt x="501" y="50"/>
                    <a:pt x="401" y="25"/>
                  </a:cubicBezTo>
                  <a:cubicBezTo>
                    <a:pt x="401" y="0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55"/>
            <p:cNvSpPr/>
            <p:nvPr/>
          </p:nvSpPr>
          <p:spPr>
            <a:xfrm>
              <a:off x="4463825" y="1884750"/>
              <a:ext cx="38850" cy="81725"/>
            </a:xfrm>
            <a:custGeom>
              <a:avLst/>
              <a:gdLst/>
              <a:ahLst/>
              <a:cxnLst/>
              <a:rect l="l" t="t" r="r" b="b"/>
              <a:pathLst>
                <a:path w="1554" h="3269" extrusionOk="0">
                  <a:moveTo>
                    <a:pt x="301" y="0"/>
                  </a:moveTo>
                  <a:cubicBezTo>
                    <a:pt x="226" y="0"/>
                    <a:pt x="150" y="75"/>
                    <a:pt x="125" y="150"/>
                  </a:cubicBezTo>
                  <a:cubicBezTo>
                    <a:pt x="0" y="702"/>
                    <a:pt x="75" y="1303"/>
                    <a:pt x="251" y="1830"/>
                  </a:cubicBezTo>
                  <a:cubicBezTo>
                    <a:pt x="351" y="2130"/>
                    <a:pt x="476" y="2381"/>
                    <a:pt x="652" y="2632"/>
                  </a:cubicBezTo>
                  <a:cubicBezTo>
                    <a:pt x="802" y="2882"/>
                    <a:pt x="1028" y="3083"/>
                    <a:pt x="1253" y="3233"/>
                  </a:cubicBezTo>
                  <a:cubicBezTo>
                    <a:pt x="1287" y="3256"/>
                    <a:pt x="1326" y="3268"/>
                    <a:pt x="1365" y="3268"/>
                  </a:cubicBezTo>
                  <a:cubicBezTo>
                    <a:pt x="1413" y="3268"/>
                    <a:pt x="1462" y="3249"/>
                    <a:pt x="1504" y="3208"/>
                  </a:cubicBezTo>
                  <a:cubicBezTo>
                    <a:pt x="1554" y="3133"/>
                    <a:pt x="1554" y="3008"/>
                    <a:pt x="1479" y="2957"/>
                  </a:cubicBezTo>
                  <a:cubicBezTo>
                    <a:pt x="1353" y="2882"/>
                    <a:pt x="1253" y="2807"/>
                    <a:pt x="1153" y="2707"/>
                  </a:cubicBezTo>
                  <a:cubicBezTo>
                    <a:pt x="1028" y="2556"/>
                    <a:pt x="902" y="2406"/>
                    <a:pt x="802" y="2206"/>
                  </a:cubicBezTo>
                  <a:cubicBezTo>
                    <a:pt x="652" y="1980"/>
                    <a:pt x="576" y="1729"/>
                    <a:pt x="501" y="1454"/>
                  </a:cubicBezTo>
                  <a:cubicBezTo>
                    <a:pt x="451" y="1203"/>
                    <a:pt x="401" y="977"/>
                    <a:pt x="401" y="727"/>
                  </a:cubicBezTo>
                  <a:cubicBezTo>
                    <a:pt x="426" y="551"/>
                    <a:pt x="426" y="376"/>
                    <a:pt x="476" y="201"/>
                  </a:cubicBezTo>
                  <a:cubicBezTo>
                    <a:pt x="501" y="100"/>
                    <a:pt x="426" y="25"/>
                    <a:pt x="326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55"/>
            <p:cNvSpPr/>
            <p:nvPr/>
          </p:nvSpPr>
          <p:spPr>
            <a:xfrm>
              <a:off x="4503275" y="1876600"/>
              <a:ext cx="48900" cy="60000"/>
            </a:xfrm>
            <a:custGeom>
              <a:avLst/>
              <a:gdLst/>
              <a:ahLst/>
              <a:cxnLst/>
              <a:rect l="l" t="t" r="r" b="b"/>
              <a:pathLst>
                <a:path w="1956" h="2400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cubicBezTo>
                    <a:pt x="101" y="677"/>
                    <a:pt x="277" y="1128"/>
                    <a:pt x="552" y="1504"/>
                  </a:cubicBezTo>
                  <a:cubicBezTo>
                    <a:pt x="703" y="1704"/>
                    <a:pt x="878" y="1880"/>
                    <a:pt x="1079" y="2030"/>
                  </a:cubicBezTo>
                  <a:cubicBezTo>
                    <a:pt x="1254" y="2206"/>
                    <a:pt x="1480" y="2306"/>
                    <a:pt x="1705" y="2381"/>
                  </a:cubicBezTo>
                  <a:cubicBezTo>
                    <a:pt x="1730" y="2394"/>
                    <a:pt x="1749" y="2400"/>
                    <a:pt x="1768" y="2400"/>
                  </a:cubicBezTo>
                  <a:cubicBezTo>
                    <a:pt x="1787" y="2400"/>
                    <a:pt x="1806" y="2394"/>
                    <a:pt x="1831" y="2381"/>
                  </a:cubicBezTo>
                  <a:cubicBezTo>
                    <a:pt x="1881" y="2381"/>
                    <a:pt x="1906" y="2331"/>
                    <a:pt x="1931" y="2306"/>
                  </a:cubicBezTo>
                  <a:cubicBezTo>
                    <a:pt x="1956" y="2206"/>
                    <a:pt x="1931" y="2105"/>
                    <a:pt x="1831" y="2080"/>
                  </a:cubicBezTo>
                  <a:cubicBezTo>
                    <a:pt x="1705" y="2030"/>
                    <a:pt x="1580" y="1980"/>
                    <a:pt x="1455" y="1905"/>
                  </a:cubicBezTo>
                  <a:cubicBezTo>
                    <a:pt x="1329" y="1805"/>
                    <a:pt x="1179" y="1704"/>
                    <a:pt x="1054" y="1579"/>
                  </a:cubicBezTo>
                  <a:cubicBezTo>
                    <a:pt x="1079" y="1579"/>
                    <a:pt x="1079" y="1604"/>
                    <a:pt x="1104" y="1604"/>
                  </a:cubicBezTo>
                  <a:cubicBezTo>
                    <a:pt x="928" y="1429"/>
                    <a:pt x="778" y="1253"/>
                    <a:pt x="653" y="1028"/>
                  </a:cubicBezTo>
                  <a:cubicBezTo>
                    <a:pt x="552" y="827"/>
                    <a:pt x="452" y="602"/>
                    <a:pt x="402" y="376"/>
                  </a:cubicBezTo>
                  <a:cubicBezTo>
                    <a:pt x="377" y="301"/>
                    <a:pt x="377" y="226"/>
                    <a:pt x="352" y="151"/>
                  </a:cubicBezTo>
                  <a:cubicBezTo>
                    <a:pt x="352" y="75"/>
                    <a:pt x="277" y="0"/>
                    <a:pt x="20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55"/>
            <p:cNvSpPr/>
            <p:nvPr/>
          </p:nvSpPr>
          <p:spPr>
            <a:xfrm>
              <a:off x="4362300" y="1825225"/>
              <a:ext cx="169825" cy="95875"/>
            </a:xfrm>
            <a:custGeom>
              <a:avLst/>
              <a:gdLst/>
              <a:ahLst/>
              <a:cxnLst/>
              <a:rect l="l" t="t" r="r" b="b"/>
              <a:pathLst>
                <a:path w="6793" h="3835" extrusionOk="0">
                  <a:moveTo>
                    <a:pt x="3961" y="0"/>
                  </a:moveTo>
                  <a:cubicBezTo>
                    <a:pt x="3710" y="0"/>
                    <a:pt x="3460" y="25"/>
                    <a:pt x="3234" y="75"/>
                  </a:cubicBezTo>
                  <a:cubicBezTo>
                    <a:pt x="2883" y="125"/>
                    <a:pt x="2557" y="226"/>
                    <a:pt x="2257" y="401"/>
                  </a:cubicBezTo>
                  <a:cubicBezTo>
                    <a:pt x="1931" y="576"/>
                    <a:pt x="1605" y="852"/>
                    <a:pt x="1279" y="1228"/>
                  </a:cubicBezTo>
                  <a:cubicBezTo>
                    <a:pt x="1104" y="1454"/>
                    <a:pt x="928" y="1679"/>
                    <a:pt x="753" y="1930"/>
                  </a:cubicBezTo>
                  <a:cubicBezTo>
                    <a:pt x="652" y="2055"/>
                    <a:pt x="577" y="2155"/>
                    <a:pt x="477" y="2281"/>
                  </a:cubicBezTo>
                  <a:cubicBezTo>
                    <a:pt x="302" y="2506"/>
                    <a:pt x="151" y="2707"/>
                    <a:pt x="1" y="2857"/>
                  </a:cubicBezTo>
                  <a:cubicBezTo>
                    <a:pt x="151" y="2932"/>
                    <a:pt x="327" y="3058"/>
                    <a:pt x="452" y="3183"/>
                  </a:cubicBezTo>
                  <a:cubicBezTo>
                    <a:pt x="552" y="3258"/>
                    <a:pt x="627" y="3333"/>
                    <a:pt x="703" y="3409"/>
                  </a:cubicBezTo>
                  <a:cubicBezTo>
                    <a:pt x="703" y="3434"/>
                    <a:pt x="728" y="3434"/>
                    <a:pt x="728" y="3459"/>
                  </a:cubicBezTo>
                  <a:cubicBezTo>
                    <a:pt x="778" y="3509"/>
                    <a:pt x="828" y="3559"/>
                    <a:pt x="878" y="3609"/>
                  </a:cubicBezTo>
                  <a:cubicBezTo>
                    <a:pt x="878" y="3634"/>
                    <a:pt x="903" y="3634"/>
                    <a:pt x="928" y="3659"/>
                  </a:cubicBezTo>
                  <a:cubicBezTo>
                    <a:pt x="978" y="3709"/>
                    <a:pt x="1003" y="3785"/>
                    <a:pt x="1053" y="3835"/>
                  </a:cubicBezTo>
                  <a:cubicBezTo>
                    <a:pt x="1229" y="3734"/>
                    <a:pt x="1379" y="3659"/>
                    <a:pt x="1530" y="3559"/>
                  </a:cubicBezTo>
                  <a:cubicBezTo>
                    <a:pt x="1605" y="3509"/>
                    <a:pt x="1680" y="3459"/>
                    <a:pt x="1755" y="3409"/>
                  </a:cubicBezTo>
                  <a:lnTo>
                    <a:pt x="1956" y="3308"/>
                  </a:lnTo>
                  <a:cubicBezTo>
                    <a:pt x="2257" y="3108"/>
                    <a:pt x="2532" y="2957"/>
                    <a:pt x="2783" y="2857"/>
                  </a:cubicBezTo>
                  <a:cubicBezTo>
                    <a:pt x="3033" y="2757"/>
                    <a:pt x="3234" y="2707"/>
                    <a:pt x="3434" y="2682"/>
                  </a:cubicBezTo>
                  <a:lnTo>
                    <a:pt x="3861" y="2682"/>
                  </a:lnTo>
                  <a:cubicBezTo>
                    <a:pt x="4011" y="2707"/>
                    <a:pt x="4161" y="2732"/>
                    <a:pt x="4312" y="2757"/>
                  </a:cubicBezTo>
                  <a:lnTo>
                    <a:pt x="4512" y="2807"/>
                  </a:lnTo>
                  <a:cubicBezTo>
                    <a:pt x="4688" y="2832"/>
                    <a:pt x="4838" y="2857"/>
                    <a:pt x="4988" y="2857"/>
                  </a:cubicBezTo>
                  <a:lnTo>
                    <a:pt x="5214" y="2857"/>
                  </a:lnTo>
                  <a:cubicBezTo>
                    <a:pt x="5389" y="2832"/>
                    <a:pt x="5590" y="2782"/>
                    <a:pt x="5790" y="2682"/>
                  </a:cubicBezTo>
                  <a:cubicBezTo>
                    <a:pt x="5991" y="2607"/>
                    <a:pt x="6166" y="2506"/>
                    <a:pt x="6317" y="2406"/>
                  </a:cubicBezTo>
                  <a:cubicBezTo>
                    <a:pt x="6467" y="2281"/>
                    <a:pt x="6567" y="2155"/>
                    <a:pt x="6668" y="2005"/>
                  </a:cubicBezTo>
                  <a:cubicBezTo>
                    <a:pt x="6743" y="1880"/>
                    <a:pt x="6793" y="1679"/>
                    <a:pt x="6793" y="1504"/>
                  </a:cubicBezTo>
                  <a:cubicBezTo>
                    <a:pt x="6793" y="1328"/>
                    <a:pt x="6718" y="1153"/>
                    <a:pt x="6617" y="978"/>
                  </a:cubicBezTo>
                  <a:cubicBezTo>
                    <a:pt x="6542" y="852"/>
                    <a:pt x="6417" y="727"/>
                    <a:pt x="6267" y="602"/>
                  </a:cubicBezTo>
                  <a:cubicBezTo>
                    <a:pt x="6041" y="426"/>
                    <a:pt x="5740" y="276"/>
                    <a:pt x="5339" y="175"/>
                  </a:cubicBezTo>
                  <a:cubicBezTo>
                    <a:pt x="5038" y="100"/>
                    <a:pt x="4688" y="50"/>
                    <a:pt x="4262" y="25"/>
                  </a:cubicBezTo>
                  <a:cubicBezTo>
                    <a:pt x="4161" y="0"/>
                    <a:pt x="4061" y="0"/>
                    <a:pt x="396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55"/>
            <p:cNvSpPr/>
            <p:nvPr/>
          </p:nvSpPr>
          <p:spPr>
            <a:xfrm>
              <a:off x="4427475" y="1880975"/>
              <a:ext cx="95875" cy="19700"/>
            </a:xfrm>
            <a:custGeom>
              <a:avLst/>
              <a:gdLst/>
              <a:ahLst/>
              <a:cxnLst/>
              <a:rect l="l" t="t" r="r" b="b"/>
              <a:pathLst>
                <a:path w="3835" h="788" extrusionOk="0">
                  <a:moveTo>
                    <a:pt x="3309" y="301"/>
                  </a:moveTo>
                  <a:cubicBezTo>
                    <a:pt x="3309" y="301"/>
                    <a:pt x="3291" y="301"/>
                    <a:pt x="3285" y="317"/>
                  </a:cubicBezTo>
                  <a:lnTo>
                    <a:pt x="3285" y="317"/>
                  </a:lnTo>
                  <a:cubicBezTo>
                    <a:pt x="3293" y="312"/>
                    <a:pt x="3301" y="307"/>
                    <a:pt x="3309" y="301"/>
                  </a:cubicBezTo>
                  <a:close/>
                  <a:moveTo>
                    <a:pt x="3735" y="1"/>
                  </a:moveTo>
                  <a:cubicBezTo>
                    <a:pt x="3710" y="1"/>
                    <a:pt x="3685" y="1"/>
                    <a:pt x="3685" y="26"/>
                  </a:cubicBezTo>
                  <a:cubicBezTo>
                    <a:pt x="3660" y="51"/>
                    <a:pt x="3634" y="76"/>
                    <a:pt x="3609" y="101"/>
                  </a:cubicBezTo>
                  <a:cubicBezTo>
                    <a:pt x="3559" y="126"/>
                    <a:pt x="3534" y="176"/>
                    <a:pt x="3484" y="201"/>
                  </a:cubicBezTo>
                  <a:cubicBezTo>
                    <a:pt x="3434" y="251"/>
                    <a:pt x="3359" y="276"/>
                    <a:pt x="3284" y="326"/>
                  </a:cubicBezTo>
                  <a:cubicBezTo>
                    <a:pt x="3284" y="323"/>
                    <a:pt x="3284" y="320"/>
                    <a:pt x="3285" y="317"/>
                  </a:cubicBezTo>
                  <a:lnTo>
                    <a:pt x="3285" y="317"/>
                  </a:lnTo>
                  <a:cubicBezTo>
                    <a:pt x="3222" y="357"/>
                    <a:pt x="3175" y="379"/>
                    <a:pt x="3108" y="402"/>
                  </a:cubicBezTo>
                  <a:cubicBezTo>
                    <a:pt x="3058" y="427"/>
                    <a:pt x="2983" y="452"/>
                    <a:pt x="2908" y="452"/>
                  </a:cubicBezTo>
                  <a:cubicBezTo>
                    <a:pt x="2807" y="477"/>
                    <a:pt x="2682" y="502"/>
                    <a:pt x="2557" y="502"/>
                  </a:cubicBezTo>
                  <a:cubicBezTo>
                    <a:pt x="2440" y="525"/>
                    <a:pt x="2323" y="527"/>
                    <a:pt x="2206" y="527"/>
                  </a:cubicBezTo>
                  <a:lnTo>
                    <a:pt x="2206" y="527"/>
                  </a:lnTo>
                  <a:cubicBezTo>
                    <a:pt x="1855" y="502"/>
                    <a:pt x="1504" y="477"/>
                    <a:pt x="1153" y="452"/>
                  </a:cubicBezTo>
                  <a:cubicBezTo>
                    <a:pt x="953" y="452"/>
                    <a:pt x="777" y="452"/>
                    <a:pt x="602" y="477"/>
                  </a:cubicBezTo>
                  <a:cubicBezTo>
                    <a:pt x="426" y="502"/>
                    <a:pt x="226" y="552"/>
                    <a:pt x="51" y="627"/>
                  </a:cubicBezTo>
                  <a:cubicBezTo>
                    <a:pt x="25" y="652"/>
                    <a:pt x="0" y="702"/>
                    <a:pt x="0" y="727"/>
                  </a:cubicBezTo>
                  <a:cubicBezTo>
                    <a:pt x="19" y="764"/>
                    <a:pt x="51" y="787"/>
                    <a:pt x="86" y="787"/>
                  </a:cubicBezTo>
                  <a:cubicBezTo>
                    <a:pt x="99" y="787"/>
                    <a:pt x="112" y="784"/>
                    <a:pt x="126" y="778"/>
                  </a:cubicBezTo>
                  <a:cubicBezTo>
                    <a:pt x="226" y="753"/>
                    <a:pt x="301" y="727"/>
                    <a:pt x="426" y="702"/>
                  </a:cubicBezTo>
                  <a:cubicBezTo>
                    <a:pt x="527" y="677"/>
                    <a:pt x="652" y="652"/>
                    <a:pt x="777" y="627"/>
                  </a:cubicBezTo>
                  <a:lnTo>
                    <a:pt x="1128" y="627"/>
                  </a:lnTo>
                  <a:cubicBezTo>
                    <a:pt x="1509" y="646"/>
                    <a:pt x="1875" y="694"/>
                    <a:pt x="2238" y="694"/>
                  </a:cubicBezTo>
                  <a:cubicBezTo>
                    <a:pt x="2353" y="694"/>
                    <a:pt x="2467" y="689"/>
                    <a:pt x="2582" y="677"/>
                  </a:cubicBezTo>
                  <a:cubicBezTo>
                    <a:pt x="2807" y="677"/>
                    <a:pt x="3008" y="627"/>
                    <a:pt x="3208" y="527"/>
                  </a:cubicBezTo>
                  <a:cubicBezTo>
                    <a:pt x="3334" y="502"/>
                    <a:pt x="3434" y="427"/>
                    <a:pt x="3534" y="377"/>
                  </a:cubicBezTo>
                  <a:cubicBezTo>
                    <a:pt x="3634" y="301"/>
                    <a:pt x="3735" y="226"/>
                    <a:pt x="3810" y="126"/>
                  </a:cubicBezTo>
                  <a:cubicBezTo>
                    <a:pt x="3835" y="101"/>
                    <a:pt x="3835" y="51"/>
                    <a:pt x="3810" y="26"/>
                  </a:cubicBezTo>
                  <a:cubicBezTo>
                    <a:pt x="3785" y="1"/>
                    <a:pt x="3760" y="1"/>
                    <a:pt x="3735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55"/>
            <p:cNvSpPr/>
            <p:nvPr/>
          </p:nvSpPr>
          <p:spPr>
            <a:xfrm>
              <a:off x="3458175" y="2400400"/>
              <a:ext cx="897275" cy="1156050"/>
            </a:xfrm>
            <a:custGeom>
              <a:avLst/>
              <a:gdLst/>
              <a:ahLst/>
              <a:cxnLst/>
              <a:rect l="l" t="t" r="r" b="b"/>
              <a:pathLst>
                <a:path w="35891" h="46242" extrusionOk="0">
                  <a:moveTo>
                    <a:pt x="3634" y="1"/>
                  </a:moveTo>
                  <a:cubicBezTo>
                    <a:pt x="3584" y="1"/>
                    <a:pt x="3559" y="26"/>
                    <a:pt x="3534" y="51"/>
                  </a:cubicBezTo>
                  <a:cubicBezTo>
                    <a:pt x="3484" y="76"/>
                    <a:pt x="3459" y="126"/>
                    <a:pt x="3459" y="176"/>
                  </a:cubicBezTo>
                  <a:cubicBezTo>
                    <a:pt x="3459" y="226"/>
                    <a:pt x="3484" y="276"/>
                    <a:pt x="3509" y="301"/>
                  </a:cubicBezTo>
                  <a:cubicBezTo>
                    <a:pt x="3534" y="352"/>
                    <a:pt x="3584" y="352"/>
                    <a:pt x="3634" y="352"/>
                  </a:cubicBezTo>
                  <a:lnTo>
                    <a:pt x="3760" y="377"/>
                  </a:lnTo>
                  <a:lnTo>
                    <a:pt x="3860" y="402"/>
                  </a:lnTo>
                  <a:lnTo>
                    <a:pt x="4436" y="527"/>
                  </a:lnTo>
                  <a:cubicBezTo>
                    <a:pt x="3584" y="928"/>
                    <a:pt x="2832" y="1404"/>
                    <a:pt x="2156" y="1931"/>
                  </a:cubicBezTo>
                  <a:cubicBezTo>
                    <a:pt x="1730" y="2281"/>
                    <a:pt x="1329" y="2657"/>
                    <a:pt x="1003" y="3058"/>
                  </a:cubicBezTo>
                  <a:cubicBezTo>
                    <a:pt x="652" y="3459"/>
                    <a:pt x="401" y="3885"/>
                    <a:pt x="226" y="4362"/>
                  </a:cubicBezTo>
                  <a:cubicBezTo>
                    <a:pt x="75" y="4788"/>
                    <a:pt x="0" y="5264"/>
                    <a:pt x="25" y="5765"/>
                  </a:cubicBezTo>
                  <a:cubicBezTo>
                    <a:pt x="50" y="6191"/>
                    <a:pt x="151" y="6617"/>
                    <a:pt x="351" y="7093"/>
                  </a:cubicBezTo>
                  <a:cubicBezTo>
                    <a:pt x="502" y="7469"/>
                    <a:pt x="727" y="7895"/>
                    <a:pt x="1053" y="8347"/>
                  </a:cubicBezTo>
                  <a:cubicBezTo>
                    <a:pt x="1329" y="8723"/>
                    <a:pt x="1654" y="9098"/>
                    <a:pt x="2055" y="9499"/>
                  </a:cubicBezTo>
                  <a:cubicBezTo>
                    <a:pt x="2707" y="10126"/>
                    <a:pt x="3459" y="10753"/>
                    <a:pt x="4361" y="11404"/>
                  </a:cubicBezTo>
                  <a:cubicBezTo>
                    <a:pt x="4712" y="11630"/>
                    <a:pt x="5038" y="11855"/>
                    <a:pt x="5389" y="12081"/>
                  </a:cubicBezTo>
                  <a:lnTo>
                    <a:pt x="5589" y="12206"/>
                  </a:lnTo>
                  <a:cubicBezTo>
                    <a:pt x="6015" y="12482"/>
                    <a:pt x="6441" y="12758"/>
                    <a:pt x="6842" y="13033"/>
                  </a:cubicBezTo>
                  <a:lnTo>
                    <a:pt x="7193" y="13234"/>
                  </a:lnTo>
                  <a:cubicBezTo>
                    <a:pt x="8722" y="14211"/>
                    <a:pt x="10301" y="15239"/>
                    <a:pt x="11780" y="16317"/>
                  </a:cubicBezTo>
                  <a:cubicBezTo>
                    <a:pt x="12582" y="16918"/>
                    <a:pt x="13334" y="17520"/>
                    <a:pt x="14035" y="18121"/>
                  </a:cubicBezTo>
                  <a:lnTo>
                    <a:pt x="14010" y="18071"/>
                  </a:lnTo>
                  <a:lnTo>
                    <a:pt x="14010" y="18071"/>
                  </a:lnTo>
                  <a:cubicBezTo>
                    <a:pt x="14637" y="18647"/>
                    <a:pt x="15213" y="19224"/>
                    <a:pt x="15740" y="19775"/>
                  </a:cubicBezTo>
                  <a:cubicBezTo>
                    <a:pt x="16291" y="20402"/>
                    <a:pt x="16817" y="21053"/>
                    <a:pt x="17269" y="21705"/>
                  </a:cubicBezTo>
                  <a:lnTo>
                    <a:pt x="17243" y="21680"/>
                  </a:lnTo>
                  <a:lnTo>
                    <a:pt x="17243" y="21680"/>
                  </a:lnTo>
                  <a:cubicBezTo>
                    <a:pt x="17594" y="22206"/>
                    <a:pt x="17920" y="22758"/>
                    <a:pt x="18196" y="23309"/>
                  </a:cubicBezTo>
                  <a:cubicBezTo>
                    <a:pt x="18497" y="23886"/>
                    <a:pt x="18747" y="24487"/>
                    <a:pt x="18998" y="25139"/>
                  </a:cubicBezTo>
                  <a:lnTo>
                    <a:pt x="18973" y="25139"/>
                  </a:lnTo>
                  <a:cubicBezTo>
                    <a:pt x="19198" y="25790"/>
                    <a:pt x="19399" y="26467"/>
                    <a:pt x="19524" y="27144"/>
                  </a:cubicBezTo>
                  <a:cubicBezTo>
                    <a:pt x="19675" y="27845"/>
                    <a:pt x="19775" y="28572"/>
                    <a:pt x="19825" y="29374"/>
                  </a:cubicBezTo>
                  <a:cubicBezTo>
                    <a:pt x="19850" y="29876"/>
                    <a:pt x="19875" y="30427"/>
                    <a:pt x="19900" y="31104"/>
                  </a:cubicBezTo>
                  <a:cubicBezTo>
                    <a:pt x="19900" y="31655"/>
                    <a:pt x="19900" y="32231"/>
                    <a:pt x="19875" y="32958"/>
                  </a:cubicBezTo>
                  <a:cubicBezTo>
                    <a:pt x="19850" y="34287"/>
                    <a:pt x="19775" y="35640"/>
                    <a:pt x="19700" y="36643"/>
                  </a:cubicBezTo>
                  <a:cubicBezTo>
                    <a:pt x="19649" y="37319"/>
                    <a:pt x="19599" y="37971"/>
                    <a:pt x="19549" y="38622"/>
                  </a:cubicBezTo>
                  <a:cubicBezTo>
                    <a:pt x="19424" y="40252"/>
                    <a:pt x="19299" y="41931"/>
                    <a:pt x="19248" y="43585"/>
                  </a:cubicBezTo>
                  <a:cubicBezTo>
                    <a:pt x="18497" y="44437"/>
                    <a:pt x="17820" y="45039"/>
                    <a:pt x="17143" y="45515"/>
                  </a:cubicBezTo>
                  <a:cubicBezTo>
                    <a:pt x="16918" y="45665"/>
                    <a:pt x="16692" y="45790"/>
                    <a:pt x="16492" y="45891"/>
                  </a:cubicBezTo>
                  <a:cubicBezTo>
                    <a:pt x="16416" y="45941"/>
                    <a:pt x="16366" y="46041"/>
                    <a:pt x="16416" y="46141"/>
                  </a:cubicBezTo>
                  <a:cubicBezTo>
                    <a:pt x="16441" y="46191"/>
                    <a:pt x="16517" y="46242"/>
                    <a:pt x="16567" y="46242"/>
                  </a:cubicBezTo>
                  <a:cubicBezTo>
                    <a:pt x="16592" y="46242"/>
                    <a:pt x="16617" y="46216"/>
                    <a:pt x="16642" y="46216"/>
                  </a:cubicBezTo>
                  <a:cubicBezTo>
                    <a:pt x="17444" y="45790"/>
                    <a:pt x="18196" y="45214"/>
                    <a:pt x="19098" y="44287"/>
                  </a:cubicBezTo>
                  <a:cubicBezTo>
                    <a:pt x="19148" y="44211"/>
                    <a:pt x="19223" y="44136"/>
                    <a:pt x="19274" y="44086"/>
                  </a:cubicBezTo>
                  <a:cubicBezTo>
                    <a:pt x="19299" y="44111"/>
                    <a:pt x="19349" y="44136"/>
                    <a:pt x="19399" y="44136"/>
                  </a:cubicBezTo>
                  <a:cubicBezTo>
                    <a:pt x="19499" y="44136"/>
                    <a:pt x="19599" y="44061"/>
                    <a:pt x="19599" y="43986"/>
                  </a:cubicBezTo>
                  <a:lnTo>
                    <a:pt x="19599" y="43861"/>
                  </a:lnTo>
                  <a:lnTo>
                    <a:pt x="19599" y="43735"/>
                  </a:lnTo>
                  <a:cubicBezTo>
                    <a:pt x="20226" y="43059"/>
                    <a:pt x="20802" y="42307"/>
                    <a:pt x="21329" y="41605"/>
                  </a:cubicBezTo>
                  <a:cubicBezTo>
                    <a:pt x="21554" y="41329"/>
                    <a:pt x="21755" y="41054"/>
                    <a:pt x="21955" y="40778"/>
                  </a:cubicBezTo>
                  <a:cubicBezTo>
                    <a:pt x="22431" y="40176"/>
                    <a:pt x="22883" y="39550"/>
                    <a:pt x="23384" y="38973"/>
                  </a:cubicBezTo>
                  <a:cubicBezTo>
                    <a:pt x="23534" y="38748"/>
                    <a:pt x="23710" y="38572"/>
                    <a:pt x="23885" y="38372"/>
                  </a:cubicBezTo>
                  <a:lnTo>
                    <a:pt x="24662" y="37470"/>
                  </a:lnTo>
                  <a:cubicBezTo>
                    <a:pt x="25138" y="36918"/>
                    <a:pt x="25614" y="36367"/>
                    <a:pt x="26091" y="35790"/>
                  </a:cubicBezTo>
                  <a:cubicBezTo>
                    <a:pt x="28071" y="33460"/>
                    <a:pt x="29524" y="31630"/>
                    <a:pt x="30827" y="29825"/>
                  </a:cubicBezTo>
                  <a:cubicBezTo>
                    <a:pt x="32281" y="27795"/>
                    <a:pt x="33384" y="25941"/>
                    <a:pt x="34236" y="24136"/>
                  </a:cubicBezTo>
                  <a:cubicBezTo>
                    <a:pt x="34737" y="23058"/>
                    <a:pt x="35138" y="22006"/>
                    <a:pt x="35414" y="21003"/>
                  </a:cubicBezTo>
                  <a:cubicBezTo>
                    <a:pt x="35715" y="19926"/>
                    <a:pt x="35865" y="18873"/>
                    <a:pt x="35865" y="17870"/>
                  </a:cubicBezTo>
                  <a:cubicBezTo>
                    <a:pt x="35890" y="16818"/>
                    <a:pt x="35740" y="15815"/>
                    <a:pt x="35389" y="14888"/>
                  </a:cubicBezTo>
                  <a:cubicBezTo>
                    <a:pt x="35239" y="14412"/>
                    <a:pt x="35013" y="13936"/>
                    <a:pt x="34737" y="13484"/>
                  </a:cubicBezTo>
                  <a:cubicBezTo>
                    <a:pt x="34487" y="13058"/>
                    <a:pt x="34211" y="12657"/>
                    <a:pt x="33860" y="12256"/>
                  </a:cubicBezTo>
                  <a:cubicBezTo>
                    <a:pt x="33259" y="11530"/>
                    <a:pt x="32507" y="10828"/>
                    <a:pt x="31579" y="10126"/>
                  </a:cubicBezTo>
                  <a:cubicBezTo>
                    <a:pt x="30802" y="9550"/>
                    <a:pt x="29875" y="8973"/>
                    <a:pt x="28797" y="8397"/>
                  </a:cubicBezTo>
                  <a:cubicBezTo>
                    <a:pt x="27018" y="7444"/>
                    <a:pt x="25113" y="6667"/>
                    <a:pt x="23284" y="5890"/>
                  </a:cubicBezTo>
                  <a:lnTo>
                    <a:pt x="22908" y="5740"/>
                  </a:lnTo>
                  <a:cubicBezTo>
                    <a:pt x="22431" y="5540"/>
                    <a:pt x="21980" y="5339"/>
                    <a:pt x="21504" y="5139"/>
                  </a:cubicBezTo>
                  <a:cubicBezTo>
                    <a:pt x="20878" y="4888"/>
                    <a:pt x="20251" y="4637"/>
                    <a:pt x="19524" y="4362"/>
                  </a:cubicBezTo>
                  <a:cubicBezTo>
                    <a:pt x="18271" y="3860"/>
                    <a:pt x="16968" y="3409"/>
                    <a:pt x="15489" y="2958"/>
                  </a:cubicBezTo>
                  <a:cubicBezTo>
                    <a:pt x="12983" y="2156"/>
                    <a:pt x="10276" y="1429"/>
                    <a:pt x="7193" y="753"/>
                  </a:cubicBezTo>
                  <a:cubicBezTo>
                    <a:pt x="6517" y="602"/>
                    <a:pt x="5840" y="452"/>
                    <a:pt x="5163" y="301"/>
                  </a:cubicBezTo>
                  <a:cubicBezTo>
                    <a:pt x="5113" y="276"/>
                    <a:pt x="5063" y="251"/>
                    <a:pt x="5013" y="251"/>
                  </a:cubicBezTo>
                  <a:cubicBezTo>
                    <a:pt x="4988" y="251"/>
                    <a:pt x="4963" y="251"/>
                    <a:pt x="4963" y="276"/>
                  </a:cubicBezTo>
                  <a:cubicBezTo>
                    <a:pt x="4512" y="176"/>
                    <a:pt x="4085" y="101"/>
                    <a:pt x="3659" y="1"/>
                  </a:cubicBezTo>
                  <a:close/>
                </a:path>
              </a:pathLst>
            </a:custGeom>
            <a:solidFill>
              <a:srgbClr val="76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55"/>
            <p:cNvSpPr/>
            <p:nvPr/>
          </p:nvSpPr>
          <p:spPr>
            <a:xfrm>
              <a:off x="3639875" y="3872850"/>
              <a:ext cx="246275" cy="335850"/>
            </a:xfrm>
            <a:custGeom>
              <a:avLst/>
              <a:gdLst/>
              <a:ahLst/>
              <a:cxnLst/>
              <a:rect l="l" t="t" r="r" b="b"/>
              <a:pathLst>
                <a:path w="9851" h="13434" extrusionOk="0">
                  <a:moveTo>
                    <a:pt x="1103" y="0"/>
                  </a:moveTo>
                  <a:cubicBezTo>
                    <a:pt x="1078" y="0"/>
                    <a:pt x="1028" y="0"/>
                    <a:pt x="1003" y="25"/>
                  </a:cubicBezTo>
                  <a:cubicBezTo>
                    <a:pt x="978" y="50"/>
                    <a:pt x="928" y="101"/>
                    <a:pt x="928" y="151"/>
                  </a:cubicBezTo>
                  <a:cubicBezTo>
                    <a:pt x="828" y="727"/>
                    <a:pt x="652" y="1329"/>
                    <a:pt x="502" y="1905"/>
                  </a:cubicBezTo>
                  <a:lnTo>
                    <a:pt x="477" y="1930"/>
                  </a:lnTo>
                  <a:lnTo>
                    <a:pt x="477" y="1980"/>
                  </a:lnTo>
                  <a:cubicBezTo>
                    <a:pt x="351" y="2406"/>
                    <a:pt x="226" y="2832"/>
                    <a:pt x="151" y="3258"/>
                  </a:cubicBezTo>
                  <a:cubicBezTo>
                    <a:pt x="101" y="3509"/>
                    <a:pt x="51" y="3760"/>
                    <a:pt x="26" y="4010"/>
                  </a:cubicBezTo>
                  <a:cubicBezTo>
                    <a:pt x="0" y="4236"/>
                    <a:pt x="0" y="4487"/>
                    <a:pt x="26" y="4737"/>
                  </a:cubicBezTo>
                  <a:cubicBezTo>
                    <a:pt x="76" y="5163"/>
                    <a:pt x="201" y="5589"/>
                    <a:pt x="427" y="6040"/>
                  </a:cubicBezTo>
                  <a:cubicBezTo>
                    <a:pt x="577" y="6391"/>
                    <a:pt x="802" y="6767"/>
                    <a:pt x="1153" y="7218"/>
                  </a:cubicBezTo>
                  <a:cubicBezTo>
                    <a:pt x="1404" y="7594"/>
                    <a:pt x="1705" y="7945"/>
                    <a:pt x="2031" y="8321"/>
                  </a:cubicBezTo>
                  <a:cubicBezTo>
                    <a:pt x="2732" y="9173"/>
                    <a:pt x="3409" y="9900"/>
                    <a:pt x="4086" y="10527"/>
                  </a:cubicBezTo>
                  <a:cubicBezTo>
                    <a:pt x="4888" y="11279"/>
                    <a:pt x="5640" y="11905"/>
                    <a:pt x="6417" y="12406"/>
                  </a:cubicBezTo>
                  <a:cubicBezTo>
                    <a:pt x="7018" y="12807"/>
                    <a:pt x="7569" y="13083"/>
                    <a:pt x="8096" y="13284"/>
                  </a:cubicBezTo>
                  <a:cubicBezTo>
                    <a:pt x="8396" y="13384"/>
                    <a:pt x="8647" y="13434"/>
                    <a:pt x="8898" y="13434"/>
                  </a:cubicBezTo>
                  <a:cubicBezTo>
                    <a:pt x="9023" y="13434"/>
                    <a:pt x="9148" y="13409"/>
                    <a:pt x="9249" y="13384"/>
                  </a:cubicBezTo>
                  <a:cubicBezTo>
                    <a:pt x="9349" y="13334"/>
                    <a:pt x="9449" y="13284"/>
                    <a:pt x="9549" y="13183"/>
                  </a:cubicBezTo>
                  <a:cubicBezTo>
                    <a:pt x="9650" y="13133"/>
                    <a:pt x="9700" y="13008"/>
                    <a:pt x="9750" y="12883"/>
                  </a:cubicBezTo>
                  <a:cubicBezTo>
                    <a:pt x="9800" y="12782"/>
                    <a:pt x="9825" y="12632"/>
                    <a:pt x="9850" y="12431"/>
                  </a:cubicBezTo>
                  <a:cubicBezTo>
                    <a:pt x="9850" y="12281"/>
                    <a:pt x="9850" y="12106"/>
                    <a:pt x="9825" y="11905"/>
                  </a:cubicBezTo>
                  <a:cubicBezTo>
                    <a:pt x="9800" y="11680"/>
                    <a:pt x="9750" y="11479"/>
                    <a:pt x="9700" y="11279"/>
                  </a:cubicBezTo>
                  <a:cubicBezTo>
                    <a:pt x="9549" y="10677"/>
                    <a:pt x="9299" y="10050"/>
                    <a:pt x="8898" y="9349"/>
                  </a:cubicBezTo>
                  <a:cubicBezTo>
                    <a:pt x="8522" y="8722"/>
                    <a:pt x="8121" y="8171"/>
                    <a:pt x="7645" y="7494"/>
                  </a:cubicBezTo>
                  <a:cubicBezTo>
                    <a:pt x="7519" y="7319"/>
                    <a:pt x="7369" y="7168"/>
                    <a:pt x="7244" y="6993"/>
                  </a:cubicBezTo>
                  <a:lnTo>
                    <a:pt x="7193" y="6918"/>
                  </a:lnTo>
                  <a:cubicBezTo>
                    <a:pt x="6893" y="6517"/>
                    <a:pt x="6592" y="6116"/>
                    <a:pt x="6316" y="5715"/>
                  </a:cubicBezTo>
                  <a:cubicBezTo>
                    <a:pt x="5815" y="5038"/>
                    <a:pt x="5489" y="4487"/>
                    <a:pt x="5264" y="3935"/>
                  </a:cubicBezTo>
                  <a:cubicBezTo>
                    <a:pt x="5113" y="3584"/>
                    <a:pt x="5013" y="3183"/>
                    <a:pt x="4938" y="2682"/>
                  </a:cubicBezTo>
                  <a:cubicBezTo>
                    <a:pt x="4863" y="2181"/>
                    <a:pt x="4863" y="1679"/>
                    <a:pt x="4888" y="1153"/>
                  </a:cubicBezTo>
                  <a:cubicBezTo>
                    <a:pt x="4888" y="1103"/>
                    <a:pt x="4863" y="1078"/>
                    <a:pt x="4838" y="1028"/>
                  </a:cubicBezTo>
                  <a:cubicBezTo>
                    <a:pt x="4787" y="1003"/>
                    <a:pt x="4737" y="978"/>
                    <a:pt x="4687" y="978"/>
                  </a:cubicBezTo>
                  <a:cubicBezTo>
                    <a:pt x="4587" y="978"/>
                    <a:pt x="4512" y="1053"/>
                    <a:pt x="4512" y="1153"/>
                  </a:cubicBezTo>
                  <a:cubicBezTo>
                    <a:pt x="4512" y="1304"/>
                    <a:pt x="4512" y="1429"/>
                    <a:pt x="4512" y="1579"/>
                  </a:cubicBezTo>
                  <a:cubicBezTo>
                    <a:pt x="4086" y="1304"/>
                    <a:pt x="3559" y="1078"/>
                    <a:pt x="2933" y="903"/>
                  </a:cubicBezTo>
                  <a:cubicBezTo>
                    <a:pt x="2381" y="727"/>
                    <a:pt x="1780" y="577"/>
                    <a:pt x="1254" y="476"/>
                  </a:cubicBezTo>
                  <a:cubicBezTo>
                    <a:pt x="1254" y="401"/>
                    <a:pt x="1254" y="326"/>
                    <a:pt x="1279" y="251"/>
                  </a:cubicBezTo>
                  <a:cubicBezTo>
                    <a:pt x="1279" y="201"/>
                    <a:pt x="1279" y="151"/>
                    <a:pt x="1254" y="101"/>
                  </a:cubicBezTo>
                  <a:cubicBezTo>
                    <a:pt x="1229" y="50"/>
                    <a:pt x="1203" y="25"/>
                    <a:pt x="1153" y="0"/>
                  </a:cubicBezTo>
                  <a:close/>
                </a:path>
              </a:pathLst>
            </a:custGeom>
            <a:solidFill>
              <a:srgbClr val="70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55"/>
            <p:cNvSpPr/>
            <p:nvPr/>
          </p:nvSpPr>
          <p:spPr>
            <a:xfrm>
              <a:off x="3640500" y="3872850"/>
              <a:ext cx="245650" cy="330225"/>
            </a:xfrm>
            <a:custGeom>
              <a:avLst/>
              <a:gdLst/>
              <a:ahLst/>
              <a:cxnLst/>
              <a:rect l="l" t="t" r="r" b="b"/>
              <a:pathLst>
                <a:path w="9826" h="13209" extrusionOk="0">
                  <a:moveTo>
                    <a:pt x="1078" y="0"/>
                  </a:moveTo>
                  <a:cubicBezTo>
                    <a:pt x="1053" y="0"/>
                    <a:pt x="1003" y="25"/>
                    <a:pt x="978" y="25"/>
                  </a:cubicBezTo>
                  <a:cubicBezTo>
                    <a:pt x="953" y="50"/>
                    <a:pt x="903" y="101"/>
                    <a:pt x="903" y="151"/>
                  </a:cubicBezTo>
                  <a:cubicBezTo>
                    <a:pt x="803" y="727"/>
                    <a:pt x="652" y="1329"/>
                    <a:pt x="477" y="1905"/>
                  </a:cubicBezTo>
                  <a:cubicBezTo>
                    <a:pt x="351" y="2356"/>
                    <a:pt x="226" y="2807"/>
                    <a:pt x="126" y="3283"/>
                  </a:cubicBezTo>
                  <a:cubicBezTo>
                    <a:pt x="76" y="3509"/>
                    <a:pt x="26" y="3760"/>
                    <a:pt x="1" y="4010"/>
                  </a:cubicBezTo>
                  <a:cubicBezTo>
                    <a:pt x="1" y="4161"/>
                    <a:pt x="1" y="4286"/>
                    <a:pt x="1" y="4461"/>
                  </a:cubicBezTo>
                  <a:cubicBezTo>
                    <a:pt x="727" y="5815"/>
                    <a:pt x="1630" y="7093"/>
                    <a:pt x="2632" y="8246"/>
                  </a:cubicBezTo>
                  <a:cubicBezTo>
                    <a:pt x="2632" y="8271"/>
                    <a:pt x="2657" y="8271"/>
                    <a:pt x="2657" y="8271"/>
                  </a:cubicBezTo>
                  <a:cubicBezTo>
                    <a:pt x="3760" y="9549"/>
                    <a:pt x="5013" y="10727"/>
                    <a:pt x="6417" y="11705"/>
                  </a:cubicBezTo>
                  <a:cubicBezTo>
                    <a:pt x="6818" y="11980"/>
                    <a:pt x="7244" y="12231"/>
                    <a:pt x="7695" y="12456"/>
                  </a:cubicBezTo>
                  <a:cubicBezTo>
                    <a:pt x="8146" y="12707"/>
                    <a:pt x="8622" y="12933"/>
                    <a:pt x="9123" y="13108"/>
                  </a:cubicBezTo>
                  <a:lnTo>
                    <a:pt x="9098" y="13083"/>
                  </a:lnTo>
                  <a:lnTo>
                    <a:pt x="9098" y="13083"/>
                  </a:lnTo>
                  <a:cubicBezTo>
                    <a:pt x="9224" y="13133"/>
                    <a:pt x="9349" y="13183"/>
                    <a:pt x="9499" y="13208"/>
                  </a:cubicBezTo>
                  <a:cubicBezTo>
                    <a:pt x="9499" y="13208"/>
                    <a:pt x="9524" y="13183"/>
                    <a:pt x="9524" y="13183"/>
                  </a:cubicBezTo>
                  <a:cubicBezTo>
                    <a:pt x="9600" y="13108"/>
                    <a:pt x="9675" y="13008"/>
                    <a:pt x="9725" y="12883"/>
                  </a:cubicBezTo>
                  <a:cubicBezTo>
                    <a:pt x="9775" y="12757"/>
                    <a:pt x="9800" y="12632"/>
                    <a:pt x="9825" y="12431"/>
                  </a:cubicBezTo>
                  <a:cubicBezTo>
                    <a:pt x="9825" y="12256"/>
                    <a:pt x="9800" y="12081"/>
                    <a:pt x="9775" y="11905"/>
                  </a:cubicBezTo>
                  <a:cubicBezTo>
                    <a:pt x="9750" y="11680"/>
                    <a:pt x="9725" y="11479"/>
                    <a:pt x="9675" y="11279"/>
                  </a:cubicBezTo>
                  <a:cubicBezTo>
                    <a:pt x="9524" y="10677"/>
                    <a:pt x="9274" y="10050"/>
                    <a:pt x="8848" y="9349"/>
                  </a:cubicBezTo>
                  <a:cubicBezTo>
                    <a:pt x="8772" y="9173"/>
                    <a:pt x="8672" y="9023"/>
                    <a:pt x="8572" y="8872"/>
                  </a:cubicBezTo>
                  <a:lnTo>
                    <a:pt x="8522" y="8872"/>
                  </a:lnTo>
                  <a:cubicBezTo>
                    <a:pt x="8397" y="8847"/>
                    <a:pt x="8271" y="8822"/>
                    <a:pt x="8146" y="8822"/>
                  </a:cubicBezTo>
                  <a:cubicBezTo>
                    <a:pt x="7996" y="8847"/>
                    <a:pt x="7820" y="8872"/>
                    <a:pt x="7645" y="8898"/>
                  </a:cubicBezTo>
                  <a:cubicBezTo>
                    <a:pt x="7294" y="9023"/>
                    <a:pt x="6968" y="9173"/>
                    <a:pt x="6617" y="9349"/>
                  </a:cubicBezTo>
                  <a:cubicBezTo>
                    <a:pt x="6578" y="9368"/>
                    <a:pt x="6533" y="9378"/>
                    <a:pt x="6488" y="9378"/>
                  </a:cubicBezTo>
                  <a:cubicBezTo>
                    <a:pt x="6359" y="9378"/>
                    <a:pt x="6222" y="9303"/>
                    <a:pt x="6166" y="9173"/>
                  </a:cubicBezTo>
                  <a:cubicBezTo>
                    <a:pt x="6091" y="8998"/>
                    <a:pt x="6191" y="8797"/>
                    <a:pt x="6341" y="8722"/>
                  </a:cubicBezTo>
                  <a:cubicBezTo>
                    <a:pt x="6893" y="8446"/>
                    <a:pt x="7469" y="8171"/>
                    <a:pt x="8071" y="8146"/>
                  </a:cubicBezTo>
                  <a:cubicBezTo>
                    <a:pt x="7920" y="7945"/>
                    <a:pt x="7770" y="7720"/>
                    <a:pt x="7595" y="7519"/>
                  </a:cubicBezTo>
                  <a:cubicBezTo>
                    <a:pt x="7494" y="7344"/>
                    <a:pt x="7369" y="7193"/>
                    <a:pt x="7244" y="7043"/>
                  </a:cubicBezTo>
                  <a:lnTo>
                    <a:pt x="7143" y="7043"/>
                  </a:lnTo>
                  <a:cubicBezTo>
                    <a:pt x="6993" y="7018"/>
                    <a:pt x="6843" y="6993"/>
                    <a:pt x="6692" y="6993"/>
                  </a:cubicBezTo>
                  <a:cubicBezTo>
                    <a:pt x="6492" y="6993"/>
                    <a:pt x="6316" y="7018"/>
                    <a:pt x="6116" y="7093"/>
                  </a:cubicBezTo>
                  <a:cubicBezTo>
                    <a:pt x="5815" y="7168"/>
                    <a:pt x="5539" y="7294"/>
                    <a:pt x="5264" y="7444"/>
                  </a:cubicBezTo>
                  <a:cubicBezTo>
                    <a:pt x="5223" y="7461"/>
                    <a:pt x="5180" y="7469"/>
                    <a:pt x="5138" y="7469"/>
                  </a:cubicBezTo>
                  <a:cubicBezTo>
                    <a:pt x="5001" y="7469"/>
                    <a:pt x="4870" y="7384"/>
                    <a:pt x="4813" y="7268"/>
                  </a:cubicBezTo>
                  <a:cubicBezTo>
                    <a:pt x="4737" y="7093"/>
                    <a:pt x="4813" y="6893"/>
                    <a:pt x="4988" y="6817"/>
                  </a:cubicBezTo>
                  <a:cubicBezTo>
                    <a:pt x="5339" y="6642"/>
                    <a:pt x="5715" y="6466"/>
                    <a:pt x="6091" y="6366"/>
                  </a:cubicBezTo>
                  <a:cubicBezTo>
                    <a:pt x="6291" y="6316"/>
                    <a:pt x="6492" y="6291"/>
                    <a:pt x="6692" y="6291"/>
                  </a:cubicBezTo>
                  <a:cubicBezTo>
                    <a:pt x="6542" y="6116"/>
                    <a:pt x="6417" y="5915"/>
                    <a:pt x="6266" y="5715"/>
                  </a:cubicBezTo>
                  <a:cubicBezTo>
                    <a:pt x="6166" y="5564"/>
                    <a:pt x="6066" y="5439"/>
                    <a:pt x="5991" y="5289"/>
                  </a:cubicBezTo>
                  <a:cubicBezTo>
                    <a:pt x="5815" y="5263"/>
                    <a:pt x="5665" y="5238"/>
                    <a:pt x="5489" y="5238"/>
                  </a:cubicBezTo>
                  <a:cubicBezTo>
                    <a:pt x="5289" y="5238"/>
                    <a:pt x="5088" y="5289"/>
                    <a:pt x="4913" y="5339"/>
                  </a:cubicBezTo>
                  <a:cubicBezTo>
                    <a:pt x="4612" y="5439"/>
                    <a:pt x="4311" y="5564"/>
                    <a:pt x="4036" y="5690"/>
                  </a:cubicBezTo>
                  <a:cubicBezTo>
                    <a:pt x="3990" y="5709"/>
                    <a:pt x="3942" y="5719"/>
                    <a:pt x="3896" y="5719"/>
                  </a:cubicBezTo>
                  <a:cubicBezTo>
                    <a:pt x="3764" y="5719"/>
                    <a:pt x="3640" y="5644"/>
                    <a:pt x="3585" y="5514"/>
                  </a:cubicBezTo>
                  <a:cubicBezTo>
                    <a:pt x="3509" y="5339"/>
                    <a:pt x="3585" y="5138"/>
                    <a:pt x="3760" y="5063"/>
                  </a:cubicBezTo>
                  <a:cubicBezTo>
                    <a:pt x="4136" y="4862"/>
                    <a:pt x="4537" y="4687"/>
                    <a:pt x="4963" y="4612"/>
                  </a:cubicBezTo>
                  <a:cubicBezTo>
                    <a:pt x="5163" y="4562"/>
                    <a:pt x="5339" y="4537"/>
                    <a:pt x="5539" y="4537"/>
                  </a:cubicBezTo>
                  <a:cubicBezTo>
                    <a:pt x="5414" y="4336"/>
                    <a:pt x="5314" y="4136"/>
                    <a:pt x="5239" y="3935"/>
                  </a:cubicBezTo>
                  <a:cubicBezTo>
                    <a:pt x="5088" y="3584"/>
                    <a:pt x="4963" y="3183"/>
                    <a:pt x="4913" y="2682"/>
                  </a:cubicBezTo>
                  <a:cubicBezTo>
                    <a:pt x="4838" y="2181"/>
                    <a:pt x="4813" y="1679"/>
                    <a:pt x="4838" y="1153"/>
                  </a:cubicBezTo>
                  <a:cubicBezTo>
                    <a:pt x="4838" y="1128"/>
                    <a:pt x="4838" y="1078"/>
                    <a:pt x="4813" y="1028"/>
                  </a:cubicBezTo>
                  <a:cubicBezTo>
                    <a:pt x="4762" y="1003"/>
                    <a:pt x="4712" y="978"/>
                    <a:pt x="4662" y="978"/>
                  </a:cubicBezTo>
                  <a:cubicBezTo>
                    <a:pt x="4587" y="978"/>
                    <a:pt x="4512" y="1053"/>
                    <a:pt x="4487" y="1153"/>
                  </a:cubicBezTo>
                  <a:cubicBezTo>
                    <a:pt x="4487" y="1304"/>
                    <a:pt x="4487" y="1429"/>
                    <a:pt x="4487" y="1579"/>
                  </a:cubicBezTo>
                  <a:cubicBezTo>
                    <a:pt x="4036" y="1304"/>
                    <a:pt x="3534" y="1078"/>
                    <a:pt x="2908" y="903"/>
                  </a:cubicBezTo>
                  <a:cubicBezTo>
                    <a:pt x="2331" y="727"/>
                    <a:pt x="1730" y="602"/>
                    <a:pt x="1204" y="476"/>
                  </a:cubicBezTo>
                  <a:cubicBezTo>
                    <a:pt x="1229" y="401"/>
                    <a:pt x="1229" y="326"/>
                    <a:pt x="1254" y="226"/>
                  </a:cubicBezTo>
                  <a:cubicBezTo>
                    <a:pt x="1254" y="201"/>
                    <a:pt x="1254" y="151"/>
                    <a:pt x="1229" y="101"/>
                  </a:cubicBezTo>
                  <a:cubicBezTo>
                    <a:pt x="1204" y="50"/>
                    <a:pt x="1153" y="25"/>
                    <a:pt x="1128" y="25"/>
                  </a:cubicBezTo>
                  <a:cubicBezTo>
                    <a:pt x="1103" y="25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55"/>
            <p:cNvSpPr/>
            <p:nvPr/>
          </p:nvSpPr>
          <p:spPr>
            <a:xfrm>
              <a:off x="3706300" y="407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55"/>
            <p:cNvSpPr/>
            <p:nvPr/>
          </p:nvSpPr>
          <p:spPr>
            <a:xfrm>
              <a:off x="3800900" y="41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55"/>
            <p:cNvSpPr/>
            <p:nvPr/>
          </p:nvSpPr>
          <p:spPr>
            <a:xfrm>
              <a:off x="2969450" y="2464325"/>
              <a:ext cx="1153525" cy="1460550"/>
            </a:xfrm>
            <a:custGeom>
              <a:avLst/>
              <a:gdLst/>
              <a:ahLst/>
              <a:cxnLst/>
              <a:rect l="l" t="t" r="r" b="b"/>
              <a:pathLst>
                <a:path w="46141" h="58422" extrusionOk="0">
                  <a:moveTo>
                    <a:pt x="19775" y="0"/>
                  </a:moveTo>
                  <a:cubicBezTo>
                    <a:pt x="19750" y="0"/>
                    <a:pt x="19725" y="25"/>
                    <a:pt x="19700" y="50"/>
                  </a:cubicBezTo>
                  <a:cubicBezTo>
                    <a:pt x="19349" y="75"/>
                    <a:pt x="18973" y="150"/>
                    <a:pt x="18547" y="301"/>
                  </a:cubicBezTo>
                  <a:cubicBezTo>
                    <a:pt x="18071" y="451"/>
                    <a:pt x="17619" y="627"/>
                    <a:pt x="17193" y="827"/>
                  </a:cubicBezTo>
                  <a:lnTo>
                    <a:pt x="16918" y="952"/>
                  </a:lnTo>
                  <a:cubicBezTo>
                    <a:pt x="16567" y="1103"/>
                    <a:pt x="16216" y="1253"/>
                    <a:pt x="15865" y="1379"/>
                  </a:cubicBezTo>
                  <a:cubicBezTo>
                    <a:pt x="15665" y="1454"/>
                    <a:pt x="15464" y="1529"/>
                    <a:pt x="15238" y="1604"/>
                  </a:cubicBezTo>
                  <a:lnTo>
                    <a:pt x="14812" y="1729"/>
                  </a:lnTo>
                  <a:lnTo>
                    <a:pt x="14386" y="1880"/>
                  </a:lnTo>
                  <a:cubicBezTo>
                    <a:pt x="11980" y="2657"/>
                    <a:pt x="9850" y="3283"/>
                    <a:pt x="7845" y="3835"/>
                  </a:cubicBezTo>
                  <a:cubicBezTo>
                    <a:pt x="7294" y="3985"/>
                    <a:pt x="6717" y="4135"/>
                    <a:pt x="6141" y="4261"/>
                  </a:cubicBezTo>
                  <a:cubicBezTo>
                    <a:pt x="5890" y="4336"/>
                    <a:pt x="5664" y="4386"/>
                    <a:pt x="5414" y="4436"/>
                  </a:cubicBezTo>
                  <a:cubicBezTo>
                    <a:pt x="5163" y="4486"/>
                    <a:pt x="4913" y="4536"/>
                    <a:pt x="4687" y="4587"/>
                  </a:cubicBezTo>
                  <a:lnTo>
                    <a:pt x="4637" y="4587"/>
                  </a:lnTo>
                  <a:cubicBezTo>
                    <a:pt x="4361" y="4637"/>
                    <a:pt x="4060" y="4687"/>
                    <a:pt x="3785" y="4737"/>
                  </a:cubicBezTo>
                  <a:cubicBezTo>
                    <a:pt x="3309" y="4812"/>
                    <a:pt x="2832" y="4887"/>
                    <a:pt x="2381" y="4963"/>
                  </a:cubicBezTo>
                  <a:cubicBezTo>
                    <a:pt x="1980" y="5038"/>
                    <a:pt x="1604" y="5138"/>
                    <a:pt x="1253" y="5213"/>
                  </a:cubicBezTo>
                  <a:cubicBezTo>
                    <a:pt x="1078" y="5263"/>
                    <a:pt x="903" y="5313"/>
                    <a:pt x="727" y="5364"/>
                  </a:cubicBezTo>
                  <a:cubicBezTo>
                    <a:pt x="502" y="5439"/>
                    <a:pt x="351" y="5489"/>
                    <a:pt x="176" y="5564"/>
                  </a:cubicBezTo>
                  <a:cubicBezTo>
                    <a:pt x="126" y="5589"/>
                    <a:pt x="101" y="5614"/>
                    <a:pt x="75" y="5639"/>
                  </a:cubicBezTo>
                  <a:cubicBezTo>
                    <a:pt x="25" y="5714"/>
                    <a:pt x="0" y="5790"/>
                    <a:pt x="25" y="5865"/>
                  </a:cubicBezTo>
                  <a:cubicBezTo>
                    <a:pt x="577" y="7218"/>
                    <a:pt x="1304" y="8521"/>
                    <a:pt x="2231" y="9775"/>
                  </a:cubicBezTo>
                  <a:cubicBezTo>
                    <a:pt x="3058" y="10902"/>
                    <a:pt x="4111" y="12005"/>
                    <a:pt x="5314" y="13058"/>
                  </a:cubicBezTo>
                  <a:cubicBezTo>
                    <a:pt x="6391" y="14035"/>
                    <a:pt x="7619" y="14938"/>
                    <a:pt x="9048" y="15815"/>
                  </a:cubicBezTo>
                  <a:cubicBezTo>
                    <a:pt x="10326" y="16617"/>
                    <a:pt x="11705" y="17344"/>
                    <a:pt x="13233" y="18070"/>
                  </a:cubicBezTo>
                  <a:cubicBezTo>
                    <a:pt x="15790" y="19273"/>
                    <a:pt x="18672" y="20326"/>
                    <a:pt x="22005" y="21303"/>
                  </a:cubicBezTo>
                  <a:cubicBezTo>
                    <a:pt x="22657" y="21504"/>
                    <a:pt x="23334" y="21704"/>
                    <a:pt x="24061" y="21905"/>
                  </a:cubicBezTo>
                  <a:cubicBezTo>
                    <a:pt x="24988" y="22156"/>
                    <a:pt x="25740" y="22331"/>
                    <a:pt x="26442" y="22506"/>
                  </a:cubicBezTo>
                  <a:cubicBezTo>
                    <a:pt x="27569" y="22757"/>
                    <a:pt x="28597" y="22958"/>
                    <a:pt x="29599" y="23108"/>
                  </a:cubicBezTo>
                  <a:cubicBezTo>
                    <a:pt x="30702" y="23258"/>
                    <a:pt x="31780" y="23359"/>
                    <a:pt x="32807" y="23359"/>
                  </a:cubicBezTo>
                  <a:cubicBezTo>
                    <a:pt x="32782" y="23509"/>
                    <a:pt x="32782" y="23634"/>
                    <a:pt x="32757" y="23785"/>
                  </a:cubicBezTo>
                  <a:lnTo>
                    <a:pt x="32757" y="23760"/>
                  </a:lnTo>
                  <a:cubicBezTo>
                    <a:pt x="32432" y="25664"/>
                    <a:pt x="31980" y="27594"/>
                    <a:pt x="31554" y="29449"/>
                  </a:cubicBezTo>
                  <a:lnTo>
                    <a:pt x="31354" y="30351"/>
                  </a:lnTo>
                  <a:cubicBezTo>
                    <a:pt x="31128" y="31404"/>
                    <a:pt x="30878" y="32507"/>
                    <a:pt x="30652" y="33634"/>
                  </a:cubicBezTo>
                  <a:cubicBezTo>
                    <a:pt x="30427" y="34737"/>
                    <a:pt x="30226" y="35865"/>
                    <a:pt x="30025" y="36968"/>
                  </a:cubicBezTo>
                  <a:cubicBezTo>
                    <a:pt x="29524" y="39549"/>
                    <a:pt x="29173" y="41654"/>
                    <a:pt x="28873" y="43634"/>
                  </a:cubicBezTo>
                  <a:cubicBezTo>
                    <a:pt x="28722" y="44762"/>
                    <a:pt x="28547" y="45890"/>
                    <a:pt x="28421" y="46993"/>
                  </a:cubicBezTo>
                  <a:cubicBezTo>
                    <a:pt x="28296" y="47995"/>
                    <a:pt x="28196" y="49073"/>
                    <a:pt x="28096" y="50376"/>
                  </a:cubicBezTo>
                  <a:cubicBezTo>
                    <a:pt x="27920" y="52206"/>
                    <a:pt x="27770" y="54035"/>
                    <a:pt x="27619" y="55865"/>
                  </a:cubicBezTo>
                  <a:lnTo>
                    <a:pt x="27544" y="56792"/>
                  </a:lnTo>
                  <a:cubicBezTo>
                    <a:pt x="27544" y="56843"/>
                    <a:pt x="27519" y="56868"/>
                    <a:pt x="27544" y="56868"/>
                  </a:cubicBezTo>
                  <a:cubicBezTo>
                    <a:pt x="27544" y="56918"/>
                    <a:pt x="27569" y="56968"/>
                    <a:pt x="27594" y="56993"/>
                  </a:cubicBezTo>
                  <a:cubicBezTo>
                    <a:pt x="27820" y="57193"/>
                    <a:pt x="28071" y="57369"/>
                    <a:pt x="28371" y="57544"/>
                  </a:cubicBezTo>
                  <a:cubicBezTo>
                    <a:pt x="28697" y="57720"/>
                    <a:pt x="29048" y="57895"/>
                    <a:pt x="29399" y="58020"/>
                  </a:cubicBezTo>
                  <a:cubicBezTo>
                    <a:pt x="29750" y="58171"/>
                    <a:pt x="30126" y="58271"/>
                    <a:pt x="30477" y="58346"/>
                  </a:cubicBezTo>
                  <a:cubicBezTo>
                    <a:pt x="30752" y="58396"/>
                    <a:pt x="31003" y="58421"/>
                    <a:pt x="31229" y="58421"/>
                  </a:cubicBezTo>
                  <a:lnTo>
                    <a:pt x="31479" y="58421"/>
                  </a:lnTo>
                  <a:cubicBezTo>
                    <a:pt x="31504" y="58421"/>
                    <a:pt x="31504" y="58421"/>
                    <a:pt x="31529" y="58396"/>
                  </a:cubicBezTo>
                  <a:cubicBezTo>
                    <a:pt x="31554" y="58396"/>
                    <a:pt x="31604" y="58371"/>
                    <a:pt x="31630" y="58346"/>
                  </a:cubicBezTo>
                  <a:cubicBezTo>
                    <a:pt x="31655" y="58296"/>
                    <a:pt x="31680" y="58271"/>
                    <a:pt x="31705" y="58246"/>
                  </a:cubicBezTo>
                  <a:lnTo>
                    <a:pt x="31780" y="58096"/>
                  </a:lnTo>
                  <a:lnTo>
                    <a:pt x="31855" y="57970"/>
                  </a:lnTo>
                  <a:lnTo>
                    <a:pt x="32181" y="57419"/>
                  </a:lnTo>
                  <a:cubicBezTo>
                    <a:pt x="32406" y="56993"/>
                    <a:pt x="32632" y="56592"/>
                    <a:pt x="32858" y="56191"/>
                  </a:cubicBezTo>
                  <a:cubicBezTo>
                    <a:pt x="33259" y="55464"/>
                    <a:pt x="33660" y="54687"/>
                    <a:pt x="34111" y="53810"/>
                  </a:cubicBezTo>
                  <a:cubicBezTo>
                    <a:pt x="34888" y="52331"/>
                    <a:pt x="35640" y="50727"/>
                    <a:pt x="36467" y="48973"/>
                  </a:cubicBezTo>
                  <a:cubicBezTo>
                    <a:pt x="37770" y="46116"/>
                    <a:pt x="39123" y="42933"/>
                    <a:pt x="40702" y="38998"/>
                  </a:cubicBezTo>
                  <a:cubicBezTo>
                    <a:pt x="41279" y="37569"/>
                    <a:pt x="41880" y="36015"/>
                    <a:pt x="42657" y="34010"/>
                  </a:cubicBezTo>
                  <a:lnTo>
                    <a:pt x="42682" y="33935"/>
                  </a:lnTo>
                  <a:cubicBezTo>
                    <a:pt x="43259" y="32456"/>
                    <a:pt x="43860" y="30903"/>
                    <a:pt x="44361" y="29374"/>
                  </a:cubicBezTo>
                  <a:cubicBezTo>
                    <a:pt x="45163" y="26993"/>
                    <a:pt x="46141" y="23434"/>
                    <a:pt x="45765" y="19850"/>
                  </a:cubicBezTo>
                  <a:cubicBezTo>
                    <a:pt x="45690" y="19073"/>
                    <a:pt x="45539" y="18296"/>
                    <a:pt x="45314" y="17544"/>
                  </a:cubicBezTo>
                  <a:cubicBezTo>
                    <a:pt x="45088" y="16817"/>
                    <a:pt x="44787" y="16065"/>
                    <a:pt x="44386" y="15288"/>
                  </a:cubicBezTo>
                  <a:cubicBezTo>
                    <a:pt x="44061" y="14662"/>
                    <a:pt x="43660" y="14035"/>
                    <a:pt x="43158" y="13384"/>
                  </a:cubicBezTo>
                  <a:cubicBezTo>
                    <a:pt x="42757" y="12832"/>
                    <a:pt x="42281" y="12281"/>
                    <a:pt x="41730" y="11704"/>
                  </a:cubicBezTo>
                  <a:cubicBezTo>
                    <a:pt x="40752" y="10702"/>
                    <a:pt x="39599" y="9724"/>
                    <a:pt x="38221" y="8722"/>
                  </a:cubicBezTo>
                  <a:cubicBezTo>
                    <a:pt x="37093" y="7920"/>
                    <a:pt x="35840" y="7118"/>
                    <a:pt x="34386" y="6316"/>
                  </a:cubicBezTo>
                  <a:cubicBezTo>
                    <a:pt x="33309" y="5714"/>
                    <a:pt x="32156" y="5138"/>
                    <a:pt x="31178" y="4637"/>
                  </a:cubicBezTo>
                  <a:cubicBezTo>
                    <a:pt x="29875" y="3985"/>
                    <a:pt x="28647" y="3409"/>
                    <a:pt x="27419" y="2857"/>
                  </a:cubicBezTo>
                  <a:cubicBezTo>
                    <a:pt x="26091" y="2256"/>
                    <a:pt x="24837" y="1754"/>
                    <a:pt x="23609" y="1278"/>
                  </a:cubicBezTo>
                  <a:cubicBezTo>
                    <a:pt x="22331" y="777"/>
                    <a:pt x="21128" y="376"/>
                    <a:pt x="19975" y="50"/>
                  </a:cubicBezTo>
                  <a:cubicBezTo>
                    <a:pt x="19950" y="25"/>
                    <a:pt x="19900" y="25"/>
                    <a:pt x="19875" y="25"/>
                  </a:cubicBezTo>
                  <a:lnTo>
                    <a:pt x="19825" y="25"/>
                  </a:lnTo>
                  <a:cubicBezTo>
                    <a:pt x="19800" y="25"/>
                    <a:pt x="19800" y="0"/>
                    <a:pt x="19775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55"/>
            <p:cNvSpPr/>
            <p:nvPr/>
          </p:nvSpPr>
          <p:spPr>
            <a:xfrm>
              <a:off x="2928725" y="1587125"/>
              <a:ext cx="717450" cy="1070200"/>
            </a:xfrm>
            <a:custGeom>
              <a:avLst/>
              <a:gdLst/>
              <a:ahLst/>
              <a:cxnLst/>
              <a:rect l="l" t="t" r="r" b="b"/>
              <a:pathLst>
                <a:path w="28698" h="42808" extrusionOk="0">
                  <a:moveTo>
                    <a:pt x="9800" y="0"/>
                  </a:moveTo>
                  <a:cubicBezTo>
                    <a:pt x="9649" y="50"/>
                    <a:pt x="9474" y="100"/>
                    <a:pt x="9324" y="151"/>
                  </a:cubicBezTo>
                  <a:cubicBezTo>
                    <a:pt x="9123" y="251"/>
                    <a:pt x="8948" y="326"/>
                    <a:pt x="8747" y="426"/>
                  </a:cubicBezTo>
                  <a:lnTo>
                    <a:pt x="8672" y="426"/>
                  </a:lnTo>
                  <a:cubicBezTo>
                    <a:pt x="8647" y="426"/>
                    <a:pt x="8622" y="451"/>
                    <a:pt x="8597" y="451"/>
                  </a:cubicBezTo>
                  <a:cubicBezTo>
                    <a:pt x="8496" y="527"/>
                    <a:pt x="8421" y="602"/>
                    <a:pt x="8321" y="677"/>
                  </a:cubicBezTo>
                  <a:cubicBezTo>
                    <a:pt x="7970" y="928"/>
                    <a:pt x="7644" y="1253"/>
                    <a:pt x="7319" y="1604"/>
                  </a:cubicBezTo>
                  <a:cubicBezTo>
                    <a:pt x="6717" y="2231"/>
                    <a:pt x="6191" y="2958"/>
                    <a:pt x="5689" y="3885"/>
                  </a:cubicBezTo>
                  <a:cubicBezTo>
                    <a:pt x="5263" y="4637"/>
                    <a:pt x="4862" y="5489"/>
                    <a:pt x="4486" y="6491"/>
                  </a:cubicBezTo>
                  <a:cubicBezTo>
                    <a:pt x="4186" y="7268"/>
                    <a:pt x="3910" y="8121"/>
                    <a:pt x="3584" y="9198"/>
                  </a:cubicBezTo>
                  <a:cubicBezTo>
                    <a:pt x="3308" y="10126"/>
                    <a:pt x="3033" y="11103"/>
                    <a:pt x="2732" y="12231"/>
                  </a:cubicBezTo>
                  <a:cubicBezTo>
                    <a:pt x="2406" y="13484"/>
                    <a:pt x="2080" y="14787"/>
                    <a:pt x="1780" y="16065"/>
                  </a:cubicBezTo>
                  <a:cubicBezTo>
                    <a:pt x="1203" y="18697"/>
                    <a:pt x="752" y="21329"/>
                    <a:pt x="451" y="23835"/>
                  </a:cubicBezTo>
                  <a:cubicBezTo>
                    <a:pt x="126" y="26492"/>
                    <a:pt x="0" y="29123"/>
                    <a:pt x="0" y="31680"/>
                  </a:cubicBezTo>
                  <a:cubicBezTo>
                    <a:pt x="25" y="32933"/>
                    <a:pt x="75" y="34161"/>
                    <a:pt x="176" y="35339"/>
                  </a:cubicBezTo>
                  <a:cubicBezTo>
                    <a:pt x="276" y="36642"/>
                    <a:pt x="426" y="37770"/>
                    <a:pt x="677" y="38822"/>
                  </a:cubicBezTo>
                  <a:cubicBezTo>
                    <a:pt x="877" y="39775"/>
                    <a:pt x="1153" y="40602"/>
                    <a:pt x="1504" y="41379"/>
                  </a:cubicBezTo>
                  <a:cubicBezTo>
                    <a:pt x="1529" y="41454"/>
                    <a:pt x="1554" y="41479"/>
                    <a:pt x="1579" y="41504"/>
                  </a:cubicBezTo>
                  <a:cubicBezTo>
                    <a:pt x="2256" y="41930"/>
                    <a:pt x="3058" y="42231"/>
                    <a:pt x="4060" y="42457"/>
                  </a:cubicBezTo>
                  <a:cubicBezTo>
                    <a:pt x="4837" y="42607"/>
                    <a:pt x="5689" y="42732"/>
                    <a:pt x="6792" y="42782"/>
                  </a:cubicBezTo>
                  <a:cubicBezTo>
                    <a:pt x="7168" y="42807"/>
                    <a:pt x="7619" y="42807"/>
                    <a:pt x="8095" y="42807"/>
                  </a:cubicBezTo>
                  <a:lnTo>
                    <a:pt x="8446" y="42807"/>
                  </a:lnTo>
                  <a:cubicBezTo>
                    <a:pt x="8847" y="42807"/>
                    <a:pt x="9198" y="42807"/>
                    <a:pt x="9524" y="42782"/>
                  </a:cubicBezTo>
                  <a:cubicBezTo>
                    <a:pt x="10476" y="42732"/>
                    <a:pt x="11454" y="42607"/>
                    <a:pt x="12507" y="42381"/>
                  </a:cubicBezTo>
                  <a:cubicBezTo>
                    <a:pt x="14361" y="41980"/>
                    <a:pt x="16266" y="41279"/>
                    <a:pt x="18196" y="40301"/>
                  </a:cubicBezTo>
                  <a:cubicBezTo>
                    <a:pt x="19048" y="39850"/>
                    <a:pt x="19925" y="39349"/>
                    <a:pt x="20802" y="38772"/>
                  </a:cubicBezTo>
                  <a:cubicBezTo>
                    <a:pt x="21078" y="38597"/>
                    <a:pt x="21354" y="38396"/>
                    <a:pt x="21629" y="38221"/>
                  </a:cubicBezTo>
                  <a:lnTo>
                    <a:pt x="21880" y="38046"/>
                  </a:lnTo>
                  <a:cubicBezTo>
                    <a:pt x="22206" y="37820"/>
                    <a:pt x="22532" y="37594"/>
                    <a:pt x="22857" y="37369"/>
                  </a:cubicBezTo>
                  <a:cubicBezTo>
                    <a:pt x="23835" y="36667"/>
                    <a:pt x="24562" y="36091"/>
                    <a:pt x="25188" y="35464"/>
                  </a:cubicBezTo>
                  <a:cubicBezTo>
                    <a:pt x="25539" y="35088"/>
                    <a:pt x="25865" y="34712"/>
                    <a:pt x="26116" y="34311"/>
                  </a:cubicBezTo>
                  <a:cubicBezTo>
                    <a:pt x="26391" y="33910"/>
                    <a:pt x="26592" y="33509"/>
                    <a:pt x="26742" y="33058"/>
                  </a:cubicBezTo>
                  <a:cubicBezTo>
                    <a:pt x="26767" y="33008"/>
                    <a:pt x="26792" y="32983"/>
                    <a:pt x="26792" y="32933"/>
                  </a:cubicBezTo>
                  <a:cubicBezTo>
                    <a:pt x="26792" y="32883"/>
                    <a:pt x="26767" y="32832"/>
                    <a:pt x="26742" y="32807"/>
                  </a:cubicBezTo>
                  <a:lnTo>
                    <a:pt x="26592" y="32657"/>
                  </a:lnTo>
                  <a:lnTo>
                    <a:pt x="26466" y="32507"/>
                  </a:lnTo>
                  <a:cubicBezTo>
                    <a:pt x="26366" y="32381"/>
                    <a:pt x="26291" y="32281"/>
                    <a:pt x="26191" y="32156"/>
                  </a:cubicBezTo>
                  <a:cubicBezTo>
                    <a:pt x="25614" y="31404"/>
                    <a:pt x="25138" y="30577"/>
                    <a:pt x="24762" y="29700"/>
                  </a:cubicBezTo>
                  <a:cubicBezTo>
                    <a:pt x="24762" y="29700"/>
                    <a:pt x="24737" y="29675"/>
                    <a:pt x="24737" y="29675"/>
                  </a:cubicBezTo>
                  <a:cubicBezTo>
                    <a:pt x="24737" y="29675"/>
                    <a:pt x="24737" y="29649"/>
                    <a:pt x="24737" y="29649"/>
                  </a:cubicBezTo>
                  <a:cubicBezTo>
                    <a:pt x="24587" y="29274"/>
                    <a:pt x="24461" y="28898"/>
                    <a:pt x="24336" y="28497"/>
                  </a:cubicBezTo>
                  <a:cubicBezTo>
                    <a:pt x="24211" y="28146"/>
                    <a:pt x="24136" y="27745"/>
                    <a:pt x="24035" y="27294"/>
                  </a:cubicBezTo>
                  <a:cubicBezTo>
                    <a:pt x="23860" y="26416"/>
                    <a:pt x="23735" y="25765"/>
                    <a:pt x="23659" y="25138"/>
                  </a:cubicBezTo>
                  <a:cubicBezTo>
                    <a:pt x="23509" y="23985"/>
                    <a:pt x="23484" y="23033"/>
                    <a:pt x="23584" y="22181"/>
                  </a:cubicBezTo>
                  <a:cubicBezTo>
                    <a:pt x="23659" y="21629"/>
                    <a:pt x="23785" y="21178"/>
                    <a:pt x="23935" y="20752"/>
                  </a:cubicBezTo>
                  <a:cubicBezTo>
                    <a:pt x="24010" y="20602"/>
                    <a:pt x="24111" y="20426"/>
                    <a:pt x="24186" y="20276"/>
                  </a:cubicBezTo>
                  <a:cubicBezTo>
                    <a:pt x="24361" y="20126"/>
                    <a:pt x="24537" y="19975"/>
                    <a:pt x="24737" y="19825"/>
                  </a:cubicBezTo>
                  <a:cubicBezTo>
                    <a:pt x="24888" y="19700"/>
                    <a:pt x="25063" y="19574"/>
                    <a:pt x="25238" y="19449"/>
                  </a:cubicBezTo>
                  <a:cubicBezTo>
                    <a:pt x="25414" y="19324"/>
                    <a:pt x="25589" y="19173"/>
                    <a:pt x="25765" y="19048"/>
                  </a:cubicBezTo>
                  <a:cubicBezTo>
                    <a:pt x="25965" y="18898"/>
                    <a:pt x="26116" y="18772"/>
                    <a:pt x="26266" y="18622"/>
                  </a:cubicBezTo>
                  <a:cubicBezTo>
                    <a:pt x="26441" y="18471"/>
                    <a:pt x="26592" y="18296"/>
                    <a:pt x="26742" y="18096"/>
                  </a:cubicBezTo>
                  <a:cubicBezTo>
                    <a:pt x="27018" y="17745"/>
                    <a:pt x="27269" y="17344"/>
                    <a:pt x="27494" y="16943"/>
                  </a:cubicBezTo>
                  <a:cubicBezTo>
                    <a:pt x="27720" y="16567"/>
                    <a:pt x="27895" y="16166"/>
                    <a:pt x="28071" y="15715"/>
                  </a:cubicBezTo>
                  <a:cubicBezTo>
                    <a:pt x="28371" y="14913"/>
                    <a:pt x="28547" y="14035"/>
                    <a:pt x="28622" y="13058"/>
                  </a:cubicBezTo>
                  <a:cubicBezTo>
                    <a:pt x="28697" y="12231"/>
                    <a:pt x="28672" y="11329"/>
                    <a:pt x="28547" y="10351"/>
                  </a:cubicBezTo>
                  <a:cubicBezTo>
                    <a:pt x="28472" y="9925"/>
                    <a:pt x="28396" y="9474"/>
                    <a:pt x="28271" y="8973"/>
                  </a:cubicBezTo>
                  <a:cubicBezTo>
                    <a:pt x="28171" y="8597"/>
                    <a:pt x="28071" y="8196"/>
                    <a:pt x="27920" y="7745"/>
                  </a:cubicBezTo>
                  <a:cubicBezTo>
                    <a:pt x="27670" y="6892"/>
                    <a:pt x="27419" y="6191"/>
                    <a:pt x="27168" y="5564"/>
                  </a:cubicBezTo>
                  <a:cubicBezTo>
                    <a:pt x="26842" y="4712"/>
                    <a:pt x="26517" y="3960"/>
                    <a:pt x="26141" y="3308"/>
                  </a:cubicBezTo>
                  <a:cubicBezTo>
                    <a:pt x="25865" y="2807"/>
                    <a:pt x="25564" y="2356"/>
                    <a:pt x="25263" y="1955"/>
                  </a:cubicBezTo>
                  <a:cubicBezTo>
                    <a:pt x="24712" y="1604"/>
                    <a:pt x="24211" y="1203"/>
                    <a:pt x="23685" y="827"/>
                  </a:cubicBezTo>
                  <a:cubicBezTo>
                    <a:pt x="23584" y="777"/>
                    <a:pt x="23509" y="727"/>
                    <a:pt x="23409" y="652"/>
                  </a:cubicBezTo>
                  <a:cubicBezTo>
                    <a:pt x="23384" y="702"/>
                    <a:pt x="23359" y="727"/>
                    <a:pt x="23359" y="777"/>
                  </a:cubicBezTo>
                  <a:lnTo>
                    <a:pt x="23359" y="877"/>
                  </a:lnTo>
                  <a:cubicBezTo>
                    <a:pt x="23359" y="1078"/>
                    <a:pt x="23359" y="1303"/>
                    <a:pt x="23359" y="1504"/>
                  </a:cubicBezTo>
                  <a:cubicBezTo>
                    <a:pt x="23359" y="1704"/>
                    <a:pt x="23334" y="1905"/>
                    <a:pt x="23309" y="2156"/>
                  </a:cubicBezTo>
                  <a:cubicBezTo>
                    <a:pt x="23233" y="2782"/>
                    <a:pt x="23058" y="3409"/>
                    <a:pt x="22832" y="3985"/>
                  </a:cubicBezTo>
                  <a:cubicBezTo>
                    <a:pt x="22607" y="4436"/>
                    <a:pt x="22356" y="4887"/>
                    <a:pt x="22055" y="5288"/>
                  </a:cubicBezTo>
                  <a:cubicBezTo>
                    <a:pt x="21755" y="5689"/>
                    <a:pt x="21404" y="6015"/>
                    <a:pt x="21053" y="6291"/>
                  </a:cubicBezTo>
                  <a:cubicBezTo>
                    <a:pt x="20702" y="6567"/>
                    <a:pt x="20301" y="6792"/>
                    <a:pt x="19900" y="6968"/>
                  </a:cubicBezTo>
                  <a:cubicBezTo>
                    <a:pt x="19474" y="7143"/>
                    <a:pt x="19023" y="7268"/>
                    <a:pt x="18572" y="7344"/>
                  </a:cubicBezTo>
                  <a:cubicBezTo>
                    <a:pt x="18321" y="7369"/>
                    <a:pt x="18070" y="7394"/>
                    <a:pt x="17795" y="7394"/>
                  </a:cubicBezTo>
                  <a:cubicBezTo>
                    <a:pt x="17544" y="7394"/>
                    <a:pt x="17268" y="7369"/>
                    <a:pt x="16993" y="7344"/>
                  </a:cubicBezTo>
                  <a:cubicBezTo>
                    <a:pt x="16391" y="7243"/>
                    <a:pt x="15765" y="7068"/>
                    <a:pt x="15138" y="6817"/>
                  </a:cubicBezTo>
                  <a:cubicBezTo>
                    <a:pt x="14411" y="6517"/>
                    <a:pt x="13735" y="6090"/>
                    <a:pt x="13083" y="5614"/>
                  </a:cubicBezTo>
                  <a:cubicBezTo>
                    <a:pt x="12431" y="5088"/>
                    <a:pt x="11880" y="4537"/>
                    <a:pt x="11404" y="3935"/>
                  </a:cubicBezTo>
                  <a:cubicBezTo>
                    <a:pt x="10978" y="3384"/>
                    <a:pt x="10627" y="2782"/>
                    <a:pt x="10351" y="2181"/>
                  </a:cubicBezTo>
                  <a:lnTo>
                    <a:pt x="10326" y="2156"/>
                  </a:lnTo>
                  <a:cubicBezTo>
                    <a:pt x="10126" y="1629"/>
                    <a:pt x="9975" y="1103"/>
                    <a:pt x="9900" y="552"/>
                  </a:cubicBezTo>
                  <a:cubicBezTo>
                    <a:pt x="9875" y="426"/>
                    <a:pt x="9850" y="276"/>
                    <a:pt x="9850" y="126"/>
                  </a:cubicBezTo>
                  <a:cubicBezTo>
                    <a:pt x="9850" y="75"/>
                    <a:pt x="9825" y="25"/>
                    <a:pt x="9800" y="0"/>
                  </a:cubicBezTo>
                  <a:close/>
                </a:path>
              </a:pathLst>
            </a:custGeom>
            <a:solidFill>
              <a:srgbClr val="EBD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55"/>
            <p:cNvSpPr/>
            <p:nvPr/>
          </p:nvSpPr>
          <p:spPr>
            <a:xfrm>
              <a:off x="2928100" y="1605925"/>
              <a:ext cx="718075" cy="1021550"/>
            </a:xfrm>
            <a:custGeom>
              <a:avLst/>
              <a:gdLst/>
              <a:ahLst/>
              <a:cxnLst/>
              <a:rect l="l" t="t" r="r" b="b"/>
              <a:pathLst>
                <a:path w="28723" h="40862" extrusionOk="0">
                  <a:moveTo>
                    <a:pt x="8221" y="0"/>
                  </a:moveTo>
                  <a:cubicBezTo>
                    <a:pt x="7920" y="251"/>
                    <a:pt x="7619" y="526"/>
                    <a:pt x="7318" y="852"/>
                  </a:cubicBezTo>
                  <a:cubicBezTo>
                    <a:pt x="6742" y="1479"/>
                    <a:pt x="6216" y="2206"/>
                    <a:pt x="5689" y="3108"/>
                  </a:cubicBezTo>
                  <a:cubicBezTo>
                    <a:pt x="5288" y="3860"/>
                    <a:pt x="4887" y="4737"/>
                    <a:pt x="4486" y="5739"/>
                  </a:cubicBezTo>
                  <a:cubicBezTo>
                    <a:pt x="4211" y="6516"/>
                    <a:pt x="3910" y="7369"/>
                    <a:pt x="3609" y="8446"/>
                  </a:cubicBezTo>
                  <a:cubicBezTo>
                    <a:pt x="3333" y="9399"/>
                    <a:pt x="3058" y="10376"/>
                    <a:pt x="2757" y="11454"/>
                  </a:cubicBezTo>
                  <a:cubicBezTo>
                    <a:pt x="2406" y="12732"/>
                    <a:pt x="2105" y="14035"/>
                    <a:pt x="1805" y="15313"/>
                  </a:cubicBezTo>
                  <a:cubicBezTo>
                    <a:pt x="1228" y="17945"/>
                    <a:pt x="777" y="20577"/>
                    <a:pt x="476" y="23083"/>
                  </a:cubicBezTo>
                  <a:cubicBezTo>
                    <a:pt x="151" y="25740"/>
                    <a:pt x="0" y="28396"/>
                    <a:pt x="25" y="30928"/>
                  </a:cubicBezTo>
                  <a:cubicBezTo>
                    <a:pt x="50" y="32181"/>
                    <a:pt x="100" y="33409"/>
                    <a:pt x="176" y="34587"/>
                  </a:cubicBezTo>
                  <a:cubicBezTo>
                    <a:pt x="301" y="35890"/>
                    <a:pt x="451" y="37018"/>
                    <a:pt x="677" y="38070"/>
                  </a:cubicBezTo>
                  <a:cubicBezTo>
                    <a:pt x="877" y="38998"/>
                    <a:pt x="1153" y="39800"/>
                    <a:pt x="1479" y="40552"/>
                  </a:cubicBezTo>
                  <a:cubicBezTo>
                    <a:pt x="1704" y="40577"/>
                    <a:pt x="1955" y="40602"/>
                    <a:pt x="2206" y="40627"/>
                  </a:cubicBezTo>
                  <a:cubicBezTo>
                    <a:pt x="2682" y="40652"/>
                    <a:pt x="3183" y="40702"/>
                    <a:pt x="3659" y="40727"/>
                  </a:cubicBezTo>
                  <a:cubicBezTo>
                    <a:pt x="3910" y="40752"/>
                    <a:pt x="4161" y="40777"/>
                    <a:pt x="4436" y="40802"/>
                  </a:cubicBezTo>
                  <a:cubicBezTo>
                    <a:pt x="4712" y="40827"/>
                    <a:pt x="4988" y="40827"/>
                    <a:pt x="5263" y="40852"/>
                  </a:cubicBezTo>
                  <a:cubicBezTo>
                    <a:pt x="5489" y="40858"/>
                    <a:pt x="5713" y="40861"/>
                    <a:pt x="5936" y="40861"/>
                  </a:cubicBezTo>
                  <a:cubicBezTo>
                    <a:pt x="6706" y="40861"/>
                    <a:pt x="7469" y="40824"/>
                    <a:pt x="8246" y="40727"/>
                  </a:cubicBezTo>
                  <a:cubicBezTo>
                    <a:pt x="9248" y="40627"/>
                    <a:pt x="10226" y="40476"/>
                    <a:pt x="11203" y="40226"/>
                  </a:cubicBezTo>
                  <a:lnTo>
                    <a:pt x="11178" y="40226"/>
                  </a:lnTo>
                  <a:cubicBezTo>
                    <a:pt x="12055" y="40025"/>
                    <a:pt x="12907" y="39775"/>
                    <a:pt x="13760" y="39449"/>
                  </a:cubicBezTo>
                  <a:cubicBezTo>
                    <a:pt x="14311" y="39248"/>
                    <a:pt x="14862" y="39048"/>
                    <a:pt x="15414" y="38822"/>
                  </a:cubicBezTo>
                  <a:cubicBezTo>
                    <a:pt x="16642" y="38321"/>
                    <a:pt x="17820" y="37745"/>
                    <a:pt x="18973" y="37118"/>
                  </a:cubicBezTo>
                  <a:cubicBezTo>
                    <a:pt x="20802" y="36116"/>
                    <a:pt x="22557" y="34963"/>
                    <a:pt x="24060" y="33534"/>
                  </a:cubicBezTo>
                  <a:cubicBezTo>
                    <a:pt x="24812" y="32832"/>
                    <a:pt x="25489" y="32055"/>
                    <a:pt x="26065" y="31203"/>
                  </a:cubicBezTo>
                  <a:cubicBezTo>
                    <a:pt x="25564" y="30501"/>
                    <a:pt x="25138" y="29750"/>
                    <a:pt x="24787" y="28948"/>
                  </a:cubicBezTo>
                  <a:cubicBezTo>
                    <a:pt x="24787" y="28948"/>
                    <a:pt x="24762" y="28897"/>
                    <a:pt x="24762" y="28897"/>
                  </a:cubicBezTo>
                  <a:cubicBezTo>
                    <a:pt x="24612" y="28496"/>
                    <a:pt x="24486" y="28121"/>
                    <a:pt x="24361" y="27745"/>
                  </a:cubicBezTo>
                  <a:cubicBezTo>
                    <a:pt x="24261" y="27369"/>
                    <a:pt x="24161" y="26968"/>
                    <a:pt x="24060" y="26542"/>
                  </a:cubicBezTo>
                  <a:cubicBezTo>
                    <a:pt x="23885" y="25689"/>
                    <a:pt x="23785" y="25013"/>
                    <a:pt x="23684" y="24386"/>
                  </a:cubicBezTo>
                  <a:cubicBezTo>
                    <a:pt x="23534" y="23233"/>
                    <a:pt x="23509" y="22281"/>
                    <a:pt x="23609" y="21429"/>
                  </a:cubicBezTo>
                  <a:cubicBezTo>
                    <a:pt x="23684" y="20877"/>
                    <a:pt x="23810" y="20426"/>
                    <a:pt x="23985" y="20025"/>
                  </a:cubicBezTo>
                  <a:cubicBezTo>
                    <a:pt x="24035" y="19850"/>
                    <a:pt x="24136" y="19699"/>
                    <a:pt x="24236" y="19524"/>
                  </a:cubicBezTo>
                  <a:cubicBezTo>
                    <a:pt x="24386" y="19374"/>
                    <a:pt x="24562" y="19223"/>
                    <a:pt x="24762" y="19073"/>
                  </a:cubicBezTo>
                  <a:cubicBezTo>
                    <a:pt x="24913" y="18948"/>
                    <a:pt x="25088" y="18822"/>
                    <a:pt x="25263" y="18697"/>
                  </a:cubicBezTo>
                  <a:cubicBezTo>
                    <a:pt x="25439" y="18572"/>
                    <a:pt x="25614" y="18446"/>
                    <a:pt x="25790" y="18296"/>
                  </a:cubicBezTo>
                  <a:cubicBezTo>
                    <a:pt x="25990" y="18146"/>
                    <a:pt x="26141" y="18020"/>
                    <a:pt x="26291" y="17870"/>
                  </a:cubicBezTo>
                  <a:cubicBezTo>
                    <a:pt x="26466" y="17719"/>
                    <a:pt x="26617" y="17544"/>
                    <a:pt x="26767" y="17344"/>
                  </a:cubicBezTo>
                  <a:cubicBezTo>
                    <a:pt x="27043" y="16993"/>
                    <a:pt x="27319" y="16617"/>
                    <a:pt x="27544" y="16191"/>
                  </a:cubicBezTo>
                  <a:cubicBezTo>
                    <a:pt x="27745" y="15840"/>
                    <a:pt x="27920" y="15414"/>
                    <a:pt x="28096" y="14963"/>
                  </a:cubicBezTo>
                  <a:cubicBezTo>
                    <a:pt x="28396" y="14161"/>
                    <a:pt x="28572" y="13283"/>
                    <a:pt x="28672" y="12306"/>
                  </a:cubicBezTo>
                  <a:cubicBezTo>
                    <a:pt x="28722" y="11479"/>
                    <a:pt x="28697" y="10577"/>
                    <a:pt x="28572" y="9599"/>
                  </a:cubicBezTo>
                  <a:cubicBezTo>
                    <a:pt x="28497" y="9148"/>
                    <a:pt x="28421" y="8697"/>
                    <a:pt x="28296" y="8221"/>
                  </a:cubicBezTo>
                  <a:cubicBezTo>
                    <a:pt x="28221" y="7870"/>
                    <a:pt x="28121" y="7494"/>
                    <a:pt x="27970" y="6993"/>
                  </a:cubicBezTo>
                  <a:cubicBezTo>
                    <a:pt x="27695" y="6115"/>
                    <a:pt x="27444" y="5414"/>
                    <a:pt x="27218" y="4787"/>
                  </a:cubicBezTo>
                  <a:cubicBezTo>
                    <a:pt x="26893" y="3960"/>
                    <a:pt x="26542" y="3233"/>
                    <a:pt x="26191" y="2556"/>
                  </a:cubicBezTo>
                  <a:cubicBezTo>
                    <a:pt x="25890" y="2055"/>
                    <a:pt x="25614" y="1604"/>
                    <a:pt x="25288" y="1203"/>
                  </a:cubicBezTo>
                  <a:cubicBezTo>
                    <a:pt x="25038" y="1028"/>
                    <a:pt x="24787" y="852"/>
                    <a:pt x="24537" y="677"/>
                  </a:cubicBezTo>
                  <a:cubicBezTo>
                    <a:pt x="24537" y="702"/>
                    <a:pt x="24537" y="752"/>
                    <a:pt x="24537" y="777"/>
                  </a:cubicBezTo>
                  <a:cubicBezTo>
                    <a:pt x="24486" y="1454"/>
                    <a:pt x="24361" y="2130"/>
                    <a:pt x="24161" y="2782"/>
                  </a:cubicBezTo>
                  <a:cubicBezTo>
                    <a:pt x="23960" y="3384"/>
                    <a:pt x="23684" y="3985"/>
                    <a:pt x="23309" y="4536"/>
                  </a:cubicBezTo>
                  <a:cubicBezTo>
                    <a:pt x="22983" y="5063"/>
                    <a:pt x="22557" y="5564"/>
                    <a:pt x="22106" y="5965"/>
                  </a:cubicBezTo>
                  <a:cubicBezTo>
                    <a:pt x="21579" y="6416"/>
                    <a:pt x="21028" y="6817"/>
                    <a:pt x="20401" y="7093"/>
                  </a:cubicBezTo>
                  <a:cubicBezTo>
                    <a:pt x="19775" y="7394"/>
                    <a:pt x="19073" y="7619"/>
                    <a:pt x="18396" y="7719"/>
                  </a:cubicBezTo>
                  <a:cubicBezTo>
                    <a:pt x="17974" y="7776"/>
                    <a:pt x="17552" y="7808"/>
                    <a:pt x="17134" y="7808"/>
                  </a:cubicBezTo>
                  <a:cubicBezTo>
                    <a:pt x="16808" y="7808"/>
                    <a:pt x="16484" y="7788"/>
                    <a:pt x="16166" y="7744"/>
                  </a:cubicBezTo>
                  <a:cubicBezTo>
                    <a:pt x="15765" y="7694"/>
                    <a:pt x="15364" y="7619"/>
                    <a:pt x="14988" y="7519"/>
                  </a:cubicBezTo>
                  <a:cubicBezTo>
                    <a:pt x="14612" y="7419"/>
                    <a:pt x="14211" y="7268"/>
                    <a:pt x="13835" y="7093"/>
                  </a:cubicBezTo>
                  <a:cubicBezTo>
                    <a:pt x="13083" y="6742"/>
                    <a:pt x="12381" y="6291"/>
                    <a:pt x="11730" y="5739"/>
                  </a:cubicBezTo>
                  <a:cubicBezTo>
                    <a:pt x="11078" y="5188"/>
                    <a:pt x="10476" y="4536"/>
                    <a:pt x="9975" y="3860"/>
                  </a:cubicBezTo>
                  <a:cubicBezTo>
                    <a:pt x="9148" y="2707"/>
                    <a:pt x="8496" y="1404"/>
                    <a:pt x="8221" y="0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55"/>
            <p:cNvSpPr/>
            <p:nvPr/>
          </p:nvSpPr>
          <p:spPr>
            <a:xfrm>
              <a:off x="2497000" y="2717450"/>
              <a:ext cx="328350" cy="194875"/>
            </a:xfrm>
            <a:custGeom>
              <a:avLst/>
              <a:gdLst/>
              <a:ahLst/>
              <a:cxnLst/>
              <a:rect l="l" t="t" r="r" b="b"/>
              <a:pathLst>
                <a:path w="13134" h="7795" extrusionOk="0">
                  <a:moveTo>
                    <a:pt x="6868" y="0"/>
                  </a:moveTo>
                  <a:cubicBezTo>
                    <a:pt x="6818" y="0"/>
                    <a:pt x="6793" y="26"/>
                    <a:pt x="6768" y="51"/>
                  </a:cubicBezTo>
                  <a:cubicBezTo>
                    <a:pt x="6292" y="452"/>
                    <a:pt x="5765" y="802"/>
                    <a:pt x="5214" y="1103"/>
                  </a:cubicBezTo>
                  <a:cubicBezTo>
                    <a:pt x="4437" y="1504"/>
                    <a:pt x="3585" y="1805"/>
                    <a:pt x="2557" y="2031"/>
                  </a:cubicBezTo>
                  <a:lnTo>
                    <a:pt x="2507" y="2056"/>
                  </a:lnTo>
                  <a:cubicBezTo>
                    <a:pt x="2081" y="2156"/>
                    <a:pt x="1630" y="2256"/>
                    <a:pt x="1229" y="2381"/>
                  </a:cubicBezTo>
                  <a:cubicBezTo>
                    <a:pt x="928" y="2482"/>
                    <a:pt x="703" y="2582"/>
                    <a:pt x="477" y="2707"/>
                  </a:cubicBezTo>
                  <a:cubicBezTo>
                    <a:pt x="252" y="2858"/>
                    <a:pt x="126" y="3008"/>
                    <a:pt x="51" y="3158"/>
                  </a:cubicBezTo>
                  <a:cubicBezTo>
                    <a:pt x="1" y="3234"/>
                    <a:pt x="1" y="3334"/>
                    <a:pt x="26" y="3434"/>
                  </a:cubicBezTo>
                  <a:cubicBezTo>
                    <a:pt x="26" y="3534"/>
                    <a:pt x="76" y="3635"/>
                    <a:pt x="151" y="3735"/>
                  </a:cubicBezTo>
                  <a:cubicBezTo>
                    <a:pt x="226" y="3835"/>
                    <a:pt x="327" y="3935"/>
                    <a:pt x="452" y="4011"/>
                  </a:cubicBezTo>
                  <a:cubicBezTo>
                    <a:pt x="552" y="4061"/>
                    <a:pt x="703" y="4136"/>
                    <a:pt x="853" y="4161"/>
                  </a:cubicBezTo>
                  <a:cubicBezTo>
                    <a:pt x="978" y="4186"/>
                    <a:pt x="1129" y="4211"/>
                    <a:pt x="1254" y="4211"/>
                  </a:cubicBezTo>
                  <a:lnTo>
                    <a:pt x="1304" y="4211"/>
                  </a:lnTo>
                  <a:cubicBezTo>
                    <a:pt x="1455" y="4211"/>
                    <a:pt x="1605" y="4186"/>
                    <a:pt x="1730" y="4161"/>
                  </a:cubicBezTo>
                  <a:cubicBezTo>
                    <a:pt x="1956" y="4136"/>
                    <a:pt x="2232" y="4086"/>
                    <a:pt x="2532" y="3985"/>
                  </a:cubicBezTo>
                  <a:lnTo>
                    <a:pt x="2532" y="3985"/>
                  </a:lnTo>
                  <a:cubicBezTo>
                    <a:pt x="2382" y="4086"/>
                    <a:pt x="2257" y="4186"/>
                    <a:pt x="2131" y="4286"/>
                  </a:cubicBezTo>
                  <a:cubicBezTo>
                    <a:pt x="1881" y="4487"/>
                    <a:pt x="1680" y="4662"/>
                    <a:pt x="1555" y="4863"/>
                  </a:cubicBezTo>
                  <a:cubicBezTo>
                    <a:pt x="1379" y="5063"/>
                    <a:pt x="1279" y="5239"/>
                    <a:pt x="1279" y="5439"/>
                  </a:cubicBezTo>
                  <a:cubicBezTo>
                    <a:pt x="1254" y="5539"/>
                    <a:pt x="1279" y="5640"/>
                    <a:pt x="1304" y="5715"/>
                  </a:cubicBezTo>
                  <a:cubicBezTo>
                    <a:pt x="1329" y="5840"/>
                    <a:pt x="1430" y="5940"/>
                    <a:pt x="1480" y="5990"/>
                  </a:cubicBezTo>
                  <a:cubicBezTo>
                    <a:pt x="1580" y="6066"/>
                    <a:pt x="1680" y="6141"/>
                    <a:pt x="1780" y="6191"/>
                  </a:cubicBezTo>
                  <a:cubicBezTo>
                    <a:pt x="1906" y="6241"/>
                    <a:pt x="2031" y="6266"/>
                    <a:pt x="2181" y="6266"/>
                  </a:cubicBezTo>
                  <a:lnTo>
                    <a:pt x="2257" y="6266"/>
                  </a:lnTo>
                  <a:cubicBezTo>
                    <a:pt x="2507" y="6266"/>
                    <a:pt x="2733" y="6216"/>
                    <a:pt x="3034" y="6116"/>
                  </a:cubicBezTo>
                  <a:cubicBezTo>
                    <a:pt x="3384" y="6016"/>
                    <a:pt x="3685" y="5840"/>
                    <a:pt x="3936" y="5715"/>
                  </a:cubicBezTo>
                  <a:cubicBezTo>
                    <a:pt x="4061" y="5640"/>
                    <a:pt x="4211" y="5539"/>
                    <a:pt x="4362" y="5464"/>
                  </a:cubicBezTo>
                  <a:lnTo>
                    <a:pt x="4362" y="5464"/>
                  </a:lnTo>
                  <a:cubicBezTo>
                    <a:pt x="4262" y="5539"/>
                    <a:pt x="4186" y="5640"/>
                    <a:pt x="4111" y="5740"/>
                  </a:cubicBezTo>
                  <a:cubicBezTo>
                    <a:pt x="3886" y="6016"/>
                    <a:pt x="3735" y="6241"/>
                    <a:pt x="3610" y="6467"/>
                  </a:cubicBezTo>
                  <a:cubicBezTo>
                    <a:pt x="3510" y="6717"/>
                    <a:pt x="3460" y="6943"/>
                    <a:pt x="3485" y="7143"/>
                  </a:cubicBezTo>
                  <a:cubicBezTo>
                    <a:pt x="3535" y="7369"/>
                    <a:pt x="3660" y="7544"/>
                    <a:pt x="3861" y="7670"/>
                  </a:cubicBezTo>
                  <a:cubicBezTo>
                    <a:pt x="3986" y="7745"/>
                    <a:pt x="4161" y="7795"/>
                    <a:pt x="4337" y="7795"/>
                  </a:cubicBezTo>
                  <a:lnTo>
                    <a:pt x="4437" y="7795"/>
                  </a:lnTo>
                  <a:cubicBezTo>
                    <a:pt x="4562" y="7795"/>
                    <a:pt x="4663" y="7770"/>
                    <a:pt x="4763" y="7745"/>
                  </a:cubicBezTo>
                  <a:cubicBezTo>
                    <a:pt x="4888" y="7695"/>
                    <a:pt x="4988" y="7670"/>
                    <a:pt x="5139" y="7620"/>
                  </a:cubicBezTo>
                  <a:cubicBezTo>
                    <a:pt x="5565" y="7419"/>
                    <a:pt x="5941" y="7168"/>
                    <a:pt x="6242" y="6968"/>
                  </a:cubicBezTo>
                  <a:cubicBezTo>
                    <a:pt x="6592" y="6717"/>
                    <a:pt x="6943" y="6442"/>
                    <a:pt x="7344" y="6091"/>
                  </a:cubicBezTo>
                  <a:cubicBezTo>
                    <a:pt x="7670" y="5815"/>
                    <a:pt x="7971" y="5539"/>
                    <a:pt x="8247" y="5264"/>
                  </a:cubicBezTo>
                  <a:cubicBezTo>
                    <a:pt x="8347" y="5138"/>
                    <a:pt x="8447" y="5038"/>
                    <a:pt x="8547" y="4938"/>
                  </a:cubicBezTo>
                  <a:cubicBezTo>
                    <a:pt x="8648" y="4813"/>
                    <a:pt x="8773" y="4662"/>
                    <a:pt x="8873" y="4487"/>
                  </a:cubicBezTo>
                  <a:cubicBezTo>
                    <a:pt x="9099" y="4637"/>
                    <a:pt x="9324" y="4787"/>
                    <a:pt x="9625" y="4963"/>
                  </a:cubicBezTo>
                  <a:cubicBezTo>
                    <a:pt x="9976" y="5138"/>
                    <a:pt x="10327" y="5314"/>
                    <a:pt x="10678" y="5414"/>
                  </a:cubicBezTo>
                  <a:cubicBezTo>
                    <a:pt x="11054" y="5539"/>
                    <a:pt x="11379" y="5589"/>
                    <a:pt x="11680" y="5589"/>
                  </a:cubicBezTo>
                  <a:lnTo>
                    <a:pt x="11780" y="5589"/>
                  </a:lnTo>
                  <a:cubicBezTo>
                    <a:pt x="11931" y="5564"/>
                    <a:pt x="12106" y="5539"/>
                    <a:pt x="12257" y="5489"/>
                  </a:cubicBezTo>
                  <a:cubicBezTo>
                    <a:pt x="12407" y="5439"/>
                    <a:pt x="12557" y="5364"/>
                    <a:pt x="12733" y="5214"/>
                  </a:cubicBezTo>
                  <a:cubicBezTo>
                    <a:pt x="12908" y="5063"/>
                    <a:pt x="13134" y="4813"/>
                    <a:pt x="13084" y="4512"/>
                  </a:cubicBezTo>
                  <a:cubicBezTo>
                    <a:pt x="13059" y="4211"/>
                    <a:pt x="12808" y="4011"/>
                    <a:pt x="12658" y="3860"/>
                  </a:cubicBezTo>
                  <a:cubicBezTo>
                    <a:pt x="12532" y="3785"/>
                    <a:pt x="12382" y="3685"/>
                    <a:pt x="12282" y="3635"/>
                  </a:cubicBezTo>
                  <a:cubicBezTo>
                    <a:pt x="12131" y="3534"/>
                    <a:pt x="12006" y="3459"/>
                    <a:pt x="11856" y="3409"/>
                  </a:cubicBezTo>
                  <a:lnTo>
                    <a:pt x="11680" y="3309"/>
                  </a:lnTo>
                  <a:lnTo>
                    <a:pt x="11480" y="3234"/>
                  </a:lnTo>
                  <a:cubicBezTo>
                    <a:pt x="11329" y="3158"/>
                    <a:pt x="11204" y="3058"/>
                    <a:pt x="11054" y="2983"/>
                  </a:cubicBezTo>
                  <a:lnTo>
                    <a:pt x="11003" y="2958"/>
                  </a:lnTo>
                  <a:cubicBezTo>
                    <a:pt x="10753" y="2782"/>
                    <a:pt x="10527" y="2582"/>
                    <a:pt x="10327" y="2381"/>
                  </a:cubicBezTo>
                  <a:cubicBezTo>
                    <a:pt x="10201" y="2256"/>
                    <a:pt x="10101" y="2106"/>
                    <a:pt x="10026" y="1955"/>
                  </a:cubicBezTo>
                  <a:cubicBezTo>
                    <a:pt x="9976" y="1830"/>
                    <a:pt x="9926" y="1730"/>
                    <a:pt x="9901" y="1630"/>
                  </a:cubicBezTo>
                  <a:cubicBezTo>
                    <a:pt x="9876" y="1554"/>
                    <a:pt x="9800" y="1504"/>
                    <a:pt x="9725" y="1504"/>
                  </a:cubicBezTo>
                  <a:cubicBezTo>
                    <a:pt x="9700" y="1504"/>
                    <a:pt x="9675" y="1504"/>
                    <a:pt x="9675" y="1529"/>
                  </a:cubicBezTo>
                  <a:cubicBezTo>
                    <a:pt x="9625" y="1529"/>
                    <a:pt x="9575" y="1579"/>
                    <a:pt x="9550" y="1630"/>
                  </a:cubicBezTo>
                  <a:lnTo>
                    <a:pt x="9525" y="1604"/>
                  </a:lnTo>
                  <a:cubicBezTo>
                    <a:pt x="9500" y="1604"/>
                    <a:pt x="9450" y="1579"/>
                    <a:pt x="9425" y="1579"/>
                  </a:cubicBezTo>
                  <a:cubicBezTo>
                    <a:pt x="9149" y="1479"/>
                    <a:pt x="8873" y="1354"/>
                    <a:pt x="8597" y="1229"/>
                  </a:cubicBezTo>
                  <a:cubicBezTo>
                    <a:pt x="8347" y="1128"/>
                    <a:pt x="8096" y="1003"/>
                    <a:pt x="7846" y="903"/>
                  </a:cubicBezTo>
                  <a:cubicBezTo>
                    <a:pt x="7369" y="727"/>
                    <a:pt x="6968" y="627"/>
                    <a:pt x="6618" y="627"/>
                  </a:cubicBezTo>
                  <a:cubicBezTo>
                    <a:pt x="6743" y="527"/>
                    <a:pt x="6843" y="427"/>
                    <a:pt x="6968" y="326"/>
                  </a:cubicBezTo>
                  <a:cubicBezTo>
                    <a:pt x="6993" y="301"/>
                    <a:pt x="7019" y="276"/>
                    <a:pt x="7044" y="226"/>
                  </a:cubicBezTo>
                  <a:cubicBezTo>
                    <a:pt x="7044" y="176"/>
                    <a:pt x="7044" y="126"/>
                    <a:pt x="7019" y="76"/>
                  </a:cubicBezTo>
                  <a:cubicBezTo>
                    <a:pt x="6968" y="51"/>
                    <a:pt x="6918" y="0"/>
                    <a:pt x="686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55"/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55"/>
            <p:cNvSpPr/>
            <p:nvPr/>
          </p:nvSpPr>
          <p:spPr>
            <a:xfrm>
              <a:off x="2638000" y="1591500"/>
              <a:ext cx="592750" cy="1176725"/>
            </a:xfrm>
            <a:custGeom>
              <a:avLst/>
              <a:gdLst/>
              <a:ahLst/>
              <a:cxnLst/>
              <a:rect l="l" t="t" r="r" b="b"/>
              <a:pathLst>
                <a:path w="23710" h="47069" extrusionOk="0">
                  <a:moveTo>
                    <a:pt x="20351" y="1"/>
                  </a:moveTo>
                  <a:cubicBezTo>
                    <a:pt x="20326" y="1"/>
                    <a:pt x="20301" y="26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53"/>
                    <a:pt x="17945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506" y="8096"/>
                    <a:pt x="12030" y="9149"/>
                  </a:cubicBezTo>
                  <a:cubicBezTo>
                    <a:pt x="11654" y="10051"/>
                    <a:pt x="11278" y="11003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401" y="13710"/>
                  </a:lnTo>
                  <a:cubicBezTo>
                    <a:pt x="10176" y="14412"/>
                    <a:pt x="9950" y="15139"/>
                    <a:pt x="9724" y="15840"/>
                  </a:cubicBezTo>
                  <a:cubicBezTo>
                    <a:pt x="8998" y="18322"/>
                    <a:pt x="8221" y="20903"/>
                    <a:pt x="7619" y="22983"/>
                  </a:cubicBezTo>
                  <a:lnTo>
                    <a:pt x="7218" y="24387"/>
                  </a:lnTo>
                  <a:cubicBezTo>
                    <a:pt x="6316" y="27545"/>
                    <a:pt x="5514" y="30201"/>
                    <a:pt x="4687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57" y="38372"/>
                    <a:pt x="2331" y="39750"/>
                    <a:pt x="1805" y="41079"/>
                  </a:cubicBezTo>
                  <a:cubicBezTo>
                    <a:pt x="1504" y="41805"/>
                    <a:pt x="1203" y="42532"/>
                    <a:pt x="902" y="43234"/>
                  </a:cubicBezTo>
                  <a:cubicBezTo>
                    <a:pt x="752" y="43610"/>
                    <a:pt x="576" y="43986"/>
                    <a:pt x="426" y="44362"/>
                  </a:cubicBezTo>
                  <a:cubicBezTo>
                    <a:pt x="351" y="44537"/>
                    <a:pt x="251" y="44713"/>
                    <a:pt x="175" y="44913"/>
                  </a:cubicBezTo>
                  <a:lnTo>
                    <a:pt x="125" y="44988"/>
                  </a:lnTo>
                  <a:lnTo>
                    <a:pt x="75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50" y="45515"/>
                    <a:pt x="75" y="45540"/>
                  </a:cubicBezTo>
                  <a:cubicBezTo>
                    <a:pt x="351" y="45866"/>
                    <a:pt x="677" y="46116"/>
                    <a:pt x="1103" y="46367"/>
                  </a:cubicBezTo>
                  <a:cubicBezTo>
                    <a:pt x="1479" y="46592"/>
                    <a:pt x="1930" y="46793"/>
                    <a:pt x="2406" y="46918"/>
                  </a:cubicBezTo>
                  <a:cubicBezTo>
                    <a:pt x="2807" y="47018"/>
                    <a:pt x="3183" y="47069"/>
                    <a:pt x="3559" y="47069"/>
                  </a:cubicBezTo>
                  <a:lnTo>
                    <a:pt x="3810" y="47069"/>
                  </a:lnTo>
                  <a:cubicBezTo>
                    <a:pt x="4286" y="47043"/>
                    <a:pt x="4737" y="46893"/>
                    <a:pt x="5113" y="46668"/>
                  </a:cubicBezTo>
                  <a:cubicBezTo>
                    <a:pt x="5163" y="46642"/>
                    <a:pt x="5188" y="46592"/>
                    <a:pt x="5188" y="46542"/>
                  </a:cubicBezTo>
                  <a:cubicBezTo>
                    <a:pt x="5338" y="46367"/>
                    <a:pt x="5464" y="46191"/>
                    <a:pt x="5614" y="46016"/>
                  </a:cubicBezTo>
                  <a:cubicBezTo>
                    <a:pt x="5764" y="45815"/>
                    <a:pt x="5915" y="45590"/>
                    <a:pt x="6040" y="45389"/>
                  </a:cubicBezTo>
                  <a:cubicBezTo>
                    <a:pt x="6316" y="44988"/>
                    <a:pt x="6592" y="44587"/>
                    <a:pt x="6867" y="44136"/>
                  </a:cubicBezTo>
                  <a:cubicBezTo>
                    <a:pt x="7318" y="43384"/>
                    <a:pt x="7795" y="42532"/>
                    <a:pt x="8371" y="41480"/>
                  </a:cubicBezTo>
                  <a:cubicBezTo>
                    <a:pt x="8572" y="41079"/>
                    <a:pt x="8797" y="40652"/>
                    <a:pt x="8998" y="40251"/>
                  </a:cubicBezTo>
                  <a:cubicBezTo>
                    <a:pt x="9123" y="40527"/>
                    <a:pt x="9323" y="40803"/>
                    <a:pt x="9624" y="41129"/>
                  </a:cubicBezTo>
                  <a:cubicBezTo>
                    <a:pt x="9900" y="41404"/>
                    <a:pt x="10201" y="41655"/>
                    <a:pt x="10476" y="41931"/>
                  </a:cubicBezTo>
                  <a:lnTo>
                    <a:pt x="10627" y="42056"/>
                  </a:lnTo>
                  <a:cubicBezTo>
                    <a:pt x="10902" y="42307"/>
                    <a:pt x="11153" y="42507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32" y="43835"/>
                    <a:pt x="13609" y="44287"/>
                    <a:pt x="14336" y="44663"/>
                  </a:cubicBezTo>
                  <a:cubicBezTo>
                    <a:pt x="15113" y="45089"/>
                    <a:pt x="15865" y="45414"/>
                    <a:pt x="16592" y="45640"/>
                  </a:cubicBezTo>
                  <a:cubicBezTo>
                    <a:pt x="17419" y="45916"/>
                    <a:pt x="18196" y="46041"/>
                    <a:pt x="18922" y="46041"/>
                  </a:cubicBezTo>
                  <a:cubicBezTo>
                    <a:pt x="19724" y="46041"/>
                    <a:pt x="20426" y="45891"/>
                    <a:pt x="21053" y="45565"/>
                  </a:cubicBezTo>
                  <a:cubicBezTo>
                    <a:pt x="21103" y="45540"/>
                    <a:pt x="21128" y="45515"/>
                    <a:pt x="21153" y="45465"/>
                  </a:cubicBezTo>
                  <a:cubicBezTo>
                    <a:pt x="21203" y="45439"/>
                    <a:pt x="21228" y="45389"/>
                    <a:pt x="21253" y="45314"/>
                  </a:cubicBezTo>
                  <a:cubicBezTo>
                    <a:pt x="21253" y="45264"/>
                    <a:pt x="21228" y="45239"/>
                    <a:pt x="21203" y="45189"/>
                  </a:cubicBezTo>
                  <a:cubicBezTo>
                    <a:pt x="21028" y="44988"/>
                    <a:pt x="20852" y="44763"/>
                    <a:pt x="20652" y="44462"/>
                  </a:cubicBezTo>
                  <a:cubicBezTo>
                    <a:pt x="20326" y="43911"/>
                    <a:pt x="20050" y="43284"/>
                    <a:pt x="19850" y="42582"/>
                  </a:cubicBezTo>
                  <a:cubicBezTo>
                    <a:pt x="19649" y="41906"/>
                    <a:pt x="19524" y="41204"/>
                    <a:pt x="19424" y="40427"/>
                  </a:cubicBezTo>
                  <a:cubicBezTo>
                    <a:pt x="19298" y="39700"/>
                    <a:pt x="19248" y="38923"/>
                    <a:pt x="19248" y="38046"/>
                  </a:cubicBezTo>
                  <a:lnTo>
                    <a:pt x="19223" y="38096"/>
                  </a:lnTo>
                  <a:cubicBezTo>
                    <a:pt x="19198" y="34637"/>
                    <a:pt x="19950" y="31204"/>
                    <a:pt x="20677" y="28347"/>
                  </a:cubicBezTo>
                  <a:cubicBezTo>
                    <a:pt x="20978" y="27119"/>
                    <a:pt x="21328" y="25865"/>
                    <a:pt x="21679" y="24662"/>
                  </a:cubicBezTo>
                  <a:lnTo>
                    <a:pt x="21679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31" y="22557"/>
                  </a:cubicBezTo>
                  <a:cubicBezTo>
                    <a:pt x="22406" y="21906"/>
                    <a:pt x="22582" y="21204"/>
                    <a:pt x="22732" y="20502"/>
                  </a:cubicBezTo>
                  <a:cubicBezTo>
                    <a:pt x="23058" y="19048"/>
                    <a:pt x="23308" y="17645"/>
                    <a:pt x="23459" y="16291"/>
                  </a:cubicBezTo>
                  <a:cubicBezTo>
                    <a:pt x="23634" y="14863"/>
                    <a:pt x="23709" y="13459"/>
                    <a:pt x="23709" y="12056"/>
                  </a:cubicBezTo>
                  <a:cubicBezTo>
                    <a:pt x="23684" y="11003"/>
                    <a:pt x="23609" y="9900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62"/>
                    <a:pt x="22356" y="3685"/>
                    <a:pt x="21980" y="2783"/>
                  </a:cubicBezTo>
                  <a:cubicBezTo>
                    <a:pt x="21604" y="1855"/>
                    <a:pt x="21128" y="928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26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55"/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55"/>
            <p:cNvSpPr/>
            <p:nvPr/>
          </p:nvSpPr>
          <p:spPr>
            <a:xfrm>
              <a:off x="2638000" y="1591500"/>
              <a:ext cx="593375" cy="1176100"/>
            </a:xfrm>
            <a:custGeom>
              <a:avLst/>
              <a:gdLst/>
              <a:ahLst/>
              <a:cxnLst/>
              <a:rect l="l" t="t" r="r" b="b"/>
              <a:pathLst>
                <a:path w="23735" h="47044" extrusionOk="0">
                  <a:moveTo>
                    <a:pt x="20351" y="1"/>
                  </a:moveTo>
                  <a:cubicBezTo>
                    <a:pt x="20326" y="1"/>
                    <a:pt x="20301" y="1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28"/>
                    <a:pt x="17970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481" y="8071"/>
                    <a:pt x="12030" y="9149"/>
                  </a:cubicBezTo>
                  <a:cubicBezTo>
                    <a:pt x="11629" y="10051"/>
                    <a:pt x="11278" y="11028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376" y="13710"/>
                  </a:lnTo>
                  <a:cubicBezTo>
                    <a:pt x="10150" y="14412"/>
                    <a:pt x="9950" y="15139"/>
                    <a:pt x="9724" y="15840"/>
                  </a:cubicBezTo>
                  <a:cubicBezTo>
                    <a:pt x="9023" y="18171"/>
                    <a:pt x="8296" y="20677"/>
                    <a:pt x="7719" y="22657"/>
                  </a:cubicBezTo>
                  <a:lnTo>
                    <a:pt x="7694" y="22758"/>
                  </a:lnTo>
                  <a:lnTo>
                    <a:pt x="7619" y="22983"/>
                  </a:lnTo>
                  <a:lnTo>
                    <a:pt x="7218" y="24362"/>
                  </a:lnTo>
                  <a:cubicBezTo>
                    <a:pt x="6316" y="27495"/>
                    <a:pt x="5539" y="30151"/>
                    <a:pt x="4662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32" y="38372"/>
                    <a:pt x="2331" y="39725"/>
                    <a:pt x="1780" y="41079"/>
                  </a:cubicBezTo>
                  <a:cubicBezTo>
                    <a:pt x="1479" y="41830"/>
                    <a:pt x="1178" y="42557"/>
                    <a:pt x="902" y="43234"/>
                  </a:cubicBezTo>
                  <a:cubicBezTo>
                    <a:pt x="752" y="43610"/>
                    <a:pt x="576" y="43986"/>
                    <a:pt x="426" y="44337"/>
                  </a:cubicBezTo>
                  <a:cubicBezTo>
                    <a:pt x="326" y="44537"/>
                    <a:pt x="251" y="44713"/>
                    <a:pt x="175" y="44888"/>
                  </a:cubicBezTo>
                  <a:lnTo>
                    <a:pt x="125" y="44988"/>
                  </a:lnTo>
                  <a:lnTo>
                    <a:pt x="50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25" y="45515"/>
                    <a:pt x="75" y="45565"/>
                  </a:cubicBezTo>
                  <a:cubicBezTo>
                    <a:pt x="326" y="45866"/>
                    <a:pt x="677" y="46141"/>
                    <a:pt x="1078" y="46367"/>
                  </a:cubicBezTo>
                  <a:cubicBezTo>
                    <a:pt x="1479" y="46617"/>
                    <a:pt x="1930" y="46793"/>
                    <a:pt x="2406" y="46918"/>
                  </a:cubicBezTo>
                  <a:cubicBezTo>
                    <a:pt x="2582" y="46968"/>
                    <a:pt x="2782" y="47018"/>
                    <a:pt x="2983" y="47043"/>
                  </a:cubicBezTo>
                  <a:cubicBezTo>
                    <a:pt x="4135" y="45264"/>
                    <a:pt x="5138" y="43610"/>
                    <a:pt x="6090" y="41956"/>
                  </a:cubicBezTo>
                  <a:cubicBezTo>
                    <a:pt x="8396" y="38046"/>
                    <a:pt x="10476" y="34086"/>
                    <a:pt x="12281" y="30226"/>
                  </a:cubicBezTo>
                  <a:cubicBezTo>
                    <a:pt x="12707" y="29299"/>
                    <a:pt x="13158" y="28347"/>
                    <a:pt x="13584" y="27369"/>
                  </a:cubicBezTo>
                  <a:cubicBezTo>
                    <a:pt x="13785" y="26868"/>
                    <a:pt x="14010" y="26367"/>
                    <a:pt x="14211" y="25890"/>
                  </a:cubicBezTo>
                  <a:lnTo>
                    <a:pt x="14386" y="25464"/>
                  </a:lnTo>
                  <a:lnTo>
                    <a:pt x="14812" y="24462"/>
                  </a:lnTo>
                  <a:cubicBezTo>
                    <a:pt x="15664" y="22482"/>
                    <a:pt x="16541" y="20327"/>
                    <a:pt x="17293" y="18146"/>
                  </a:cubicBezTo>
                  <a:cubicBezTo>
                    <a:pt x="17669" y="16968"/>
                    <a:pt x="17995" y="15916"/>
                    <a:pt x="18246" y="14913"/>
                  </a:cubicBezTo>
                  <a:cubicBezTo>
                    <a:pt x="18371" y="14362"/>
                    <a:pt x="18496" y="13810"/>
                    <a:pt x="18597" y="13284"/>
                  </a:cubicBezTo>
                  <a:cubicBezTo>
                    <a:pt x="18697" y="12733"/>
                    <a:pt x="18797" y="12206"/>
                    <a:pt x="18897" y="11680"/>
                  </a:cubicBezTo>
                  <a:cubicBezTo>
                    <a:pt x="18897" y="11655"/>
                    <a:pt x="18922" y="11630"/>
                    <a:pt x="18948" y="11630"/>
                  </a:cubicBezTo>
                  <a:lnTo>
                    <a:pt x="18973" y="11630"/>
                  </a:lnTo>
                  <a:cubicBezTo>
                    <a:pt x="18998" y="11605"/>
                    <a:pt x="19023" y="11605"/>
                    <a:pt x="19023" y="11605"/>
                  </a:cubicBezTo>
                  <a:cubicBezTo>
                    <a:pt x="19048" y="11605"/>
                    <a:pt x="19073" y="11630"/>
                    <a:pt x="19098" y="11630"/>
                  </a:cubicBezTo>
                  <a:cubicBezTo>
                    <a:pt x="19098" y="11655"/>
                    <a:pt x="19123" y="11680"/>
                    <a:pt x="19098" y="11705"/>
                  </a:cubicBezTo>
                  <a:cubicBezTo>
                    <a:pt x="18973" y="13359"/>
                    <a:pt x="18672" y="15113"/>
                    <a:pt x="18271" y="16943"/>
                  </a:cubicBezTo>
                  <a:cubicBezTo>
                    <a:pt x="17820" y="18898"/>
                    <a:pt x="17218" y="20978"/>
                    <a:pt x="16416" y="23309"/>
                  </a:cubicBezTo>
                  <a:cubicBezTo>
                    <a:pt x="16065" y="24337"/>
                    <a:pt x="15689" y="25339"/>
                    <a:pt x="15288" y="26417"/>
                  </a:cubicBezTo>
                  <a:cubicBezTo>
                    <a:pt x="15113" y="26918"/>
                    <a:pt x="14912" y="27419"/>
                    <a:pt x="14712" y="27946"/>
                  </a:cubicBezTo>
                  <a:cubicBezTo>
                    <a:pt x="14511" y="28447"/>
                    <a:pt x="14311" y="28948"/>
                    <a:pt x="14110" y="29449"/>
                  </a:cubicBezTo>
                  <a:cubicBezTo>
                    <a:pt x="12932" y="32432"/>
                    <a:pt x="11529" y="35314"/>
                    <a:pt x="10201" y="38121"/>
                  </a:cubicBezTo>
                  <a:cubicBezTo>
                    <a:pt x="9825" y="38898"/>
                    <a:pt x="9449" y="39675"/>
                    <a:pt x="9098" y="40427"/>
                  </a:cubicBezTo>
                  <a:cubicBezTo>
                    <a:pt x="9223" y="40652"/>
                    <a:pt x="9399" y="40878"/>
                    <a:pt x="9624" y="41129"/>
                  </a:cubicBezTo>
                  <a:cubicBezTo>
                    <a:pt x="9900" y="41404"/>
                    <a:pt x="10176" y="41655"/>
                    <a:pt x="10476" y="41931"/>
                  </a:cubicBezTo>
                  <a:lnTo>
                    <a:pt x="10627" y="42056"/>
                  </a:lnTo>
                  <a:cubicBezTo>
                    <a:pt x="10877" y="42282"/>
                    <a:pt x="11128" y="42482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07" y="43835"/>
                    <a:pt x="13609" y="44287"/>
                    <a:pt x="14336" y="44663"/>
                  </a:cubicBezTo>
                  <a:cubicBezTo>
                    <a:pt x="15113" y="45089"/>
                    <a:pt x="15840" y="45414"/>
                    <a:pt x="16592" y="45640"/>
                  </a:cubicBezTo>
                  <a:cubicBezTo>
                    <a:pt x="17419" y="45916"/>
                    <a:pt x="18196" y="46041"/>
                    <a:pt x="18922" y="46066"/>
                  </a:cubicBezTo>
                  <a:cubicBezTo>
                    <a:pt x="19724" y="46066"/>
                    <a:pt x="20426" y="45891"/>
                    <a:pt x="21053" y="45565"/>
                  </a:cubicBezTo>
                  <a:cubicBezTo>
                    <a:pt x="21103" y="45565"/>
                    <a:pt x="21128" y="45515"/>
                    <a:pt x="21153" y="45465"/>
                  </a:cubicBezTo>
                  <a:cubicBezTo>
                    <a:pt x="21203" y="45439"/>
                    <a:pt x="21253" y="45389"/>
                    <a:pt x="21253" y="45314"/>
                  </a:cubicBezTo>
                  <a:cubicBezTo>
                    <a:pt x="21253" y="45264"/>
                    <a:pt x="21253" y="45239"/>
                    <a:pt x="21203" y="45189"/>
                  </a:cubicBezTo>
                  <a:cubicBezTo>
                    <a:pt x="21028" y="44988"/>
                    <a:pt x="20852" y="44763"/>
                    <a:pt x="20677" y="44462"/>
                  </a:cubicBezTo>
                  <a:cubicBezTo>
                    <a:pt x="20326" y="43911"/>
                    <a:pt x="20075" y="43284"/>
                    <a:pt x="19850" y="42582"/>
                  </a:cubicBezTo>
                  <a:cubicBezTo>
                    <a:pt x="19674" y="41906"/>
                    <a:pt x="19524" y="41179"/>
                    <a:pt x="19424" y="40427"/>
                  </a:cubicBezTo>
                  <a:cubicBezTo>
                    <a:pt x="19323" y="39700"/>
                    <a:pt x="19248" y="38923"/>
                    <a:pt x="19248" y="38046"/>
                  </a:cubicBezTo>
                  <a:lnTo>
                    <a:pt x="19198" y="38096"/>
                  </a:lnTo>
                  <a:cubicBezTo>
                    <a:pt x="19198" y="34612"/>
                    <a:pt x="19950" y="31204"/>
                    <a:pt x="20677" y="28347"/>
                  </a:cubicBezTo>
                  <a:cubicBezTo>
                    <a:pt x="20978" y="27194"/>
                    <a:pt x="21303" y="26041"/>
                    <a:pt x="21604" y="24913"/>
                  </a:cubicBezTo>
                  <a:lnTo>
                    <a:pt x="21654" y="24738"/>
                  </a:lnTo>
                  <a:lnTo>
                    <a:pt x="21679" y="24662"/>
                  </a:lnTo>
                  <a:lnTo>
                    <a:pt x="21704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56" y="22557"/>
                  </a:cubicBezTo>
                  <a:cubicBezTo>
                    <a:pt x="22406" y="21906"/>
                    <a:pt x="22582" y="21229"/>
                    <a:pt x="22757" y="20502"/>
                  </a:cubicBezTo>
                  <a:cubicBezTo>
                    <a:pt x="23058" y="19048"/>
                    <a:pt x="23308" y="17645"/>
                    <a:pt x="23484" y="16291"/>
                  </a:cubicBezTo>
                  <a:cubicBezTo>
                    <a:pt x="23634" y="14863"/>
                    <a:pt x="23735" y="13434"/>
                    <a:pt x="23709" y="12056"/>
                  </a:cubicBezTo>
                  <a:cubicBezTo>
                    <a:pt x="23709" y="11003"/>
                    <a:pt x="23634" y="9925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37"/>
                    <a:pt x="22356" y="3685"/>
                    <a:pt x="22005" y="2783"/>
                  </a:cubicBezTo>
                  <a:cubicBezTo>
                    <a:pt x="21604" y="1855"/>
                    <a:pt x="21128" y="953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1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55"/>
            <p:cNvSpPr/>
            <p:nvPr/>
          </p:nvSpPr>
          <p:spPr>
            <a:xfrm>
              <a:off x="2758300" y="2741875"/>
              <a:ext cx="14425" cy="16950"/>
            </a:xfrm>
            <a:custGeom>
              <a:avLst/>
              <a:gdLst/>
              <a:ahLst/>
              <a:cxnLst/>
              <a:rect l="l" t="t" r="r" b="b"/>
              <a:pathLst>
                <a:path w="577" h="678" extrusionOk="0">
                  <a:moveTo>
                    <a:pt x="100" y="327"/>
                  </a:moveTo>
                  <a:lnTo>
                    <a:pt x="100" y="327"/>
                  </a:lnTo>
                  <a:cubicBezTo>
                    <a:pt x="81" y="347"/>
                    <a:pt x="76" y="351"/>
                    <a:pt x="76" y="364"/>
                  </a:cubicBezTo>
                  <a:lnTo>
                    <a:pt x="76" y="364"/>
                  </a:lnTo>
                  <a:cubicBezTo>
                    <a:pt x="82" y="351"/>
                    <a:pt x="88" y="339"/>
                    <a:pt x="100" y="327"/>
                  </a:cubicBezTo>
                  <a:close/>
                  <a:moveTo>
                    <a:pt x="401" y="1"/>
                  </a:moveTo>
                  <a:cubicBezTo>
                    <a:pt x="376" y="1"/>
                    <a:pt x="376" y="1"/>
                    <a:pt x="351" y="26"/>
                  </a:cubicBezTo>
                  <a:cubicBezTo>
                    <a:pt x="301" y="26"/>
                    <a:pt x="276" y="51"/>
                    <a:pt x="251" y="101"/>
                  </a:cubicBezTo>
                  <a:cubicBezTo>
                    <a:pt x="201" y="201"/>
                    <a:pt x="125" y="277"/>
                    <a:pt x="75" y="377"/>
                  </a:cubicBezTo>
                  <a:cubicBezTo>
                    <a:pt x="75" y="372"/>
                    <a:pt x="75" y="367"/>
                    <a:pt x="76" y="364"/>
                  </a:cubicBezTo>
                  <a:lnTo>
                    <a:pt x="76" y="364"/>
                  </a:lnTo>
                  <a:cubicBezTo>
                    <a:pt x="69" y="377"/>
                    <a:pt x="63" y="389"/>
                    <a:pt x="50" y="402"/>
                  </a:cubicBezTo>
                  <a:cubicBezTo>
                    <a:pt x="25" y="427"/>
                    <a:pt x="0" y="477"/>
                    <a:pt x="0" y="527"/>
                  </a:cubicBezTo>
                  <a:cubicBezTo>
                    <a:pt x="0" y="552"/>
                    <a:pt x="25" y="602"/>
                    <a:pt x="75" y="627"/>
                  </a:cubicBezTo>
                  <a:cubicBezTo>
                    <a:pt x="100" y="678"/>
                    <a:pt x="150" y="678"/>
                    <a:pt x="201" y="678"/>
                  </a:cubicBezTo>
                  <a:cubicBezTo>
                    <a:pt x="226" y="678"/>
                    <a:pt x="276" y="653"/>
                    <a:pt x="301" y="627"/>
                  </a:cubicBezTo>
                  <a:cubicBezTo>
                    <a:pt x="401" y="502"/>
                    <a:pt x="476" y="377"/>
                    <a:pt x="551" y="252"/>
                  </a:cubicBezTo>
                  <a:cubicBezTo>
                    <a:pt x="577" y="226"/>
                    <a:pt x="577" y="176"/>
                    <a:pt x="577" y="126"/>
                  </a:cubicBezTo>
                  <a:cubicBezTo>
                    <a:pt x="551" y="76"/>
                    <a:pt x="526" y="51"/>
                    <a:pt x="476" y="26"/>
                  </a:cubicBezTo>
                  <a:cubicBezTo>
                    <a:pt x="451" y="1"/>
                    <a:pt x="426" y="1"/>
                    <a:pt x="40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55"/>
            <p:cNvSpPr/>
            <p:nvPr/>
          </p:nvSpPr>
          <p:spPr>
            <a:xfrm>
              <a:off x="2757675" y="2743150"/>
              <a:ext cx="15675" cy="16550"/>
            </a:xfrm>
            <a:custGeom>
              <a:avLst/>
              <a:gdLst/>
              <a:ahLst/>
              <a:cxnLst/>
              <a:rect l="l" t="t" r="r" b="b"/>
              <a:pathLst>
                <a:path w="627" h="662" extrusionOk="0">
                  <a:moveTo>
                    <a:pt x="426" y="0"/>
                  </a:moveTo>
                  <a:cubicBezTo>
                    <a:pt x="376" y="0"/>
                    <a:pt x="301" y="25"/>
                    <a:pt x="276" y="75"/>
                  </a:cubicBezTo>
                  <a:cubicBezTo>
                    <a:pt x="251" y="125"/>
                    <a:pt x="251" y="150"/>
                    <a:pt x="226" y="175"/>
                  </a:cubicBezTo>
                  <a:cubicBezTo>
                    <a:pt x="175" y="251"/>
                    <a:pt x="125" y="301"/>
                    <a:pt x="75" y="376"/>
                  </a:cubicBezTo>
                  <a:cubicBezTo>
                    <a:pt x="0" y="451"/>
                    <a:pt x="0" y="551"/>
                    <a:pt x="75" y="627"/>
                  </a:cubicBezTo>
                  <a:cubicBezTo>
                    <a:pt x="109" y="649"/>
                    <a:pt x="153" y="662"/>
                    <a:pt x="196" y="662"/>
                  </a:cubicBezTo>
                  <a:cubicBezTo>
                    <a:pt x="248" y="662"/>
                    <a:pt x="298" y="643"/>
                    <a:pt x="326" y="602"/>
                  </a:cubicBezTo>
                  <a:cubicBezTo>
                    <a:pt x="426" y="501"/>
                    <a:pt x="501" y="376"/>
                    <a:pt x="576" y="251"/>
                  </a:cubicBezTo>
                  <a:cubicBezTo>
                    <a:pt x="627" y="150"/>
                    <a:pt x="602" y="50"/>
                    <a:pt x="50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55"/>
            <p:cNvSpPr/>
            <p:nvPr/>
          </p:nvSpPr>
          <p:spPr>
            <a:xfrm>
              <a:off x="2759550" y="2732475"/>
              <a:ext cx="20700" cy="25725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652" y="1"/>
                  </a:moveTo>
                  <a:cubicBezTo>
                    <a:pt x="602" y="1"/>
                    <a:pt x="552" y="26"/>
                    <a:pt x="527" y="76"/>
                  </a:cubicBezTo>
                  <a:cubicBezTo>
                    <a:pt x="351" y="277"/>
                    <a:pt x="201" y="502"/>
                    <a:pt x="50" y="728"/>
                  </a:cubicBezTo>
                  <a:cubicBezTo>
                    <a:pt x="25" y="778"/>
                    <a:pt x="0" y="803"/>
                    <a:pt x="25" y="853"/>
                  </a:cubicBezTo>
                  <a:cubicBezTo>
                    <a:pt x="25" y="903"/>
                    <a:pt x="25" y="953"/>
                    <a:pt x="75" y="978"/>
                  </a:cubicBezTo>
                  <a:cubicBezTo>
                    <a:pt x="100" y="1003"/>
                    <a:pt x="151" y="1029"/>
                    <a:pt x="201" y="1029"/>
                  </a:cubicBezTo>
                  <a:cubicBezTo>
                    <a:pt x="226" y="1029"/>
                    <a:pt x="301" y="1003"/>
                    <a:pt x="326" y="953"/>
                  </a:cubicBezTo>
                  <a:cubicBezTo>
                    <a:pt x="476" y="728"/>
                    <a:pt x="627" y="527"/>
                    <a:pt x="777" y="302"/>
                  </a:cubicBezTo>
                  <a:cubicBezTo>
                    <a:pt x="802" y="252"/>
                    <a:pt x="827" y="227"/>
                    <a:pt x="827" y="176"/>
                  </a:cubicBezTo>
                  <a:cubicBezTo>
                    <a:pt x="827" y="126"/>
                    <a:pt x="802" y="76"/>
                    <a:pt x="752" y="51"/>
                  </a:cubicBezTo>
                  <a:cubicBezTo>
                    <a:pt x="727" y="26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55"/>
            <p:cNvSpPr/>
            <p:nvPr/>
          </p:nvSpPr>
          <p:spPr>
            <a:xfrm>
              <a:off x="3408050" y="950525"/>
              <a:ext cx="117825" cy="35100"/>
            </a:xfrm>
            <a:custGeom>
              <a:avLst/>
              <a:gdLst/>
              <a:ahLst/>
              <a:cxnLst/>
              <a:rect l="l" t="t" r="r" b="b"/>
              <a:pathLst>
                <a:path w="4713" h="1404" extrusionOk="0">
                  <a:moveTo>
                    <a:pt x="1529" y="0"/>
                  </a:moveTo>
                  <a:cubicBezTo>
                    <a:pt x="1128" y="0"/>
                    <a:pt x="752" y="25"/>
                    <a:pt x="301" y="101"/>
                  </a:cubicBezTo>
                  <a:cubicBezTo>
                    <a:pt x="301" y="101"/>
                    <a:pt x="276" y="126"/>
                    <a:pt x="251" y="126"/>
                  </a:cubicBezTo>
                  <a:cubicBezTo>
                    <a:pt x="75" y="176"/>
                    <a:pt x="0" y="376"/>
                    <a:pt x="50" y="577"/>
                  </a:cubicBezTo>
                  <a:cubicBezTo>
                    <a:pt x="110" y="716"/>
                    <a:pt x="249" y="793"/>
                    <a:pt x="392" y="793"/>
                  </a:cubicBezTo>
                  <a:cubicBezTo>
                    <a:pt x="429" y="793"/>
                    <a:pt x="466" y="788"/>
                    <a:pt x="501" y="777"/>
                  </a:cubicBezTo>
                  <a:lnTo>
                    <a:pt x="527" y="777"/>
                  </a:lnTo>
                  <a:cubicBezTo>
                    <a:pt x="827" y="652"/>
                    <a:pt x="1203" y="577"/>
                    <a:pt x="1554" y="527"/>
                  </a:cubicBezTo>
                  <a:cubicBezTo>
                    <a:pt x="1742" y="502"/>
                    <a:pt x="1930" y="489"/>
                    <a:pt x="2115" y="489"/>
                  </a:cubicBezTo>
                  <a:cubicBezTo>
                    <a:pt x="2300" y="489"/>
                    <a:pt x="2481" y="502"/>
                    <a:pt x="2657" y="527"/>
                  </a:cubicBezTo>
                  <a:cubicBezTo>
                    <a:pt x="3033" y="552"/>
                    <a:pt x="3409" y="652"/>
                    <a:pt x="3735" y="802"/>
                  </a:cubicBezTo>
                  <a:cubicBezTo>
                    <a:pt x="4085" y="953"/>
                    <a:pt x="4411" y="1178"/>
                    <a:pt x="4712" y="1404"/>
                  </a:cubicBezTo>
                  <a:cubicBezTo>
                    <a:pt x="4436" y="1128"/>
                    <a:pt x="4161" y="853"/>
                    <a:pt x="3835" y="652"/>
                  </a:cubicBezTo>
                  <a:cubicBezTo>
                    <a:pt x="3484" y="452"/>
                    <a:pt x="3108" y="276"/>
                    <a:pt x="2732" y="176"/>
                  </a:cubicBezTo>
                  <a:cubicBezTo>
                    <a:pt x="2356" y="76"/>
                    <a:pt x="1955" y="25"/>
                    <a:pt x="1529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55"/>
            <p:cNvSpPr/>
            <p:nvPr/>
          </p:nvSpPr>
          <p:spPr>
            <a:xfrm>
              <a:off x="3152400" y="999125"/>
              <a:ext cx="98400" cy="74850"/>
            </a:xfrm>
            <a:custGeom>
              <a:avLst/>
              <a:gdLst/>
              <a:ahLst/>
              <a:cxnLst/>
              <a:rect l="l" t="t" r="r" b="b"/>
              <a:pathLst>
                <a:path w="3936" h="2994" extrusionOk="0">
                  <a:moveTo>
                    <a:pt x="3562" y="0"/>
                  </a:moveTo>
                  <a:cubicBezTo>
                    <a:pt x="3537" y="0"/>
                    <a:pt x="3511" y="4"/>
                    <a:pt x="3484" y="11"/>
                  </a:cubicBezTo>
                  <a:cubicBezTo>
                    <a:pt x="3033" y="112"/>
                    <a:pt x="2682" y="262"/>
                    <a:pt x="2306" y="437"/>
                  </a:cubicBezTo>
                  <a:cubicBezTo>
                    <a:pt x="1956" y="613"/>
                    <a:pt x="1605" y="813"/>
                    <a:pt x="1304" y="1064"/>
                  </a:cubicBezTo>
                  <a:cubicBezTo>
                    <a:pt x="978" y="1315"/>
                    <a:pt x="702" y="1615"/>
                    <a:pt x="502" y="1941"/>
                  </a:cubicBezTo>
                  <a:cubicBezTo>
                    <a:pt x="251" y="2267"/>
                    <a:pt x="126" y="2643"/>
                    <a:pt x="1" y="2994"/>
                  </a:cubicBezTo>
                  <a:cubicBezTo>
                    <a:pt x="176" y="2668"/>
                    <a:pt x="351" y="2317"/>
                    <a:pt x="627" y="2066"/>
                  </a:cubicBezTo>
                  <a:cubicBezTo>
                    <a:pt x="878" y="1791"/>
                    <a:pt x="1179" y="1540"/>
                    <a:pt x="1504" y="1365"/>
                  </a:cubicBezTo>
                  <a:cubicBezTo>
                    <a:pt x="1805" y="1164"/>
                    <a:pt x="2156" y="1014"/>
                    <a:pt x="2507" y="914"/>
                  </a:cubicBezTo>
                  <a:cubicBezTo>
                    <a:pt x="2858" y="813"/>
                    <a:pt x="3234" y="713"/>
                    <a:pt x="3560" y="688"/>
                  </a:cubicBezTo>
                  <a:lnTo>
                    <a:pt x="3635" y="688"/>
                  </a:lnTo>
                  <a:cubicBezTo>
                    <a:pt x="3810" y="638"/>
                    <a:pt x="3935" y="462"/>
                    <a:pt x="3885" y="287"/>
                  </a:cubicBezTo>
                  <a:cubicBezTo>
                    <a:pt x="3843" y="116"/>
                    <a:pt x="3709" y="0"/>
                    <a:pt x="356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55"/>
            <p:cNvSpPr/>
            <p:nvPr/>
          </p:nvSpPr>
          <p:spPr>
            <a:xfrm>
              <a:off x="3112300" y="1038875"/>
              <a:ext cx="235625" cy="229975"/>
            </a:xfrm>
            <a:custGeom>
              <a:avLst/>
              <a:gdLst/>
              <a:ahLst/>
              <a:cxnLst/>
              <a:rect l="l" t="t" r="r" b="b"/>
              <a:pathLst>
                <a:path w="9425" h="9199" extrusionOk="0">
                  <a:moveTo>
                    <a:pt x="4838" y="0"/>
                  </a:moveTo>
                  <a:cubicBezTo>
                    <a:pt x="4412" y="0"/>
                    <a:pt x="3986" y="50"/>
                    <a:pt x="3585" y="151"/>
                  </a:cubicBezTo>
                  <a:cubicBezTo>
                    <a:pt x="2858" y="351"/>
                    <a:pt x="2206" y="702"/>
                    <a:pt x="1730" y="1203"/>
                  </a:cubicBezTo>
                  <a:lnTo>
                    <a:pt x="1605" y="1203"/>
                  </a:lnTo>
                  <a:cubicBezTo>
                    <a:pt x="1554" y="1228"/>
                    <a:pt x="1504" y="1278"/>
                    <a:pt x="1454" y="1329"/>
                  </a:cubicBezTo>
                  <a:cubicBezTo>
                    <a:pt x="402" y="2782"/>
                    <a:pt x="1" y="4512"/>
                    <a:pt x="377" y="5990"/>
                  </a:cubicBezTo>
                  <a:cubicBezTo>
                    <a:pt x="602" y="6792"/>
                    <a:pt x="1078" y="7544"/>
                    <a:pt x="1730" y="8096"/>
                  </a:cubicBezTo>
                  <a:cubicBezTo>
                    <a:pt x="2382" y="8647"/>
                    <a:pt x="3209" y="8998"/>
                    <a:pt x="4136" y="9148"/>
                  </a:cubicBezTo>
                  <a:cubicBezTo>
                    <a:pt x="4387" y="9198"/>
                    <a:pt x="4637" y="9198"/>
                    <a:pt x="4888" y="9198"/>
                  </a:cubicBezTo>
                  <a:cubicBezTo>
                    <a:pt x="5088" y="9198"/>
                    <a:pt x="5264" y="9198"/>
                    <a:pt x="5439" y="9173"/>
                  </a:cubicBezTo>
                  <a:cubicBezTo>
                    <a:pt x="5665" y="9148"/>
                    <a:pt x="5890" y="9098"/>
                    <a:pt x="6091" y="9048"/>
                  </a:cubicBezTo>
                  <a:cubicBezTo>
                    <a:pt x="6291" y="8998"/>
                    <a:pt x="6492" y="8898"/>
                    <a:pt x="6742" y="8797"/>
                  </a:cubicBezTo>
                  <a:cubicBezTo>
                    <a:pt x="7093" y="8622"/>
                    <a:pt x="7444" y="8396"/>
                    <a:pt x="7820" y="8070"/>
                  </a:cubicBezTo>
                  <a:cubicBezTo>
                    <a:pt x="8146" y="7770"/>
                    <a:pt x="8422" y="7469"/>
                    <a:pt x="8647" y="7143"/>
                  </a:cubicBezTo>
                  <a:cubicBezTo>
                    <a:pt x="9048" y="6567"/>
                    <a:pt x="9299" y="5840"/>
                    <a:pt x="9374" y="5038"/>
                  </a:cubicBezTo>
                  <a:cubicBezTo>
                    <a:pt x="9424" y="4336"/>
                    <a:pt x="9324" y="3584"/>
                    <a:pt x="9023" y="2882"/>
                  </a:cubicBezTo>
                  <a:cubicBezTo>
                    <a:pt x="8748" y="2181"/>
                    <a:pt x="8296" y="1529"/>
                    <a:pt x="7745" y="1053"/>
                  </a:cubicBezTo>
                  <a:cubicBezTo>
                    <a:pt x="7444" y="802"/>
                    <a:pt x="7143" y="602"/>
                    <a:pt x="6843" y="451"/>
                  </a:cubicBezTo>
                  <a:cubicBezTo>
                    <a:pt x="6517" y="301"/>
                    <a:pt x="6166" y="176"/>
                    <a:pt x="5815" y="101"/>
                  </a:cubicBezTo>
                  <a:cubicBezTo>
                    <a:pt x="5489" y="50"/>
                    <a:pt x="5164" y="0"/>
                    <a:pt x="4838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55"/>
            <p:cNvSpPr/>
            <p:nvPr/>
          </p:nvSpPr>
          <p:spPr>
            <a:xfrm>
              <a:off x="3412425" y="934850"/>
              <a:ext cx="229350" cy="231225"/>
            </a:xfrm>
            <a:custGeom>
              <a:avLst/>
              <a:gdLst/>
              <a:ahLst/>
              <a:cxnLst/>
              <a:rect l="l" t="t" r="r" b="b"/>
              <a:pathLst>
                <a:path w="9174" h="9249" extrusionOk="0">
                  <a:moveTo>
                    <a:pt x="4788" y="1"/>
                  </a:moveTo>
                  <a:cubicBezTo>
                    <a:pt x="4437" y="1"/>
                    <a:pt x="4086" y="51"/>
                    <a:pt x="3735" y="151"/>
                  </a:cubicBezTo>
                  <a:cubicBezTo>
                    <a:pt x="3309" y="251"/>
                    <a:pt x="2883" y="427"/>
                    <a:pt x="2432" y="703"/>
                  </a:cubicBezTo>
                  <a:cubicBezTo>
                    <a:pt x="2382" y="652"/>
                    <a:pt x="2332" y="652"/>
                    <a:pt x="2256" y="652"/>
                  </a:cubicBezTo>
                  <a:cubicBezTo>
                    <a:pt x="2206" y="652"/>
                    <a:pt x="2181" y="652"/>
                    <a:pt x="2131" y="678"/>
                  </a:cubicBezTo>
                  <a:cubicBezTo>
                    <a:pt x="1805" y="878"/>
                    <a:pt x="1529" y="1129"/>
                    <a:pt x="1279" y="1379"/>
                  </a:cubicBezTo>
                  <a:cubicBezTo>
                    <a:pt x="1028" y="1655"/>
                    <a:pt x="803" y="1931"/>
                    <a:pt x="627" y="2256"/>
                  </a:cubicBezTo>
                  <a:cubicBezTo>
                    <a:pt x="301" y="2858"/>
                    <a:pt x="101" y="3585"/>
                    <a:pt x="51" y="4337"/>
                  </a:cubicBezTo>
                  <a:cubicBezTo>
                    <a:pt x="1" y="5038"/>
                    <a:pt x="126" y="5765"/>
                    <a:pt x="377" y="6442"/>
                  </a:cubicBezTo>
                  <a:cubicBezTo>
                    <a:pt x="652" y="7119"/>
                    <a:pt x="1078" y="7720"/>
                    <a:pt x="1630" y="8196"/>
                  </a:cubicBezTo>
                  <a:cubicBezTo>
                    <a:pt x="2106" y="8622"/>
                    <a:pt x="2733" y="8923"/>
                    <a:pt x="3384" y="9099"/>
                  </a:cubicBezTo>
                  <a:cubicBezTo>
                    <a:pt x="3710" y="9174"/>
                    <a:pt x="4036" y="9224"/>
                    <a:pt x="4387" y="9249"/>
                  </a:cubicBezTo>
                  <a:lnTo>
                    <a:pt x="4612" y="9249"/>
                  </a:lnTo>
                  <a:cubicBezTo>
                    <a:pt x="4863" y="9249"/>
                    <a:pt x="5113" y="9249"/>
                    <a:pt x="5389" y="9199"/>
                  </a:cubicBezTo>
                  <a:cubicBezTo>
                    <a:pt x="6016" y="9124"/>
                    <a:pt x="6642" y="8898"/>
                    <a:pt x="7194" y="8547"/>
                  </a:cubicBezTo>
                  <a:cubicBezTo>
                    <a:pt x="7770" y="8196"/>
                    <a:pt x="8246" y="7720"/>
                    <a:pt x="8572" y="7169"/>
                  </a:cubicBezTo>
                  <a:cubicBezTo>
                    <a:pt x="8923" y="6617"/>
                    <a:pt x="9124" y="5941"/>
                    <a:pt x="9174" y="5164"/>
                  </a:cubicBezTo>
                  <a:cubicBezTo>
                    <a:pt x="9174" y="4838"/>
                    <a:pt x="9149" y="4462"/>
                    <a:pt x="9098" y="4061"/>
                  </a:cubicBezTo>
                  <a:cubicBezTo>
                    <a:pt x="9048" y="3710"/>
                    <a:pt x="8948" y="3359"/>
                    <a:pt x="8798" y="2983"/>
                  </a:cubicBezTo>
                  <a:cubicBezTo>
                    <a:pt x="8522" y="2282"/>
                    <a:pt x="8096" y="1630"/>
                    <a:pt x="7595" y="1154"/>
                  </a:cubicBezTo>
                  <a:cubicBezTo>
                    <a:pt x="7043" y="627"/>
                    <a:pt x="6367" y="251"/>
                    <a:pt x="5640" y="101"/>
                  </a:cubicBezTo>
                  <a:cubicBezTo>
                    <a:pt x="5364" y="51"/>
                    <a:pt x="5063" y="1"/>
                    <a:pt x="4788" y="1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55"/>
            <p:cNvSpPr/>
            <p:nvPr/>
          </p:nvSpPr>
          <p:spPr>
            <a:xfrm>
              <a:off x="3108550" y="1031350"/>
              <a:ext cx="247500" cy="246475"/>
            </a:xfrm>
            <a:custGeom>
              <a:avLst/>
              <a:gdLst/>
              <a:ahLst/>
              <a:cxnLst/>
              <a:rect l="l" t="t" r="r" b="b"/>
              <a:pathLst>
                <a:path w="9900" h="9859" extrusionOk="0">
                  <a:moveTo>
                    <a:pt x="4956" y="517"/>
                  </a:moveTo>
                  <a:cubicBezTo>
                    <a:pt x="5050" y="517"/>
                    <a:pt x="5144" y="521"/>
                    <a:pt x="5238" y="527"/>
                  </a:cubicBezTo>
                  <a:cubicBezTo>
                    <a:pt x="5639" y="552"/>
                    <a:pt x="6015" y="627"/>
                    <a:pt x="6366" y="752"/>
                  </a:cubicBezTo>
                  <a:cubicBezTo>
                    <a:pt x="6742" y="878"/>
                    <a:pt x="7068" y="1053"/>
                    <a:pt x="7394" y="1254"/>
                  </a:cubicBezTo>
                  <a:cubicBezTo>
                    <a:pt x="7720" y="1479"/>
                    <a:pt x="8020" y="1755"/>
                    <a:pt x="8296" y="2056"/>
                  </a:cubicBezTo>
                  <a:lnTo>
                    <a:pt x="8246" y="2006"/>
                  </a:lnTo>
                  <a:lnTo>
                    <a:pt x="8246" y="2006"/>
                  </a:lnTo>
                  <a:cubicBezTo>
                    <a:pt x="8509" y="2292"/>
                    <a:pt x="8726" y="2602"/>
                    <a:pt x="8898" y="2934"/>
                  </a:cubicBezTo>
                  <a:lnTo>
                    <a:pt x="8898" y="2934"/>
                  </a:lnTo>
                  <a:cubicBezTo>
                    <a:pt x="8898" y="2933"/>
                    <a:pt x="8898" y="2933"/>
                    <a:pt x="8898" y="2933"/>
                  </a:cubicBezTo>
                  <a:lnTo>
                    <a:pt x="8898" y="2933"/>
                  </a:lnTo>
                  <a:cubicBezTo>
                    <a:pt x="8902" y="2941"/>
                    <a:pt x="8906" y="2950"/>
                    <a:pt x="8910" y="2958"/>
                  </a:cubicBezTo>
                  <a:lnTo>
                    <a:pt x="8910" y="2958"/>
                  </a:lnTo>
                  <a:cubicBezTo>
                    <a:pt x="8906" y="2950"/>
                    <a:pt x="8902" y="2942"/>
                    <a:pt x="8898" y="2934"/>
                  </a:cubicBezTo>
                  <a:lnTo>
                    <a:pt x="8898" y="2934"/>
                  </a:lnTo>
                  <a:cubicBezTo>
                    <a:pt x="8898" y="2956"/>
                    <a:pt x="8917" y="2977"/>
                    <a:pt x="8922" y="2982"/>
                  </a:cubicBezTo>
                  <a:lnTo>
                    <a:pt x="8922" y="2982"/>
                  </a:lnTo>
                  <a:cubicBezTo>
                    <a:pt x="8918" y="2974"/>
                    <a:pt x="8914" y="2966"/>
                    <a:pt x="8910" y="2958"/>
                  </a:cubicBezTo>
                  <a:lnTo>
                    <a:pt x="8910" y="2958"/>
                  </a:lnTo>
                  <a:cubicBezTo>
                    <a:pt x="8914" y="2966"/>
                    <a:pt x="8918" y="2975"/>
                    <a:pt x="8923" y="2983"/>
                  </a:cubicBezTo>
                  <a:cubicBezTo>
                    <a:pt x="8923" y="2983"/>
                    <a:pt x="8922" y="2983"/>
                    <a:pt x="8922" y="2982"/>
                  </a:cubicBezTo>
                  <a:lnTo>
                    <a:pt x="8922" y="2982"/>
                  </a:lnTo>
                  <a:cubicBezTo>
                    <a:pt x="9085" y="3319"/>
                    <a:pt x="9202" y="3678"/>
                    <a:pt x="9273" y="4061"/>
                  </a:cubicBezTo>
                  <a:cubicBezTo>
                    <a:pt x="9349" y="4437"/>
                    <a:pt x="9374" y="4838"/>
                    <a:pt x="9349" y="5239"/>
                  </a:cubicBezTo>
                  <a:cubicBezTo>
                    <a:pt x="9324" y="5640"/>
                    <a:pt x="9248" y="6016"/>
                    <a:pt x="9123" y="6392"/>
                  </a:cubicBezTo>
                  <a:cubicBezTo>
                    <a:pt x="8998" y="6742"/>
                    <a:pt x="8822" y="7068"/>
                    <a:pt x="8622" y="7394"/>
                  </a:cubicBezTo>
                  <a:cubicBezTo>
                    <a:pt x="8396" y="7695"/>
                    <a:pt x="8171" y="7970"/>
                    <a:pt x="7870" y="8221"/>
                  </a:cubicBezTo>
                  <a:cubicBezTo>
                    <a:pt x="7594" y="8472"/>
                    <a:pt x="7268" y="8697"/>
                    <a:pt x="6943" y="8873"/>
                  </a:cubicBezTo>
                  <a:cubicBezTo>
                    <a:pt x="6592" y="9048"/>
                    <a:pt x="6216" y="9173"/>
                    <a:pt x="5840" y="9249"/>
                  </a:cubicBezTo>
                  <a:lnTo>
                    <a:pt x="5865" y="9249"/>
                  </a:lnTo>
                  <a:cubicBezTo>
                    <a:pt x="5564" y="9305"/>
                    <a:pt x="5277" y="9333"/>
                    <a:pt x="4984" y="9333"/>
                  </a:cubicBezTo>
                  <a:cubicBezTo>
                    <a:pt x="4886" y="9333"/>
                    <a:pt x="4787" y="9330"/>
                    <a:pt x="4687" y="9324"/>
                  </a:cubicBezTo>
                  <a:cubicBezTo>
                    <a:pt x="4286" y="9299"/>
                    <a:pt x="3910" y="9224"/>
                    <a:pt x="3534" y="9098"/>
                  </a:cubicBezTo>
                  <a:cubicBezTo>
                    <a:pt x="3484" y="9098"/>
                    <a:pt x="3459" y="9073"/>
                    <a:pt x="3409" y="9048"/>
                  </a:cubicBezTo>
                  <a:lnTo>
                    <a:pt x="3384" y="9048"/>
                  </a:lnTo>
                  <a:cubicBezTo>
                    <a:pt x="3384" y="9048"/>
                    <a:pt x="3359" y="9048"/>
                    <a:pt x="3334" y="9023"/>
                  </a:cubicBezTo>
                  <a:cubicBezTo>
                    <a:pt x="3308" y="9023"/>
                    <a:pt x="3308" y="9023"/>
                    <a:pt x="3283" y="8998"/>
                  </a:cubicBezTo>
                  <a:cubicBezTo>
                    <a:pt x="3008" y="8898"/>
                    <a:pt x="2757" y="8772"/>
                    <a:pt x="2532" y="8597"/>
                  </a:cubicBezTo>
                  <a:cubicBezTo>
                    <a:pt x="2281" y="8447"/>
                    <a:pt x="2055" y="8271"/>
                    <a:pt x="1855" y="8071"/>
                  </a:cubicBezTo>
                  <a:cubicBezTo>
                    <a:pt x="1855" y="8046"/>
                    <a:pt x="1855" y="8046"/>
                    <a:pt x="1855" y="8046"/>
                  </a:cubicBezTo>
                  <a:cubicBezTo>
                    <a:pt x="1830" y="8046"/>
                    <a:pt x="1830" y="8046"/>
                    <a:pt x="1830" y="8021"/>
                  </a:cubicBezTo>
                  <a:cubicBezTo>
                    <a:pt x="1780" y="7970"/>
                    <a:pt x="1730" y="7920"/>
                    <a:pt x="1679" y="7870"/>
                  </a:cubicBezTo>
                  <a:cubicBezTo>
                    <a:pt x="1429" y="7595"/>
                    <a:pt x="1203" y="7269"/>
                    <a:pt x="1028" y="6943"/>
                  </a:cubicBezTo>
                  <a:cubicBezTo>
                    <a:pt x="1028" y="6943"/>
                    <a:pt x="1028" y="6918"/>
                    <a:pt x="1028" y="6918"/>
                  </a:cubicBezTo>
                  <a:cubicBezTo>
                    <a:pt x="928" y="6717"/>
                    <a:pt x="827" y="6492"/>
                    <a:pt x="752" y="6291"/>
                  </a:cubicBezTo>
                  <a:cubicBezTo>
                    <a:pt x="727" y="6166"/>
                    <a:pt x="677" y="6041"/>
                    <a:pt x="652" y="5915"/>
                  </a:cubicBezTo>
                  <a:cubicBezTo>
                    <a:pt x="652" y="5890"/>
                    <a:pt x="652" y="5890"/>
                    <a:pt x="652" y="5865"/>
                  </a:cubicBezTo>
                  <a:cubicBezTo>
                    <a:pt x="652" y="5840"/>
                    <a:pt x="627" y="5840"/>
                    <a:pt x="627" y="5840"/>
                  </a:cubicBezTo>
                  <a:lnTo>
                    <a:pt x="627" y="5815"/>
                  </a:lnTo>
                  <a:cubicBezTo>
                    <a:pt x="627" y="5790"/>
                    <a:pt x="627" y="5790"/>
                    <a:pt x="627" y="5790"/>
                  </a:cubicBezTo>
                  <a:cubicBezTo>
                    <a:pt x="627" y="5790"/>
                    <a:pt x="627" y="5765"/>
                    <a:pt x="627" y="5765"/>
                  </a:cubicBezTo>
                  <a:cubicBezTo>
                    <a:pt x="627" y="5765"/>
                    <a:pt x="627" y="5765"/>
                    <a:pt x="627" y="5740"/>
                  </a:cubicBezTo>
                  <a:cubicBezTo>
                    <a:pt x="577" y="5514"/>
                    <a:pt x="552" y="5289"/>
                    <a:pt x="552" y="5063"/>
                  </a:cubicBezTo>
                  <a:cubicBezTo>
                    <a:pt x="552" y="5038"/>
                    <a:pt x="552" y="5038"/>
                    <a:pt x="552" y="5038"/>
                  </a:cubicBezTo>
                  <a:cubicBezTo>
                    <a:pt x="552" y="5013"/>
                    <a:pt x="552" y="4988"/>
                    <a:pt x="552" y="4988"/>
                  </a:cubicBezTo>
                  <a:cubicBezTo>
                    <a:pt x="552" y="4863"/>
                    <a:pt x="552" y="4737"/>
                    <a:pt x="552" y="4612"/>
                  </a:cubicBezTo>
                  <a:cubicBezTo>
                    <a:pt x="577" y="4311"/>
                    <a:pt x="627" y="4036"/>
                    <a:pt x="702" y="3760"/>
                  </a:cubicBezTo>
                  <a:cubicBezTo>
                    <a:pt x="702" y="3735"/>
                    <a:pt x="702" y="3735"/>
                    <a:pt x="702" y="3735"/>
                  </a:cubicBezTo>
                  <a:cubicBezTo>
                    <a:pt x="702" y="3710"/>
                    <a:pt x="727" y="3710"/>
                    <a:pt x="727" y="3685"/>
                  </a:cubicBezTo>
                  <a:cubicBezTo>
                    <a:pt x="752" y="3610"/>
                    <a:pt x="752" y="3559"/>
                    <a:pt x="777" y="3484"/>
                  </a:cubicBezTo>
                  <a:cubicBezTo>
                    <a:pt x="802" y="3459"/>
                    <a:pt x="802" y="3409"/>
                    <a:pt x="827" y="3384"/>
                  </a:cubicBezTo>
                  <a:cubicBezTo>
                    <a:pt x="827" y="3384"/>
                    <a:pt x="827" y="3359"/>
                    <a:pt x="827" y="3359"/>
                  </a:cubicBezTo>
                  <a:cubicBezTo>
                    <a:pt x="827" y="3359"/>
                    <a:pt x="852" y="3334"/>
                    <a:pt x="852" y="3309"/>
                  </a:cubicBezTo>
                  <a:cubicBezTo>
                    <a:pt x="852" y="3309"/>
                    <a:pt x="852" y="3284"/>
                    <a:pt x="877" y="3259"/>
                  </a:cubicBezTo>
                  <a:cubicBezTo>
                    <a:pt x="1003" y="2983"/>
                    <a:pt x="1128" y="2707"/>
                    <a:pt x="1303" y="2457"/>
                  </a:cubicBezTo>
                  <a:cubicBezTo>
                    <a:pt x="1404" y="2306"/>
                    <a:pt x="1504" y="2181"/>
                    <a:pt x="1629" y="2031"/>
                  </a:cubicBezTo>
                  <a:cubicBezTo>
                    <a:pt x="1629" y="2031"/>
                    <a:pt x="1654" y="2006"/>
                    <a:pt x="1654" y="2006"/>
                  </a:cubicBezTo>
                  <a:cubicBezTo>
                    <a:pt x="1780" y="1855"/>
                    <a:pt x="1905" y="1730"/>
                    <a:pt x="2055" y="1605"/>
                  </a:cubicBezTo>
                  <a:cubicBezTo>
                    <a:pt x="2131" y="1529"/>
                    <a:pt x="2206" y="1479"/>
                    <a:pt x="2306" y="1404"/>
                  </a:cubicBezTo>
                  <a:cubicBezTo>
                    <a:pt x="2306" y="1404"/>
                    <a:pt x="2331" y="1379"/>
                    <a:pt x="2331" y="1379"/>
                  </a:cubicBezTo>
                  <a:cubicBezTo>
                    <a:pt x="2356" y="1379"/>
                    <a:pt x="2356" y="1354"/>
                    <a:pt x="2381" y="1354"/>
                  </a:cubicBezTo>
                  <a:cubicBezTo>
                    <a:pt x="2557" y="1204"/>
                    <a:pt x="2757" y="1103"/>
                    <a:pt x="2983" y="978"/>
                  </a:cubicBezTo>
                  <a:cubicBezTo>
                    <a:pt x="3334" y="803"/>
                    <a:pt x="3710" y="677"/>
                    <a:pt x="4111" y="602"/>
                  </a:cubicBezTo>
                  <a:cubicBezTo>
                    <a:pt x="4392" y="546"/>
                    <a:pt x="4674" y="517"/>
                    <a:pt x="4956" y="517"/>
                  </a:cubicBezTo>
                  <a:close/>
                  <a:moveTo>
                    <a:pt x="4587" y="0"/>
                  </a:moveTo>
                  <a:cubicBezTo>
                    <a:pt x="4060" y="51"/>
                    <a:pt x="3534" y="176"/>
                    <a:pt x="3058" y="376"/>
                  </a:cubicBezTo>
                  <a:cubicBezTo>
                    <a:pt x="2782" y="477"/>
                    <a:pt x="2557" y="627"/>
                    <a:pt x="2306" y="777"/>
                  </a:cubicBezTo>
                  <a:cubicBezTo>
                    <a:pt x="2281" y="803"/>
                    <a:pt x="2231" y="803"/>
                    <a:pt x="2206" y="828"/>
                  </a:cubicBezTo>
                  <a:cubicBezTo>
                    <a:pt x="2105" y="903"/>
                    <a:pt x="2005" y="978"/>
                    <a:pt x="1905" y="1053"/>
                  </a:cubicBezTo>
                  <a:cubicBezTo>
                    <a:pt x="1880" y="1078"/>
                    <a:pt x="1855" y="1103"/>
                    <a:pt x="1855" y="1103"/>
                  </a:cubicBezTo>
                  <a:cubicBezTo>
                    <a:pt x="1730" y="1204"/>
                    <a:pt x="1629" y="1304"/>
                    <a:pt x="1529" y="1404"/>
                  </a:cubicBezTo>
                  <a:cubicBezTo>
                    <a:pt x="1454" y="1454"/>
                    <a:pt x="1379" y="1529"/>
                    <a:pt x="1303" y="1630"/>
                  </a:cubicBezTo>
                  <a:cubicBezTo>
                    <a:pt x="1203" y="1730"/>
                    <a:pt x="1103" y="1855"/>
                    <a:pt x="1003" y="1980"/>
                  </a:cubicBezTo>
                  <a:cubicBezTo>
                    <a:pt x="953" y="2056"/>
                    <a:pt x="902" y="2131"/>
                    <a:pt x="827" y="2231"/>
                  </a:cubicBezTo>
                  <a:cubicBezTo>
                    <a:pt x="827" y="2231"/>
                    <a:pt x="827" y="2256"/>
                    <a:pt x="802" y="2256"/>
                  </a:cubicBezTo>
                  <a:cubicBezTo>
                    <a:pt x="652" y="2507"/>
                    <a:pt x="527" y="2757"/>
                    <a:pt x="401" y="3033"/>
                  </a:cubicBezTo>
                  <a:cubicBezTo>
                    <a:pt x="401" y="3033"/>
                    <a:pt x="401" y="3058"/>
                    <a:pt x="401" y="3058"/>
                  </a:cubicBezTo>
                  <a:cubicBezTo>
                    <a:pt x="301" y="3309"/>
                    <a:pt x="201" y="3559"/>
                    <a:pt x="151" y="3835"/>
                  </a:cubicBezTo>
                  <a:lnTo>
                    <a:pt x="151" y="3860"/>
                  </a:lnTo>
                  <a:cubicBezTo>
                    <a:pt x="50" y="4311"/>
                    <a:pt x="0" y="4787"/>
                    <a:pt x="25" y="5239"/>
                  </a:cubicBezTo>
                  <a:cubicBezTo>
                    <a:pt x="50" y="5264"/>
                    <a:pt x="50" y="5314"/>
                    <a:pt x="50" y="5339"/>
                  </a:cubicBezTo>
                  <a:cubicBezTo>
                    <a:pt x="50" y="5364"/>
                    <a:pt x="50" y="5364"/>
                    <a:pt x="50" y="5364"/>
                  </a:cubicBezTo>
                  <a:cubicBezTo>
                    <a:pt x="50" y="5414"/>
                    <a:pt x="50" y="5464"/>
                    <a:pt x="50" y="5489"/>
                  </a:cubicBezTo>
                  <a:cubicBezTo>
                    <a:pt x="126" y="6141"/>
                    <a:pt x="326" y="6742"/>
                    <a:pt x="652" y="7294"/>
                  </a:cubicBezTo>
                  <a:cubicBezTo>
                    <a:pt x="752" y="7519"/>
                    <a:pt x="877" y="7695"/>
                    <a:pt x="1028" y="7895"/>
                  </a:cubicBezTo>
                  <a:cubicBezTo>
                    <a:pt x="1379" y="8371"/>
                    <a:pt x="1830" y="8798"/>
                    <a:pt x="2356" y="9123"/>
                  </a:cubicBezTo>
                  <a:lnTo>
                    <a:pt x="2381" y="9123"/>
                  </a:lnTo>
                  <a:cubicBezTo>
                    <a:pt x="2807" y="9399"/>
                    <a:pt x="3283" y="9600"/>
                    <a:pt x="3785" y="9725"/>
                  </a:cubicBezTo>
                  <a:cubicBezTo>
                    <a:pt x="4173" y="9822"/>
                    <a:pt x="4577" y="9859"/>
                    <a:pt x="4972" y="9859"/>
                  </a:cubicBezTo>
                  <a:cubicBezTo>
                    <a:pt x="5087" y="9859"/>
                    <a:pt x="5201" y="9856"/>
                    <a:pt x="5314" y="9850"/>
                  </a:cubicBezTo>
                  <a:cubicBezTo>
                    <a:pt x="5840" y="9800"/>
                    <a:pt x="6366" y="9675"/>
                    <a:pt x="6867" y="9474"/>
                  </a:cubicBezTo>
                  <a:cubicBezTo>
                    <a:pt x="7344" y="9274"/>
                    <a:pt x="7795" y="8973"/>
                    <a:pt x="8196" y="8647"/>
                  </a:cubicBezTo>
                  <a:cubicBezTo>
                    <a:pt x="8572" y="8296"/>
                    <a:pt x="8923" y="7895"/>
                    <a:pt x="9173" y="7444"/>
                  </a:cubicBezTo>
                  <a:cubicBezTo>
                    <a:pt x="9474" y="6993"/>
                    <a:pt x="9674" y="6467"/>
                    <a:pt x="9775" y="5940"/>
                  </a:cubicBezTo>
                  <a:cubicBezTo>
                    <a:pt x="9900" y="5414"/>
                    <a:pt x="9900" y="4863"/>
                    <a:pt x="9850" y="4336"/>
                  </a:cubicBezTo>
                  <a:cubicBezTo>
                    <a:pt x="9800" y="3835"/>
                    <a:pt x="9649" y="3334"/>
                    <a:pt x="9424" y="2858"/>
                  </a:cubicBezTo>
                  <a:cubicBezTo>
                    <a:pt x="9324" y="2657"/>
                    <a:pt x="9223" y="2432"/>
                    <a:pt x="9073" y="2231"/>
                  </a:cubicBezTo>
                  <a:cubicBezTo>
                    <a:pt x="8948" y="2006"/>
                    <a:pt x="8772" y="1805"/>
                    <a:pt x="8597" y="1630"/>
                  </a:cubicBezTo>
                  <a:cubicBezTo>
                    <a:pt x="7945" y="853"/>
                    <a:pt x="7018" y="351"/>
                    <a:pt x="6040" y="126"/>
                  </a:cubicBezTo>
                  <a:cubicBezTo>
                    <a:pt x="5689" y="26"/>
                    <a:pt x="531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55"/>
            <p:cNvSpPr/>
            <p:nvPr/>
          </p:nvSpPr>
          <p:spPr>
            <a:xfrm>
              <a:off x="3403025" y="929225"/>
              <a:ext cx="246900" cy="246725"/>
            </a:xfrm>
            <a:custGeom>
              <a:avLst/>
              <a:gdLst/>
              <a:ahLst/>
              <a:cxnLst/>
              <a:rect l="l" t="t" r="r" b="b"/>
              <a:pathLst>
                <a:path w="9876" h="9869" extrusionOk="0">
                  <a:moveTo>
                    <a:pt x="4953" y="517"/>
                  </a:moveTo>
                  <a:cubicBezTo>
                    <a:pt x="5049" y="517"/>
                    <a:pt x="5145" y="520"/>
                    <a:pt x="5239" y="527"/>
                  </a:cubicBezTo>
                  <a:lnTo>
                    <a:pt x="5264" y="527"/>
                  </a:lnTo>
                  <a:cubicBezTo>
                    <a:pt x="5640" y="577"/>
                    <a:pt x="6016" y="652"/>
                    <a:pt x="6367" y="752"/>
                  </a:cubicBezTo>
                  <a:cubicBezTo>
                    <a:pt x="6367" y="752"/>
                    <a:pt x="6367" y="752"/>
                    <a:pt x="6367" y="753"/>
                  </a:cubicBezTo>
                  <a:lnTo>
                    <a:pt x="6367" y="753"/>
                  </a:lnTo>
                  <a:cubicBezTo>
                    <a:pt x="6392" y="777"/>
                    <a:pt x="6392" y="777"/>
                    <a:pt x="6417" y="777"/>
                  </a:cubicBezTo>
                  <a:lnTo>
                    <a:pt x="6392" y="777"/>
                  </a:lnTo>
                  <a:cubicBezTo>
                    <a:pt x="6743" y="903"/>
                    <a:pt x="7093" y="1078"/>
                    <a:pt x="7419" y="1278"/>
                  </a:cubicBezTo>
                  <a:cubicBezTo>
                    <a:pt x="7745" y="1504"/>
                    <a:pt x="8021" y="1755"/>
                    <a:pt x="8271" y="2030"/>
                  </a:cubicBezTo>
                  <a:cubicBezTo>
                    <a:pt x="8497" y="2331"/>
                    <a:pt x="8723" y="2632"/>
                    <a:pt x="8873" y="2958"/>
                  </a:cubicBezTo>
                  <a:cubicBezTo>
                    <a:pt x="9048" y="3309"/>
                    <a:pt x="9174" y="3684"/>
                    <a:pt x="9274" y="4060"/>
                  </a:cubicBezTo>
                  <a:cubicBezTo>
                    <a:pt x="9349" y="4461"/>
                    <a:pt x="9374" y="4862"/>
                    <a:pt x="9349" y="5263"/>
                  </a:cubicBezTo>
                  <a:cubicBezTo>
                    <a:pt x="9299" y="5639"/>
                    <a:pt x="9224" y="5990"/>
                    <a:pt x="9124" y="6366"/>
                  </a:cubicBezTo>
                  <a:cubicBezTo>
                    <a:pt x="8998" y="6717"/>
                    <a:pt x="8823" y="7043"/>
                    <a:pt x="8622" y="7369"/>
                  </a:cubicBezTo>
                  <a:cubicBezTo>
                    <a:pt x="8397" y="7695"/>
                    <a:pt x="8146" y="7995"/>
                    <a:pt x="7845" y="8246"/>
                  </a:cubicBezTo>
                  <a:cubicBezTo>
                    <a:pt x="7570" y="8471"/>
                    <a:pt x="7269" y="8697"/>
                    <a:pt x="6968" y="8847"/>
                  </a:cubicBezTo>
                  <a:cubicBezTo>
                    <a:pt x="6592" y="9048"/>
                    <a:pt x="6216" y="9173"/>
                    <a:pt x="5815" y="9248"/>
                  </a:cubicBezTo>
                  <a:cubicBezTo>
                    <a:pt x="5531" y="9315"/>
                    <a:pt x="5258" y="9349"/>
                    <a:pt x="4982" y="9349"/>
                  </a:cubicBezTo>
                  <a:cubicBezTo>
                    <a:pt x="4843" y="9349"/>
                    <a:pt x="4704" y="9340"/>
                    <a:pt x="4562" y="9324"/>
                  </a:cubicBezTo>
                  <a:lnTo>
                    <a:pt x="4562" y="9324"/>
                  </a:lnTo>
                  <a:lnTo>
                    <a:pt x="4637" y="9349"/>
                  </a:lnTo>
                  <a:cubicBezTo>
                    <a:pt x="4312" y="9324"/>
                    <a:pt x="4011" y="9248"/>
                    <a:pt x="3710" y="9173"/>
                  </a:cubicBezTo>
                  <a:cubicBezTo>
                    <a:pt x="3635" y="9148"/>
                    <a:pt x="3560" y="9123"/>
                    <a:pt x="3484" y="9098"/>
                  </a:cubicBezTo>
                  <a:lnTo>
                    <a:pt x="3459" y="9098"/>
                  </a:lnTo>
                  <a:cubicBezTo>
                    <a:pt x="3409" y="9073"/>
                    <a:pt x="3334" y="9048"/>
                    <a:pt x="3259" y="9023"/>
                  </a:cubicBezTo>
                  <a:cubicBezTo>
                    <a:pt x="3259" y="9023"/>
                    <a:pt x="3259" y="9023"/>
                    <a:pt x="3259" y="8998"/>
                  </a:cubicBezTo>
                  <a:lnTo>
                    <a:pt x="3209" y="8998"/>
                  </a:lnTo>
                  <a:cubicBezTo>
                    <a:pt x="2958" y="8872"/>
                    <a:pt x="2708" y="8747"/>
                    <a:pt x="2482" y="8597"/>
                  </a:cubicBezTo>
                  <a:cubicBezTo>
                    <a:pt x="2332" y="8497"/>
                    <a:pt x="2181" y="8396"/>
                    <a:pt x="2056" y="8271"/>
                  </a:cubicBezTo>
                  <a:cubicBezTo>
                    <a:pt x="1905" y="8146"/>
                    <a:pt x="1755" y="7995"/>
                    <a:pt x="1605" y="7845"/>
                  </a:cubicBezTo>
                  <a:cubicBezTo>
                    <a:pt x="1580" y="7795"/>
                    <a:pt x="1555" y="7770"/>
                    <a:pt x="1530" y="7720"/>
                  </a:cubicBezTo>
                  <a:cubicBezTo>
                    <a:pt x="1504" y="7720"/>
                    <a:pt x="1504" y="7720"/>
                    <a:pt x="1504" y="7695"/>
                  </a:cubicBezTo>
                  <a:cubicBezTo>
                    <a:pt x="1304" y="7444"/>
                    <a:pt x="1129" y="7168"/>
                    <a:pt x="1003" y="6893"/>
                  </a:cubicBezTo>
                  <a:cubicBezTo>
                    <a:pt x="928" y="6792"/>
                    <a:pt x="878" y="6642"/>
                    <a:pt x="828" y="6517"/>
                  </a:cubicBezTo>
                  <a:cubicBezTo>
                    <a:pt x="828" y="6492"/>
                    <a:pt x="803" y="6466"/>
                    <a:pt x="803" y="6441"/>
                  </a:cubicBezTo>
                  <a:cubicBezTo>
                    <a:pt x="778" y="6416"/>
                    <a:pt x="778" y="6391"/>
                    <a:pt x="778" y="6391"/>
                  </a:cubicBezTo>
                  <a:lnTo>
                    <a:pt x="778" y="6366"/>
                  </a:lnTo>
                  <a:cubicBezTo>
                    <a:pt x="753" y="6341"/>
                    <a:pt x="753" y="6341"/>
                    <a:pt x="753" y="6316"/>
                  </a:cubicBezTo>
                  <a:cubicBezTo>
                    <a:pt x="753" y="6316"/>
                    <a:pt x="753" y="6291"/>
                    <a:pt x="753" y="6291"/>
                  </a:cubicBezTo>
                  <a:cubicBezTo>
                    <a:pt x="753" y="6291"/>
                    <a:pt x="728" y="6266"/>
                    <a:pt x="728" y="6241"/>
                  </a:cubicBezTo>
                  <a:cubicBezTo>
                    <a:pt x="728" y="6241"/>
                    <a:pt x="728" y="6241"/>
                    <a:pt x="728" y="6216"/>
                  </a:cubicBezTo>
                  <a:cubicBezTo>
                    <a:pt x="728" y="6216"/>
                    <a:pt x="702" y="6191"/>
                    <a:pt x="702" y="6166"/>
                  </a:cubicBezTo>
                  <a:cubicBezTo>
                    <a:pt x="702" y="6166"/>
                    <a:pt x="702" y="6166"/>
                    <a:pt x="702" y="6141"/>
                  </a:cubicBezTo>
                  <a:cubicBezTo>
                    <a:pt x="702" y="6141"/>
                    <a:pt x="702" y="6116"/>
                    <a:pt x="677" y="6091"/>
                  </a:cubicBezTo>
                  <a:cubicBezTo>
                    <a:pt x="677" y="6091"/>
                    <a:pt x="677" y="6091"/>
                    <a:pt x="677" y="6065"/>
                  </a:cubicBezTo>
                  <a:cubicBezTo>
                    <a:pt x="677" y="6065"/>
                    <a:pt x="677" y="6040"/>
                    <a:pt x="677" y="6040"/>
                  </a:cubicBezTo>
                  <a:lnTo>
                    <a:pt x="652" y="5990"/>
                  </a:lnTo>
                  <a:cubicBezTo>
                    <a:pt x="652" y="5915"/>
                    <a:pt x="627" y="5865"/>
                    <a:pt x="602" y="5815"/>
                  </a:cubicBezTo>
                  <a:cubicBezTo>
                    <a:pt x="602" y="5715"/>
                    <a:pt x="577" y="5614"/>
                    <a:pt x="577" y="5514"/>
                  </a:cubicBezTo>
                  <a:cubicBezTo>
                    <a:pt x="527" y="5213"/>
                    <a:pt x="527" y="4913"/>
                    <a:pt x="552" y="4612"/>
                  </a:cubicBezTo>
                  <a:cubicBezTo>
                    <a:pt x="552" y="4411"/>
                    <a:pt x="577" y="4211"/>
                    <a:pt x="627" y="4010"/>
                  </a:cubicBezTo>
                  <a:lnTo>
                    <a:pt x="627" y="3985"/>
                  </a:lnTo>
                  <a:cubicBezTo>
                    <a:pt x="627" y="3985"/>
                    <a:pt x="652" y="3960"/>
                    <a:pt x="652" y="3935"/>
                  </a:cubicBezTo>
                  <a:cubicBezTo>
                    <a:pt x="652" y="3935"/>
                    <a:pt x="652" y="3910"/>
                    <a:pt x="652" y="3910"/>
                  </a:cubicBezTo>
                  <a:cubicBezTo>
                    <a:pt x="652" y="3910"/>
                    <a:pt x="652" y="3885"/>
                    <a:pt x="652" y="3885"/>
                  </a:cubicBezTo>
                  <a:cubicBezTo>
                    <a:pt x="652" y="3860"/>
                    <a:pt x="677" y="3835"/>
                    <a:pt x="677" y="3835"/>
                  </a:cubicBezTo>
                  <a:cubicBezTo>
                    <a:pt x="677" y="3835"/>
                    <a:pt x="677" y="3810"/>
                    <a:pt x="677" y="3810"/>
                  </a:cubicBezTo>
                  <a:cubicBezTo>
                    <a:pt x="702" y="3710"/>
                    <a:pt x="728" y="3584"/>
                    <a:pt x="778" y="3484"/>
                  </a:cubicBezTo>
                  <a:cubicBezTo>
                    <a:pt x="803" y="3409"/>
                    <a:pt x="828" y="3334"/>
                    <a:pt x="853" y="3283"/>
                  </a:cubicBezTo>
                  <a:cubicBezTo>
                    <a:pt x="928" y="3108"/>
                    <a:pt x="1003" y="2958"/>
                    <a:pt x="1078" y="2782"/>
                  </a:cubicBezTo>
                  <a:lnTo>
                    <a:pt x="1103" y="2782"/>
                  </a:lnTo>
                  <a:cubicBezTo>
                    <a:pt x="1103" y="2757"/>
                    <a:pt x="1103" y="2757"/>
                    <a:pt x="1129" y="2732"/>
                  </a:cubicBezTo>
                  <a:cubicBezTo>
                    <a:pt x="1129" y="2732"/>
                    <a:pt x="1129" y="2707"/>
                    <a:pt x="1129" y="2707"/>
                  </a:cubicBezTo>
                  <a:cubicBezTo>
                    <a:pt x="1154" y="2707"/>
                    <a:pt x="1154" y="2682"/>
                    <a:pt x="1154" y="2682"/>
                  </a:cubicBezTo>
                  <a:cubicBezTo>
                    <a:pt x="1179" y="2632"/>
                    <a:pt x="1229" y="2557"/>
                    <a:pt x="1279" y="2481"/>
                  </a:cubicBezTo>
                  <a:cubicBezTo>
                    <a:pt x="1354" y="2356"/>
                    <a:pt x="1454" y="2231"/>
                    <a:pt x="1555" y="2106"/>
                  </a:cubicBezTo>
                  <a:cubicBezTo>
                    <a:pt x="1555" y="2106"/>
                    <a:pt x="1580" y="2106"/>
                    <a:pt x="1580" y="2080"/>
                  </a:cubicBezTo>
                  <a:lnTo>
                    <a:pt x="1605" y="2055"/>
                  </a:lnTo>
                  <a:cubicBezTo>
                    <a:pt x="1705" y="1930"/>
                    <a:pt x="1805" y="1830"/>
                    <a:pt x="1931" y="1730"/>
                  </a:cubicBezTo>
                  <a:lnTo>
                    <a:pt x="1931" y="1705"/>
                  </a:lnTo>
                  <a:cubicBezTo>
                    <a:pt x="1931" y="1705"/>
                    <a:pt x="1956" y="1679"/>
                    <a:pt x="1956" y="1679"/>
                  </a:cubicBezTo>
                  <a:cubicBezTo>
                    <a:pt x="1981" y="1679"/>
                    <a:pt x="1981" y="1654"/>
                    <a:pt x="1981" y="1654"/>
                  </a:cubicBezTo>
                  <a:cubicBezTo>
                    <a:pt x="2006" y="1654"/>
                    <a:pt x="2006" y="1654"/>
                    <a:pt x="2006" y="1629"/>
                  </a:cubicBezTo>
                  <a:cubicBezTo>
                    <a:pt x="2056" y="1579"/>
                    <a:pt x="2131" y="1554"/>
                    <a:pt x="2181" y="1504"/>
                  </a:cubicBezTo>
                  <a:cubicBezTo>
                    <a:pt x="2206" y="1479"/>
                    <a:pt x="2206" y="1479"/>
                    <a:pt x="2231" y="1454"/>
                  </a:cubicBezTo>
                  <a:cubicBezTo>
                    <a:pt x="2231" y="1454"/>
                    <a:pt x="2256" y="1454"/>
                    <a:pt x="2256" y="1429"/>
                  </a:cubicBezTo>
                  <a:cubicBezTo>
                    <a:pt x="2256" y="1429"/>
                    <a:pt x="2281" y="1429"/>
                    <a:pt x="2281" y="1404"/>
                  </a:cubicBezTo>
                  <a:lnTo>
                    <a:pt x="2307" y="1404"/>
                  </a:lnTo>
                  <a:cubicBezTo>
                    <a:pt x="2332" y="1379"/>
                    <a:pt x="2332" y="1379"/>
                    <a:pt x="2357" y="1379"/>
                  </a:cubicBezTo>
                  <a:cubicBezTo>
                    <a:pt x="2357" y="1354"/>
                    <a:pt x="2357" y="1354"/>
                    <a:pt x="2382" y="1354"/>
                  </a:cubicBezTo>
                  <a:cubicBezTo>
                    <a:pt x="2382" y="1354"/>
                    <a:pt x="2407" y="1329"/>
                    <a:pt x="2407" y="1329"/>
                  </a:cubicBezTo>
                  <a:cubicBezTo>
                    <a:pt x="2432" y="1329"/>
                    <a:pt x="2432" y="1304"/>
                    <a:pt x="2432" y="1304"/>
                  </a:cubicBezTo>
                  <a:cubicBezTo>
                    <a:pt x="2457" y="1304"/>
                    <a:pt x="2457" y="1278"/>
                    <a:pt x="2482" y="1278"/>
                  </a:cubicBezTo>
                  <a:cubicBezTo>
                    <a:pt x="2507" y="1253"/>
                    <a:pt x="2532" y="1253"/>
                    <a:pt x="2532" y="1228"/>
                  </a:cubicBezTo>
                  <a:lnTo>
                    <a:pt x="2557" y="1228"/>
                  </a:lnTo>
                  <a:cubicBezTo>
                    <a:pt x="2682" y="1153"/>
                    <a:pt x="2808" y="1078"/>
                    <a:pt x="2958" y="1003"/>
                  </a:cubicBezTo>
                  <a:cubicBezTo>
                    <a:pt x="3033" y="953"/>
                    <a:pt x="3109" y="928"/>
                    <a:pt x="3184" y="903"/>
                  </a:cubicBezTo>
                  <a:cubicBezTo>
                    <a:pt x="3184" y="877"/>
                    <a:pt x="3209" y="877"/>
                    <a:pt x="3209" y="877"/>
                  </a:cubicBezTo>
                  <a:lnTo>
                    <a:pt x="3234" y="877"/>
                  </a:lnTo>
                  <a:cubicBezTo>
                    <a:pt x="3510" y="752"/>
                    <a:pt x="3785" y="677"/>
                    <a:pt x="4061" y="602"/>
                  </a:cubicBezTo>
                  <a:cubicBezTo>
                    <a:pt x="4362" y="545"/>
                    <a:pt x="4662" y="517"/>
                    <a:pt x="4953" y="517"/>
                  </a:cubicBezTo>
                  <a:close/>
                  <a:moveTo>
                    <a:pt x="4963" y="0"/>
                  </a:moveTo>
                  <a:cubicBezTo>
                    <a:pt x="4763" y="0"/>
                    <a:pt x="4562" y="25"/>
                    <a:pt x="4387" y="50"/>
                  </a:cubicBezTo>
                  <a:cubicBezTo>
                    <a:pt x="4286" y="50"/>
                    <a:pt x="4211" y="50"/>
                    <a:pt x="4136" y="75"/>
                  </a:cubicBezTo>
                  <a:cubicBezTo>
                    <a:pt x="3860" y="126"/>
                    <a:pt x="3610" y="176"/>
                    <a:pt x="3359" y="276"/>
                  </a:cubicBezTo>
                  <a:lnTo>
                    <a:pt x="3309" y="276"/>
                  </a:lnTo>
                  <a:cubicBezTo>
                    <a:pt x="3083" y="351"/>
                    <a:pt x="2858" y="451"/>
                    <a:pt x="2657" y="577"/>
                  </a:cubicBezTo>
                  <a:cubicBezTo>
                    <a:pt x="2632" y="577"/>
                    <a:pt x="2607" y="602"/>
                    <a:pt x="2582" y="602"/>
                  </a:cubicBezTo>
                  <a:cubicBezTo>
                    <a:pt x="2206" y="802"/>
                    <a:pt x="1830" y="1078"/>
                    <a:pt x="1504" y="1404"/>
                  </a:cubicBezTo>
                  <a:cubicBezTo>
                    <a:pt x="1454" y="1454"/>
                    <a:pt x="1404" y="1479"/>
                    <a:pt x="1379" y="1529"/>
                  </a:cubicBezTo>
                  <a:cubicBezTo>
                    <a:pt x="1003" y="1930"/>
                    <a:pt x="702" y="2381"/>
                    <a:pt x="477" y="2857"/>
                  </a:cubicBezTo>
                  <a:cubicBezTo>
                    <a:pt x="427" y="2958"/>
                    <a:pt x="377" y="3083"/>
                    <a:pt x="327" y="3183"/>
                  </a:cubicBezTo>
                  <a:cubicBezTo>
                    <a:pt x="327" y="3208"/>
                    <a:pt x="327" y="3208"/>
                    <a:pt x="327" y="3233"/>
                  </a:cubicBezTo>
                  <a:lnTo>
                    <a:pt x="301" y="3233"/>
                  </a:lnTo>
                  <a:cubicBezTo>
                    <a:pt x="126" y="3735"/>
                    <a:pt x="26" y="4236"/>
                    <a:pt x="26" y="4762"/>
                  </a:cubicBezTo>
                  <a:cubicBezTo>
                    <a:pt x="1" y="4862"/>
                    <a:pt x="1" y="4938"/>
                    <a:pt x="1" y="5038"/>
                  </a:cubicBezTo>
                  <a:cubicBezTo>
                    <a:pt x="26" y="5314"/>
                    <a:pt x="51" y="5589"/>
                    <a:pt x="101" y="5840"/>
                  </a:cubicBezTo>
                  <a:cubicBezTo>
                    <a:pt x="101" y="5890"/>
                    <a:pt x="101" y="5915"/>
                    <a:pt x="126" y="5965"/>
                  </a:cubicBezTo>
                  <a:cubicBezTo>
                    <a:pt x="126" y="5965"/>
                    <a:pt x="126" y="5990"/>
                    <a:pt x="126" y="6015"/>
                  </a:cubicBezTo>
                  <a:cubicBezTo>
                    <a:pt x="151" y="6065"/>
                    <a:pt x="151" y="6116"/>
                    <a:pt x="176" y="6166"/>
                  </a:cubicBezTo>
                  <a:cubicBezTo>
                    <a:pt x="226" y="6441"/>
                    <a:pt x="327" y="6717"/>
                    <a:pt x="452" y="6968"/>
                  </a:cubicBezTo>
                  <a:cubicBezTo>
                    <a:pt x="477" y="7043"/>
                    <a:pt x="527" y="7118"/>
                    <a:pt x="552" y="7193"/>
                  </a:cubicBezTo>
                  <a:cubicBezTo>
                    <a:pt x="627" y="7319"/>
                    <a:pt x="677" y="7419"/>
                    <a:pt x="728" y="7519"/>
                  </a:cubicBezTo>
                  <a:cubicBezTo>
                    <a:pt x="753" y="7519"/>
                    <a:pt x="753" y="7544"/>
                    <a:pt x="753" y="7544"/>
                  </a:cubicBezTo>
                  <a:lnTo>
                    <a:pt x="778" y="7569"/>
                  </a:lnTo>
                  <a:lnTo>
                    <a:pt x="803" y="7594"/>
                  </a:lnTo>
                  <a:cubicBezTo>
                    <a:pt x="803" y="7619"/>
                    <a:pt x="803" y="7619"/>
                    <a:pt x="803" y="7619"/>
                  </a:cubicBezTo>
                  <a:cubicBezTo>
                    <a:pt x="803" y="7644"/>
                    <a:pt x="828" y="7644"/>
                    <a:pt x="828" y="7644"/>
                  </a:cubicBezTo>
                  <a:cubicBezTo>
                    <a:pt x="1028" y="7970"/>
                    <a:pt x="1279" y="8271"/>
                    <a:pt x="1555" y="8522"/>
                  </a:cubicBezTo>
                  <a:cubicBezTo>
                    <a:pt x="1580" y="8547"/>
                    <a:pt x="1605" y="8547"/>
                    <a:pt x="1605" y="8572"/>
                  </a:cubicBezTo>
                  <a:cubicBezTo>
                    <a:pt x="1830" y="8772"/>
                    <a:pt x="2056" y="8948"/>
                    <a:pt x="2307" y="9098"/>
                  </a:cubicBezTo>
                  <a:cubicBezTo>
                    <a:pt x="2357" y="9148"/>
                    <a:pt x="2432" y="9173"/>
                    <a:pt x="2482" y="9198"/>
                  </a:cubicBezTo>
                  <a:cubicBezTo>
                    <a:pt x="2507" y="9223"/>
                    <a:pt x="2507" y="9223"/>
                    <a:pt x="2507" y="9223"/>
                  </a:cubicBezTo>
                  <a:cubicBezTo>
                    <a:pt x="2632" y="9299"/>
                    <a:pt x="2758" y="9349"/>
                    <a:pt x="2858" y="9399"/>
                  </a:cubicBezTo>
                  <a:cubicBezTo>
                    <a:pt x="3209" y="9574"/>
                    <a:pt x="3560" y="9674"/>
                    <a:pt x="3911" y="9750"/>
                  </a:cubicBezTo>
                  <a:cubicBezTo>
                    <a:pt x="3936" y="9775"/>
                    <a:pt x="3986" y="9775"/>
                    <a:pt x="4011" y="9775"/>
                  </a:cubicBezTo>
                  <a:lnTo>
                    <a:pt x="4036" y="9775"/>
                  </a:lnTo>
                  <a:cubicBezTo>
                    <a:pt x="4136" y="9800"/>
                    <a:pt x="4236" y="9825"/>
                    <a:pt x="4337" y="9825"/>
                  </a:cubicBezTo>
                  <a:cubicBezTo>
                    <a:pt x="4544" y="9855"/>
                    <a:pt x="4752" y="9869"/>
                    <a:pt x="4959" y="9869"/>
                  </a:cubicBezTo>
                  <a:cubicBezTo>
                    <a:pt x="5278" y="9869"/>
                    <a:pt x="5597" y="9835"/>
                    <a:pt x="5916" y="9775"/>
                  </a:cubicBezTo>
                  <a:cubicBezTo>
                    <a:pt x="6141" y="9725"/>
                    <a:pt x="6392" y="9649"/>
                    <a:pt x="6642" y="9574"/>
                  </a:cubicBezTo>
                  <a:cubicBezTo>
                    <a:pt x="6893" y="9474"/>
                    <a:pt x="7119" y="9349"/>
                    <a:pt x="7369" y="9223"/>
                  </a:cubicBezTo>
                  <a:cubicBezTo>
                    <a:pt x="7820" y="8973"/>
                    <a:pt x="8221" y="8647"/>
                    <a:pt x="8572" y="8271"/>
                  </a:cubicBezTo>
                  <a:cubicBezTo>
                    <a:pt x="8898" y="7895"/>
                    <a:pt x="9199" y="7469"/>
                    <a:pt x="9399" y="7018"/>
                  </a:cubicBezTo>
                  <a:cubicBezTo>
                    <a:pt x="9625" y="6542"/>
                    <a:pt x="9775" y="6015"/>
                    <a:pt x="9825" y="5489"/>
                  </a:cubicBezTo>
                  <a:cubicBezTo>
                    <a:pt x="9875" y="5238"/>
                    <a:pt x="9875" y="4963"/>
                    <a:pt x="9875" y="4712"/>
                  </a:cubicBezTo>
                  <a:cubicBezTo>
                    <a:pt x="9850" y="4411"/>
                    <a:pt x="9800" y="4136"/>
                    <a:pt x="9750" y="3860"/>
                  </a:cubicBezTo>
                  <a:cubicBezTo>
                    <a:pt x="9550" y="2857"/>
                    <a:pt x="8973" y="1930"/>
                    <a:pt x="8196" y="1253"/>
                  </a:cubicBezTo>
                  <a:cubicBezTo>
                    <a:pt x="7820" y="903"/>
                    <a:pt x="7394" y="627"/>
                    <a:pt x="6943" y="426"/>
                  </a:cubicBezTo>
                  <a:cubicBezTo>
                    <a:pt x="6517" y="226"/>
                    <a:pt x="6066" y="101"/>
                    <a:pt x="5590" y="50"/>
                  </a:cubicBezTo>
                  <a:cubicBezTo>
                    <a:pt x="5389" y="25"/>
                    <a:pt x="516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55"/>
            <p:cNvSpPr/>
            <p:nvPr/>
          </p:nvSpPr>
          <p:spPr>
            <a:xfrm>
              <a:off x="3336000" y="1073325"/>
              <a:ext cx="82100" cy="44150"/>
            </a:xfrm>
            <a:custGeom>
              <a:avLst/>
              <a:gdLst/>
              <a:ahLst/>
              <a:cxnLst/>
              <a:rect l="l" t="t" r="r" b="b"/>
              <a:pathLst>
                <a:path w="3284" h="1766" extrusionOk="0">
                  <a:moveTo>
                    <a:pt x="2531" y="1"/>
                  </a:moveTo>
                  <a:cubicBezTo>
                    <a:pt x="2431" y="1"/>
                    <a:pt x="2331" y="26"/>
                    <a:pt x="2231" y="26"/>
                  </a:cubicBezTo>
                  <a:cubicBezTo>
                    <a:pt x="2080" y="51"/>
                    <a:pt x="1955" y="76"/>
                    <a:pt x="1805" y="101"/>
                  </a:cubicBezTo>
                  <a:cubicBezTo>
                    <a:pt x="1654" y="126"/>
                    <a:pt x="1479" y="201"/>
                    <a:pt x="1328" y="251"/>
                  </a:cubicBezTo>
                  <a:cubicBezTo>
                    <a:pt x="1078" y="352"/>
                    <a:pt x="827" y="527"/>
                    <a:pt x="602" y="702"/>
                  </a:cubicBezTo>
                  <a:cubicBezTo>
                    <a:pt x="376" y="878"/>
                    <a:pt x="175" y="1129"/>
                    <a:pt x="50" y="1379"/>
                  </a:cubicBezTo>
                  <a:cubicBezTo>
                    <a:pt x="0" y="1504"/>
                    <a:pt x="25" y="1655"/>
                    <a:pt x="150" y="1730"/>
                  </a:cubicBezTo>
                  <a:cubicBezTo>
                    <a:pt x="191" y="1754"/>
                    <a:pt x="236" y="1765"/>
                    <a:pt x="281" y="1765"/>
                  </a:cubicBezTo>
                  <a:cubicBezTo>
                    <a:pt x="375" y="1765"/>
                    <a:pt x="467" y="1715"/>
                    <a:pt x="501" y="1630"/>
                  </a:cubicBezTo>
                  <a:cubicBezTo>
                    <a:pt x="551" y="1555"/>
                    <a:pt x="602" y="1454"/>
                    <a:pt x="677" y="1379"/>
                  </a:cubicBezTo>
                  <a:cubicBezTo>
                    <a:pt x="777" y="1254"/>
                    <a:pt x="902" y="1129"/>
                    <a:pt x="1028" y="1028"/>
                  </a:cubicBezTo>
                  <a:cubicBezTo>
                    <a:pt x="1203" y="903"/>
                    <a:pt x="1404" y="778"/>
                    <a:pt x="1604" y="702"/>
                  </a:cubicBezTo>
                  <a:cubicBezTo>
                    <a:pt x="1805" y="627"/>
                    <a:pt x="2030" y="577"/>
                    <a:pt x="2231" y="552"/>
                  </a:cubicBezTo>
                  <a:cubicBezTo>
                    <a:pt x="2331" y="540"/>
                    <a:pt x="2425" y="533"/>
                    <a:pt x="2519" y="533"/>
                  </a:cubicBezTo>
                  <a:cubicBezTo>
                    <a:pt x="2613" y="533"/>
                    <a:pt x="2707" y="540"/>
                    <a:pt x="2807" y="552"/>
                  </a:cubicBezTo>
                  <a:lnTo>
                    <a:pt x="2932" y="552"/>
                  </a:lnTo>
                  <a:cubicBezTo>
                    <a:pt x="2959" y="563"/>
                    <a:pt x="2986" y="568"/>
                    <a:pt x="3013" y="568"/>
                  </a:cubicBezTo>
                  <a:cubicBezTo>
                    <a:pt x="3115" y="568"/>
                    <a:pt x="3213" y="496"/>
                    <a:pt x="3233" y="377"/>
                  </a:cubicBezTo>
                  <a:cubicBezTo>
                    <a:pt x="3283" y="251"/>
                    <a:pt x="3208" y="101"/>
                    <a:pt x="3058" y="76"/>
                  </a:cubicBezTo>
                  <a:cubicBezTo>
                    <a:pt x="2882" y="26"/>
                    <a:pt x="2707" y="1"/>
                    <a:pt x="253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303;p33">
            <a:extLst>
              <a:ext uri="{FF2B5EF4-FFF2-40B4-BE49-F238E27FC236}">
                <a16:creationId xmlns:a16="http://schemas.microsoft.com/office/drawing/2014/main" id="{45FA7766-A57D-B884-5940-9E7C081AF299}"/>
              </a:ext>
            </a:extLst>
          </p:cNvPr>
          <p:cNvSpPr txBox="1">
            <a:spLocks/>
          </p:cNvSpPr>
          <p:nvPr/>
        </p:nvSpPr>
        <p:spPr>
          <a:xfrm>
            <a:off x="4712307" y="3055725"/>
            <a:ext cx="3139564" cy="80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Prepared by:</a:t>
            </a:r>
          </a:p>
          <a:p>
            <a:pPr algn="ctr"/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T. Asma Ahmad</a:t>
            </a:r>
            <a:endParaRPr lang="en-GB" sz="1800" dirty="0">
              <a:solidFill>
                <a:schemeClr val="dk2"/>
              </a:solidFill>
              <a:latin typeface="Arial Narrow" panose="020B0606020202030204" pitchFamily="34" charset="0"/>
              <a:cs typeface="+mj-cs"/>
            </a:endParaRPr>
          </a:p>
          <a:p>
            <a:pPr algn="ctr"/>
            <a:endParaRPr lang="en-GB" dirty="0">
              <a:cs typeface="+mj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A4853E6-67A2-9A6F-EFAF-E21D1E73A2D1}"/>
              </a:ext>
            </a:extLst>
          </p:cNvPr>
          <p:cNvSpPr/>
          <p:nvPr/>
        </p:nvSpPr>
        <p:spPr>
          <a:xfrm>
            <a:off x="3726668" y="309184"/>
            <a:ext cx="46331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Quantifiers</a:t>
            </a:r>
          </a:p>
        </p:txBody>
      </p:sp>
      <p:sp>
        <p:nvSpPr>
          <p:cNvPr id="179" name="Google Shape;303;p33">
            <a:extLst>
              <a:ext uri="{FF2B5EF4-FFF2-40B4-BE49-F238E27FC236}">
                <a16:creationId xmlns:a16="http://schemas.microsoft.com/office/drawing/2014/main" id="{3EE8FFC6-1ACA-2C6B-1F58-F25ABBD95578}"/>
              </a:ext>
            </a:extLst>
          </p:cNvPr>
          <p:cNvSpPr txBox="1">
            <a:spLocks/>
          </p:cNvSpPr>
          <p:nvPr/>
        </p:nvSpPr>
        <p:spPr>
          <a:xfrm>
            <a:off x="2873013" y="4428575"/>
            <a:ext cx="3139564" cy="80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Senior teacher:</a:t>
            </a:r>
          </a:p>
          <a:p>
            <a:pPr algn="ctr"/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Faten Ali Sanad</a:t>
            </a:r>
            <a:endParaRPr lang="en-GB" sz="1800" dirty="0">
              <a:solidFill>
                <a:schemeClr val="dk2"/>
              </a:solidFill>
              <a:latin typeface="Arial Narrow" panose="020B0606020202030204" pitchFamily="34" charset="0"/>
              <a:cs typeface="+mj-cs"/>
            </a:endParaRPr>
          </a:p>
          <a:p>
            <a:pPr algn="ctr"/>
            <a:endParaRPr lang="en-GB" dirty="0">
              <a:cs typeface="+mj-cs"/>
            </a:endParaRPr>
          </a:p>
        </p:txBody>
      </p:sp>
      <p:sp>
        <p:nvSpPr>
          <p:cNvPr id="180" name="Google Shape;303;p33">
            <a:extLst>
              <a:ext uri="{FF2B5EF4-FFF2-40B4-BE49-F238E27FC236}">
                <a16:creationId xmlns:a16="http://schemas.microsoft.com/office/drawing/2014/main" id="{3A6CFBF4-E04C-730D-B88D-99B9CDD413B7}"/>
              </a:ext>
            </a:extLst>
          </p:cNvPr>
          <p:cNvSpPr txBox="1">
            <a:spLocks/>
          </p:cNvSpPr>
          <p:nvPr/>
        </p:nvSpPr>
        <p:spPr>
          <a:xfrm>
            <a:off x="6249402" y="4294786"/>
            <a:ext cx="3139564" cy="80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School principal:</a:t>
            </a:r>
          </a:p>
          <a:p>
            <a:pPr algn="ctr"/>
            <a:r>
              <a:rPr lang="en-US" sz="1800" dirty="0" err="1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Ghaneya</a:t>
            </a:r>
            <a:r>
              <a:rPr lang="en-US" sz="1800" dirty="0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 Al </a:t>
            </a:r>
            <a:r>
              <a:rPr lang="en-US" sz="1800" dirty="0" err="1">
                <a:solidFill>
                  <a:schemeClr val="dk2"/>
                </a:solidFill>
                <a:latin typeface="Arial Narrow" panose="020B0606020202030204" pitchFamily="34" charset="0"/>
                <a:cs typeface="+mj-cs"/>
              </a:rPr>
              <a:t>Nashaba</a:t>
            </a:r>
            <a:endParaRPr lang="en-GB" sz="1800" dirty="0">
              <a:solidFill>
                <a:schemeClr val="dk2"/>
              </a:solidFill>
              <a:latin typeface="Arial Narrow" panose="020B0606020202030204" pitchFamily="34" charset="0"/>
              <a:cs typeface="+mj-cs"/>
            </a:endParaRPr>
          </a:p>
          <a:p>
            <a:pPr algn="ctr"/>
            <a:endParaRPr lang="en-GB" dirty="0">
              <a:cs typeface="+mj-cs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DCB2689A-C274-4014-C811-0F0640D75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4" y="3865079"/>
            <a:ext cx="908120" cy="31990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0F43915D-BFDA-53D5-13F7-82E0D987238F}"/>
              </a:ext>
            </a:extLst>
          </p:cNvPr>
          <p:cNvSpPr txBox="1"/>
          <p:nvPr/>
        </p:nvSpPr>
        <p:spPr>
          <a:xfrm>
            <a:off x="4452035" y="2078971"/>
            <a:ext cx="439171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https://app.nearpod.com/?pin=0D7EADF43D56577221C074CFF7BFE3F2-1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Resources for Teachers by Slidesgo">
  <a:themeElements>
    <a:clrScheme name="Simple Light">
      <a:dk1>
        <a:srgbClr val="674EA7"/>
      </a:dk1>
      <a:lt1>
        <a:srgbClr val="E9FCE3"/>
      </a:lt1>
      <a:dk2>
        <a:srgbClr val="351C75"/>
      </a:dk2>
      <a:lt2>
        <a:srgbClr val="F9FFF7"/>
      </a:lt2>
      <a:accent1>
        <a:srgbClr val="E3F2DE"/>
      </a:accent1>
      <a:accent2>
        <a:srgbClr val="FFFFFF"/>
      </a:accent2>
      <a:accent3>
        <a:srgbClr val="674EA7"/>
      </a:accent3>
      <a:accent4>
        <a:srgbClr val="CCE1D8"/>
      </a:accent4>
      <a:accent5>
        <a:srgbClr val="351C75"/>
      </a:accent5>
      <a:accent6>
        <a:srgbClr val="F9FFF7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</Words>
  <Application>Microsoft Office PowerPoint</Application>
  <PresentationFormat>On-screen Show (16:9)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Merriweather Sans</vt:lpstr>
      <vt:lpstr>Paytone One</vt:lpstr>
      <vt:lpstr>Arial Narrow</vt:lpstr>
      <vt:lpstr>Digital Resources for Teachers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Faten Sanad</dc:creator>
  <cp:lastModifiedBy>FATIN ALI ABDULLA SANAD</cp:lastModifiedBy>
  <cp:revision>4</cp:revision>
  <dcterms:modified xsi:type="dcterms:W3CDTF">2022-05-30T10:08:51Z</dcterms:modified>
</cp:coreProperties>
</file>