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4"/>
  </p:notesMasterIdLst>
  <p:sldIdLst>
    <p:sldId id="256" r:id="rId2"/>
    <p:sldId id="271" r:id="rId3"/>
  </p:sldIdLst>
  <p:sldSz cx="9144000" cy="5143500" type="screen16x9"/>
  <p:notesSz cx="6858000" cy="9144000"/>
  <p:embeddedFontLst>
    <p:embeddedFont>
      <p:font typeface="Acme" panose="020B0604020202020204" charset="0"/>
      <p:regular r:id="rId5"/>
    </p:embeddedFont>
    <p:embeddedFont>
      <p:font typeface="Assistant" pitchFamily="2" charset="-79"/>
      <p:regular r:id="rId6"/>
      <p:bold r:id="rId7"/>
    </p:embeddedFont>
    <p:embeddedFont>
      <p:font typeface="Bebas Neue" panose="020B0606020202050201" pitchFamily="3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47DFBDA-6F07-48F0-8BD2-BEE19BDA6DBC}">
  <a:tblStyle styleId="{647DFBDA-6F07-48F0-8BD2-BEE19BDA6DB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" name="Google Shape;14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8" name="Google Shape;14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6" name="Google Shape;1886;ga950446a0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7" name="Google Shape;1887;ga950446a0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748630" y="-147805"/>
            <a:ext cx="3959709" cy="6302524"/>
          </a:xfrm>
          <a:custGeom>
            <a:avLst/>
            <a:gdLst/>
            <a:ahLst/>
            <a:cxnLst/>
            <a:rect l="l" t="t" r="r" b="b"/>
            <a:pathLst>
              <a:path w="76579" h="121888" extrusionOk="0">
                <a:moveTo>
                  <a:pt x="76579" y="1"/>
                </a:moveTo>
                <a:cubicBezTo>
                  <a:pt x="61514" y="982"/>
                  <a:pt x="48435" y="15864"/>
                  <a:pt x="45331" y="29788"/>
                </a:cubicBezTo>
                <a:cubicBezTo>
                  <a:pt x="43094" y="39694"/>
                  <a:pt x="45126" y="48642"/>
                  <a:pt x="46518" y="58365"/>
                </a:cubicBezTo>
                <a:cubicBezTo>
                  <a:pt x="47340" y="63912"/>
                  <a:pt x="48070" y="68865"/>
                  <a:pt x="43574" y="73019"/>
                </a:cubicBezTo>
                <a:cubicBezTo>
                  <a:pt x="32070" y="83633"/>
                  <a:pt x="13992" y="82514"/>
                  <a:pt x="4268" y="96529"/>
                </a:cubicBezTo>
                <a:cubicBezTo>
                  <a:pt x="183" y="102441"/>
                  <a:pt x="0" y="108855"/>
                  <a:pt x="2009" y="115565"/>
                </a:cubicBezTo>
                <a:cubicBezTo>
                  <a:pt x="2579" y="117528"/>
                  <a:pt x="3538" y="119697"/>
                  <a:pt x="4291" y="121888"/>
                </a:cubicBezTo>
                <a:lnTo>
                  <a:pt x="72927" y="121888"/>
                </a:lnTo>
                <a:cubicBezTo>
                  <a:pt x="74936" y="121888"/>
                  <a:pt x="76579" y="120244"/>
                  <a:pt x="76579" y="118259"/>
                </a:cubicBezTo>
                <a:lnTo>
                  <a:pt x="76579" y="47340"/>
                </a:lnTo>
                <a:lnTo>
                  <a:pt x="76579" y="24675"/>
                </a:lnTo>
                <a:lnTo>
                  <a:pt x="7657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-590559" y="1818812"/>
            <a:ext cx="4908645" cy="4859057"/>
          </a:xfrm>
          <a:custGeom>
            <a:avLst/>
            <a:gdLst/>
            <a:ahLst/>
            <a:cxnLst/>
            <a:rect l="l" t="t" r="r" b="b"/>
            <a:pathLst>
              <a:path w="94931" h="93972" extrusionOk="0">
                <a:moveTo>
                  <a:pt x="0" y="0"/>
                </a:moveTo>
                <a:lnTo>
                  <a:pt x="0" y="90343"/>
                </a:lnTo>
                <a:cubicBezTo>
                  <a:pt x="0" y="92328"/>
                  <a:pt x="1644" y="93972"/>
                  <a:pt x="3652" y="93972"/>
                </a:cubicBezTo>
                <a:lnTo>
                  <a:pt x="93356" y="93972"/>
                </a:lnTo>
                <a:cubicBezTo>
                  <a:pt x="93333" y="93903"/>
                  <a:pt x="93310" y="93835"/>
                  <a:pt x="93287" y="93766"/>
                </a:cubicBezTo>
                <a:cubicBezTo>
                  <a:pt x="91667" y="88151"/>
                  <a:pt x="94931" y="82148"/>
                  <a:pt x="93926" y="76625"/>
                </a:cubicBezTo>
                <a:cubicBezTo>
                  <a:pt x="92808" y="70599"/>
                  <a:pt x="88015" y="66079"/>
                  <a:pt x="83062" y="62907"/>
                </a:cubicBezTo>
                <a:cubicBezTo>
                  <a:pt x="77529" y="59358"/>
                  <a:pt x="71634" y="58439"/>
                  <a:pt x="65587" y="58439"/>
                </a:cubicBezTo>
                <a:cubicBezTo>
                  <a:pt x="59099" y="58439"/>
                  <a:pt x="52437" y="59497"/>
                  <a:pt x="45859" y="59497"/>
                </a:cubicBezTo>
                <a:cubicBezTo>
                  <a:pt x="41851" y="59497"/>
                  <a:pt x="37874" y="59104"/>
                  <a:pt x="33987" y="57839"/>
                </a:cubicBezTo>
                <a:cubicBezTo>
                  <a:pt x="15362" y="51768"/>
                  <a:pt x="16937" y="34832"/>
                  <a:pt x="12189" y="18991"/>
                </a:cubicBezTo>
                <a:cubicBezTo>
                  <a:pt x="10021" y="11732"/>
                  <a:pt x="5729" y="4953"/>
                  <a:pt x="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rot="1258073">
            <a:off x="-884008" y="2744056"/>
            <a:ext cx="2046951" cy="3500593"/>
          </a:xfrm>
          <a:custGeom>
            <a:avLst/>
            <a:gdLst/>
            <a:ahLst/>
            <a:cxnLst/>
            <a:rect l="l" t="t" r="r" b="b"/>
            <a:pathLst>
              <a:path w="50947" h="87127" extrusionOk="0">
                <a:moveTo>
                  <a:pt x="579" y="1"/>
                </a:moveTo>
                <a:lnTo>
                  <a:pt x="1" y="59"/>
                </a:lnTo>
                <a:cubicBezTo>
                  <a:pt x="59" y="622"/>
                  <a:pt x="145" y="1229"/>
                  <a:pt x="261" y="1822"/>
                </a:cubicBezTo>
                <a:lnTo>
                  <a:pt x="839" y="1706"/>
                </a:lnTo>
                <a:cubicBezTo>
                  <a:pt x="723" y="1128"/>
                  <a:pt x="637" y="550"/>
                  <a:pt x="579" y="1"/>
                </a:cubicBezTo>
                <a:close/>
                <a:moveTo>
                  <a:pt x="1243" y="3396"/>
                </a:moveTo>
                <a:lnTo>
                  <a:pt x="680" y="3555"/>
                </a:lnTo>
                <a:cubicBezTo>
                  <a:pt x="839" y="4104"/>
                  <a:pt x="1027" y="4682"/>
                  <a:pt x="1229" y="5246"/>
                </a:cubicBezTo>
                <a:lnTo>
                  <a:pt x="1778" y="5044"/>
                </a:lnTo>
                <a:cubicBezTo>
                  <a:pt x="1576" y="4495"/>
                  <a:pt x="1402" y="3931"/>
                  <a:pt x="1243" y="3396"/>
                </a:cubicBezTo>
                <a:close/>
                <a:moveTo>
                  <a:pt x="2428" y="6662"/>
                </a:moveTo>
                <a:lnTo>
                  <a:pt x="1879" y="6893"/>
                </a:lnTo>
                <a:cubicBezTo>
                  <a:pt x="2110" y="7428"/>
                  <a:pt x="2370" y="7962"/>
                  <a:pt x="2645" y="8497"/>
                </a:cubicBezTo>
                <a:lnTo>
                  <a:pt x="3165" y="8237"/>
                </a:lnTo>
                <a:cubicBezTo>
                  <a:pt x="2905" y="7702"/>
                  <a:pt x="2645" y="7182"/>
                  <a:pt x="2428" y="6662"/>
                </a:cubicBezTo>
                <a:close/>
                <a:moveTo>
                  <a:pt x="30216" y="8717"/>
                </a:moveTo>
                <a:cubicBezTo>
                  <a:pt x="29886" y="8717"/>
                  <a:pt x="29549" y="8746"/>
                  <a:pt x="29216" y="8800"/>
                </a:cubicBezTo>
                <a:lnTo>
                  <a:pt x="29303" y="9378"/>
                </a:lnTo>
                <a:cubicBezTo>
                  <a:pt x="29603" y="9326"/>
                  <a:pt x="29899" y="9300"/>
                  <a:pt x="30187" y="9300"/>
                </a:cubicBezTo>
                <a:cubicBezTo>
                  <a:pt x="30454" y="9300"/>
                  <a:pt x="30714" y="9322"/>
                  <a:pt x="30964" y="9364"/>
                </a:cubicBezTo>
                <a:lnTo>
                  <a:pt x="31051" y="8786"/>
                </a:lnTo>
                <a:cubicBezTo>
                  <a:pt x="30783" y="8739"/>
                  <a:pt x="30502" y="8717"/>
                  <a:pt x="30216" y="8717"/>
                </a:cubicBezTo>
                <a:close/>
                <a:moveTo>
                  <a:pt x="27468" y="9349"/>
                </a:moveTo>
                <a:cubicBezTo>
                  <a:pt x="26933" y="9580"/>
                  <a:pt x="26413" y="9884"/>
                  <a:pt x="25893" y="10260"/>
                </a:cubicBezTo>
                <a:lnTo>
                  <a:pt x="26240" y="10736"/>
                </a:lnTo>
                <a:cubicBezTo>
                  <a:pt x="26716" y="10390"/>
                  <a:pt x="27208" y="10101"/>
                  <a:pt x="27713" y="9884"/>
                </a:cubicBezTo>
                <a:lnTo>
                  <a:pt x="27468" y="9349"/>
                </a:lnTo>
                <a:close/>
                <a:moveTo>
                  <a:pt x="32799" y="9450"/>
                </a:moveTo>
                <a:lnTo>
                  <a:pt x="32467" y="9942"/>
                </a:lnTo>
                <a:cubicBezTo>
                  <a:pt x="32929" y="10245"/>
                  <a:pt x="33291" y="10650"/>
                  <a:pt x="33536" y="11127"/>
                </a:cubicBezTo>
                <a:lnTo>
                  <a:pt x="34056" y="10852"/>
                </a:lnTo>
                <a:cubicBezTo>
                  <a:pt x="33767" y="10288"/>
                  <a:pt x="33334" y="9812"/>
                  <a:pt x="32799" y="9450"/>
                </a:cubicBezTo>
                <a:close/>
                <a:moveTo>
                  <a:pt x="4003" y="9754"/>
                </a:moveTo>
                <a:lnTo>
                  <a:pt x="3497" y="10057"/>
                </a:lnTo>
                <a:cubicBezTo>
                  <a:pt x="3786" y="10563"/>
                  <a:pt x="4104" y="11069"/>
                  <a:pt x="4437" y="11560"/>
                </a:cubicBezTo>
                <a:lnTo>
                  <a:pt x="4928" y="11228"/>
                </a:lnTo>
                <a:cubicBezTo>
                  <a:pt x="4596" y="10751"/>
                  <a:pt x="4292" y="10245"/>
                  <a:pt x="4003" y="9754"/>
                </a:cubicBezTo>
                <a:close/>
                <a:moveTo>
                  <a:pt x="24535" y="11430"/>
                </a:moveTo>
                <a:cubicBezTo>
                  <a:pt x="24289" y="11676"/>
                  <a:pt x="24058" y="11921"/>
                  <a:pt x="23827" y="12196"/>
                </a:cubicBezTo>
                <a:cubicBezTo>
                  <a:pt x="23668" y="12384"/>
                  <a:pt x="23509" y="12586"/>
                  <a:pt x="23350" y="12774"/>
                </a:cubicBezTo>
                <a:lnTo>
                  <a:pt x="23812" y="13149"/>
                </a:lnTo>
                <a:cubicBezTo>
                  <a:pt x="23971" y="12947"/>
                  <a:pt x="24116" y="12759"/>
                  <a:pt x="24275" y="12571"/>
                </a:cubicBezTo>
                <a:cubicBezTo>
                  <a:pt x="24491" y="12311"/>
                  <a:pt x="24723" y="12066"/>
                  <a:pt x="24954" y="11849"/>
                </a:cubicBezTo>
                <a:lnTo>
                  <a:pt x="24535" y="11430"/>
                </a:lnTo>
                <a:close/>
                <a:moveTo>
                  <a:pt x="5925" y="12658"/>
                </a:moveTo>
                <a:lnTo>
                  <a:pt x="5448" y="13005"/>
                </a:lnTo>
                <a:cubicBezTo>
                  <a:pt x="5809" y="13482"/>
                  <a:pt x="6170" y="13944"/>
                  <a:pt x="6546" y="14406"/>
                </a:cubicBezTo>
                <a:lnTo>
                  <a:pt x="7008" y="14031"/>
                </a:lnTo>
                <a:cubicBezTo>
                  <a:pt x="6633" y="13583"/>
                  <a:pt x="6272" y="13120"/>
                  <a:pt x="5925" y="12658"/>
                </a:cubicBezTo>
                <a:close/>
                <a:moveTo>
                  <a:pt x="33897" y="12687"/>
                </a:moveTo>
                <a:lnTo>
                  <a:pt x="33897" y="12745"/>
                </a:lnTo>
                <a:cubicBezTo>
                  <a:pt x="33897" y="13236"/>
                  <a:pt x="33811" y="13771"/>
                  <a:pt x="33637" y="14320"/>
                </a:cubicBezTo>
                <a:lnTo>
                  <a:pt x="34186" y="14508"/>
                </a:lnTo>
                <a:cubicBezTo>
                  <a:pt x="34389" y="13901"/>
                  <a:pt x="34490" y="13308"/>
                  <a:pt x="34490" y="12745"/>
                </a:cubicBezTo>
                <a:lnTo>
                  <a:pt x="34490" y="12687"/>
                </a:lnTo>
                <a:close/>
                <a:moveTo>
                  <a:pt x="22310" y="14219"/>
                </a:moveTo>
                <a:cubicBezTo>
                  <a:pt x="21977" y="14724"/>
                  <a:pt x="21659" y="15244"/>
                  <a:pt x="21399" y="15750"/>
                </a:cubicBezTo>
                <a:lnTo>
                  <a:pt x="21905" y="16025"/>
                </a:lnTo>
                <a:cubicBezTo>
                  <a:pt x="22180" y="15533"/>
                  <a:pt x="22469" y="15028"/>
                  <a:pt x="22801" y="14551"/>
                </a:cubicBezTo>
                <a:lnTo>
                  <a:pt x="22310" y="14219"/>
                </a:lnTo>
                <a:close/>
                <a:moveTo>
                  <a:pt x="8150" y="15331"/>
                </a:moveTo>
                <a:lnTo>
                  <a:pt x="7731" y="15736"/>
                </a:lnTo>
                <a:cubicBezTo>
                  <a:pt x="8135" y="16169"/>
                  <a:pt x="8554" y="16588"/>
                  <a:pt x="8973" y="16993"/>
                </a:cubicBezTo>
                <a:lnTo>
                  <a:pt x="9378" y="16574"/>
                </a:lnTo>
                <a:cubicBezTo>
                  <a:pt x="8959" y="16169"/>
                  <a:pt x="8554" y="15765"/>
                  <a:pt x="8150" y="15331"/>
                </a:cubicBezTo>
                <a:close/>
                <a:moveTo>
                  <a:pt x="32929" y="15851"/>
                </a:moveTo>
                <a:cubicBezTo>
                  <a:pt x="32655" y="16328"/>
                  <a:pt x="32337" y="16790"/>
                  <a:pt x="31961" y="17267"/>
                </a:cubicBezTo>
                <a:lnTo>
                  <a:pt x="32409" y="17628"/>
                </a:lnTo>
                <a:cubicBezTo>
                  <a:pt x="32814" y="17137"/>
                  <a:pt x="33161" y="16646"/>
                  <a:pt x="33435" y="16155"/>
                </a:cubicBezTo>
                <a:lnTo>
                  <a:pt x="32929" y="15851"/>
                </a:lnTo>
                <a:close/>
                <a:moveTo>
                  <a:pt x="20634" y="17368"/>
                </a:moveTo>
                <a:cubicBezTo>
                  <a:pt x="20402" y="17932"/>
                  <a:pt x="20215" y="18495"/>
                  <a:pt x="20056" y="19059"/>
                </a:cubicBezTo>
                <a:lnTo>
                  <a:pt x="20634" y="19218"/>
                </a:lnTo>
                <a:cubicBezTo>
                  <a:pt x="20778" y="18683"/>
                  <a:pt x="20966" y="18134"/>
                  <a:pt x="21183" y="17585"/>
                </a:cubicBezTo>
                <a:lnTo>
                  <a:pt x="20634" y="17368"/>
                </a:lnTo>
                <a:close/>
                <a:moveTo>
                  <a:pt x="10678" y="17730"/>
                </a:moveTo>
                <a:lnTo>
                  <a:pt x="10303" y="18177"/>
                </a:lnTo>
                <a:cubicBezTo>
                  <a:pt x="10751" y="18568"/>
                  <a:pt x="11227" y="18929"/>
                  <a:pt x="11704" y="19276"/>
                </a:cubicBezTo>
                <a:lnTo>
                  <a:pt x="12037" y="18799"/>
                </a:lnTo>
                <a:cubicBezTo>
                  <a:pt x="11589" y="18466"/>
                  <a:pt x="11126" y="18105"/>
                  <a:pt x="10678" y="17730"/>
                </a:cubicBezTo>
                <a:close/>
                <a:moveTo>
                  <a:pt x="30791" y="18539"/>
                </a:moveTo>
                <a:cubicBezTo>
                  <a:pt x="30386" y="18958"/>
                  <a:pt x="29953" y="19333"/>
                  <a:pt x="29505" y="19680"/>
                </a:cubicBezTo>
                <a:lnTo>
                  <a:pt x="29881" y="20143"/>
                </a:lnTo>
                <a:cubicBezTo>
                  <a:pt x="30329" y="19781"/>
                  <a:pt x="30776" y="19391"/>
                  <a:pt x="31210" y="18958"/>
                </a:cubicBezTo>
                <a:lnTo>
                  <a:pt x="30791" y="18539"/>
                </a:lnTo>
                <a:close/>
                <a:moveTo>
                  <a:pt x="13481" y="19767"/>
                </a:moveTo>
                <a:lnTo>
                  <a:pt x="13164" y="20273"/>
                </a:lnTo>
                <a:cubicBezTo>
                  <a:pt x="13684" y="20590"/>
                  <a:pt x="14204" y="20879"/>
                  <a:pt x="14724" y="21154"/>
                </a:cubicBezTo>
                <a:lnTo>
                  <a:pt x="14984" y="20634"/>
                </a:lnTo>
                <a:cubicBezTo>
                  <a:pt x="14478" y="20374"/>
                  <a:pt x="13973" y="20085"/>
                  <a:pt x="13481" y="19767"/>
                </a:cubicBezTo>
                <a:close/>
                <a:moveTo>
                  <a:pt x="28103" y="20677"/>
                </a:moveTo>
                <a:cubicBezTo>
                  <a:pt x="27612" y="20981"/>
                  <a:pt x="27092" y="21241"/>
                  <a:pt x="26586" y="21472"/>
                </a:cubicBezTo>
                <a:lnTo>
                  <a:pt x="26818" y="22006"/>
                </a:lnTo>
                <a:cubicBezTo>
                  <a:pt x="27352" y="21775"/>
                  <a:pt x="27901" y="21486"/>
                  <a:pt x="28407" y="21168"/>
                </a:cubicBezTo>
                <a:lnTo>
                  <a:pt x="28103" y="20677"/>
                </a:lnTo>
                <a:close/>
                <a:moveTo>
                  <a:pt x="16559" y="21342"/>
                </a:moveTo>
                <a:lnTo>
                  <a:pt x="16342" y="21891"/>
                </a:lnTo>
                <a:cubicBezTo>
                  <a:pt x="16906" y="22122"/>
                  <a:pt x="17469" y="22310"/>
                  <a:pt x="18033" y="22469"/>
                </a:cubicBezTo>
                <a:lnTo>
                  <a:pt x="18192" y="21905"/>
                </a:lnTo>
                <a:cubicBezTo>
                  <a:pt x="17657" y="21746"/>
                  <a:pt x="17108" y="21558"/>
                  <a:pt x="16559" y="21342"/>
                </a:cubicBezTo>
                <a:close/>
                <a:moveTo>
                  <a:pt x="24968" y="22035"/>
                </a:moveTo>
                <a:cubicBezTo>
                  <a:pt x="24419" y="22180"/>
                  <a:pt x="23856" y="22295"/>
                  <a:pt x="23292" y="22368"/>
                </a:cubicBezTo>
                <a:lnTo>
                  <a:pt x="23364" y="22946"/>
                </a:lnTo>
                <a:cubicBezTo>
                  <a:pt x="23957" y="22873"/>
                  <a:pt x="24549" y="22758"/>
                  <a:pt x="25127" y="22599"/>
                </a:cubicBezTo>
                <a:lnTo>
                  <a:pt x="24968" y="22035"/>
                </a:lnTo>
                <a:close/>
                <a:moveTo>
                  <a:pt x="19709" y="20822"/>
                </a:moveTo>
                <a:cubicBezTo>
                  <a:pt x="19637" y="21356"/>
                  <a:pt x="19593" y="21891"/>
                  <a:pt x="19593" y="22397"/>
                </a:cubicBezTo>
                <a:cubicBezTo>
                  <a:pt x="19593" y="22469"/>
                  <a:pt x="19608" y="22541"/>
                  <a:pt x="19608" y="22628"/>
                </a:cubicBezTo>
                <a:lnTo>
                  <a:pt x="19810" y="22613"/>
                </a:lnTo>
                <a:lnTo>
                  <a:pt x="19781" y="22859"/>
                </a:lnTo>
                <a:cubicBezTo>
                  <a:pt x="20373" y="22960"/>
                  <a:pt x="20980" y="23018"/>
                  <a:pt x="21558" y="23032"/>
                </a:cubicBezTo>
                <a:lnTo>
                  <a:pt x="21573" y="22440"/>
                </a:lnTo>
                <a:cubicBezTo>
                  <a:pt x="21125" y="22425"/>
                  <a:pt x="20648" y="22382"/>
                  <a:pt x="20186" y="22324"/>
                </a:cubicBezTo>
                <a:cubicBezTo>
                  <a:pt x="20186" y="21862"/>
                  <a:pt x="20229" y="21385"/>
                  <a:pt x="20287" y="20908"/>
                </a:cubicBezTo>
                <a:lnTo>
                  <a:pt x="19709" y="20822"/>
                </a:lnTo>
                <a:close/>
                <a:moveTo>
                  <a:pt x="20359" y="24304"/>
                </a:moveTo>
                <a:lnTo>
                  <a:pt x="19781" y="24419"/>
                </a:lnTo>
                <a:cubicBezTo>
                  <a:pt x="19897" y="25012"/>
                  <a:pt x="20056" y="25590"/>
                  <a:pt x="20258" y="26153"/>
                </a:cubicBezTo>
                <a:lnTo>
                  <a:pt x="20807" y="25951"/>
                </a:lnTo>
                <a:cubicBezTo>
                  <a:pt x="20619" y="25416"/>
                  <a:pt x="20460" y="24867"/>
                  <a:pt x="20359" y="24304"/>
                </a:cubicBezTo>
                <a:close/>
                <a:moveTo>
                  <a:pt x="21529" y="27497"/>
                </a:moveTo>
                <a:lnTo>
                  <a:pt x="21024" y="27786"/>
                </a:lnTo>
                <a:cubicBezTo>
                  <a:pt x="21313" y="28306"/>
                  <a:pt x="21659" y="28797"/>
                  <a:pt x="22050" y="29274"/>
                </a:cubicBezTo>
                <a:lnTo>
                  <a:pt x="22497" y="28898"/>
                </a:lnTo>
                <a:cubicBezTo>
                  <a:pt x="22136" y="28451"/>
                  <a:pt x="21804" y="27988"/>
                  <a:pt x="21529" y="27497"/>
                </a:cubicBezTo>
                <a:close/>
                <a:moveTo>
                  <a:pt x="23682" y="30141"/>
                </a:moveTo>
                <a:lnTo>
                  <a:pt x="23278" y="30575"/>
                </a:lnTo>
                <a:cubicBezTo>
                  <a:pt x="23711" y="30965"/>
                  <a:pt x="24173" y="31355"/>
                  <a:pt x="24679" y="31702"/>
                </a:cubicBezTo>
                <a:lnTo>
                  <a:pt x="25011" y="31210"/>
                </a:lnTo>
                <a:cubicBezTo>
                  <a:pt x="24535" y="30878"/>
                  <a:pt x="24087" y="30517"/>
                  <a:pt x="23682" y="30141"/>
                </a:cubicBezTo>
                <a:close/>
                <a:moveTo>
                  <a:pt x="26485" y="32121"/>
                </a:moveTo>
                <a:lnTo>
                  <a:pt x="26196" y="32641"/>
                </a:lnTo>
                <a:cubicBezTo>
                  <a:pt x="26601" y="32857"/>
                  <a:pt x="27020" y="33060"/>
                  <a:pt x="27453" y="33248"/>
                </a:cubicBezTo>
                <a:cubicBezTo>
                  <a:pt x="27569" y="33305"/>
                  <a:pt x="27684" y="33363"/>
                  <a:pt x="27815" y="33406"/>
                </a:cubicBezTo>
                <a:lnTo>
                  <a:pt x="28046" y="32872"/>
                </a:lnTo>
                <a:cubicBezTo>
                  <a:pt x="27930" y="32814"/>
                  <a:pt x="27815" y="32771"/>
                  <a:pt x="27684" y="32713"/>
                </a:cubicBezTo>
                <a:cubicBezTo>
                  <a:pt x="27280" y="32525"/>
                  <a:pt x="26861" y="32323"/>
                  <a:pt x="26485" y="32121"/>
                </a:cubicBezTo>
                <a:close/>
                <a:moveTo>
                  <a:pt x="29664" y="33536"/>
                </a:moveTo>
                <a:lnTo>
                  <a:pt x="29447" y="34086"/>
                </a:lnTo>
                <a:cubicBezTo>
                  <a:pt x="29953" y="34288"/>
                  <a:pt x="30488" y="34490"/>
                  <a:pt x="31094" y="34707"/>
                </a:cubicBezTo>
                <a:lnTo>
                  <a:pt x="31297" y="34158"/>
                </a:lnTo>
                <a:cubicBezTo>
                  <a:pt x="30690" y="33941"/>
                  <a:pt x="30155" y="33739"/>
                  <a:pt x="29664" y="33536"/>
                </a:cubicBezTo>
                <a:close/>
                <a:moveTo>
                  <a:pt x="32944" y="34750"/>
                </a:moveTo>
                <a:lnTo>
                  <a:pt x="32756" y="35299"/>
                </a:lnTo>
                <a:lnTo>
                  <a:pt x="33319" y="35502"/>
                </a:lnTo>
                <a:cubicBezTo>
                  <a:pt x="33681" y="35632"/>
                  <a:pt x="34042" y="35762"/>
                  <a:pt x="34403" y="35892"/>
                </a:cubicBezTo>
                <a:lnTo>
                  <a:pt x="34605" y="35328"/>
                </a:lnTo>
                <a:cubicBezTo>
                  <a:pt x="34244" y="35198"/>
                  <a:pt x="33883" y="35083"/>
                  <a:pt x="33522" y="34952"/>
                </a:cubicBezTo>
                <a:lnTo>
                  <a:pt x="32944" y="34750"/>
                </a:lnTo>
                <a:close/>
                <a:moveTo>
                  <a:pt x="36267" y="35935"/>
                </a:moveTo>
                <a:lnTo>
                  <a:pt x="36050" y="36484"/>
                </a:lnTo>
                <a:cubicBezTo>
                  <a:pt x="36657" y="36701"/>
                  <a:pt x="37192" y="36917"/>
                  <a:pt x="37683" y="37120"/>
                </a:cubicBezTo>
                <a:lnTo>
                  <a:pt x="37914" y="36571"/>
                </a:lnTo>
                <a:cubicBezTo>
                  <a:pt x="37408" y="36368"/>
                  <a:pt x="36859" y="36152"/>
                  <a:pt x="36267" y="35935"/>
                </a:cubicBezTo>
                <a:close/>
                <a:moveTo>
                  <a:pt x="39532" y="37279"/>
                </a:moveTo>
                <a:lnTo>
                  <a:pt x="39287" y="37813"/>
                </a:lnTo>
                <a:cubicBezTo>
                  <a:pt x="39836" y="38059"/>
                  <a:pt x="40356" y="38319"/>
                  <a:pt x="40833" y="38594"/>
                </a:cubicBezTo>
                <a:lnTo>
                  <a:pt x="41122" y="38073"/>
                </a:lnTo>
                <a:cubicBezTo>
                  <a:pt x="40630" y="37799"/>
                  <a:pt x="40096" y="37539"/>
                  <a:pt x="39532" y="37279"/>
                </a:cubicBezTo>
                <a:close/>
                <a:moveTo>
                  <a:pt x="42639" y="38984"/>
                </a:moveTo>
                <a:lnTo>
                  <a:pt x="42321" y="39475"/>
                </a:lnTo>
                <a:cubicBezTo>
                  <a:pt x="42812" y="39807"/>
                  <a:pt x="43275" y="40140"/>
                  <a:pt x="43722" y="40501"/>
                </a:cubicBezTo>
                <a:lnTo>
                  <a:pt x="44084" y="40038"/>
                </a:lnTo>
                <a:cubicBezTo>
                  <a:pt x="43636" y="39677"/>
                  <a:pt x="43145" y="39316"/>
                  <a:pt x="42639" y="38984"/>
                </a:cubicBezTo>
                <a:close/>
                <a:moveTo>
                  <a:pt x="45413" y="41238"/>
                </a:moveTo>
                <a:lnTo>
                  <a:pt x="44994" y="41657"/>
                </a:lnTo>
                <a:cubicBezTo>
                  <a:pt x="45399" y="42061"/>
                  <a:pt x="45789" y="42495"/>
                  <a:pt x="46135" y="42943"/>
                </a:cubicBezTo>
                <a:lnTo>
                  <a:pt x="46598" y="42567"/>
                </a:lnTo>
                <a:cubicBezTo>
                  <a:pt x="46237" y="42105"/>
                  <a:pt x="45832" y="41657"/>
                  <a:pt x="45413" y="41238"/>
                </a:cubicBezTo>
                <a:close/>
                <a:moveTo>
                  <a:pt x="47624" y="44026"/>
                </a:moveTo>
                <a:lnTo>
                  <a:pt x="47132" y="44344"/>
                </a:lnTo>
                <a:cubicBezTo>
                  <a:pt x="47291" y="44604"/>
                  <a:pt x="47450" y="44879"/>
                  <a:pt x="47609" y="45153"/>
                </a:cubicBezTo>
                <a:cubicBezTo>
                  <a:pt x="47739" y="45384"/>
                  <a:pt x="47855" y="45616"/>
                  <a:pt x="47970" y="45847"/>
                </a:cubicBezTo>
                <a:lnTo>
                  <a:pt x="48505" y="45587"/>
                </a:lnTo>
                <a:cubicBezTo>
                  <a:pt x="48375" y="45341"/>
                  <a:pt x="48259" y="45110"/>
                  <a:pt x="48129" y="44864"/>
                </a:cubicBezTo>
                <a:cubicBezTo>
                  <a:pt x="47970" y="44590"/>
                  <a:pt x="47797" y="44301"/>
                  <a:pt x="47624" y="44026"/>
                </a:cubicBezTo>
                <a:close/>
                <a:moveTo>
                  <a:pt x="49242" y="47205"/>
                </a:moveTo>
                <a:lnTo>
                  <a:pt x="48693" y="47436"/>
                </a:lnTo>
                <a:cubicBezTo>
                  <a:pt x="48910" y="47956"/>
                  <a:pt x="49097" y="48505"/>
                  <a:pt x="49271" y="49054"/>
                </a:cubicBezTo>
                <a:lnTo>
                  <a:pt x="49834" y="48881"/>
                </a:lnTo>
                <a:cubicBezTo>
                  <a:pt x="49661" y="48318"/>
                  <a:pt x="49459" y="47754"/>
                  <a:pt x="49242" y="47205"/>
                </a:cubicBezTo>
                <a:close/>
                <a:moveTo>
                  <a:pt x="50311" y="50600"/>
                </a:moveTo>
                <a:lnTo>
                  <a:pt x="49733" y="50730"/>
                </a:lnTo>
                <a:cubicBezTo>
                  <a:pt x="49878" y="51294"/>
                  <a:pt x="49979" y="51872"/>
                  <a:pt x="50080" y="52435"/>
                </a:cubicBezTo>
                <a:lnTo>
                  <a:pt x="50658" y="52349"/>
                </a:lnTo>
                <a:cubicBezTo>
                  <a:pt x="50557" y="51756"/>
                  <a:pt x="50441" y="51178"/>
                  <a:pt x="50311" y="50600"/>
                </a:cubicBezTo>
                <a:close/>
                <a:moveTo>
                  <a:pt x="50875" y="54111"/>
                </a:moveTo>
                <a:lnTo>
                  <a:pt x="50282" y="54155"/>
                </a:lnTo>
                <a:cubicBezTo>
                  <a:pt x="50340" y="54733"/>
                  <a:pt x="50354" y="55311"/>
                  <a:pt x="50369" y="55889"/>
                </a:cubicBezTo>
                <a:lnTo>
                  <a:pt x="50947" y="55889"/>
                </a:lnTo>
                <a:cubicBezTo>
                  <a:pt x="50947" y="55296"/>
                  <a:pt x="50918" y="54704"/>
                  <a:pt x="50875" y="54111"/>
                </a:cubicBezTo>
                <a:close/>
                <a:moveTo>
                  <a:pt x="50311" y="57623"/>
                </a:moveTo>
                <a:cubicBezTo>
                  <a:pt x="50268" y="58200"/>
                  <a:pt x="50210" y="58778"/>
                  <a:pt x="50109" y="59342"/>
                </a:cubicBezTo>
                <a:lnTo>
                  <a:pt x="50701" y="59429"/>
                </a:lnTo>
                <a:cubicBezTo>
                  <a:pt x="50788" y="58851"/>
                  <a:pt x="50860" y="58258"/>
                  <a:pt x="50889" y="57666"/>
                </a:cubicBezTo>
                <a:lnTo>
                  <a:pt x="50311" y="57623"/>
                </a:lnTo>
                <a:close/>
                <a:moveTo>
                  <a:pt x="49776" y="61032"/>
                </a:moveTo>
                <a:cubicBezTo>
                  <a:pt x="49632" y="61610"/>
                  <a:pt x="49473" y="62159"/>
                  <a:pt x="49285" y="62694"/>
                </a:cubicBezTo>
                <a:lnTo>
                  <a:pt x="49834" y="62896"/>
                </a:lnTo>
                <a:cubicBezTo>
                  <a:pt x="50022" y="62333"/>
                  <a:pt x="50195" y="61769"/>
                  <a:pt x="50340" y="61177"/>
                </a:cubicBezTo>
                <a:lnTo>
                  <a:pt x="49776" y="61032"/>
                </a:lnTo>
                <a:close/>
                <a:moveTo>
                  <a:pt x="48621" y="64298"/>
                </a:moveTo>
                <a:cubicBezTo>
                  <a:pt x="48375" y="64818"/>
                  <a:pt x="48100" y="65324"/>
                  <a:pt x="47811" y="65815"/>
                </a:cubicBezTo>
                <a:lnTo>
                  <a:pt x="48303" y="66118"/>
                </a:lnTo>
                <a:cubicBezTo>
                  <a:pt x="48621" y="65613"/>
                  <a:pt x="48895" y="65093"/>
                  <a:pt x="49155" y="64543"/>
                </a:cubicBezTo>
                <a:lnTo>
                  <a:pt x="48621" y="64298"/>
                </a:lnTo>
                <a:close/>
                <a:moveTo>
                  <a:pt x="46815" y="67216"/>
                </a:moveTo>
                <a:lnTo>
                  <a:pt x="46742" y="67318"/>
                </a:lnTo>
                <a:cubicBezTo>
                  <a:pt x="46424" y="67722"/>
                  <a:pt x="46063" y="68112"/>
                  <a:pt x="45673" y="68517"/>
                </a:cubicBezTo>
                <a:lnTo>
                  <a:pt x="46092" y="68921"/>
                </a:lnTo>
                <a:cubicBezTo>
                  <a:pt x="46511" y="68502"/>
                  <a:pt x="46872" y="68098"/>
                  <a:pt x="47205" y="67679"/>
                </a:cubicBezTo>
                <a:lnTo>
                  <a:pt x="47277" y="67578"/>
                </a:lnTo>
                <a:lnTo>
                  <a:pt x="46815" y="67216"/>
                </a:lnTo>
                <a:close/>
                <a:moveTo>
                  <a:pt x="44416" y="69702"/>
                </a:moveTo>
                <a:cubicBezTo>
                  <a:pt x="44026" y="70048"/>
                  <a:pt x="43607" y="70410"/>
                  <a:pt x="43087" y="70829"/>
                </a:cubicBezTo>
                <a:lnTo>
                  <a:pt x="43462" y="71291"/>
                </a:lnTo>
                <a:cubicBezTo>
                  <a:pt x="43983" y="70858"/>
                  <a:pt x="44402" y="70496"/>
                  <a:pt x="44806" y="70150"/>
                </a:cubicBezTo>
                <a:lnTo>
                  <a:pt x="44416" y="69702"/>
                </a:lnTo>
                <a:close/>
                <a:moveTo>
                  <a:pt x="41714" y="71927"/>
                </a:moveTo>
                <a:cubicBezTo>
                  <a:pt x="41252" y="72288"/>
                  <a:pt x="40789" y="72649"/>
                  <a:pt x="40342" y="73025"/>
                </a:cubicBezTo>
                <a:lnTo>
                  <a:pt x="40717" y="73487"/>
                </a:lnTo>
                <a:cubicBezTo>
                  <a:pt x="41165" y="73112"/>
                  <a:pt x="41627" y="72750"/>
                  <a:pt x="42075" y="72389"/>
                </a:cubicBezTo>
                <a:lnTo>
                  <a:pt x="41714" y="71927"/>
                </a:lnTo>
                <a:close/>
                <a:moveTo>
                  <a:pt x="38998" y="74181"/>
                </a:moveTo>
                <a:cubicBezTo>
                  <a:pt x="38521" y="74600"/>
                  <a:pt x="38102" y="75004"/>
                  <a:pt x="37712" y="75409"/>
                </a:cubicBezTo>
                <a:lnTo>
                  <a:pt x="38145" y="75813"/>
                </a:lnTo>
                <a:cubicBezTo>
                  <a:pt x="38521" y="75423"/>
                  <a:pt x="38926" y="75033"/>
                  <a:pt x="39388" y="74614"/>
                </a:cubicBezTo>
                <a:lnTo>
                  <a:pt x="38998" y="74181"/>
                </a:lnTo>
                <a:close/>
                <a:moveTo>
                  <a:pt x="36556" y="76767"/>
                </a:moveTo>
                <a:cubicBezTo>
                  <a:pt x="36209" y="77186"/>
                  <a:pt x="35877" y="77663"/>
                  <a:pt x="35501" y="78198"/>
                </a:cubicBezTo>
                <a:lnTo>
                  <a:pt x="35978" y="78530"/>
                </a:lnTo>
                <a:cubicBezTo>
                  <a:pt x="36339" y="78010"/>
                  <a:pt x="36686" y="77547"/>
                  <a:pt x="37018" y="77128"/>
                </a:cubicBezTo>
                <a:lnTo>
                  <a:pt x="36556" y="76767"/>
                </a:lnTo>
                <a:close/>
                <a:moveTo>
                  <a:pt x="34504" y="79657"/>
                </a:moveTo>
                <a:cubicBezTo>
                  <a:pt x="34230" y="80076"/>
                  <a:pt x="33955" y="80495"/>
                  <a:pt x="33681" y="80914"/>
                </a:cubicBezTo>
                <a:lnTo>
                  <a:pt x="33551" y="81131"/>
                </a:lnTo>
                <a:lnTo>
                  <a:pt x="34042" y="81448"/>
                </a:lnTo>
                <a:lnTo>
                  <a:pt x="34172" y="81232"/>
                </a:lnTo>
                <a:cubicBezTo>
                  <a:pt x="34446" y="80813"/>
                  <a:pt x="34721" y="80394"/>
                  <a:pt x="34996" y="79975"/>
                </a:cubicBezTo>
                <a:lnTo>
                  <a:pt x="34504" y="79657"/>
                </a:lnTo>
                <a:close/>
                <a:moveTo>
                  <a:pt x="32583" y="82590"/>
                </a:moveTo>
                <a:cubicBezTo>
                  <a:pt x="32221" y="83139"/>
                  <a:pt x="31889" y="83601"/>
                  <a:pt x="31586" y="84035"/>
                </a:cubicBezTo>
                <a:lnTo>
                  <a:pt x="32062" y="84367"/>
                </a:lnTo>
                <a:cubicBezTo>
                  <a:pt x="32380" y="83934"/>
                  <a:pt x="32698" y="83471"/>
                  <a:pt x="33074" y="82922"/>
                </a:cubicBezTo>
                <a:lnTo>
                  <a:pt x="32583" y="82590"/>
                </a:lnTo>
                <a:close/>
                <a:moveTo>
                  <a:pt x="30531" y="85422"/>
                </a:moveTo>
                <a:cubicBezTo>
                  <a:pt x="30141" y="85899"/>
                  <a:pt x="29765" y="86332"/>
                  <a:pt x="29389" y="86722"/>
                </a:cubicBezTo>
                <a:lnTo>
                  <a:pt x="29823" y="87127"/>
                </a:lnTo>
                <a:cubicBezTo>
                  <a:pt x="30213" y="86722"/>
                  <a:pt x="30589" y="86289"/>
                  <a:pt x="30993" y="85783"/>
                </a:cubicBezTo>
                <a:lnTo>
                  <a:pt x="30531" y="854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290526" y="-147801"/>
            <a:ext cx="2229671" cy="5291313"/>
          </a:xfrm>
          <a:custGeom>
            <a:avLst/>
            <a:gdLst/>
            <a:ahLst/>
            <a:cxnLst/>
            <a:rect l="l" t="t" r="r" b="b"/>
            <a:pathLst>
              <a:path w="59284" h="140689" extrusionOk="0">
                <a:moveTo>
                  <a:pt x="593" y="1"/>
                </a:moveTo>
                <a:lnTo>
                  <a:pt x="1" y="59"/>
                </a:lnTo>
                <a:cubicBezTo>
                  <a:pt x="59" y="651"/>
                  <a:pt x="145" y="1258"/>
                  <a:pt x="247" y="1836"/>
                </a:cubicBezTo>
                <a:lnTo>
                  <a:pt x="825" y="1720"/>
                </a:lnTo>
                <a:cubicBezTo>
                  <a:pt x="723" y="1157"/>
                  <a:pt x="637" y="579"/>
                  <a:pt x="593" y="1"/>
                </a:cubicBezTo>
                <a:close/>
                <a:moveTo>
                  <a:pt x="1229" y="3411"/>
                </a:moveTo>
                <a:lnTo>
                  <a:pt x="666" y="3584"/>
                </a:lnTo>
                <a:cubicBezTo>
                  <a:pt x="839" y="4162"/>
                  <a:pt x="1041" y="4725"/>
                  <a:pt x="1272" y="5275"/>
                </a:cubicBezTo>
                <a:lnTo>
                  <a:pt x="1807" y="5043"/>
                </a:lnTo>
                <a:cubicBezTo>
                  <a:pt x="1590" y="4523"/>
                  <a:pt x="1403" y="3974"/>
                  <a:pt x="1229" y="3411"/>
                </a:cubicBezTo>
                <a:close/>
                <a:moveTo>
                  <a:pt x="2558" y="6618"/>
                </a:moveTo>
                <a:lnTo>
                  <a:pt x="2053" y="6893"/>
                </a:lnTo>
                <a:cubicBezTo>
                  <a:pt x="2342" y="7427"/>
                  <a:pt x="2660" y="7933"/>
                  <a:pt x="3006" y="8424"/>
                </a:cubicBezTo>
                <a:lnTo>
                  <a:pt x="3483" y="8092"/>
                </a:lnTo>
                <a:cubicBezTo>
                  <a:pt x="3151" y="7615"/>
                  <a:pt x="2847" y="7124"/>
                  <a:pt x="2558" y="6618"/>
                </a:cubicBezTo>
                <a:close/>
                <a:moveTo>
                  <a:pt x="4567" y="9436"/>
                </a:moveTo>
                <a:lnTo>
                  <a:pt x="4133" y="9826"/>
                </a:lnTo>
                <a:cubicBezTo>
                  <a:pt x="4523" y="10274"/>
                  <a:pt x="4957" y="10707"/>
                  <a:pt x="5405" y="11097"/>
                </a:cubicBezTo>
                <a:lnTo>
                  <a:pt x="5795" y="10664"/>
                </a:lnTo>
                <a:cubicBezTo>
                  <a:pt x="5361" y="10274"/>
                  <a:pt x="4942" y="9869"/>
                  <a:pt x="4567" y="9436"/>
                </a:cubicBezTo>
                <a:close/>
                <a:moveTo>
                  <a:pt x="7153" y="11733"/>
                </a:moveTo>
                <a:lnTo>
                  <a:pt x="6821" y="12210"/>
                </a:lnTo>
                <a:cubicBezTo>
                  <a:pt x="7312" y="12557"/>
                  <a:pt x="7818" y="12875"/>
                  <a:pt x="8352" y="13164"/>
                </a:cubicBezTo>
                <a:lnTo>
                  <a:pt x="8641" y="12643"/>
                </a:lnTo>
                <a:cubicBezTo>
                  <a:pt x="8121" y="12369"/>
                  <a:pt x="7630" y="12051"/>
                  <a:pt x="7153" y="11733"/>
                </a:cubicBezTo>
                <a:close/>
                <a:moveTo>
                  <a:pt x="10202" y="13409"/>
                </a:moveTo>
                <a:lnTo>
                  <a:pt x="9971" y="13944"/>
                </a:lnTo>
                <a:cubicBezTo>
                  <a:pt x="10520" y="14175"/>
                  <a:pt x="11083" y="14377"/>
                  <a:pt x="11661" y="14565"/>
                </a:cubicBezTo>
                <a:lnTo>
                  <a:pt x="11834" y="14002"/>
                </a:lnTo>
                <a:cubicBezTo>
                  <a:pt x="11271" y="13828"/>
                  <a:pt x="10722" y="13626"/>
                  <a:pt x="10202" y="13409"/>
                </a:cubicBezTo>
                <a:close/>
                <a:moveTo>
                  <a:pt x="36368" y="13973"/>
                </a:moveTo>
                <a:cubicBezTo>
                  <a:pt x="35805" y="13987"/>
                  <a:pt x="35198" y="14002"/>
                  <a:pt x="34591" y="14016"/>
                </a:cubicBezTo>
                <a:lnTo>
                  <a:pt x="34620" y="14608"/>
                </a:lnTo>
                <a:cubicBezTo>
                  <a:pt x="35227" y="14580"/>
                  <a:pt x="35819" y="14565"/>
                  <a:pt x="36368" y="14565"/>
                </a:cubicBezTo>
                <a:lnTo>
                  <a:pt x="36368" y="13973"/>
                </a:lnTo>
                <a:close/>
                <a:moveTo>
                  <a:pt x="38145" y="14002"/>
                </a:moveTo>
                <a:lnTo>
                  <a:pt x="38131" y="14594"/>
                </a:lnTo>
                <a:cubicBezTo>
                  <a:pt x="38723" y="14623"/>
                  <a:pt x="39316" y="14652"/>
                  <a:pt x="39879" y="14710"/>
                </a:cubicBezTo>
                <a:lnTo>
                  <a:pt x="39937" y="14117"/>
                </a:lnTo>
                <a:cubicBezTo>
                  <a:pt x="39359" y="14074"/>
                  <a:pt x="38752" y="14030"/>
                  <a:pt x="38145" y="14002"/>
                </a:cubicBezTo>
                <a:close/>
                <a:moveTo>
                  <a:pt x="32814" y="14117"/>
                </a:moveTo>
                <a:cubicBezTo>
                  <a:pt x="32221" y="14161"/>
                  <a:pt x="31644" y="14204"/>
                  <a:pt x="31051" y="14247"/>
                </a:cubicBezTo>
                <a:lnTo>
                  <a:pt x="31095" y="14840"/>
                </a:lnTo>
                <a:cubicBezTo>
                  <a:pt x="31687" y="14782"/>
                  <a:pt x="32265" y="14738"/>
                  <a:pt x="32857" y="14710"/>
                </a:cubicBezTo>
                <a:lnTo>
                  <a:pt x="32814" y="14117"/>
                </a:lnTo>
                <a:close/>
                <a:moveTo>
                  <a:pt x="29274" y="14406"/>
                </a:moveTo>
                <a:lnTo>
                  <a:pt x="27526" y="14580"/>
                </a:lnTo>
                <a:lnTo>
                  <a:pt x="27569" y="15157"/>
                </a:lnTo>
                <a:lnTo>
                  <a:pt x="29332" y="14999"/>
                </a:lnTo>
                <a:lnTo>
                  <a:pt x="29274" y="14406"/>
                </a:lnTo>
                <a:close/>
                <a:moveTo>
                  <a:pt x="41700" y="14334"/>
                </a:moveTo>
                <a:lnTo>
                  <a:pt x="41613" y="14912"/>
                </a:lnTo>
                <a:cubicBezTo>
                  <a:pt x="42206" y="14999"/>
                  <a:pt x="42783" y="15114"/>
                  <a:pt x="43333" y="15230"/>
                </a:cubicBezTo>
                <a:lnTo>
                  <a:pt x="43463" y="14652"/>
                </a:lnTo>
                <a:cubicBezTo>
                  <a:pt x="42885" y="14536"/>
                  <a:pt x="42307" y="14421"/>
                  <a:pt x="41700" y="14334"/>
                </a:cubicBezTo>
                <a:close/>
                <a:moveTo>
                  <a:pt x="13510" y="14449"/>
                </a:moveTo>
                <a:lnTo>
                  <a:pt x="13395" y="15027"/>
                </a:lnTo>
                <a:cubicBezTo>
                  <a:pt x="13958" y="15157"/>
                  <a:pt x="14551" y="15259"/>
                  <a:pt x="15158" y="15345"/>
                </a:cubicBezTo>
                <a:lnTo>
                  <a:pt x="15230" y="14767"/>
                </a:lnTo>
                <a:cubicBezTo>
                  <a:pt x="14652" y="14681"/>
                  <a:pt x="14074" y="14580"/>
                  <a:pt x="13510" y="14449"/>
                </a:cubicBezTo>
                <a:close/>
                <a:moveTo>
                  <a:pt x="25763" y="14738"/>
                </a:moveTo>
                <a:cubicBezTo>
                  <a:pt x="25171" y="14796"/>
                  <a:pt x="24593" y="14840"/>
                  <a:pt x="24000" y="14883"/>
                </a:cubicBezTo>
                <a:lnTo>
                  <a:pt x="24044" y="15475"/>
                </a:lnTo>
                <a:cubicBezTo>
                  <a:pt x="24636" y="15432"/>
                  <a:pt x="25228" y="15374"/>
                  <a:pt x="25806" y="15331"/>
                </a:cubicBezTo>
                <a:lnTo>
                  <a:pt x="25763" y="14738"/>
                </a:lnTo>
                <a:close/>
                <a:moveTo>
                  <a:pt x="16978" y="14941"/>
                </a:moveTo>
                <a:lnTo>
                  <a:pt x="16935" y="15533"/>
                </a:lnTo>
                <a:cubicBezTo>
                  <a:pt x="17498" y="15576"/>
                  <a:pt x="18105" y="15605"/>
                  <a:pt x="18712" y="15620"/>
                </a:cubicBezTo>
                <a:lnTo>
                  <a:pt x="18726" y="15027"/>
                </a:lnTo>
                <a:cubicBezTo>
                  <a:pt x="18134" y="15013"/>
                  <a:pt x="17542" y="14984"/>
                  <a:pt x="16978" y="14941"/>
                </a:cubicBezTo>
                <a:close/>
                <a:moveTo>
                  <a:pt x="22237" y="14984"/>
                </a:moveTo>
                <a:cubicBezTo>
                  <a:pt x="21631" y="15013"/>
                  <a:pt x="21053" y="15027"/>
                  <a:pt x="20489" y="15042"/>
                </a:cubicBezTo>
                <a:lnTo>
                  <a:pt x="20489" y="15634"/>
                </a:lnTo>
                <a:cubicBezTo>
                  <a:pt x="21067" y="15620"/>
                  <a:pt x="21645" y="15605"/>
                  <a:pt x="22266" y="15576"/>
                </a:cubicBezTo>
                <a:lnTo>
                  <a:pt x="22237" y="14984"/>
                </a:lnTo>
                <a:close/>
                <a:moveTo>
                  <a:pt x="45196" y="15100"/>
                </a:moveTo>
                <a:lnTo>
                  <a:pt x="45023" y="15663"/>
                </a:lnTo>
                <a:cubicBezTo>
                  <a:pt x="45587" y="15837"/>
                  <a:pt x="46150" y="16024"/>
                  <a:pt x="46685" y="16227"/>
                </a:cubicBezTo>
                <a:lnTo>
                  <a:pt x="46887" y="15678"/>
                </a:lnTo>
                <a:cubicBezTo>
                  <a:pt x="46338" y="15461"/>
                  <a:pt x="45774" y="15273"/>
                  <a:pt x="45196" y="15100"/>
                </a:cubicBezTo>
                <a:close/>
                <a:moveTo>
                  <a:pt x="48534" y="16415"/>
                </a:moveTo>
                <a:lnTo>
                  <a:pt x="48274" y="16935"/>
                </a:lnTo>
                <a:cubicBezTo>
                  <a:pt x="48794" y="17195"/>
                  <a:pt x="49314" y="17469"/>
                  <a:pt x="49791" y="17773"/>
                </a:cubicBezTo>
                <a:lnTo>
                  <a:pt x="50109" y="17281"/>
                </a:lnTo>
                <a:cubicBezTo>
                  <a:pt x="49603" y="16964"/>
                  <a:pt x="49069" y="16675"/>
                  <a:pt x="48534" y="16415"/>
                </a:cubicBezTo>
                <a:close/>
                <a:moveTo>
                  <a:pt x="51597" y="18278"/>
                </a:moveTo>
                <a:lnTo>
                  <a:pt x="51236" y="18755"/>
                </a:lnTo>
                <a:cubicBezTo>
                  <a:pt x="51698" y="19102"/>
                  <a:pt x="52161" y="19478"/>
                  <a:pt x="52580" y="19853"/>
                </a:cubicBezTo>
                <a:lnTo>
                  <a:pt x="52984" y="19420"/>
                </a:lnTo>
                <a:cubicBezTo>
                  <a:pt x="52536" y="19015"/>
                  <a:pt x="52074" y="18640"/>
                  <a:pt x="51597" y="18278"/>
                </a:cubicBezTo>
                <a:close/>
                <a:moveTo>
                  <a:pt x="54256" y="20677"/>
                </a:moveTo>
                <a:lnTo>
                  <a:pt x="53822" y="21081"/>
                </a:lnTo>
                <a:cubicBezTo>
                  <a:pt x="54212" y="21500"/>
                  <a:pt x="54588" y="21948"/>
                  <a:pt x="54949" y="22411"/>
                </a:cubicBezTo>
                <a:lnTo>
                  <a:pt x="55412" y="22064"/>
                </a:lnTo>
                <a:cubicBezTo>
                  <a:pt x="55050" y="21587"/>
                  <a:pt x="54660" y="21125"/>
                  <a:pt x="54256" y="20677"/>
                </a:cubicBezTo>
                <a:close/>
                <a:moveTo>
                  <a:pt x="56437" y="23538"/>
                </a:moveTo>
                <a:lnTo>
                  <a:pt x="55932" y="23841"/>
                </a:lnTo>
                <a:cubicBezTo>
                  <a:pt x="56235" y="24332"/>
                  <a:pt x="56524" y="24853"/>
                  <a:pt x="56784" y="25373"/>
                </a:cubicBezTo>
                <a:lnTo>
                  <a:pt x="57319" y="25098"/>
                </a:lnTo>
                <a:cubicBezTo>
                  <a:pt x="57044" y="24564"/>
                  <a:pt x="56755" y="24043"/>
                  <a:pt x="56437" y="23538"/>
                </a:cubicBezTo>
                <a:close/>
                <a:moveTo>
                  <a:pt x="58041" y="26745"/>
                </a:moveTo>
                <a:lnTo>
                  <a:pt x="57492" y="26962"/>
                </a:lnTo>
                <a:cubicBezTo>
                  <a:pt x="57694" y="27497"/>
                  <a:pt x="57882" y="28060"/>
                  <a:pt x="58041" y="28609"/>
                </a:cubicBezTo>
                <a:lnTo>
                  <a:pt x="58605" y="28450"/>
                </a:lnTo>
                <a:cubicBezTo>
                  <a:pt x="58446" y="27887"/>
                  <a:pt x="58258" y="27309"/>
                  <a:pt x="58041" y="26745"/>
                </a:cubicBezTo>
                <a:close/>
                <a:moveTo>
                  <a:pt x="59009" y="30199"/>
                </a:moveTo>
                <a:lnTo>
                  <a:pt x="58431" y="30314"/>
                </a:lnTo>
                <a:cubicBezTo>
                  <a:pt x="58533" y="30878"/>
                  <a:pt x="58605" y="31456"/>
                  <a:pt x="58648" y="32034"/>
                </a:cubicBezTo>
                <a:lnTo>
                  <a:pt x="59226" y="31990"/>
                </a:lnTo>
                <a:cubicBezTo>
                  <a:pt x="59183" y="31398"/>
                  <a:pt x="59110" y="30791"/>
                  <a:pt x="59009" y="30199"/>
                </a:cubicBezTo>
                <a:close/>
                <a:moveTo>
                  <a:pt x="58691" y="33767"/>
                </a:moveTo>
                <a:cubicBezTo>
                  <a:pt x="58677" y="34345"/>
                  <a:pt x="58634" y="34938"/>
                  <a:pt x="58561" y="35501"/>
                </a:cubicBezTo>
                <a:lnTo>
                  <a:pt x="59139" y="35574"/>
                </a:lnTo>
                <a:cubicBezTo>
                  <a:pt x="59212" y="34981"/>
                  <a:pt x="59269" y="34389"/>
                  <a:pt x="59284" y="33782"/>
                </a:cubicBezTo>
                <a:lnTo>
                  <a:pt x="58691" y="33767"/>
                </a:lnTo>
                <a:close/>
                <a:moveTo>
                  <a:pt x="58244" y="37206"/>
                </a:moveTo>
                <a:cubicBezTo>
                  <a:pt x="58113" y="37770"/>
                  <a:pt x="57940" y="38333"/>
                  <a:pt x="57752" y="38868"/>
                </a:cubicBezTo>
                <a:lnTo>
                  <a:pt x="58301" y="39070"/>
                </a:lnTo>
                <a:cubicBezTo>
                  <a:pt x="58504" y="38507"/>
                  <a:pt x="58677" y="37929"/>
                  <a:pt x="58807" y="37351"/>
                </a:cubicBezTo>
                <a:lnTo>
                  <a:pt x="58244" y="37206"/>
                </a:lnTo>
                <a:close/>
                <a:moveTo>
                  <a:pt x="57073" y="40472"/>
                </a:moveTo>
                <a:cubicBezTo>
                  <a:pt x="56828" y="40992"/>
                  <a:pt x="56539" y="41498"/>
                  <a:pt x="56235" y="41989"/>
                </a:cubicBezTo>
                <a:lnTo>
                  <a:pt x="56726" y="42307"/>
                </a:lnTo>
                <a:cubicBezTo>
                  <a:pt x="57044" y="41801"/>
                  <a:pt x="57348" y="41266"/>
                  <a:pt x="57608" y="40732"/>
                </a:cubicBezTo>
                <a:lnTo>
                  <a:pt x="57073" y="40472"/>
                </a:lnTo>
                <a:close/>
                <a:moveTo>
                  <a:pt x="55238" y="43419"/>
                </a:moveTo>
                <a:cubicBezTo>
                  <a:pt x="54877" y="43867"/>
                  <a:pt x="54501" y="44301"/>
                  <a:pt x="54097" y="44720"/>
                </a:cubicBezTo>
                <a:lnTo>
                  <a:pt x="54516" y="45139"/>
                </a:lnTo>
                <a:cubicBezTo>
                  <a:pt x="54935" y="44705"/>
                  <a:pt x="55325" y="44243"/>
                  <a:pt x="55701" y="43780"/>
                </a:cubicBezTo>
                <a:lnTo>
                  <a:pt x="55238" y="43419"/>
                </a:lnTo>
                <a:close/>
                <a:moveTo>
                  <a:pt x="52825" y="45904"/>
                </a:moveTo>
                <a:cubicBezTo>
                  <a:pt x="52392" y="46280"/>
                  <a:pt x="51929" y="46641"/>
                  <a:pt x="51438" y="46974"/>
                </a:cubicBezTo>
                <a:lnTo>
                  <a:pt x="51785" y="47450"/>
                </a:lnTo>
                <a:cubicBezTo>
                  <a:pt x="52276" y="47104"/>
                  <a:pt x="52753" y="46742"/>
                  <a:pt x="53201" y="46352"/>
                </a:cubicBezTo>
                <a:lnTo>
                  <a:pt x="52825" y="45904"/>
                </a:lnTo>
                <a:close/>
                <a:moveTo>
                  <a:pt x="49964" y="47927"/>
                </a:moveTo>
                <a:cubicBezTo>
                  <a:pt x="49459" y="48245"/>
                  <a:pt x="48953" y="48563"/>
                  <a:pt x="48476" y="48881"/>
                </a:cubicBezTo>
                <a:lnTo>
                  <a:pt x="48794" y="49372"/>
                </a:lnTo>
                <a:cubicBezTo>
                  <a:pt x="49271" y="49054"/>
                  <a:pt x="49762" y="48736"/>
                  <a:pt x="50282" y="48418"/>
                </a:cubicBezTo>
                <a:lnTo>
                  <a:pt x="49964" y="47927"/>
                </a:lnTo>
                <a:close/>
                <a:moveTo>
                  <a:pt x="47017" y="49907"/>
                </a:moveTo>
                <a:cubicBezTo>
                  <a:pt x="46526" y="50268"/>
                  <a:pt x="46049" y="50644"/>
                  <a:pt x="45601" y="51005"/>
                </a:cubicBezTo>
                <a:lnTo>
                  <a:pt x="45977" y="51467"/>
                </a:lnTo>
                <a:cubicBezTo>
                  <a:pt x="46410" y="51106"/>
                  <a:pt x="46887" y="50745"/>
                  <a:pt x="47364" y="50383"/>
                </a:cubicBezTo>
                <a:lnTo>
                  <a:pt x="47017" y="49907"/>
                </a:lnTo>
                <a:close/>
                <a:moveTo>
                  <a:pt x="44257" y="52190"/>
                </a:moveTo>
                <a:cubicBezTo>
                  <a:pt x="43809" y="52594"/>
                  <a:pt x="43390" y="53028"/>
                  <a:pt x="42986" y="53447"/>
                </a:cubicBezTo>
                <a:lnTo>
                  <a:pt x="43419" y="53851"/>
                </a:lnTo>
                <a:cubicBezTo>
                  <a:pt x="43809" y="53432"/>
                  <a:pt x="44228" y="53013"/>
                  <a:pt x="44662" y="52609"/>
                </a:cubicBezTo>
                <a:lnTo>
                  <a:pt x="44257" y="52190"/>
                </a:lnTo>
                <a:close/>
                <a:moveTo>
                  <a:pt x="41815" y="54805"/>
                </a:moveTo>
                <a:cubicBezTo>
                  <a:pt x="41440" y="55282"/>
                  <a:pt x="41093" y="55773"/>
                  <a:pt x="40775" y="56264"/>
                </a:cubicBezTo>
                <a:lnTo>
                  <a:pt x="41266" y="56582"/>
                </a:lnTo>
                <a:cubicBezTo>
                  <a:pt x="41570" y="56105"/>
                  <a:pt x="41917" y="55628"/>
                  <a:pt x="42278" y="55166"/>
                </a:cubicBezTo>
                <a:lnTo>
                  <a:pt x="41815" y="54805"/>
                </a:lnTo>
                <a:close/>
                <a:moveTo>
                  <a:pt x="39879" y="57825"/>
                </a:moveTo>
                <a:cubicBezTo>
                  <a:pt x="39605" y="58374"/>
                  <a:pt x="39359" y="58923"/>
                  <a:pt x="39157" y="59486"/>
                </a:cubicBezTo>
                <a:lnTo>
                  <a:pt x="39720" y="59674"/>
                </a:lnTo>
                <a:cubicBezTo>
                  <a:pt x="39908" y="59154"/>
                  <a:pt x="40139" y="58619"/>
                  <a:pt x="40399" y="58085"/>
                </a:cubicBezTo>
                <a:lnTo>
                  <a:pt x="39879" y="57825"/>
                </a:lnTo>
                <a:close/>
                <a:moveTo>
                  <a:pt x="38651" y="61206"/>
                </a:moveTo>
                <a:cubicBezTo>
                  <a:pt x="38550" y="61668"/>
                  <a:pt x="38478" y="62130"/>
                  <a:pt x="38420" y="62593"/>
                </a:cubicBezTo>
                <a:cubicBezTo>
                  <a:pt x="38406" y="62737"/>
                  <a:pt x="38391" y="62867"/>
                  <a:pt x="38377" y="62997"/>
                </a:cubicBezTo>
                <a:lnTo>
                  <a:pt x="38969" y="63041"/>
                </a:lnTo>
                <a:cubicBezTo>
                  <a:pt x="38969" y="62925"/>
                  <a:pt x="38983" y="62795"/>
                  <a:pt x="38998" y="62665"/>
                </a:cubicBezTo>
                <a:cubicBezTo>
                  <a:pt x="39056" y="62231"/>
                  <a:pt x="39128" y="61784"/>
                  <a:pt x="39229" y="61336"/>
                </a:cubicBezTo>
                <a:lnTo>
                  <a:pt x="38651" y="61206"/>
                </a:lnTo>
                <a:close/>
                <a:moveTo>
                  <a:pt x="38955" y="64774"/>
                </a:moveTo>
                <a:lnTo>
                  <a:pt x="38362" y="64803"/>
                </a:lnTo>
                <a:cubicBezTo>
                  <a:pt x="38406" y="65367"/>
                  <a:pt x="38492" y="65959"/>
                  <a:pt x="38608" y="66595"/>
                </a:cubicBezTo>
                <a:lnTo>
                  <a:pt x="39186" y="66494"/>
                </a:lnTo>
                <a:cubicBezTo>
                  <a:pt x="39070" y="65873"/>
                  <a:pt x="38998" y="65309"/>
                  <a:pt x="38955" y="64774"/>
                </a:cubicBezTo>
                <a:close/>
                <a:moveTo>
                  <a:pt x="39561" y="68199"/>
                </a:moveTo>
                <a:lnTo>
                  <a:pt x="38998" y="68343"/>
                </a:lnTo>
                <a:lnTo>
                  <a:pt x="39142" y="68921"/>
                </a:lnTo>
                <a:cubicBezTo>
                  <a:pt x="39229" y="69297"/>
                  <a:pt x="39330" y="69673"/>
                  <a:pt x="39417" y="70048"/>
                </a:cubicBezTo>
                <a:lnTo>
                  <a:pt x="39995" y="69918"/>
                </a:lnTo>
                <a:cubicBezTo>
                  <a:pt x="39894" y="69543"/>
                  <a:pt x="39807" y="69152"/>
                  <a:pt x="39706" y="68777"/>
                </a:cubicBezTo>
                <a:lnTo>
                  <a:pt x="39561" y="68199"/>
                </a:lnTo>
                <a:close/>
                <a:moveTo>
                  <a:pt x="40342" y="71681"/>
                </a:moveTo>
                <a:lnTo>
                  <a:pt x="39764" y="71768"/>
                </a:lnTo>
                <a:cubicBezTo>
                  <a:pt x="39836" y="72273"/>
                  <a:pt x="39894" y="72750"/>
                  <a:pt x="39908" y="73212"/>
                </a:cubicBezTo>
                <a:cubicBezTo>
                  <a:pt x="39908" y="73299"/>
                  <a:pt x="39908" y="73400"/>
                  <a:pt x="39923" y="73487"/>
                </a:cubicBezTo>
                <a:lnTo>
                  <a:pt x="40501" y="73473"/>
                </a:lnTo>
                <a:cubicBezTo>
                  <a:pt x="40501" y="73386"/>
                  <a:pt x="40501" y="73285"/>
                  <a:pt x="40501" y="73184"/>
                </a:cubicBezTo>
                <a:cubicBezTo>
                  <a:pt x="40472" y="72707"/>
                  <a:pt x="40428" y="72201"/>
                  <a:pt x="40342" y="71681"/>
                </a:cubicBezTo>
                <a:close/>
                <a:moveTo>
                  <a:pt x="39778" y="75192"/>
                </a:moveTo>
                <a:cubicBezTo>
                  <a:pt x="39677" y="75741"/>
                  <a:pt x="39547" y="76305"/>
                  <a:pt x="39359" y="76868"/>
                </a:cubicBezTo>
                <a:lnTo>
                  <a:pt x="39923" y="77041"/>
                </a:lnTo>
                <a:cubicBezTo>
                  <a:pt x="40110" y="76449"/>
                  <a:pt x="40255" y="75857"/>
                  <a:pt x="40356" y="75293"/>
                </a:cubicBezTo>
                <a:lnTo>
                  <a:pt x="39778" y="75192"/>
                </a:lnTo>
                <a:close/>
                <a:moveTo>
                  <a:pt x="38752" y="78501"/>
                </a:moveTo>
                <a:cubicBezTo>
                  <a:pt x="38536" y="79021"/>
                  <a:pt x="38275" y="79555"/>
                  <a:pt x="37987" y="80061"/>
                </a:cubicBezTo>
                <a:lnTo>
                  <a:pt x="38507" y="80350"/>
                </a:lnTo>
                <a:cubicBezTo>
                  <a:pt x="38796" y="79816"/>
                  <a:pt x="39056" y="79267"/>
                  <a:pt x="39301" y="78732"/>
                </a:cubicBezTo>
                <a:lnTo>
                  <a:pt x="38752" y="78501"/>
                </a:lnTo>
                <a:close/>
                <a:moveTo>
                  <a:pt x="37076" y="81549"/>
                </a:moveTo>
                <a:cubicBezTo>
                  <a:pt x="36744" y="82041"/>
                  <a:pt x="36397" y="82503"/>
                  <a:pt x="36036" y="82951"/>
                </a:cubicBezTo>
                <a:lnTo>
                  <a:pt x="36498" y="83327"/>
                </a:lnTo>
                <a:cubicBezTo>
                  <a:pt x="36860" y="82864"/>
                  <a:pt x="37221" y="82387"/>
                  <a:pt x="37568" y="81882"/>
                </a:cubicBezTo>
                <a:lnTo>
                  <a:pt x="37076" y="81549"/>
                </a:lnTo>
                <a:close/>
                <a:moveTo>
                  <a:pt x="34866" y="84222"/>
                </a:moveTo>
                <a:cubicBezTo>
                  <a:pt x="34692" y="84381"/>
                  <a:pt x="34533" y="84540"/>
                  <a:pt x="34360" y="84685"/>
                </a:cubicBezTo>
                <a:cubicBezTo>
                  <a:pt x="34100" y="84902"/>
                  <a:pt x="33825" y="85118"/>
                  <a:pt x="33536" y="85321"/>
                </a:cubicBezTo>
                <a:lnTo>
                  <a:pt x="33869" y="85797"/>
                </a:lnTo>
                <a:cubicBezTo>
                  <a:pt x="34172" y="85581"/>
                  <a:pt x="34475" y="85364"/>
                  <a:pt x="34736" y="85133"/>
                </a:cubicBezTo>
                <a:cubicBezTo>
                  <a:pt x="34923" y="84974"/>
                  <a:pt x="35097" y="84815"/>
                  <a:pt x="35270" y="84641"/>
                </a:cubicBezTo>
                <a:lnTo>
                  <a:pt x="34866" y="84222"/>
                </a:lnTo>
                <a:close/>
                <a:moveTo>
                  <a:pt x="32048" y="86216"/>
                </a:moveTo>
                <a:cubicBezTo>
                  <a:pt x="31600" y="86448"/>
                  <a:pt x="31095" y="86693"/>
                  <a:pt x="30473" y="86968"/>
                </a:cubicBezTo>
                <a:lnTo>
                  <a:pt x="30719" y="87502"/>
                </a:lnTo>
                <a:cubicBezTo>
                  <a:pt x="31340" y="87228"/>
                  <a:pt x="31860" y="86982"/>
                  <a:pt x="32323" y="86737"/>
                </a:cubicBezTo>
                <a:lnTo>
                  <a:pt x="32048" y="86216"/>
                </a:lnTo>
                <a:close/>
                <a:moveTo>
                  <a:pt x="28855" y="87661"/>
                </a:moveTo>
                <a:cubicBezTo>
                  <a:pt x="28335" y="87878"/>
                  <a:pt x="27771" y="88124"/>
                  <a:pt x="27222" y="88369"/>
                </a:cubicBezTo>
                <a:lnTo>
                  <a:pt x="27468" y="88904"/>
                </a:lnTo>
                <a:cubicBezTo>
                  <a:pt x="28017" y="88658"/>
                  <a:pt x="28566" y="88427"/>
                  <a:pt x="29086" y="88196"/>
                </a:cubicBezTo>
                <a:lnTo>
                  <a:pt x="28855" y="87661"/>
                </a:lnTo>
                <a:close/>
                <a:moveTo>
                  <a:pt x="25618" y="89178"/>
                </a:moveTo>
                <a:cubicBezTo>
                  <a:pt x="25055" y="89496"/>
                  <a:pt x="24564" y="89814"/>
                  <a:pt x="24101" y="90161"/>
                </a:cubicBezTo>
                <a:lnTo>
                  <a:pt x="24463" y="90638"/>
                </a:lnTo>
                <a:cubicBezTo>
                  <a:pt x="24896" y="90305"/>
                  <a:pt x="25373" y="90002"/>
                  <a:pt x="25907" y="89698"/>
                </a:cubicBezTo>
                <a:lnTo>
                  <a:pt x="25618" y="89178"/>
                </a:lnTo>
                <a:close/>
                <a:moveTo>
                  <a:pt x="22743" y="91331"/>
                </a:moveTo>
                <a:cubicBezTo>
                  <a:pt x="22295" y="91765"/>
                  <a:pt x="21876" y="92213"/>
                  <a:pt x="21515" y="92660"/>
                </a:cubicBezTo>
                <a:lnTo>
                  <a:pt x="21977" y="93036"/>
                </a:lnTo>
                <a:cubicBezTo>
                  <a:pt x="22324" y="92603"/>
                  <a:pt x="22714" y="92169"/>
                  <a:pt x="23148" y="91765"/>
                </a:cubicBezTo>
                <a:lnTo>
                  <a:pt x="22743" y="91331"/>
                </a:lnTo>
                <a:close/>
                <a:moveTo>
                  <a:pt x="20475" y="94134"/>
                </a:moveTo>
                <a:cubicBezTo>
                  <a:pt x="20157" y="94669"/>
                  <a:pt x="19882" y="95218"/>
                  <a:pt x="19666" y="95767"/>
                </a:cubicBezTo>
                <a:lnTo>
                  <a:pt x="20215" y="95984"/>
                </a:lnTo>
                <a:cubicBezTo>
                  <a:pt x="20417" y="95464"/>
                  <a:pt x="20677" y="94943"/>
                  <a:pt x="20980" y="94438"/>
                </a:cubicBezTo>
                <a:lnTo>
                  <a:pt x="20475" y="94134"/>
                </a:lnTo>
                <a:close/>
                <a:moveTo>
                  <a:pt x="19145" y="97515"/>
                </a:moveTo>
                <a:cubicBezTo>
                  <a:pt x="19030" y="98108"/>
                  <a:pt x="18972" y="98715"/>
                  <a:pt x="18972" y="99321"/>
                </a:cubicBezTo>
                <a:lnTo>
                  <a:pt x="19550" y="99321"/>
                </a:lnTo>
                <a:cubicBezTo>
                  <a:pt x="19550" y="98758"/>
                  <a:pt x="19608" y="98180"/>
                  <a:pt x="19723" y="97631"/>
                </a:cubicBezTo>
                <a:lnTo>
                  <a:pt x="19145" y="97515"/>
                </a:lnTo>
                <a:close/>
                <a:moveTo>
                  <a:pt x="19709" y="101041"/>
                </a:moveTo>
                <a:lnTo>
                  <a:pt x="19131" y="101127"/>
                </a:lnTo>
                <a:cubicBezTo>
                  <a:pt x="19232" y="101734"/>
                  <a:pt x="19362" y="102312"/>
                  <a:pt x="19507" y="102890"/>
                </a:cubicBezTo>
                <a:lnTo>
                  <a:pt x="20085" y="102731"/>
                </a:lnTo>
                <a:cubicBezTo>
                  <a:pt x="19926" y="102182"/>
                  <a:pt x="19810" y="101619"/>
                  <a:pt x="19709" y="101041"/>
                </a:cubicBezTo>
                <a:close/>
                <a:moveTo>
                  <a:pt x="20619" y="104378"/>
                </a:moveTo>
                <a:lnTo>
                  <a:pt x="20070" y="104595"/>
                </a:lnTo>
                <a:cubicBezTo>
                  <a:pt x="20287" y="105144"/>
                  <a:pt x="20518" y="105679"/>
                  <a:pt x="20793" y="106242"/>
                </a:cubicBezTo>
                <a:lnTo>
                  <a:pt x="21327" y="105982"/>
                </a:lnTo>
                <a:cubicBezTo>
                  <a:pt x="21053" y="105433"/>
                  <a:pt x="20822" y="104913"/>
                  <a:pt x="20619" y="104378"/>
                </a:cubicBezTo>
                <a:close/>
                <a:moveTo>
                  <a:pt x="22165" y="107514"/>
                </a:moveTo>
                <a:lnTo>
                  <a:pt x="21660" y="107803"/>
                </a:lnTo>
                <a:cubicBezTo>
                  <a:pt x="21934" y="108265"/>
                  <a:pt x="22237" y="108756"/>
                  <a:pt x="22613" y="109320"/>
                </a:cubicBezTo>
                <a:lnTo>
                  <a:pt x="23104" y="108988"/>
                </a:lnTo>
                <a:cubicBezTo>
                  <a:pt x="22743" y="108439"/>
                  <a:pt x="22425" y="107962"/>
                  <a:pt x="22165" y="107514"/>
                </a:cubicBezTo>
                <a:close/>
                <a:moveTo>
                  <a:pt x="24087" y="110461"/>
                </a:moveTo>
                <a:lnTo>
                  <a:pt x="23596" y="110794"/>
                </a:lnTo>
                <a:lnTo>
                  <a:pt x="23711" y="110967"/>
                </a:lnTo>
                <a:cubicBezTo>
                  <a:pt x="24000" y="111386"/>
                  <a:pt x="24289" y="111805"/>
                  <a:pt x="24593" y="112253"/>
                </a:cubicBezTo>
                <a:lnTo>
                  <a:pt x="25069" y="111921"/>
                </a:lnTo>
                <a:cubicBezTo>
                  <a:pt x="24780" y="111487"/>
                  <a:pt x="24491" y="111054"/>
                  <a:pt x="24202" y="110635"/>
                </a:cubicBezTo>
                <a:lnTo>
                  <a:pt x="24087" y="110461"/>
                </a:lnTo>
                <a:close/>
                <a:moveTo>
                  <a:pt x="26052" y="113394"/>
                </a:moveTo>
                <a:lnTo>
                  <a:pt x="25561" y="113727"/>
                </a:lnTo>
                <a:cubicBezTo>
                  <a:pt x="25864" y="114175"/>
                  <a:pt x="26196" y="114651"/>
                  <a:pt x="26601" y="115186"/>
                </a:cubicBezTo>
                <a:lnTo>
                  <a:pt x="27063" y="114825"/>
                </a:lnTo>
                <a:cubicBezTo>
                  <a:pt x="26673" y="114305"/>
                  <a:pt x="26341" y="113828"/>
                  <a:pt x="26052" y="113394"/>
                </a:cubicBezTo>
                <a:close/>
                <a:moveTo>
                  <a:pt x="28147" y="116226"/>
                </a:moveTo>
                <a:lnTo>
                  <a:pt x="27685" y="116588"/>
                </a:lnTo>
                <a:lnTo>
                  <a:pt x="28783" y="117975"/>
                </a:lnTo>
                <a:lnTo>
                  <a:pt x="29245" y="117613"/>
                </a:lnTo>
                <a:lnTo>
                  <a:pt x="28147" y="116226"/>
                </a:lnTo>
                <a:close/>
                <a:moveTo>
                  <a:pt x="30329" y="119015"/>
                </a:moveTo>
                <a:lnTo>
                  <a:pt x="29866" y="119376"/>
                </a:lnTo>
                <a:cubicBezTo>
                  <a:pt x="30256" y="119882"/>
                  <a:pt x="30589" y="120359"/>
                  <a:pt x="30892" y="120792"/>
                </a:cubicBezTo>
                <a:lnTo>
                  <a:pt x="31383" y="120460"/>
                </a:lnTo>
                <a:cubicBezTo>
                  <a:pt x="31066" y="120012"/>
                  <a:pt x="30719" y="119535"/>
                  <a:pt x="30329" y="119015"/>
                </a:cubicBezTo>
                <a:close/>
                <a:moveTo>
                  <a:pt x="32366" y="121948"/>
                </a:moveTo>
                <a:lnTo>
                  <a:pt x="31860" y="122252"/>
                </a:lnTo>
                <a:cubicBezTo>
                  <a:pt x="32178" y="122786"/>
                  <a:pt x="32467" y="123292"/>
                  <a:pt x="32698" y="123783"/>
                </a:cubicBezTo>
                <a:lnTo>
                  <a:pt x="33233" y="123523"/>
                </a:lnTo>
                <a:cubicBezTo>
                  <a:pt x="32987" y="123017"/>
                  <a:pt x="32698" y="122497"/>
                  <a:pt x="32366" y="121948"/>
                </a:cubicBezTo>
                <a:close/>
                <a:moveTo>
                  <a:pt x="33926" y="125185"/>
                </a:moveTo>
                <a:lnTo>
                  <a:pt x="33363" y="125372"/>
                </a:lnTo>
                <a:cubicBezTo>
                  <a:pt x="33565" y="125936"/>
                  <a:pt x="33724" y="126499"/>
                  <a:pt x="33840" y="127048"/>
                </a:cubicBezTo>
                <a:lnTo>
                  <a:pt x="34418" y="126918"/>
                </a:lnTo>
                <a:cubicBezTo>
                  <a:pt x="34288" y="126355"/>
                  <a:pt x="34129" y="125763"/>
                  <a:pt x="33926" y="125185"/>
                </a:cubicBezTo>
                <a:close/>
                <a:moveTo>
                  <a:pt x="34678" y="128710"/>
                </a:moveTo>
                <a:lnTo>
                  <a:pt x="34085" y="128753"/>
                </a:lnTo>
                <a:cubicBezTo>
                  <a:pt x="34114" y="129071"/>
                  <a:pt x="34129" y="129389"/>
                  <a:pt x="34129" y="129707"/>
                </a:cubicBezTo>
                <a:cubicBezTo>
                  <a:pt x="34129" y="129953"/>
                  <a:pt x="34114" y="130227"/>
                  <a:pt x="34100" y="130487"/>
                </a:cubicBezTo>
                <a:lnTo>
                  <a:pt x="34692" y="130516"/>
                </a:lnTo>
                <a:cubicBezTo>
                  <a:pt x="34707" y="130242"/>
                  <a:pt x="34707" y="129967"/>
                  <a:pt x="34707" y="129707"/>
                </a:cubicBezTo>
                <a:cubicBezTo>
                  <a:pt x="34707" y="129375"/>
                  <a:pt x="34692" y="129042"/>
                  <a:pt x="34678" y="128710"/>
                </a:cubicBezTo>
                <a:close/>
                <a:moveTo>
                  <a:pt x="33883" y="132207"/>
                </a:moveTo>
                <a:cubicBezTo>
                  <a:pt x="33782" y="132741"/>
                  <a:pt x="33652" y="133305"/>
                  <a:pt x="33493" y="133897"/>
                </a:cubicBezTo>
                <a:lnTo>
                  <a:pt x="34056" y="134056"/>
                </a:lnTo>
                <a:cubicBezTo>
                  <a:pt x="34230" y="133449"/>
                  <a:pt x="34360" y="132871"/>
                  <a:pt x="34461" y="132308"/>
                </a:cubicBezTo>
                <a:lnTo>
                  <a:pt x="33883" y="132207"/>
                </a:lnTo>
                <a:close/>
                <a:moveTo>
                  <a:pt x="32944" y="135559"/>
                </a:moveTo>
                <a:cubicBezTo>
                  <a:pt x="32771" y="136064"/>
                  <a:pt x="32568" y="136599"/>
                  <a:pt x="32323" y="137206"/>
                </a:cubicBezTo>
                <a:lnTo>
                  <a:pt x="32872" y="137423"/>
                </a:lnTo>
                <a:cubicBezTo>
                  <a:pt x="33117" y="136801"/>
                  <a:pt x="33320" y="136267"/>
                  <a:pt x="33507" y="135761"/>
                </a:cubicBezTo>
                <a:lnTo>
                  <a:pt x="32944" y="135559"/>
                </a:lnTo>
                <a:close/>
                <a:moveTo>
                  <a:pt x="31644" y="138824"/>
                </a:moveTo>
                <a:lnTo>
                  <a:pt x="30950" y="140457"/>
                </a:lnTo>
                <a:lnTo>
                  <a:pt x="31499" y="140688"/>
                </a:lnTo>
                <a:lnTo>
                  <a:pt x="32193" y="139055"/>
                </a:lnTo>
                <a:lnTo>
                  <a:pt x="31644" y="1388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 rot="-2555677" flipH="1">
            <a:off x="-172612" y="521626"/>
            <a:ext cx="1771419" cy="589786"/>
            <a:chOff x="7252275" y="740300"/>
            <a:chExt cx="1379800" cy="459400"/>
          </a:xfrm>
        </p:grpSpPr>
        <p:sp>
          <p:nvSpPr>
            <p:cNvPr id="14" name="Google Shape;14;p2"/>
            <p:cNvSpPr/>
            <p:nvPr/>
          </p:nvSpPr>
          <p:spPr>
            <a:xfrm>
              <a:off x="7252275" y="740300"/>
              <a:ext cx="1379800" cy="459400"/>
            </a:xfrm>
            <a:custGeom>
              <a:avLst/>
              <a:gdLst/>
              <a:ahLst/>
              <a:cxnLst/>
              <a:rect l="l" t="t" r="r" b="b"/>
              <a:pathLst>
                <a:path w="55192" h="18376" extrusionOk="0">
                  <a:moveTo>
                    <a:pt x="24560" y="1"/>
                  </a:moveTo>
                  <a:cubicBezTo>
                    <a:pt x="24423" y="1"/>
                    <a:pt x="24286" y="24"/>
                    <a:pt x="24172" y="46"/>
                  </a:cubicBezTo>
                  <a:lnTo>
                    <a:pt x="17918" y="1165"/>
                  </a:lnTo>
                  <a:cubicBezTo>
                    <a:pt x="17096" y="1325"/>
                    <a:pt x="16434" y="1895"/>
                    <a:pt x="16206" y="2694"/>
                  </a:cubicBezTo>
                  <a:cubicBezTo>
                    <a:pt x="15978" y="3493"/>
                    <a:pt x="16206" y="4338"/>
                    <a:pt x="16799" y="4908"/>
                  </a:cubicBezTo>
                  <a:lnTo>
                    <a:pt x="19675" y="7579"/>
                  </a:lnTo>
                  <a:lnTo>
                    <a:pt x="7852" y="7602"/>
                  </a:lnTo>
                  <a:cubicBezTo>
                    <a:pt x="7510" y="7602"/>
                    <a:pt x="7167" y="7693"/>
                    <a:pt x="6870" y="7830"/>
                  </a:cubicBezTo>
                  <a:lnTo>
                    <a:pt x="1210" y="10729"/>
                  </a:lnTo>
                  <a:cubicBezTo>
                    <a:pt x="457" y="11117"/>
                    <a:pt x="0" y="11870"/>
                    <a:pt x="23" y="12692"/>
                  </a:cubicBezTo>
                  <a:cubicBezTo>
                    <a:pt x="23" y="13536"/>
                    <a:pt x="502" y="14266"/>
                    <a:pt x="1233" y="14632"/>
                  </a:cubicBezTo>
                  <a:lnTo>
                    <a:pt x="6985" y="17439"/>
                  </a:lnTo>
                  <a:cubicBezTo>
                    <a:pt x="7281" y="17599"/>
                    <a:pt x="7601" y="17667"/>
                    <a:pt x="7943" y="17667"/>
                  </a:cubicBezTo>
                  <a:lnTo>
                    <a:pt x="29856" y="17667"/>
                  </a:lnTo>
                  <a:cubicBezTo>
                    <a:pt x="30198" y="17919"/>
                    <a:pt x="30654" y="18124"/>
                    <a:pt x="31202" y="18261"/>
                  </a:cubicBezTo>
                  <a:lnTo>
                    <a:pt x="31248" y="18261"/>
                  </a:lnTo>
                  <a:cubicBezTo>
                    <a:pt x="31545" y="18329"/>
                    <a:pt x="31887" y="18375"/>
                    <a:pt x="32229" y="18375"/>
                  </a:cubicBezTo>
                  <a:cubicBezTo>
                    <a:pt x="32754" y="18375"/>
                    <a:pt x="33325" y="18284"/>
                    <a:pt x="33918" y="18124"/>
                  </a:cubicBezTo>
                  <a:cubicBezTo>
                    <a:pt x="34147" y="18055"/>
                    <a:pt x="34352" y="17987"/>
                    <a:pt x="34535" y="17919"/>
                  </a:cubicBezTo>
                  <a:cubicBezTo>
                    <a:pt x="35014" y="17896"/>
                    <a:pt x="35539" y="17827"/>
                    <a:pt x="36064" y="17736"/>
                  </a:cubicBezTo>
                  <a:cubicBezTo>
                    <a:pt x="38529" y="17302"/>
                    <a:pt x="39579" y="16298"/>
                    <a:pt x="40058" y="15157"/>
                  </a:cubicBezTo>
                  <a:lnTo>
                    <a:pt x="43505" y="16207"/>
                  </a:lnTo>
                  <a:cubicBezTo>
                    <a:pt x="43779" y="16572"/>
                    <a:pt x="44167" y="16937"/>
                    <a:pt x="44692" y="17257"/>
                  </a:cubicBezTo>
                  <a:cubicBezTo>
                    <a:pt x="45422" y="17667"/>
                    <a:pt x="46313" y="17873"/>
                    <a:pt x="47317" y="17896"/>
                  </a:cubicBezTo>
                  <a:lnTo>
                    <a:pt x="47431" y="17896"/>
                  </a:lnTo>
                  <a:cubicBezTo>
                    <a:pt x="47682" y="17896"/>
                    <a:pt x="47933" y="17873"/>
                    <a:pt x="48184" y="17850"/>
                  </a:cubicBezTo>
                  <a:cubicBezTo>
                    <a:pt x="48527" y="17919"/>
                    <a:pt x="48869" y="17987"/>
                    <a:pt x="49234" y="18033"/>
                  </a:cubicBezTo>
                  <a:cubicBezTo>
                    <a:pt x="49645" y="18078"/>
                    <a:pt x="50033" y="18101"/>
                    <a:pt x="50375" y="18101"/>
                  </a:cubicBezTo>
                  <a:cubicBezTo>
                    <a:pt x="53411" y="18101"/>
                    <a:pt x="54233" y="16184"/>
                    <a:pt x="54598" y="15385"/>
                  </a:cubicBezTo>
                  <a:cubicBezTo>
                    <a:pt x="54621" y="15316"/>
                    <a:pt x="54644" y="15248"/>
                    <a:pt x="54667" y="15202"/>
                  </a:cubicBezTo>
                  <a:cubicBezTo>
                    <a:pt x="54758" y="15020"/>
                    <a:pt x="54826" y="14814"/>
                    <a:pt x="54895" y="14609"/>
                  </a:cubicBezTo>
                  <a:cubicBezTo>
                    <a:pt x="54895" y="14586"/>
                    <a:pt x="54918" y="14495"/>
                    <a:pt x="54918" y="14495"/>
                  </a:cubicBezTo>
                  <a:cubicBezTo>
                    <a:pt x="54963" y="14335"/>
                    <a:pt x="54986" y="14152"/>
                    <a:pt x="55009" y="13970"/>
                  </a:cubicBezTo>
                  <a:cubicBezTo>
                    <a:pt x="55009" y="13947"/>
                    <a:pt x="55009" y="13947"/>
                    <a:pt x="55009" y="13924"/>
                  </a:cubicBezTo>
                  <a:cubicBezTo>
                    <a:pt x="55192" y="12052"/>
                    <a:pt x="54279" y="9656"/>
                    <a:pt x="51813" y="8560"/>
                  </a:cubicBezTo>
                  <a:cubicBezTo>
                    <a:pt x="51311" y="7807"/>
                    <a:pt x="50627" y="7236"/>
                    <a:pt x="49828" y="6917"/>
                  </a:cubicBezTo>
                  <a:cubicBezTo>
                    <a:pt x="49371" y="6734"/>
                    <a:pt x="48892" y="6620"/>
                    <a:pt x="48458" y="6552"/>
                  </a:cubicBezTo>
                  <a:lnTo>
                    <a:pt x="48413" y="6552"/>
                  </a:lnTo>
                  <a:cubicBezTo>
                    <a:pt x="48253" y="6529"/>
                    <a:pt x="48093" y="6529"/>
                    <a:pt x="47910" y="6506"/>
                  </a:cubicBezTo>
                  <a:lnTo>
                    <a:pt x="47751" y="6506"/>
                  </a:lnTo>
                  <a:cubicBezTo>
                    <a:pt x="47408" y="6506"/>
                    <a:pt x="47066" y="6552"/>
                    <a:pt x="46723" y="6620"/>
                  </a:cubicBezTo>
                  <a:lnTo>
                    <a:pt x="25176" y="115"/>
                  </a:lnTo>
                  <a:cubicBezTo>
                    <a:pt x="24971" y="46"/>
                    <a:pt x="24765" y="1"/>
                    <a:pt x="245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lt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055725" y="991750"/>
              <a:ext cx="157500" cy="141875"/>
            </a:xfrm>
            <a:custGeom>
              <a:avLst/>
              <a:gdLst/>
              <a:ahLst/>
              <a:cxnLst/>
              <a:rect l="l" t="t" r="r" b="b"/>
              <a:pathLst>
                <a:path w="6300" h="5675" extrusionOk="0">
                  <a:moveTo>
                    <a:pt x="0" y="579"/>
                  </a:moveTo>
                  <a:lnTo>
                    <a:pt x="137" y="625"/>
                  </a:lnTo>
                  <a:cubicBezTo>
                    <a:pt x="137" y="625"/>
                    <a:pt x="147" y="614"/>
                    <a:pt x="168" y="596"/>
                  </a:cubicBezTo>
                  <a:lnTo>
                    <a:pt x="168" y="596"/>
                  </a:lnTo>
                  <a:cubicBezTo>
                    <a:pt x="113" y="589"/>
                    <a:pt x="57" y="584"/>
                    <a:pt x="0" y="579"/>
                  </a:cubicBezTo>
                  <a:close/>
                  <a:moveTo>
                    <a:pt x="2684" y="1"/>
                  </a:moveTo>
                  <a:cubicBezTo>
                    <a:pt x="976" y="1"/>
                    <a:pt x="312" y="474"/>
                    <a:pt x="168" y="596"/>
                  </a:cubicBezTo>
                  <a:lnTo>
                    <a:pt x="168" y="596"/>
                  </a:lnTo>
                  <a:cubicBezTo>
                    <a:pt x="3201" y="969"/>
                    <a:pt x="3323" y="4762"/>
                    <a:pt x="274" y="5099"/>
                  </a:cubicBezTo>
                  <a:lnTo>
                    <a:pt x="274" y="5122"/>
                  </a:lnTo>
                  <a:cubicBezTo>
                    <a:pt x="274" y="5122"/>
                    <a:pt x="685" y="5674"/>
                    <a:pt x="2143" y="5674"/>
                  </a:cubicBezTo>
                  <a:cubicBezTo>
                    <a:pt x="2536" y="5674"/>
                    <a:pt x="3004" y="5634"/>
                    <a:pt x="3561" y="5532"/>
                  </a:cubicBezTo>
                  <a:cubicBezTo>
                    <a:pt x="6163" y="5076"/>
                    <a:pt x="6026" y="4072"/>
                    <a:pt x="6163" y="3090"/>
                  </a:cubicBezTo>
                  <a:cubicBezTo>
                    <a:pt x="6300" y="2086"/>
                    <a:pt x="5364" y="123"/>
                    <a:pt x="3081" y="9"/>
                  </a:cubicBezTo>
                  <a:cubicBezTo>
                    <a:pt x="2943" y="3"/>
                    <a:pt x="2811" y="1"/>
                    <a:pt x="26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062550" y="1054150"/>
              <a:ext cx="147825" cy="79475"/>
            </a:xfrm>
            <a:custGeom>
              <a:avLst/>
              <a:gdLst/>
              <a:ahLst/>
              <a:cxnLst/>
              <a:rect l="l" t="t" r="r" b="b"/>
              <a:pathLst>
                <a:path w="5913" h="3179" extrusionOk="0">
                  <a:moveTo>
                    <a:pt x="5844" y="1"/>
                  </a:moveTo>
                  <a:cubicBezTo>
                    <a:pt x="5502" y="411"/>
                    <a:pt x="5091" y="754"/>
                    <a:pt x="4589" y="1051"/>
                  </a:cubicBezTo>
                  <a:cubicBezTo>
                    <a:pt x="3767" y="1507"/>
                    <a:pt x="2945" y="1735"/>
                    <a:pt x="2010" y="1758"/>
                  </a:cubicBezTo>
                  <a:lnTo>
                    <a:pt x="1736" y="1758"/>
                  </a:lnTo>
                  <a:cubicBezTo>
                    <a:pt x="1370" y="2192"/>
                    <a:pt x="800" y="2511"/>
                    <a:pt x="1" y="2603"/>
                  </a:cubicBezTo>
                  <a:lnTo>
                    <a:pt x="1" y="2626"/>
                  </a:lnTo>
                  <a:cubicBezTo>
                    <a:pt x="1" y="2626"/>
                    <a:pt x="412" y="3178"/>
                    <a:pt x="1870" y="3178"/>
                  </a:cubicBezTo>
                  <a:cubicBezTo>
                    <a:pt x="2263" y="3178"/>
                    <a:pt x="2731" y="3138"/>
                    <a:pt x="3288" y="3036"/>
                  </a:cubicBezTo>
                  <a:cubicBezTo>
                    <a:pt x="5890" y="2580"/>
                    <a:pt x="5753" y="1576"/>
                    <a:pt x="5890" y="594"/>
                  </a:cubicBezTo>
                  <a:cubicBezTo>
                    <a:pt x="5913" y="411"/>
                    <a:pt x="5890" y="206"/>
                    <a:pt x="5844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307050" y="983975"/>
              <a:ext cx="886200" cy="143250"/>
            </a:xfrm>
            <a:custGeom>
              <a:avLst/>
              <a:gdLst/>
              <a:ahLst/>
              <a:cxnLst/>
              <a:rect l="l" t="t" r="r" b="b"/>
              <a:pathLst>
                <a:path w="35448" h="5730" extrusionOk="0">
                  <a:moveTo>
                    <a:pt x="31568" y="0"/>
                  </a:moveTo>
                  <a:lnTo>
                    <a:pt x="5661" y="46"/>
                  </a:lnTo>
                  <a:lnTo>
                    <a:pt x="0" y="2922"/>
                  </a:lnTo>
                  <a:lnTo>
                    <a:pt x="5752" y="5729"/>
                  </a:lnTo>
                  <a:lnTo>
                    <a:pt x="31568" y="5729"/>
                  </a:lnTo>
                  <a:cubicBezTo>
                    <a:pt x="31568" y="5729"/>
                    <a:pt x="35448" y="2671"/>
                    <a:pt x="315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307050" y="983975"/>
              <a:ext cx="820025" cy="84475"/>
            </a:xfrm>
            <a:custGeom>
              <a:avLst/>
              <a:gdLst/>
              <a:ahLst/>
              <a:cxnLst/>
              <a:rect l="l" t="t" r="r" b="b"/>
              <a:pathLst>
                <a:path w="32801" h="3379" extrusionOk="0">
                  <a:moveTo>
                    <a:pt x="31568" y="0"/>
                  </a:moveTo>
                  <a:lnTo>
                    <a:pt x="5661" y="46"/>
                  </a:lnTo>
                  <a:lnTo>
                    <a:pt x="0" y="2922"/>
                  </a:lnTo>
                  <a:lnTo>
                    <a:pt x="890" y="3378"/>
                  </a:lnTo>
                  <a:lnTo>
                    <a:pt x="6209" y="662"/>
                  </a:lnTo>
                  <a:lnTo>
                    <a:pt x="32093" y="616"/>
                  </a:lnTo>
                  <a:cubicBezTo>
                    <a:pt x="32367" y="799"/>
                    <a:pt x="32595" y="1004"/>
                    <a:pt x="32800" y="1187"/>
                  </a:cubicBezTo>
                  <a:cubicBezTo>
                    <a:pt x="32526" y="776"/>
                    <a:pt x="32138" y="388"/>
                    <a:pt x="31568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313900" y="1060425"/>
              <a:ext cx="824575" cy="66800"/>
            </a:xfrm>
            <a:custGeom>
              <a:avLst/>
              <a:gdLst/>
              <a:ahLst/>
              <a:cxnLst/>
              <a:rect l="l" t="t" r="r" b="b"/>
              <a:pathLst>
                <a:path w="32983" h="2672" extrusionOk="0">
                  <a:moveTo>
                    <a:pt x="0" y="1"/>
                  </a:moveTo>
                  <a:lnTo>
                    <a:pt x="5478" y="2671"/>
                  </a:lnTo>
                  <a:lnTo>
                    <a:pt x="31294" y="2671"/>
                  </a:lnTo>
                  <a:cubicBezTo>
                    <a:pt x="31294" y="2671"/>
                    <a:pt x="32754" y="1530"/>
                    <a:pt x="32983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307050" y="985100"/>
              <a:ext cx="194600" cy="142125"/>
            </a:xfrm>
            <a:custGeom>
              <a:avLst/>
              <a:gdLst/>
              <a:ahLst/>
              <a:cxnLst/>
              <a:rect l="l" t="t" r="r" b="b"/>
              <a:pathLst>
                <a:path w="7784" h="5685" extrusionOk="0">
                  <a:moveTo>
                    <a:pt x="5661" y="1"/>
                  </a:moveTo>
                  <a:lnTo>
                    <a:pt x="0" y="2877"/>
                  </a:lnTo>
                  <a:lnTo>
                    <a:pt x="5729" y="5684"/>
                  </a:lnTo>
                  <a:cubicBezTo>
                    <a:pt x="7784" y="4474"/>
                    <a:pt x="6026" y="2831"/>
                    <a:pt x="6026" y="2831"/>
                  </a:cubicBezTo>
                  <a:cubicBezTo>
                    <a:pt x="7670" y="1462"/>
                    <a:pt x="6551" y="457"/>
                    <a:pt x="57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307050" y="1022200"/>
              <a:ext cx="89050" cy="63350"/>
            </a:xfrm>
            <a:custGeom>
              <a:avLst/>
              <a:gdLst/>
              <a:ahLst/>
              <a:cxnLst/>
              <a:rect l="l" t="t" r="r" b="b"/>
              <a:pathLst>
                <a:path w="3562" h="2534" extrusionOk="0">
                  <a:moveTo>
                    <a:pt x="2716" y="0"/>
                  </a:moveTo>
                  <a:lnTo>
                    <a:pt x="0" y="1393"/>
                  </a:lnTo>
                  <a:lnTo>
                    <a:pt x="2328" y="2534"/>
                  </a:lnTo>
                  <a:cubicBezTo>
                    <a:pt x="2922" y="2214"/>
                    <a:pt x="3561" y="1712"/>
                    <a:pt x="3470" y="1142"/>
                  </a:cubicBezTo>
                  <a:cubicBezTo>
                    <a:pt x="3447" y="891"/>
                    <a:pt x="3082" y="434"/>
                    <a:pt x="27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662550" y="1029625"/>
              <a:ext cx="224275" cy="73625"/>
            </a:xfrm>
            <a:custGeom>
              <a:avLst/>
              <a:gdLst/>
              <a:ahLst/>
              <a:cxnLst/>
              <a:rect l="l" t="t" r="r" b="b"/>
              <a:pathLst>
                <a:path w="8971" h="2945" extrusionOk="0">
                  <a:moveTo>
                    <a:pt x="4474" y="0"/>
                  </a:moveTo>
                  <a:cubicBezTo>
                    <a:pt x="2009" y="0"/>
                    <a:pt x="0" y="639"/>
                    <a:pt x="0" y="1461"/>
                  </a:cubicBezTo>
                  <a:cubicBezTo>
                    <a:pt x="0" y="2283"/>
                    <a:pt x="2009" y="2945"/>
                    <a:pt x="4474" y="2945"/>
                  </a:cubicBezTo>
                  <a:cubicBezTo>
                    <a:pt x="6962" y="2945"/>
                    <a:pt x="8971" y="2283"/>
                    <a:pt x="8971" y="1461"/>
                  </a:cubicBezTo>
                  <a:cubicBezTo>
                    <a:pt x="8971" y="639"/>
                    <a:pt x="6962" y="0"/>
                    <a:pt x="4474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651125" y="1020475"/>
              <a:ext cx="224300" cy="73650"/>
            </a:xfrm>
            <a:custGeom>
              <a:avLst/>
              <a:gdLst/>
              <a:ahLst/>
              <a:cxnLst/>
              <a:rect l="l" t="t" r="r" b="b"/>
              <a:pathLst>
                <a:path w="8972" h="2946" extrusionOk="0">
                  <a:moveTo>
                    <a:pt x="4498" y="1"/>
                  </a:moveTo>
                  <a:cubicBezTo>
                    <a:pt x="2010" y="1"/>
                    <a:pt x="1" y="663"/>
                    <a:pt x="1" y="1462"/>
                  </a:cubicBezTo>
                  <a:cubicBezTo>
                    <a:pt x="1" y="2283"/>
                    <a:pt x="2010" y="2945"/>
                    <a:pt x="4498" y="2945"/>
                  </a:cubicBezTo>
                  <a:cubicBezTo>
                    <a:pt x="6963" y="2945"/>
                    <a:pt x="8971" y="2283"/>
                    <a:pt x="8971" y="1462"/>
                  </a:cubicBezTo>
                  <a:cubicBezTo>
                    <a:pt x="8971" y="663"/>
                    <a:pt x="6963" y="1"/>
                    <a:pt x="44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015775" y="966600"/>
              <a:ext cx="123275" cy="178650"/>
            </a:xfrm>
            <a:custGeom>
              <a:avLst/>
              <a:gdLst/>
              <a:ahLst/>
              <a:cxnLst/>
              <a:rect l="l" t="t" r="r" b="b"/>
              <a:pathLst>
                <a:path w="4931" h="7146" extrusionOk="0">
                  <a:moveTo>
                    <a:pt x="0" y="741"/>
                  </a:moveTo>
                  <a:lnTo>
                    <a:pt x="114" y="809"/>
                  </a:lnTo>
                  <a:cubicBezTo>
                    <a:pt x="114" y="809"/>
                    <a:pt x="124" y="792"/>
                    <a:pt x="145" y="764"/>
                  </a:cubicBezTo>
                  <a:lnTo>
                    <a:pt x="145" y="764"/>
                  </a:lnTo>
                  <a:cubicBezTo>
                    <a:pt x="98" y="754"/>
                    <a:pt x="50" y="747"/>
                    <a:pt x="0" y="741"/>
                  </a:cubicBezTo>
                  <a:close/>
                  <a:moveTo>
                    <a:pt x="2118" y="0"/>
                  </a:moveTo>
                  <a:cubicBezTo>
                    <a:pt x="801" y="0"/>
                    <a:pt x="271" y="593"/>
                    <a:pt x="145" y="764"/>
                  </a:cubicBezTo>
                  <a:lnTo>
                    <a:pt x="145" y="764"/>
                  </a:lnTo>
                  <a:cubicBezTo>
                    <a:pt x="2494" y="1232"/>
                    <a:pt x="2600" y="5999"/>
                    <a:pt x="206" y="6424"/>
                  </a:cubicBezTo>
                  <a:lnTo>
                    <a:pt x="206" y="6447"/>
                  </a:lnTo>
                  <a:cubicBezTo>
                    <a:pt x="206" y="6447"/>
                    <a:pt x="534" y="7146"/>
                    <a:pt x="1685" y="7146"/>
                  </a:cubicBezTo>
                  <a:cubicBezTo>
                    <a:pt x="1991" y="7146"/>
                    <a:pt x="2354" y="7096"/>
                    <a:pt x="2785" y="6972"/>
                  </a:cubicBezTo>
                  <a:cubicBezTo>
                    <a:pt x="4816" y="6379"/>
                    <a:pt x="4702" y="5146"/>
                    <a:pt x="4816" y="3891"/>
                  </a:cubicBezTo>
                  <a:cubicBezTo>
                    <a:pt x="4931" y="2635"/>
                    <a:pt x="4200" y="147"/>
                    <a:pt x="2420" y="10"/>
                  </a:cubicBezTo>
                  <a:cubicBezTo>
                    <a:pt x="2315" y="4"/>
                    <a:pt x="2215" y="0"/>
                    <a:pt x="2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015775" y="985100"/>
              <a:ext cx="3450" cy="1750"/>
            </a:xfrm>
            <a:custGeom>
              <a:avLst/>
              <a:gdLst/>
              <a:ahLst/>
              <a:cxnLst/>
              <a:rect l="l" t="t" r="r" b="b"/>
              <a:pathLst>
                <a:path w="138" h="70" extrusionOk="0">
                  <a:moveTo>
                    <a:pt x="0" y="1"/>
                  </a:moveTo>
                  <a:lnTo>
                    <a:pt x="114" y="69"/>
                  </a:lnTo>
                  <a:cubicBezTo>
                    <a:pt x="114" y="69"/>
                    <a:pt x="114" y="46"/>
                    <a:pt x="137" y="24"/>
                  </a:cubicBezTo>
                  <a:cubicBezTo>
                    <a:pt x="92" y="24"/>
                    <a:pt x="46" y="1"/>
                    <a:pt x="0" y="1"/>
                  </a:cubicBezTo>
                  <a:close/>
                </a:path>
              </a:pathLst>
            </a:custGeom>
            <a:solidFill>
              <a:srgbClr val="004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019200" y="967975"/>
              <a:ext cx="91900" cy="175800"/>
            </a:xfrm>
            <a:custGeom>
              <a:avLst/>
              <a:gdLst/>
              <a:ahLst/>
              <a:cxnLst/>
              <a:rect l="l" t="t" r="r" b="b"/>
              <a:pathLst>
                <a:path w="3676" h="7032" extrusionOk="0">
                  <a:moveTo>
                    <a:pt x="1347" y="1"/>
                  </a:moveTo>
                  <a:cubicBezTo>
                    <a:pt x="480" y="138"/>
                    <a:pt x="92" y="572"/>
                    <a:pt x="0" y="709"/>
                  </a:cubicBezTo>
                  <a:cubicBezTo>
                    <a:pt x="2374" y="1165"/>
                    <a:pt x="2465" y="5958"/>
                    <a:pt x="69" y="6369"/>
                  </a:cubicBezTo>
                  <a:lnTo>
                    <a:pt x="69" y="6392"/>
                  </a:lnTo>
                  <a:cubicBezTo>
                    <a:pt x="69" y="6392"/>
                    <a:pt x="297" y="6871"/>
                    <a:pt x="1027" y="7031"/>
                  </a:cubicBezTo>
                  <a:cubicBezTo>
                    <a:pt x="1187" y="7008"/>
                    <a:pt x="1347" y="6963"/>
                    <a:pt x="1530" y="6917"/>
                  </a:cubicBezTo>
                  <a:cubicBezTo>
                    <a:pt x="3561" y="6324"/>
                    <a:pt x="3470" y="5091"/>
                    <a:pt x="3561" y="3836"/>
                  </a:cubicBezTo>
                  <a:cubicBezTo>
                    <a:pt x="3675" y="2626"/>
                    <a:pt x="2990" y="298"/>
                    <a:pt x="1347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020900" y="1046175"/>
              <a:ext cx="115875" cy="99075"/>
            </a:xfrm>
            <a:custGeom>
              <a:avLst/>
              <a:gdLst/>
              <a:ahLst/>
              <a:cxnLst/>
              <a:rect l="l" t="t" r="r" b="b"/>
              <a:pathLst>
                <a:path w="4635" h="3963" extrusionOk="0">
                  <a:moveTo>
                    <a:pt x="4589" y="0"/>
                  </a:moveTo>
                  <a:cubicBezTo>
                    <a:pt x="3767" y="1096"/>
                    <a:pt x="2717" y="1803"/>
                    <a:pt x="1530" y="1826"/>
                  </a:cubicBezTo>
                  <a:cubicBezTo>
                    <a:pt x="1256" y="2534"/>
                    <a:pt x="754" y="3104"/>
                    <a:pt x="1" y="3241"/>
                  </a:cubicBezTo>
                  <a:lnTo>
                    <a:pt x="1" y="3264"/>
                  </a:lnTo>
                  <a:cubicBezTo>
                    <a:pt x="1" y="3264"/>
                    <a:pt x="329" y="3963"/>
                    <a:pt x="1480" y="3963"/>
                  </a:cubicBezTo>
                  <a:cubicBezTo>
                    <a:pt x="1786" y="3963"/>
                    <a:pt x="2149" y="3913"/>
                    <a:pt x="2580" y="3789"/>
                  </a:cubicBezTo>
                  <a:cubicBezTo>
                    <a:pt x="4611" y="3196"/>
                    <a:pt x="4497" y="1963"/>
                    <a:pt x="4611" y="708"/>
                  </a:cubicBezTo>
                  <a:cubicBezTo>
                    <a:pt x="4634" y="502"/>
                    <a:pt x="4611" y="274"/>
                    <a:pt x="4589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414075" y="990700"/>
              <a:ext cx="166075" cy="147725"/>
            </a:xfrm>
            <a:custGeom>
              <a:avLst/>
              <a:gdLst/>
              <a:ahLst/>
              <a:cxnLst/>
              <a:rect l="l" t="t" r="r" b="b"/>
              <a:pathLst>
                <a:path w="6643" h="5909" extrusionOk="0">
                  <a:moveTo>
                    <a:pt x="1073" y="73"/>
                  </a:moveTo>
                  <a:lnTo>
                    <a:pt x="1187" y="165"/>
                  </a:lnTo>
                  <a:cubicBezTo>
                    <a:pt x="1187" y="165"/>
                    <a:pt x="1203" y="156"/>
                    <a:pt x="1235" y="141"/>
                  </a:cubicBezTo>
                  <a:lnTo>
                    <a:pt x="1235" y="141"/>
                  </a:lnTo>
                  <a:cubicBezTo>
                    <a:pt x="1183" y="118"/>
                    <a:pt x="1129" y="95"/>
                    <a:pt x="1073" y="73"/>
                  </a:cubicBezTo>
                  <a:close/>
                  <a:moveTo>
                    <a:pt x="2100" y="1"/>
                  </a:moveTo>
                  <a:cubicBezTo>
                    <a:pt x="1614" y="1"/>
                    <a:pt x="1339" y="96"/>
                    <a:pt x="1235" y="141"/>
                  </a:cubicBezTo>
                  <a:lnTo>
                    <a:pt x="1235" y="141"/>
                  </a:lnTo>
                  <a:cubicBezTo>
                    <a:pt x="3809" y="1291"/>
                    <a:pt x="3143" y="4537"/>
                    <a:pt x="607" y="4537"/>
                  </a:cubicBezTo>
                  <a:cubicBezTo>
                    <a:pt x="415" y="4537"/>
                    <a:pt x="213" y="4518"/>
                    <a:pt x="0" y="4479"/>
                  </a:cubicBezTo>
                  <a:lnTo>
                    <a:pt x="0" y="4502"/>
                  </a:lnTo>
                  <a:cubicBezTo>
                    <a:pt x="0" y="4502"/>
                    <a:pt x="388" y="5529"/>
                    <a:pt x="3013" y="5848"/>
                  </a:cubicBezTo>
                  <a:cubicBezTo>
                    <a:pt x="3354" y="5890"/>
                    <a:pt x="3653" y="5909"/>
                    <a:pt x="3917" y="5909"/>
                  </a:cubicBezTo>
                  <a:cubicBezTo>
                    <a:pt x="5684" y="5909"/>
                    <a:pt x="5854" y="5048"/>
                    <a:pt x="6232" y="4273"/>
                  </a:cubicBezTo>
                  <a:cubicBezTo>
                    <a:pt x="6643" y="3360"/>
                    <a:pt x="6323" y="1192"/>
                    <a:pt x="4177" y="416"/>
                  </a:cubicBezTo>
                  <a:cubicBezTo>
                    <a:pt x="3258" y="93"/>
                    <a:pt x="2577" y="1"/>
                    <a:pt x="21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414075" y="1083250"/>
              <a:ext cx="159225" cy="55175"/>
            </a:xfrm>
            <a:custGeom>
              <a:avLst/>
              <a:gdLst/>
              <a:ahLst/>
              <a:cxnLst/>
              <a:rect l="l" t="t" r="r" b="b"/>
              <a:pathLst>
                <a:path w="6369" h="2207" extrusionOk="0">
                  <a:moveTo>
                    <a:pt x="6369" y="1"/>
                  </a:moveTo>
                  <a:lnTo>
                    <a:pt x="6369" y="1"/>
                  </a:lnTo>
                  <a:cubicBezTo>
                    <a:pt x="5912" y="275"/>
                    <a:pt x="5410" y="503"/>
                    <a:pt x="4862" y="617"/>
                  </a:cubicBezTo>
                  <a:cubicBezTo>
                    <a:pt x="4451" y="709"/>
                    <a:pt x="4050" y="756"/>
                    <a:pt x="3649" y="756"/>
                  </a:cubicBezTo>
                  <a:cubicBezTo>
                    <a:pt x="3159" y="756"/>
                    <a:pt x="2671" y="687"/>
                    <a:pt x="2169" y="548"/>
                  </a:cubicBezTo>
                  <a:cubicBezTo>
                    <a:pt x="2100" y="526"/>
                    <a:pt x="2009" y="503"/>
                    <a:pt x="1918" y="457"/>
                  </a:cubicBezTo>
                  <a:cubicBezTo>
                    <a:pt x="1564" y="693"/>
                    <a:pt x="1122" y="830"/>
                    <a:pt x="594" y="830"/>
                  </a:cubicBezTo>
                  <a:cubicBezTo>
                    <a:pt x="407" y="830"/>
                    <a:pt x="209" y="813"/>
                    <a:pt x="0" y="777"/>
                  </a:cubicBezTo>
                  <a:lnTo>
                    <a:pt x="0" y="800"/>
                  </a:lnTo>
                  <a:cubicBezTo>
                    <a:pt x="0" y="800"/>
                    <a:pt x="388" y="1827"/>
                    <a:pt x="3013" y="2146"/>
                  </a:cubicBezTo>
                  <a:cubicBezTo>
                    <a:pt x="3354" y="2188"/>
                    <a:pt x="3653" y="2207"/>
                    <a:pt x="3917" y="2207"/>
                  </a:cubicBezTo>
                  <a:cubicBezTo>
                    <a:pt x="5684" y="2207"/>
                    <a:pt x="5854" y="1346"/>
                    <a:pt x="6232" y="571"/>
                  </a:cubicBezTo>
                  <a:cubicBezTo>
                    <a:pt x="6300" y="412"/>
                    <a:pt x="6346" y="206"/>
                    <a:pt x="6369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709900" y="795075"/>
              <a:ext cx="849125" cy="325300"/>
            </a:xfrm>
            <a:custGeom>
              <a:avLst/>
              <a:gdLst/>
              <a:ahLst/>
              <a:cxnLst/>
              <a:rect l="l" t="t" r="r" b="b"/>
              <a:pathLst>
                <a:path w="33965" h="13012" extrusionOk="0">
                  <a:moveTo>
                    <a:pt x="6255" y="1"/>
                  </a:moveTo>
                  <a:lnTo>
                    <a:pt x="1" y="1119"/>
                  </a:lnTo>
                  <a:lnTo>
                    <a:pt x="4680" y="5479"/>
                  </a:lnTo>
                  <a:lnTo>
                    <a:pt x="29354" y="13011"/>
                  </a:lnTo>
                  <a:cubicBezTo>
                    <a:pt x="29354" y="13011"/>
                    <a:pt x="33965" y="11185"/>
                    <a:pt x="31043" y="7510"/>
                  </a:cubicBezTo>
                  <a:lnTo>
                    <a:pt x="62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709350" y="795075"/>
              <a:ext cx="797200" cy="225425"/>
            </a:xfrm>
            <a:custGeom>
              <a:avLst/>
              <a:gdLst/>
              <a:ahLst/>
              <a:cxnLst/>
              <a:rect l="l" t="t" r="r" b="b"/>
              <a:pathLst>
                <a:path w="31888" h="9017" extrusionOk="0">
                  <a:moveTo>
                    <a:pt x="6277" y="1"/>
                  </a:moveTo>
                  <a:lnTo>
                    <a:pt x="0" y="1119"/>
                  </a:lnTo>
                  <a:lnTo>
                    <a:pt x="753" y="1804"/>
                  </a:lnTo>
                  <a:lnTo>
                    <a:pt x="6597" y="754"/>
                  </a:lnTo>
                  <a:lnTo>
                    <a:pt x="31385" y="8264"/>
                  </a:lnTo>
                  <a:cubicBezTo>
                    <a:pt x="31590" y="8515"/>
                    <a:pt x="31750" y="8766"/>
                    <a:pt x="31887" y="9017"/>
                  </a:cubicBezTo>
                  <a:cubicBezTo>
                    <a:pt x="31750" y="8560"/>
                    <a:pt x="31499" y="8058"/>
                    <a:pt x="31065" y="7510"/>
                  </a:cubicBezTo>
                  <a:lnTo>
                    <a:pt x="6277" y="1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715050" y="828175"/>
              <a:ext cx="788625" cy="292200"/>
            </a:xfrm>
            <a:custGeom>
              <a:avLst/>
              <a:gdLst/>
              <a:ahLst/>
              <a:cxnLst/>
              <a:rect l="l" t="t" r="r" b="b"/>
              <a:pathLst>
                <a:path w="31545" h="11688" extrusionOk="0">
                  <a:moveTo>
                    <a:pt x="0" y="1"/>
                  </a:moveTo>
                  <a:lnTo>
                    <a:pt x="4474" y="4155"/>
                  </a:lnTo>
                  <a:lnTo>
                    <a:pt x="29148" y="11687"/>
                  </a:lnTo>
                  <a:cubicBezTo>
                    <a:pt x="29148" y="11687"/>
                    <a:pt x="30883" y="11003"/>
                    <a:pt x="31545" y="961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709350" y="795075"/>
              <a:ext cx="194025" cy="136975"/>
            </a:xfrm>
            <a:custGeom>
              <a:avLst/>
              <a:gdLst/>
              <a:ahLst/>
              <a:cxnLst/>
              <a:rect l="l" t="t" r="r" b="b"/>
              <a:pathLst>
                <a:path w="7761" h="5479" extrusionOk="0">
                  <a:moveTo>
                    <a:pt x="6277" y="1"/>
                  </a:moveTo>
                  <a:lnTo>
                    <a:pt x="0" y="1119"/>
                  </a:lnTo>
                  <a:lnTo>
                    <a:pt x="4679" y="5479"/>
                  </a:lnTo>
                  <a:cubicBezTo>
                    <a:pt x="7007" y="4908"/>
                    <a:pt x="5798" y="2808"/>
                    <a:pt x="5798" y="2808"/>
                  </a:cubicBezTo>
                  <a:cubicBezTo>
                    <a:pt x="7761" y="1987"/>
                    <a:pt x="6962" y="709"/>
                    <a:pt x="6323" y="24"/>
                  </a:cubicBezTo>
                  <a:lnTo>
                    <a:pt x="627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709350" y="809925"/>
              <a:ext cx="86175" cy="57650"/>
            </a:xfrm>
            <a:custGeom>
              <a:avLst/>
              <a:gdLst/>
              <a:ahLst/>
              <a:cxnLst/>
              <a:rect l="l" t="t" r="r" b="b"/>
              <a:pathLst>
                <a:path w="3447" h="2306" extrusionOk="0">
                  <a:moveTo>
                    <a:pt x="3013" y="0"/>
                  </a:moveTo>
                  <a:lnTo>
                    <a:pt x="0" y="525"/>
                  </a:lnTo>
                  <a:lnTo>
                    <a:pt x="1917" y="2306"/>
                  </a:lnTo>
                  <a:cubicBezTo>
                    <a:pt x="2579" y="2146"/>
                    <a:pt x="3310" y="1849"/>
                    <a:pt x="3424" y="1279"/>
                  </a:cubicBezTo>
                  <a:cubicBezTo>
                    <a:pt x="3447" y="1050"/>
                    <a:pt x="3241" y="503"/>
                    <a:pt x="30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040875" y="920075"/>
              <a:ext cx="226575" cy="95750"/>
            </a:xfrm>
            <a:custGeom>
              <a:avLst/>
              <a:gdLst/>
              <a:ahLst/>
              <a:cxnLst/>
              <a:rect l="l" t="t" r="r" b="b"/>
              <a:pathLst>
                <a:path w="9063" h="3830" extrusionOk="0">
                  <a:moveTo>
                    <a:pt x="1947" y="1"/>
                  </a:moveTo>
                  <a:cubicBezTo>
                    <a:pt x="1018" y="1"/>
                    <a:pt x="372" y="207"/>
                    <a:pt x="252" y="616"/>
                  </a:cubicBezTo>
                  <a:cubicBezTo>
                    <a:pt x="1" y="1392"/>
                    <a:pt x="1735" y="2602"/>
                    <a:pt x="4109" y="3309"/>
                  </a:cubicBezTo>
                  <a:cubicBezTo>
                    <a:pt x="5231" y="3658"/>
                    <a:pt x="6301" y="3830"/>
                    <a:pt x="7138" y="3830"/>
                  </a:cubicBezTo>
                  <a:cubicBezTo>
                    <a:pt x="8055" y="3830"/>
                    <a:pt x="8692" y="3624"/>
                    <a:pt x="8811" y="3218"/>
                  </a:cubicBezTo>
                  <a:cubicBezTo>
                    <a:pt x="9062" y="2442"/>
                    <a:pt x="7328" y="1232"/>
                    <a:pt x="4954" y="502"/>
                  </a:cubicBezTo>
                  <a:cubicBezTo>
                    <a:pt x="3841" y="167"/>
                    <a:pt x="2780" y="1"/>
                    <a:pt x="1947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032900" y="908175"/>
              <a:ext cx="226550" cy="95750"/>
            </a:xfrm>
            <a:custGeom>
              <a:avLst/>
              <a:gdLst/>
              <a:ahLst/>
              <a:cxnLst/>
              <a:rect l="l" t="t" r="r" b="b"/>
              <a:pathLst>
                <a:path w="9062" h="3830" extrusionOk="0">
                  <a:moveTo>
                    <a:pt x="1924" y="1"/>
                  </a:moveTo>
                  <a:cubicBezTo>
                    <a:pt x="1007" y="1"/>
                    <a:pt x="370" y="207"/>
                    <a:pt x="251" y="613"/>
                  </a:cubicBezTo>
                  <a:cubicBezTo>
                    <a:pt x="0" y="1389"/>
                    <a:pt x="1735" y="2598"/>
                    <a:pt x="4109" y="3329"/>
                  </a:cubicBezTo>
                  <a:cubicBezTo>
                    <a:pt x="5221" y="3664"/>
                    <a:pt x="6282" y="3830"/>
                    <a:pt x="7116" y="3830"/>
                  </a:cubicBezTo>
                  <a:cubicBezTo>
                    <a:pt x="8044" y="3830"/>
                    <a:pt x="8690" y="3624"/>
                    <a:pt x="8811" y="3215"/>
                  </a:cubicBezTo>
                  <a:cubicBezTo>
                    <a:pt x="9062" y="2439"/>
                    <a:pt x="7327" y="1229"/>
                    <a:pt x="4953" y="521"/>
                  </a:cubicBezTo>
                  <a:cubicBezTo>
                    <a:pt x="3831" y="173"/>
                    <a:pt x="2761" y="1"/>
                    <a:pt x="19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78700" y="957450"/>
              <a:ext cx="140975" cy="175500"/>
            </a:xfrm>
            <a:custGeom>
              <a:avLst/>
              <a:gdLst/>
              <a:ahLst/>
              <a:cxnLst/>
              <a:rect l="l" t="t" r="r" b="b"/>
              <a:pathLst>
                <a:path w="5639" h="7020" extrusionOk="0">
                  <a:moveTo>
                    <a:pt x="1461" y="262"/>
                  </a:moveTo>
                  <a:lnTo>
                    <a:pt x="1552" y="354"/>
                  </a:lnTo>
                  <a:cubicBezTo>
                    <a:pt x="1552" y="354"/>
                    <a:pt x="1564" y="342"/>
                    <a:pt x="1588" y="323"/>
                  </a:cubicBezTo>
                  <a:lnTo>
                    <a:pt x="1588" y="323"/>
                  </a:lnTo>
                  <a:cubicBezTo>
                    <a:pt x="1547" y="302"/>
                    <a:pt x="1505" y="281"/>
                    <a:pt x="1461" y="262"/>
                  </a:cubicBezTo>
                  <a:close/>
                  <a:moveTo>
                    <a:pt x="2700" y="0"/>
                  </a:moveTo>
                  <a:cubicBezTo>
                    <a:pt x="2058" y="0"/>
                    <a:pt x="1697" y="238"/>
                    <a:pt x="1588" y="323"/>
                  </a:cubicBezTo>
                  <a:lnTo>
                    <a:pt x="1588" y="323"/>
                  </a:lnTo>
                  <a:cubicBezTo>
                    <a:pt x="3647" y="1409"/>
                    <a:pt x="2500" y="5756"/>
                    <a:pt x="234" y="5756"/>
                  </a:cubicBezTo>
                  <a:cubicBezTo>
                    <a:pt x="157" y="5756"/>
                    <a:pt x="79" y="5751"/>
                    <a:pt x="0" y="5740"/>
                  </a:cubicBezTo>
                  <a:lnTo>
                    <a:pt x="0" y="5786"/>
                  </a:lnTo>
                  <a:cubicBezTo>
                    <a:pt x="0" y="5786"/>
                    <a:pt x="183" y="6996"/>
                    <a:pt x="2306" y="7018"/>
                  </a:cubicBezTo>
                  <a:cubicBezTo>
                    <a:pt x="2344" y="7019"/>
                    <a:pt x="2381" y="7020"/>
                    <a:pt x="2419" y="7020"/>
                  </a:cubicBezTo>
                  <a:cubicBezTo>
                    <a:pt x="4437" y="7020"/>
                    <a:pt x="4688" y="5811"/>
                    <a:pt x="5159" y="4667"/>
                  </a:cubicBezTo>
                  <a:cubicBezTo>
                    <a:pt x="5615" y="3503"/>
                    <a:pt x="5638" y="924"/>
                    <a:pt x="3972" y="262"/>
                  </a:cubicBezTo>
                  <a:cubicBezTo>
                    <a:pt x="3465" y="68"/>
                    <a:pt x="3042" y="0"/>
                    <a:pt x="2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415225" y="964000"/>
              <a:ext cx="2875" cy="2300"/>
            </a:xfrm>
            <a:custGeom>
              <a:avLst/>
              <a:gdLst/>
              <a:ahLst/>
              <a:cxnLst/>
              <a:rect l="l" t="t" r="r" b="b"/>
              <a:pathLst>
                <a:path w="115" h="92" extrusionOk="0">
                  <a:moveTo>
                    <a:pt x="0" y="0"/>
                  </a:moveTo>
                  <a:lnTo>
                    <a:pt x="91" y="92"/>
                  </a:lnTo>
                  <a:cubicBezTo>
                    <a:pt x="91" y="92"/>
                    <a:pt x="91" y="69"/>
                    <a:pt x="114" y="69"/>
                  </a:cubicBezTo>
                  <a:cubicBezTo>
                    <a:pt x="91" y="46"/>
                    <a:pt x="46" y="23"/>
                    <a:pt x="0" y="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78700" y="957650"/>
              <a:ext cx="114150" cy="167325"/>
            </a:xfrm>
            <a:custGeom>
              <a:avLst/>
              <a:gdLst/>
              <a:ahLst/>
              <a:cxnLst/>
              <a:rect l="l" t="t" r="r" b="b"/>
              <a:pathLst>
                <a:path w="4566" h="6693" extrusionOk="0">
                  <a:moveTo>
                    <a:pt x="2701" y="0"/>
                  </a:moveTo>
                  <a:cubicBezTo>
                    <a:pt x="2066" y="0"/>
                    <a:pt x="1691" y="226"/>
                    <a:pt x="1575" y="323"/>
                  </a:cubicBezTo>
                  <a:cubicBezTo>
                    <a:pt x="3649" y="1404"/>
                    <a:pt x="2503" y="5748"/>
                    <a:pt x="239" y="5748"/>
                  </a:cubicBezTo>
                  <a:cubicBezTo>
                    <a:pt x="160" y="5748"/>
                    <a:pt x="81" y="5743"/>
                    <a:pt x="0" y="5732"/>
                  </a:cubicBezTo>
                  <a:lnTo>
                    <a:pt x="0" y="5778"/>
                  </a:lnTo>
                  <a:cubicBezTo>
                    <a:pt x="0" y="5778"/>
                    <a:pt x="91" y="6280"/>
                    <a:pt x="731" y="6668"/>
                  </a:cubicBezTo>
                  <a:cubicBezTo>
                    <a:pt x="890" y="6668"/>
                    <a:pt x="1050" y="6691"/>
                    <a:pt x="1233" y="6691"/>
                  </a:cubicBezTo>
                  <a:cubicBezTo>
                    <a:pt x="1271" y="6692"/>
                    <a:pt x="1309" y="6692"/>
                    <a:pt x="1346" y="6692"/>
                  </a:cubicBezTo>
                  <a:cubicBezTo>
                    <a:pt x="3365" y="6692"/>
                    <a:pt x="3638" y="5483"/>
                    <a:pt x="4086" y="4340"/>
                  </a:cubicBezTo>
                  <a:cubicBezTo>
                    <a:pt x="4520" y="3221"/>
                    <a:pt x="4565" y="779"/>
                    <a:pt x="3082" y="26"/>
                  </a:cubicBezTo>
                  <a:cubicBezTo>
                    <a:pt x="2946" y="8"/>
                    <a:pt x="2819" y="0"/>
                    <a:pt x="2701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78700" y="1057575"/>
              <a:ext cx="133550" cy="75375"/>
            </a:xfrm>
            <a:custGeom>
              <a:avLst/>
              <a:gdLst/>
              <a:ahLst/>
              <a:cxnLst/>
              <a:rect l="l" t="t" r="r" b="b"/>
              <a:pathLst>
                <a:path w="5342" h="3015" extrusionOk="0">
                  <a:moveTo>
                    <a:pt x="5341" y="1"/>
                  </a:moveTo>
                  <a:cubicBezTo>
                    <a:pt x="4496" y="604"/>
                    <a:pt x="3599" y="960"/>
                    <a:pt x="2718" y="960"/>
                  </a:cubicBezTo>
                  <a:cubicBezTo>
                    <a:pt x="2434" y="960"/>
                    <a:pt x="2151" y="923"/>
                    <a:pt x="1872" y="845"/>
                  </a:cubicBezTo>
                  <a:cubicBezTo>
                    <a:pt x="1469" y="1389"/>
                    <a:pt x="906" y="1755"/>
                    <a:pt x="262" y="1755"/>
                  </a:cubicBezTo>
                  <a:cubicBezTo>
                    <a:pt x="176" y="1755"/>
                    <a:pt x="89" y="1749"/>
                    <a:pt x="0" y="1735"/>
                  </a:cubicBezTo>
                  <a:lnTo>
                    <a:pt x="0" y="1781"/>
                  </a:lnTo>
                  <a:cubicBezTo>
                    <a:pt x="0" y="1781"/>
                    <a:pt x="183" y="2991"/>
                    <a:pt x="2306" y="3013"/>
                  </a:cubicBezTo>
                  <a:cubicBezTo>
                    <a:pt x="2344" y="3014"/>
                    <a:pt x="2381" y="3015"/>
                    <a:pt x="2419" y="3015"/>
                  </a:cubicBezTo>
                  <a:cubicBezTo>
                    <a:pt x="4437" y="3015"/>
                    <a:pt x="4688" y="1806"/>
                    <a:pt x="5159" y="662"/>
                  </a:cubicBezTo>
                  <a:cubicBezTo>
                    <a:pt x="5227" y="480"/>
                    <a:pt x="5296" y="252"/>
                    <a:pt x="5341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" name="Google Shape;41;p2"/>
          <p:cNvSpPr txBox="1">
            <a:spLocks noGrp="1"/>
          </p:cNvSpPr>
          <p:nvPr>
            <p:ph type="ctrTitle"/>
          </p:nvPr>
        </p:nvSpPr>
        <p:spPr>
          <a:xfrm>
            <a:off x="1414575" y="666388"/>
            <a:ext cx="5333700" cy="31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6000" b="1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subTitle" idx="1"/>
          </p:nvPr>
        </p:nvSpPr>
        <p:spPr>
          <a:xfrm>
            <a:off x="1414575" y="3853513"/>
            <a:ext cx="4555800" cy="4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14"/>
          <p:cNvSpPr/>
          <p:nvPr/>
        </p:nvSpPr>
        <p:spPr>
          <a:xfrm rot="-10021120">
            <a:off x="-1142978" y="-2158156"/>
            <a:ext cx="3959628" cy="6302395"/>
          </a:xfrm>
          <a:custGeom>
            <a:avLst/>
            <a:gdLst/>
            <a:ahLst/>
            <a:cxnLst/>
            <a:rect l="l" t="t" r="r" b="b"/>
            <a:pathLst>
              <a:path w="76579" h="121888" extrusionOk="0">
                <a:moveTo>
                  <a:pt x="76579" y="1"/>
                </a:moveTo>
                <a:cubicBezTo>
                  <a:pt x="61514" y="982"/>
                  <a:pt x="48435" y="15864"/>
                  <a:pt x="45331" y="29788"/>
                </a:cubicBezTo>
                <a:cubicBezTo>
                  <a:pt x="43094" y="39694"/>
                  <a:pt x="45126" y="48642"/>
                  <a:pt x="46518" y="58365"/>
                </a:cubicBezTo>
                <a:cubicBezTo>
                  <a:pt x="47340" y="63912"/>
                  <a:pt x="48070" y="68865"/>
                  <a:pt x="43574" y="73019"/>
                </a:cubicBezTo>
                <a:cubicBezTo>
                  <a:pt x="32070" y="83633"/>
                  <a:pt x="13992" y="82514"/>
                  <a:pt x="4268" y="96529"/>
                </a:cubicBezTo>
                <a:cubicBezTo>
                  <a:pt x="183" y="102441"/>
                  <a:pt x="0" y="108855"/>
                  <a:pt x="2009" y="115565"/>
                </a:cubicBezTo>
                <a:cubicBezTo>
                  <a:pt x="2579" y="117528"/>
                  <a:pt x="3538" y="119697"/>
                  <a:pt x="4291" y="121888"/>
                </a:cubicBezTo>
                <a:lnTo>
                  <a:pt x="72927" y="121888"/>
                </a:lnTo>
                <a:cubicBezTo>
                  <a:pt x="74936" y="121888"/>
                  <a:pt x="76579" y="120244"/>
                  <a:pt x="76579" y="118259"/>
                </a:cubicBezTo>
                <a:lnTo>
                  <a:pt x="76579" y="47340"/>
                </a:lnTo>
                <a:lnTo>
                  <a:pt x="76579" y="24675"/>
                </a:lnTo>
                <a:lnTo>
                  <a:pt x="7657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14"/>
          <p:cNvSpPr/>
          <p:nvPr/>
        </p:nvSpPr>
        <p:spPr>
          <a:xfrm rot="10145167">
            <a:off x="4437714" y="-1703206"/>
            <a:ext cx="4908668" cy="4859080"/>
          </a:xfrm>
          <a:custGeom>
            <a:avLst/>
            <a:gdLst/>
            <a:ahLst/>
            <a:cxnLst/>
            <a:rect l="l" t="t" r="r" b="b"/>
            <a:pathLst>
              <a:path w="94931" h="93972" extrusionOk="0">
                <a:moveTo>
                  <a:pt x="0" y="0"/>
                </a:moveTo>
                <a:lnTo>
                  <a:pt x="0" y="90343"/>
                </a:lnTo>
                <a:cubicBezTo>
                  <a:pt x="0" y="92328"/>
                  <a:pt x="1644" y="93972"/>
                  <a:pt x="3652" y="93972"/>
                </a:cubicBezTo>
                <a:lnTo>
                  <a:pt x="93356" y="93972"/>
                </a:lnTo>
                <a:cubicBezTo>
                  <a:pt x="93333" y="93903"/>
                  <a:pt x="93310" y="93835"/>
                  <a:pt x="93287" y="93766"/>
                </a:cubicBezTo>
                <a:cubicBezTo>
                  <a:pt x="91667" y="88151"/>
                  <a:pt x="94931" y="82148"/>
                  <a:pt x="93926" y="76625"/>
                </a:cubicBezTo>
                <a:cubicBezTo>
                  <a:pt x="92808" y="70599"/>
                  <a:pt x="88015" y="66079"/>
                  <a:pt x="83062" y="62907"/>
                </a:cubicBezTo>
                <a:cubicBezTo>
                  <a:pt x="77529" y="59358"/>
                  <a:pt x="71634" y="58439"/>
                  <a:pt x="65587" y="58439"/>
                </a:cubicBezTo>
                <a:cubicBezTo>
                  <a:pt x="59099" y="58439"/>
                  <a:pt x="52437" y="59497"/>
                  <a:pt x="45859" y="59497"/>
                </a:cubicBezTo>
                <a:cubicBezTo>
                  <a:pt x="41851" y="59497"/>
                  <a:pt x="37874" y="59104"/>
                  <a:pt x="33987" y="57839"/>
                </a:cubicBezTo>
                <a:cubicBezTo>
                  <a:pt x="15362" y="51768"/>
                  <a:pt x="16937" y="34832"/>
                  <a:pt x="12189" y="18991"/>
                </a:cubicBezTo>
                <a:cubicBezTo>
                  <a:pt x="10021" y="11732"/>
                  <a:pt x="5729" y="4953"/>
                  <a:pt x="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14"/>
          <p:cNvSpPr/>
          <p:nvPr/>
        </p:nvSpPr>
        <p:spPr>
          <a:xfrm rot="7140305" flipH="1">
            <a:off x="-1080358" y="1989823"/>
            <a:ext cx="2047022" cy="3500714"/>
          </a:xfrm>
          <a:custGeom>
            <a:avLst/>
            <a:gdLst/>
            <a:ahLst/>
            <a:cxnLst/>
            <a:rect l="l" t="t" r="r" b="b"/>
            <a:pathLst>
              <a:path w="50947" h="87127" extrusionOk="0">
                <a:moveTo>
                  <a:pt x="579" y="1"/>
                </a:moveTo>
                <a:lnTo>
                  <a:pt x="1" y="59"/>
                </a:lnTo>
                <a:cubicBezTo>
                  <a:pt x="59" y="622"/>
                  <a:pt x="145" y="1229"/>
                  <a:pt x="261" y="1822"/>
                </a:cubicBezTo>
                <a:lnTo>
                  <a:pt x="839" y="1706"/>
                </a:lnTo>
                <a:cubicBezTo>
                  <a:pt x="723" y="1128"/>
                  <a:pt x="637" y="550"/>
                  <a:pt x="579" y="1"/>
                </a:cubicBezTo>
                <a:close/>
                <a:moveTo>
                  <a:pt x="1243" y="3396"/>
                </a:moveTo>
                <a:lnTo>
                  <a:pt x="680" y="3555"/>
                </a:lnTo>
                <a:cubicBezTo>
                  <a:pt x="839" y="4104"/>
                  <a:pt x="1027" y="4682"/>
                  <a:pt x="1229" y="5246"/>
                </a:cubicBezTo>
                <a:lnTo>
                  <a:pt x="1778" y="5044"/>
                </a:lnTo>
                <a:cubicBezTo>
                  <a:pt x="1576" y="4495"/>
                  <a:pt x="1402" y="3931"/>
                  <a:pt x="1243" y="3396"/>
                </a:cubicBezTo>
                <a:close/>
                <a:moveTo>
                  <a:pt x="2428" y="6662"/>
                </a:moveTo>
                <a:lnTo>
                  <a:pt x="1879" y="6893"/>
                </a:lnTo>
                <a:cubicBezTo>
                  <a:pt x="2110" y="7428"/>
                  <a:pt x="2370" y="7962"/>
                  <a:pt x="2645" y="8497"/>
                </a:cubicBezTo>
                <a:lnTo>
                  <a:pt x="3165" y="8237"/>
                </a:lnTo>
                <a:cubicBezTo>
                  <a:pt x="2905" y="7702"/>
                  <a:pt x="2645" y="7182"/>
                  <a:pt x="2428" y="6662"/>
                </a:cubicBezTo>
                <a:close/>
                <a:moveTo>
                  <a:pt x="30216" y="8717"/>
                </a:moveTo>
                <a:cubicBezTo>
                  <a:pt x="29886" y="8717"/>
                  <a:pt x="29549" y="8746"/>
                  <a:pt x="29216" y="8800"/>
                </a:cubicBezTo>
                <a:lnTo>
                  <a:pt x="29303" y="9378"/>
                </a:lnTo>
                <a:cubicBezTo>
                  <a:pt x="29603" y="9326"/>
                  <a:pt x="29899" y="9300"/>
                  <a:pt x="30187" y="9300"/>
                </a:cubicBezTo>
                <a:cubicBezTo>
                  <a:pt x="30454" y="9300"/>
                  <a:pt x="30714" y="9322"/>
                  <a:pt x="30964" y="9364"/>
                </a:cubicBezTo>
                <a:lnTo>
                  <a:pt x="31051" y="8786"/>
                </a:lnTo>
                <a:cubicBezTo>
                  <a:pt x="30783" y="8739"/>
                  <a:pt x="30502" y="8717"/>
                  <a:pt x="30216" y="8717"/>
                </a:cubicBezTo>
                <a:close/>
                <a:moveTo>
                  <a:pt x="27468" y="9349"/>
                </a:moveTo>
                <a:cubicBezTo>
                  <a:pt x="26933" y="9580"/>
                  <a:pt x="26413" y="9884"/>
                  <a:pt x="25893" y="10260"/>
                </a:cubicBezTo>
                <a:lnTo>
                  <a:pt x="26240" y="10736"/>
                </a:lnTo>
                <a:cubicBezTo>
                  <a:pt x="26716" y="10390"/>
                  <a:pt x="27208" y="10101"/>
                  <a:pt x="27713" y="9884"/>
                </a:cubicBezTo>
                <a:lnTo>
                  <a:pt x="27468" y="9349"/>
                </a:lnTo>
                <a:close/>
                <a:moveTo>
                  <a:pt x="32799" y="9450"/>
                </a:moveTo>
                <a:lnTo>
                  <a:pt x="32467" y="9942"/>
                </a:lnTo>
                <a:cubicBezTo>
                  <a:pt x="32929" y="10245"/>
                  <a:pt x="33291" y="10650"/>
                  <a:pt x="33536" y="11127"/>
                </a:cubicBezTo>
                <a:lnTo>
                  <a:pt x="34056" y="10852"/>
                </a:lnTo>
                <a:cubicBezTo>
                  <a:pt x="33767" y="10288"/>
                  <a:pt x="33334" y="9812"/>
                  <a:pt x="32799" y="9450"/>
                </a:cubicBezTo>
                <a:close/>
                <a:moveTo>
                  <a:pt x="4003" y="9754"/>
                </a:moveTo>
                <a:lnTo>
                  <a:pt x="3497" y="10057"/>
                </a:lnTo>
                <a:cubicBezTo>
                  <a:pt x="3786" y="10563"/>
                  <a:pt x="4104" y="11069"/>
                  <a:pt x="4437" y="11560"/>
                </a:cubicBezTo>
                <a:lnTo>
                  <a:pt x="4928" y="11228"/>
                </a:lnTo>
                <a:cubicBezTo>
                  <a:pt x="4596" y="10751"/>
                  <a:pt x="4292" y="10245"/>
                  <a:pt x="4003" y="9754"/>
                </a:cubicBezTo>
                <a:close/>
                <a:moveTo>
                  <a:pt x="24535" y="11430"/>
                </a:moveTo>
                <a:cubicBezTo>
                  <a:pt x="24289" y="11676"/>
                  <a:pt x="24058" y="11921"/>
                  <a:pt x="23827" y="12196"/>
                </a:cubicBezTo>
                <a:cubicBezTo>
                  <a:pt x="23668" y="12384"/>
                  <a:pt x="23509" y="12586"/>
                  <a:pt x="23350" y="12774"/>
                </a:cubicBezTo>
                <a:lnTo>
                  <a:pt x="23812" y="13149"/>
                </a:lnTo>
                <a:cubicBezTo>
                  <a:pt x="23971" y="12947"/>
                  <a:pt x="24116" y="12759"/>
                  <a:pt x="24275" y="12571"/>
                </a:cubicBezTo>
                <a:cubicBezTo>
                  <a:pt x="24491" y="12311"/>
                  <a:pt x="24723" y="12066"/>
                  <a:pt x="24954" y="11849"/>
                </a:cubicBezTo>
                <a:lnTo>
                  <a:pt x="24535" y="11430"/>
                </a:lnTo>
                <a:close/>
                <a:moveTo>
                  <a:pt x="5925" y="12658"/>
                </a:moveTo>
                <a:lnTo>
                  <a:pt x="5448" y="13005"/>
                </a:lnTo>
                <a:cubicBezTo>
                  <a:pt x="5809" y="13482"/>
                  <a:pt x="6170" y="13944"/>
                  <a:pt x="6546" y="14406"/>
                </a:cubicBezTo>
                <a:lnTo>
                  <a:pt x="7008" y="14031"/>
                </a:lnTo>
                <a:cubicBezTo>
                  <a:pt x="6633" y="13583"/>
                  <a:pt x="6272" y="13120"/>
                  <a:pt x="5925" y="12658"/>
                </a:cubicBezTo>
                <a:close/>
                <a:moveTo>
                  <a:pt x="33897" y="12687"/>
                </a:moveTo>
                <a:lnTo>
                  <a:pt x="33897" y="12745"/>
                </a:lnTo>
                <a:cubicBezTo>
                  <a:pt x="33897" y="13236"/>
                  <a:pt x="33811" y="13771"/>
                  <a:pt x="33637" y="14320"/>
                </a:cubicBezTo>
                <a:lnTo>
                  <a:pt x="34186" y="14508"/>
                </a:lnTo>
                <a:cubicBezTo>
                  <a:pt x="34389" y="13901"/>
                  <a:pt x="34490" y="13308"/>
                  <a:pt x="34490" y="12745"/>
                </a:cubicBezTo>
                <a:lnTo>
                  <a:pt x="34490" y="12687"/>
                </a:lnTo>
                <a:close/>
                <a:moveTo>
                  <a:pt x="22310" y="14219"/>
                </a:moveTo>
                <a:cubicBezTo>
                  <a:pt x="21977" y="14724"/>
                  <a:pt x="21659" y="15244"/>
                  <a:pt x="21399" y="15750"/>
                </a:cubicBezTo>
                <a:lnTo>
                  <a:pt x="21905" y="16025"/>
                </a:lnTo>
                <a:cubicBezTo>
                  <a:pt x="22180" y="15533"/>
                  <a:pt x="22469" y="15028"/>
                  <a:pt x="22801" y="14551"/>
                </a:cubicBezTo>
                <a:lnTo>
                  <a:pt x="22310" y="14219"/>
                </a:lnTo>
                <a:close/>
                <a:moveTo>
                  <a:pt x="8150" y="15331"/>
                </a:moveTo>
                <a:lnTo>
                  <a:pt x="7731" y="15736"/>
                </a:lnTo>
                <a:cubicBezTo>
                  <a:pt x="8135" y="16169"/>
                  <a:pt x="8554" y="16588"/>
                  <a:pt x="8973" y="16993"/>
                </a:cubicBezTo>
                <a:lnTo>
                  <a:pt x="9378" y="16574"/>
                </a:lnTo>
                <a:cubicBezTo>
                  <a:pt x="8959" y="16169"/>
                  <a:pt x="8554" y="15765"/>
                  <a:pt x="8150" y="15331"/>
                </a:cubicBezTo>
                <a:close/>
                <a:moveTo>
                  <a:pt x="32929" y="15851"/>
                </a:moveTo>
                <a:cubicBezTo>
                  <a:pt x="32655" y="16328"/>
                  <a:pt x="32337" y="16790"/>
                  <a:pt x="31961" y="17267"/>
                </a:cubicBezTo>
                <a:lnTo>
                  <a:pt x="32409" y="17628"/>
                </a:lnTo>
                <a:cubicBezTo>
                  <a:pt x="32814" y="17137"/>
                  <a:pt x="33161" y="16646"/>
                  <a:pt x="33435" y="16155"/>
                </a:cubicBezTo>
                <a:lnTo>
                  <a:pt x="32929" y="15851"/>
                </a:lnTo>
                <a:close/>
                <a:moveTo>
                  <a:pt x="20634" y="17368"/>
                </a:moveTo>
                <a:cubicBezTo>
                  <a:pt x="20402" y="17932"/>
                  <a:pt x="20215" y="18495"/>
                  <a:pt x="20056" y="19059"/>
                </a:cubicBezTo>
                <a:lnTo>
                  <a:pt x="20634" y="19218"/>
                </a:lnTo>
                <a:cubicBezTo>
                  <a:pt x="20778" y="18683"/>
                  <a:pt x="20966" y="18134"/>
                  <a:pt x="21183" y="17585"/>
                </a:cubicBezTo>
                <a:lnTo>
                  <a:pt x="20634" y="17368"/>
                </a:lnTo>
                <a:close/>
                <a:moveTo>
                  <a:pt x="10678" y="17730"/>
                </a:moveTo>
                <a:lnTo>
                  <a:pt x="10303" y="18177"/>
                </a:lnTo>
                <a:cubicBezTo>
                  <a:pt x="10751" y="18568"/>
                  <a:pt x="11227" y="18929"/>
                  <a:pt x="11704" y="19276"/>
                </a:cubicBezTo>
                <a:lnTo>
                  <a:pt x="12037" y="18799"/>
                </a:lnTo>
                <a:cubicBezTo>
                  <a:pt x="11589" y="18466"/>
                  <a:pt x="11126" y="18105"/>
                  <a:pt x="10678" y="17730"/>
                </a:cubicBezTo>
                <a:close/>
                <a:moveTo>
                  <a:pt x="30791" y="18539"/>
                </a:moveTo>
                <a:cubicBezTo>
                  <a:pt x="30386" y="18958"/>
                  <a:pt x="29953" y="19333"/>
                  <a:pt x="29505" y="19680"/>
                </a:cubicBezTo>
                <a:lnTo>
                  <a:pt x="29881" y="20143"/>
                </a:lnTo>
                <a:cubicBezTo>
                  <a:pt x="30329" y="19781"/>
                  <a:pt x="30776" y="19391"/>
                  <a:pt x="31210" y="18958"/>
                </a:cubicBezTo>
                <a:lnTo>
                  <a:pt x="30791" y="18539"/>
                </a:lnTo>
                <a:close/>
                <a:moveTo>
                  <a:pt x="13481" y="19767"/>
                </a:moveTo>
                <a:lnTo>
                  <a:pt x="13164" y="20273"/>
                </a:lnTo>
                <a:cubicBezTo>
                  <a:pt x="13684" y="20590"/>
                  <a:pt x="14204" y="20879"/>
                  <a:pt x="14724" y="21154"/>
                </a:cubicBezTo>
                <a:lnTo>
                  <a:pt x="14984" y="20634"/>
                </a:lnTo>
                <a:cubicBezTo>
                  <a:pt x="14478" y="20374"/>
                  <a:pt x="13973" y="20085"/>
                  <a:pt x="13481" y="19767"/>
                </a:cubicBezTo>
                <a:close/>
                <a:moveTo>
                  <a:pt x="28103" y="20677"/>
                </a:moveTo>
                <a:cubicBezTo>
                  <a:pt x="27612" y="20981"/>
                  <a:pt x="27092" y="21241"/>
                  <a:pt x="26586" y="21472"/>
                </a:cubicBezTo>
                <a:lnTo>
                  <a:pt x="26818" y="22006"/>
                </a:lnTo>
                <a:cubicBezTo>
                  <a:pt x="27352" y="21775"/>
                  <a:pt x="27901" y="21486"/>
                  <a:pt x="28407" y="21168"/>
                </a:cubicBezTo>
                <a:lnTo>
                  <a:pt x="28103" y="20677"/>
                </a:lnTo>
                <a:close/>
                <a:moveTo>
                  <a:pt x="16559" y="21342"/>
                </a:moveTo>
                <a:lnTo>
                  <a:pt x="16342" y="21891"/>
                </a:lnTo>
                <a:cubicBezTo>
                  <a:pt x="16906" y="22122"/>
                  <a:pt x="17469" y="22310"/>
                  <a:pt x="18033" y="22469"/>
                </a:cubicBezTo>
                <a:lnTo>
                  <a:pt x="18192" y="21905"/>
                </a:lnTo>
                <a:cubicBezTo>
                  <a:pt x="17657" y="21746"/>
                  <a:pt x="17108" y="21558"/>
                  <a:pt x="16559" y="21342"/>
                </a:cubicBezTo>
                <a:close/>
                <a:moveTo>
                  <a:pt x="24968" y="22035"/>
                </a:moveTo>
                <a:cubicBezTo>
                  <a:pt x="24419" y="22180"/>
                  <a:pt x="23856" y="22295"/>
                  <a:pt x="23292" y="22368"/>
                </a:cubicBezTo>
                <a:lnTo>
                  <a:pt x="23364" y="22946"/>
                </a:lnTo>
                <a:cubicBezTo>
                  <a:pt x="23957" y="22873"/>
                  <a:pt x="24549" y="22758"/>
                  <a:pt x="25127" y="22599"/>
                </a:cubicBezTo>
                <a:lnTo>
                  <a:pt x="24968" y="22035"/>
                </a:lnTo>
                <a:close/>
                <a:moveTo>
                  <a:pt x="19709" y="20822"/>
                </a:moveTo>
                <a:cubicBezTo>
                  <a:pt x="19637" y="21356"/>
                  <a:pt x="19593" y="21891"/>
                  <a:pt x="19593" y="22397"/>
                </a:cubicBezTo>
                <a:cubicBezTo>
                  <a:pt x="19593" y="22469"/>
                  <a:pt x="19608" y="22541"/>
                  <a:pt x="19608" y="22628"/>
                </a:cubicBezTo>
                <a:lnTo>
                  <a:pt x="19810" y="22613"/>
                </a:lnTo>
                <a:lnTo>
                  <a:pt x="19781" y="22859"/>
                </a:lnTo>
                <a:cubicBezTo>
                  <a:pt x="20373" y="22960"/>
                  <a:pt x="20980" y="23018"/>
                  <a:pt x="21558" y="23032"/>
                </a:cubicBezTo>
                <a:lnTo>
                  <a:pt x="21573" y="22440"/>
                </a:lnTo>
                <a:cubicBezTo>
                  <a:pt x="21125" y="22425"/>
                  <a:pt x="20648" y="22382"/>
                  <a:pt x="20186" y="22324"/>
                </a:cubicBezTo>
                <a:cubicBezTo>
                  <a:pt x="20186" y="21862"/>
                  <a:pt x="20229" y="21385"/>
                  <a:pt x="20287" y="20908"/>
                </a:cubicBezTo>
                <a:lnTo>
                  <a:pt x="19709" y="20822"/>
                </a:lnTo>
                <a:close/>
                <a:moveTo>
                  <a:pt x="20359" y="24304"/>
                </a:moveTo>
                <a:lnTo>
                  <a:pt x="19781" y="24419"/>
                </a:lnTo>
                <a:cubicBezTo>
                  <a:pt x="19897" y="25012"/>
                  <a:pt x="20056" y="25590"/>
                  <a:pt x="20258" y="26153"/>
                </a:cubicBezTo>
                <a:lnTo>
                  <a:pt x="20807" y="25951"/>
                </a:lnTo>
                <a:cubicBezTo>
                  <a:pt x="20619" y="25416"/>
                  <a:pt x="20460" y="24867"/>
                  <a:pt x="20359" y="24304"/>
                </a:cubicBezTo>
                <a:close/>
                <a:moveTo>
                  <a:pt x="21529" y="27497"/>
                </a:moveTo>
                <a:lnTo>
                  <a:pt x="21024" y="27786"/>
                </a:lnTo>
                <a:cubicBezTo>
                  <a:pt x="21313" y="28306"/>
                  <a:pt x="21659" y="28797"/>
                  <a:pt x="22050" y="29274"/>
                </a:cubicBezTo>
                <a:lnTo>
                  <a:pt x="22497" y="28898"/>
                </a:lnTo>
                <a:cubicBezTo>
                  <a:pt x="22136" y="28451"/>
                  <a:pt x="21804" y="27988"/>
                  <a:pt x="21529" y="27497"/>
                </a:cubicBezTo>
                <a:close/>
                <a:moveTo>
                  <a:pt x="23682" y="30141"/>
                </a:moveTo>
                <a:lnTo>
                  <a:pt x="23278" y="30575"/>
                </a:lnTo>
                <a:cubicBezTo>
                  <a:pt x="23711" y="30965"/>
                  <a:pt x="24173" y="31355"/>
                  <a:pt x="24679" y="31702"/>
                </a:cubicBezTo>
                <a:lnTo>
                  <a:pt x="25011" y="31210"/>
                </a:lnTo>
                <a:cubicBezTo>
                  <a:pt x="24535" y="30878"/>
                  <a:pt x="24087" y="30517"/>
                  <a:pt x="23682" y="30141"/>
                </a:cubicBezTo>
                <a:close/>
                <a:moveTo>
                  <a:pt x="26485" y="32121"/>
                </a:moveTo>
                <a:lnTo>
                  <a:pt x="26196" y="32641"/>
                </a:lnTo>
                <a:cubicBezTo>
                  <a:pt x="26601" y="32857"/>
                  <a:pt x="27020" y="33060"/>
                  <a:pt x="27453" y="33248"/>
                </a:cubicBezTo>
                <a:cubicBezTo>
                  <a:pt x="27569" y="33305"/>
                  <a:pt x="27684" y="33363"/>
                  <a:pt x="27815" y="33406"/>
                </a:cubicBezTo>
                <a:lnTo>
                  <a:pt x="28046" y="32872"/>
                </a:lnTo>
                <a:cubicBezTo>
                  <a:pt x="27930" y="32814"/>
                  <a:pt x="27815" y="32771"/>
                  <a:pt x="27684" y="32713"/>
                </a:cubicBezTo>
                <a:cubicBezTo>
                  <a:pt x="27280" y="32525"/>
                  <a:pt x="26861" y="32323"/>
                  <a:pt x="26485" y="32121"/>
                </a:cubicBezTo>
                <a:close/>
                <a:moveTo>
                  <a:pt x="29664" y="33536"/>
                </a:moveTo>
                <a:lnTo>
                  <a:pt x="29447" y="34086"/>
                </a:lnTo>
                <a:cubicBezTo>
                  <a:pt x="29953" y="34288"/>
                  <a:pt x="30488" y="34490"/>
                  <a:pt x="31094" y="34707"/>
                </a:cubicBezTo>
                <a:lnTo>
                  <a:pt x="31297" y="34158"/>
                </a:lnTo>
                <a:cubicBezTo>
                  <a:pt x="30690" y="33941"/>
                  <a:pt x="30155" y="33739"/>
                  <a:pt x="29664" y="33536"/>
                </a:cubicBezTo>
                <a:close/>
                <a:moveTo>
                  <a:pt x="32944" y="34750"/>
                </a:moveTo>
                <a:lnTo>
                  <a:pt x="32756" y="35299"/>
                </a:lnTo>
                <a:lnTo>
                  <a:pt x="33319" y="35502"/>
                </a:lnTo>
                <a:cubicBezTo>
                  <a:pt x="33681" y="35632"/>
                  <a:pt x="34042" y="35762"/>
                  <a:pt x="34403" y="35892"/>
                </a:cubicBezTo>
                <a:lnTo>
                  <a:pt x="34605" y="35328"/>
                </a:lnTo>
                <a:cubicBezTo>
                  <a:pt x="34244" y="35198"/>
                  <a:pt x="33883" y="35083"/>
                  <a:pt x="33522" y="34952"/>
                </a:cubicBezTo>
                <a:lnTo>
                  <a:pt x="32944" y="34750"/>
                </a:lnTo>
                <a:close/>
                <a:moveTo>
                  <a:pt x="36267" y="35935"/>
                </a:moveTo>
                <a:lnTo>
                  <a:pt x="36050" y="36484"/>
                </a:lnTo>
                <a:cubicBezTo>
                  <a:pt x="36657" y="36701"/>
                  <a:pt x="37192" y="36917"/>
                  <a:pt x="37683" y="37120"/>
                </a:cubicBezTo>
                <a:lnTo>
                  <a:pt x="37914" y="36571"/>
                </a:lnTo>
                <a:cubicBezTo>
                  <a:pt x="37408" y="36368"/>
                  <a:pt x="36859" y="36152"/>
                  <a:pt x="36267" y="35935"/>
                </a:cubicBezTo>
                <a:close/>
                <a:moveTo>
                  <a:pt x="39532" y="37279"/>
                </a:moveTo>
                <a:lnTo>
                  <a:pt x="39287" y="37813"/>
                </a:lnTo>
                <a:cubicBezTo>
                  <a:pt x="39836" y="38059"/>
                  <a:pt x="40356" y="38319"/>
                  <a:pt x="40833" y="38594"/>
                </a:cubicBezTo>
                <a:lnTo>
                  <a:pt x="41122" y="38073"/>
                </a:lnTo>
                <a:cubicBezTo>
                  <a:pt x="40630" y="37799"/>
                  <a:pt x="40096" y="37539"/>
                  <a:pt x="39532" y="37279"/>
                </a:cubicBezTo>
                <a:close/>
                <a:moveTo>
                  <a:pt x="42639" y="38984"/>
                </a:moveTo>
                <a:lnTo>
                  <a:pt x="42321" y="39475"/>
                </a:lnTo>
                <a:cubicBezTo>
                  <a:pt x="42812" y="39807"/>
                  <a:pt x="43275" y="40140"/>
                  <a:pt x="43722" y="40501"/>
                </a:cubicBezTo>
                <a:lnTo>
                  <a:pt x="44084" y="40038"/>
                </a:lnTo>
                <a:cubicBezTo>
                  <a:pt x="43636" y="39677"/>
                  <a:pt x="43145" y="39316"/>
                  <a:pt x="42639" y="38984"/>
                </a:cubicBezTo>
                <a:close/>
                <a:moveTo>
                  <a:pt x="45413" y="41238"/>
                </a:moveTo>
                <a:lnTo>
                  <a:pt x="44994" y="41657"/>
                </a:lnTo>
                <a:cubicBezTo>
                  <a:pt x="45399" y="42061"/>
                  <a:pt x="45789" y="42495"/>
                  <a:pt x="46135" y="42943"/>
                </a:cubicBezTo>
                <a:lnTo>
                  <a:pt x="46598" y="42567"/>
                </a:lnTo>
                <a:cubicBezTo>
                  <a:pt x="46237" y="42105"/>
                  <a:pt x="45832" y="41657"/>
                  <a:pt x="45413" y="41238"/>
                </a:cubicBezTo>
                <a:close/>
                <a:moveTo>
                  <a:pt x="47624" y="44026"/>
                </a:moveTo>
                <a:lnTo>
                  <a:pt x="47132" y="44344"/>
                </a:lnTo>
                <a:cubicBezTo>
                  <a:pt x="47291" y="44604"/>
                  <a:pt x="47450" y="44879"/>
                  <a:pt x="47609" y="45153"/>
                </a:cubicBezTo>
                <a:cubicBezTo>
                  <a:pt x="47739" y="45384"/>
                  <a:pt x="47855" y="45616"/>
                  <a:pt x="47970" y="45847"/>
                </a:cubicBezTo>
                <a:lnTo>
                  <a:pt x="48505" y="45587"/>
                </a:lnTo>
                <a:cubicBezTo>
                  <a:pt x="48375" y="45341"/>
                  <a:pt x="48259" y="45110"/>
                  <a:pt x="48129" y="44864"/>
                </a:cubicBezTo>
                <a:cubicBezTo>
                  <a:pt x="47970" y="44590"/>
                  <a:pt x="47797" y="44301"/>
                  <a:pt x="47624" y="44026"/>
                </a:cubicBezTo>
                <a:close/>
                <a:moveTo>
                  <a:pt x="49242" y="47205"/>
                </a:moveTo>
                <a:lnTo>
                  <a:pt x="48693" y="47436"/>
                </a:lnTo>
                <a:cubicBezTo>
                  <a:pt x="48910" y="47956"/>
                  <a:pt x="49097" y="48505"/>
                  <a:pt x="49271" y="49054"/>
                </a:cubicBezTo>
                <a:lnTo>
                  <a:pt x="49834" y="48881"/>
                </a:lnTo>
                <a:cubicBezTo>
                  <a:pt x="49661" y="48318"/>
                  <a:pt x="49459" y="47754"/>
                  <a:pt x="49242" y="47205"/>
                </a:cubicBezTo>
                <a:close/>
                <a:moveTo>
                  <a:pt x="50311" y="50600"/>
                </a:moveTo>
                <a:lnTo>
                  <a:pt x="49733" y="50730"/>
                </a:lnTo>
                <a:cubicBezTo>
                  <a:pt x="49878" y="51294"/>
                  <a:pt x="49979" y="51872"/>
                  <a:pt x="50080" y="52435"/>
                </a:cubicBezTo>
                <a:lnTo>
                  <a:pt x="50658" y="52349"/>
                </a:lnTo>
                <a:cubicBezTo>
                  <a:pt x="50557" y="51756"/>
                  <a:pt x="50441" y="51178"/>
                  <a:pt x="50311" y="50600"/>
                </a:cubicBezTo>
                <a:close/>
                <a:moveTo>
                  <a:pt x="50875" y="54111"/>
                </a:moveTo>
                <a:lnTo>
                  <a:pt x="50282" y="54155"/>
                </a:lnTo>
                <a:cubicBezTo>
                  <a:pt x="50340" y="54733"/>
                  <a:pt x="50354" y="55311"/>
                  <a:pt x="50369" y="55889"/>
                </a:cubicBezTo>
                <a:lnTo>
                  <a:pt x="50947" y="55889"/>
                </a:lnTo>
                <a:cubicBezTo>
                  <a:pt x="50947" y="55296"/>
                  <a:pt x="50918" y="54704"/>
                  <a:pt x="50875" y="54111"/>
                </a:cubicBezTo>
                <a:close/>
                <a:moveTo>
                  <a:pt x="50311" y="57623"/>
                </a:moveTo>
                <a:cubicBezTo>
                  <a:pt x="50268" y="58200"/>
                  <a:pt x="50210" y="58778"/>
                  <a:pt x="50109" y="59342"/>
                </a:cubicBezTo>
                <a:lnTo>
                  <a:pt x="50701" y="59429"/>
                </a:lnTo>
                <a:cubicBezTo>
                  <a:pt x="50788" y="58851"/>
                  <a:pt x="50860" y="58258"/>
                  <a:pt x="50889" y="57666"/>
                </a:cubicBezTo>
                <a:lnTo>
                  <a:pt x="50311" y="57623"/>
                </a:lnTo>
                <a:close/>
                <a:moveTo>
                  <a:pt x="49776" y="61032"/>
                </a:moveTo>
                <a:cubicBezTo>
                  <a:pt x="49632" y="61610"/>
                  <a:pt x="49473" y="62159"/>
                  <a:pt x="49285" y="62694"/>
                </a:cubicBezTo>
                <a:lnTo>
                  <a:pt x="49834" y="62896"/>
                </a:lnTo>
                <a:cubicBezTo>
                  <a:pt x="50022" y="62333"/>
                  <a:pt x="50195" y="61769"/>
                  <a:pt x="50340" y="61177"/>
                </a:cubicBezTo>
                <a:lnTo>
                  <a:pt x="49776" y="61032"/>
                </a:lnTo>
                <a:close/>
                <a:moveTo>
                  <a:pt x="48621" y="64298"/>
                </a:moveTo>
                <a:cubicBezTo>
                  <a:pt x="48375" y="64818"/>
                  <a:pt x="48100" y="65324"/>
                  <a:pt x="47811" y="65815"/>
                </a:cubicBezTo>
                <a:lnTo>
                  <a:pt x="48303" y="66118"/>
                </a:lnTo>
                <a:cubicBezTo>
                  <a:pt x="48621" y="65613"/>
                  <a:pt x="48895" y="65093"/>
                  <a:pt x="49155" y="64543"/>
                </a:cubicBezTo>
                <a:lnTo>
                  <a:pt x="48621" y="64298"/>
                </a:lnTo>
                <a:close/>
                <a:moveTo>
                  <a:pt x="46815" y="67216"/>
                </a:moveTo>
                <a:lnTo>
                  <a:pt x="46742" y="67318"/>
                </a:lnTo>
                <a:cubicBezTo>
                  <a:pt x="46424" y="67722"/>
                  <a:pt x="46063" y="68112"/>
                  <a:pt x="45673" y="68517"/>
                </a:cubicBezTo>
                <a:lnTo>
                  <a:pt x="46092" y="68921"/>
                </a:lnTo>
                <a:cubicBezTo>
                  <a:pt x="46511" y="68502"/>
                  <a:pt x="46872" y="68098"/>
                  <a:pt x="47205" y="67679"/>
                </a:cubicBezTo>
                <a:lnTo>
                  <a:pt x="47277" y="67578"/>
                </a:lnTo>
                <a:lnTo>
                  <a:pt x="46815" y="67216"/>
                </a:lnTo>
                <a:close/>
                <a:moveTo>
                  <a:pt x="44416" y="69702"/>
                </a:moveTo>
                <a:cubicBezTo>
                  <a:pt x="44026" y="70048"/>
                  <a:pt x="43607" y="70410"/>
                  <a:pt x="43087" y="70829"/>
                </a:cubicBezTo>
                <a:lnTo>
                  <a:pt x="43462" y="71291"/>
                </a:lnTo>
                <a:cubicBezTo>
                  <a:pt x="43983" y="70858"/>
                  <a:pt x="44402" y="70496"/>
                  <a:pt x="44806" y="70150"/>
                </a:cubicBezTo>
                <a:lnTo>
                  <a:pt x="44416" y="69702"/>
                </a:lnTo>
                <a:close/>
                <a:moveTo>
                  <a:pt x="41714" y="71927"/>
                </a:moveTo>
                <a:cubicBezTo>
                  <a:pt x="41252" y="72288"/>
                  <a:pt x="40789" y="72649"/>
                  <a:pt x="40342" y="73025"/>
                </a:cubicBezTo>
                <a:lnTo>
                  <a:pt x="40717" y="73487"/>
                </a:lnTo>
                <a:cubicBezTo>
                  <a:pt x="41165" y="73112"/>
                  <a:pt x="41627" y="72750"/>
                  <a:pt x="42075" y="72389"/>
                </a:cubicBezTo>
                <a:lnTo>
                  <a:pt x="41714" y="71927"/>
                </a:lnTo>
                <a:close/>
                <a:moveTo>
                  <a:pt x="38998" y="74181"/>
                </a:moveTo>
                <a:cubicBezTo>
                  <a:pt x="38521" y="74600"/>
                  <a:pt x="38102" y="75004"/>
                  <a:pt x="37712" y="75409"/>
                </a:cubicBezTo>
                <a:lnTo>
                  <a:pt x="38145" y="75813"/>
                </a:lnTo>
                <a:cubicBezTo>
                  <a:pt x="38521" y="75423"/>
                  <a:pt x="38926" y="75033"/>
                  <a:pt x="39388" y="74614"/>
                </a:cubicBezTo>
                <a:lnTo>
                  <a:pt x="38998" y="74181"/>
                </a:lnTo>
                <a:close/>
                <a:moveTo>
                  <a:pt x="36556" y="76767"/>
                </a:moveTo>
                <a:cubicBezTo>
                  <a:pt x="36209" y="77186"/>
                  <a:pt x="35877" y="77663"/>
                  <a:pt x="35501" y="78198"/>
                </a:cubicBezTo>
                <a:lnTo>
                  <a:pt x="35978" y="78530"/>
                </a:lnTo>
                <a:cubicBezTo>
                  <a:pt x="36339" y="78010"/>
                  <a:pt x="36686" y="77547"/>
                  <a:pt x="37018" y="77128"/>
                </a:cubicBezTo>
                <a:lnTo>
                  <a:pt x="36556" y="76767"/>
                </a:lnTo>
                <a:close/>
                <a:moveTo>
                  <a:pt x="34504" y="79657"/>
                </a:moveTo>
                <a:cubicBezTo>
                  <a:pt x="34230" y="80076"/>
                  <a:pt x="33955" y="80495"/>
                  <a:pt x="33681" y="80914"/>
                </a:cubicBezTo>
                <a:lnTo>
                  <a:pt x="33551" y="81131"/>
                </a:lnTo>
                <a:lnTo>
                  <a:pt x="34042" y="81448"/>
                </a:lnTo>
                <a:lnTo>
                  <a:pt x="34172" y="81232"/>
                </a:lnTo>
                <a:cubicBezTo>
                  <a:pt x="34446" y="80813"/>
                  <a:pt x="34721" y="80394"/>
                  <a:pt x="34996" y="79975"/>
                </a:cubicBezTo>
                <a:lnTo>
                  <a:pt x="34504" y="79657"/>
                </a:lnTo>
                <a:close/>
                <a:moveTo>
                  <a:pt x="32583" y="82590"/>
                </a:moveTo>
                <a:cubicBezTo>
                  <a:pt x="32221" y="83139"/>
                  <a:pt x="31889" y="83601"/>
                  <a:pt x="31586" y="84035"/>
                </a:cubicBezTo>
                <a:lnTo>
                  <a:pt x="32062" y="84367"/>
                </a:lnTo>
                <a:cubicBezTo>
                  <a:pt x="32380" y="83934"/>
                  <a:pt x="32698" y="83471"/>
                  <a:pt x="33074" y="82922"/>
                </a:cubicBezTo>
                <a:lnTo>
                  <a:pt x="32583" y="82590"/>
                </a:lnTo>
                <a:close/>
                <a:moveTo>
                  <a:pt x="30531" y="85422"/>
                </a:moveTo>
                <a:cubicBezTo>
                  <a:pt x="30141" y="85899"/>
                  <a:pt x="29765" y="86332"/>
                  <a:pt x="29389" y="86722"/>
                </a:cubicBezTo>
                <a:lnTo>
                  <a:pt x="29823" y="87127"/>
                </a:lnTo>
                <a:cubicBezTo>
                  <a:pt x="30213" y="86722"/>
                  <a:pt x="30589" y="86289"/>
                  <a:pt x="30993" y="85783"/>
                </a:cubicBezTo>
                <a:lnTo>
                  <a:pt x="30531" y="854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14"/>
          <p:cNvSpPr/>
          <p:nvPr/>
        </p:nvSpPr>
        <p:spPr>
          <a:xfrm rot="-9417477">
            <a:off x="8498280" y="465001"/>
            <a:ext cx="2229549" cy="5291024"/>
          </a:xfrm>
          <a:custGeom>
            <a:avLst/>
            <a:gdLst/>
            <a:ahLst/>
            <a:cxnLst/>
            <a:rect l="l" t="t" r="r" b="b"/>
            <a:pathLst>
              <a:path w="59284" h="140689" extrusionOk="0">
                <a:moveTo>
                  <a:pt x="593" y="1"/>
                </a:moveTo>
                <a:lnTo>
                  <a:pt x="1" y="59"/>
                </a:lnTo>
                <a:cubicBezTo>
                  <a:pt x="59" y="651"/>
                  <a:pt x="145" y="1258"/>
                  <a:pt x="247" y="1836"/>
                </a:cubicBezTo>
                <a:lnTo>
                  <a:pt x="825" y="1720"/>
                </a:lnTo>
                <a:cubicBezTo>
                  <a:pt x="723" y="1157"/>
                  <a:pt x="637" y="579"/>
                  <a:pt x="593" y="1"/>
                </a:cubicBezTo>
                <a:close/>
                <a:moveTo>
                  <a:pt x="1229" y="3411"/>
                </a:moveTo>
                <a:lnTo>
                  <a:pt x="666" y="3584"/>
                </a:lnTo>
                <a:cubicBezTo>
                  <a:pt x="839" y="4162"/>
                  <a:pt x="1041" y="4725"/>
                  <a:pt x="1272" y="5275"/>
                </a:cubicBezTo>
                <a:lnTo>
                  <a:pt x="1807" y="5043"/>
                </a:lnTo>
                <a:cubicBezTo>
                  <a:pt x="1590" y="4523"/>
                  <a:pt x="1403" y="3974"/>
                  <a:pt x="1229" y="3411"/>
                </a:cubicBezTo>
                <a:close/>
                <a:moveTo>
                  <a:pt x="2558" y="6618"/>
                </a:moveTo>
                <a:lnTo>
                  <a:pt x="2053" y="6893"/>
                </a:lnTo>
                <a:cubicBezTo>
                  <a:pt x="2342" y="7427"/>
                  <a:pt x="2660" y="7933"/>
                  <a:pt x="3006" y="8424"/>
                </a:cubicBezTo>
                <a:lnTo>
                  <a:pt x="3483" y="8092"/>
                </a:lnTo>
                <a:cubicBezTo>
                  <a:pt x="3151" y="7615"/>
                  <a:pt x="2847" y="7124"/>
                  <a:pt x="2558" y="6618"/>
                </a:cubicBezTo>
                <a:close/>
                <a:moveTo>
                  <a:pt x="4567" y="9436"/>
                </a:moveTo>
                <a:lnTo>
                  <a:pt x="4133" y="9826"/>
                </a:lnTo>
                <a:cubicBezTo>
                  <a:pt x="4523" y="10274"/>
                  <a:pt x="4957" y="10707"/>
                  <a:pt x="5405" y="11097"/>
                </a:cubicBezTo>
                <a:lnTo>
                  <a:pt x="5795" y="10664"/>
                </a:lnTo>
                <a:cubicBezTo>
                  <a:pt x="5361" y="10274"/>
                  <a:pt x="4942" y="9869"/>
                  <a:pt x="4567" y="9436"/>
                </a:cubicBezTo>
                <a:close/>
                <a:moveTo>
                  <a:pt x="7153" y="11733"/>
                </a:moveTo>
                <a:lnTo>
                  <a:pt x="6821" y="12210"/>
                </a:lnTo>
                <a:cubicBezTo>
                  <a:pt x="7312" y="12557"/>
                  <a:pt x="7818" y="12875"/>
                  <a:pt x="8352" y="13164"/>
                </a:cubicBezTo>
                <a:lnTo>
                  <a:pt x="8641" y="12643"/>
                </a:lnTo>
                <a:cubicBezTo>
                  <a:pt x="8121" y="12369"/>
                  <a:pt x="7630" y="12051"/>
                  <a:pt x="7153" y="11733"/>
                </a:cubicBezTo>
                <a:close/>
                <a:moveTo>
                  <a:pt x="10202" y="13409"/>
                </a:moveTo>
                <a:lnTo>
                  <a:pt x="9971" y="13944"/>
                </a:lnTo>
                <a:cubicBezTo>
                  <a:pt x="10520" y="14175"/>
                  <a:pt x="11083" y="14377"/>
                  <a:pt x="11661" y="14565"/>
                </a:cubicBezTo>
                <a:lnTo>
                  <a:pt x="11834" y="14002"/>
                </a:lnTo>
                <a:cubicBezTo>
                  <a:pt x="11271" y="13828"/>
                  <a:pt x="10722" y="13626"/>
                  <a:pt x="10202" y="13409"/>
                </a:cubicBezTo>
                <a:close/>
                <a:moveTo>
                  <a:pt x="36368" y="13973"/>
                </a:moveTo>
                <a:cubicBezTo>
                  <a:pt x="35805" y="13987"/>
                  <a:pt x="35198" y="14002"/>
                  <a:pt x="34591" y="14016"/>
                </a:cubicBezTo>
                <a:lnTo>
                  <a:pt x="34620" y="14608"/>
                </a:lnTo>
                <a:cubicBezTo>
                  <a:pt x="35227" y="14580"/>
                  <a:pt x="35819" y="14565"/>
                  <a:pt x="36368" y="14565"/>
                </a:cubicBezTo>
                <a:lnTo>
                  <a:pt x="36368" y="13973"/>
                </a:lnTo>
                <a:close/>
                <a:moveTo>
                  <a:pt x="38145" y="14002"/>
                </a:moveTo>
                <a:lnTo>
                  <a:pt x="38131" y="14594"/>
                </a:lnTo>
                <a:cubicBezTo>
                  <a:pt x="38723" y="14623"/>
                  <a:pt x="39316" y="14652"/>
                  <a:pt x="39879" y="14710"/>
                </a:cubicBezTo>
                <a:lnTo>
                  <a:pt x="39937" y="14117"/>
                </a:lnTo>
                <a:cubicBezTo>
                  <a:pt x="39359" y="14074"/>
                  <a:pt x="38752" y="14030"/>
                  <a:pt x="38145" y="14002"/>
                </a:cubicBezTo>
                <a:close/>
                <a:moveTo>
                  <a:pt x="32814" y="14117"/>
                </a:moveTo>
                <a:cubicBezTo>
                  <a:pt x="32221" y="14161"/>
                  <a:pt x="31644" y="14204"/>
                  <a:pt x="31051" y="14247"/>
                </a:cubicBezTo>
                <a:lnTo>
                  <a:pt x="31095" y="14840"/>
                </a:lnTo>
                <a:cubicBezTo>
                  <a:pt x="31687" y="14782"/>
                  <a:pt x="32265" y="14738"/>
                  <a:pt x="32857" y="14710"/>
                </a:cubicBezTo>
                <a:lnTo>
                  <a:pt x="32814" y="14117"/>
                </a:lnTo>
                <a:close/>
                <a:moveTo>
                  <a:pt x="29274" y="14406"/>
                </a:moveTo>
                <a:lnTo>
                  <a:pt x="27526" y="14580"/>
                </a:lnTo>
                <a:lnTo>
                  <a:pt x="27569" y="15157"/>
                </a:lnTo>
                <a:lnTo>
                  <a:pt x="29332" y="14999"/>
                </a:lnTo>
                <a:lnTo>
                  <a:pt x="29274" y="14406"/>
                </a:lnTo>
                <a:close/>
                <a:moveTo>
                  <a:pt x="41700" y="14334"/>
                </a:moveTo>
                <a:lnTo>
                  <a:pt x="41613" y="14912"/>
                </a:lnTo>
                <a:cubicBezTo>
                  <a:pt x="42206" y="14999"/>
                  <a:pt x="42783" y="15114"/>
                  <a:pt x="43333" y="15230"/>
                </a:cubicBezTo>
                <a:lnTo>
                  <a:pt x="43463" y="14652"/>
                </a:lnTo>
                <a:cubicBezTo>
                  <a:pt x="42885" y="14536"/>
                  <a:pt x="42307" y="14421"/>
                  <a:pt x="41700" y="14334"/>
                </a:cubicBezTo>
                <a:close/>
                <a:moveTo>
                  <a:pt x="13510" y="14449"/>
                </a:moveTo>
                <a:lnTo>
                  <a:pt x="13395" y="15027"/>
                </a:lnTo>
                <a:cubicBezTo>
                  <a:pt x="13958" y="15157"/>
                  <a:pt x="14551" y="15259"/>
                  <a:pt x="15158" y="15345"/>
                </a:cubicBezTo>
                <a:lnTo>
                  <a:pt x="15230" y="14767"/>
                </a:lnTo>
                <a:cubicBezTo>
                  <a:pt x="14652" y="14681"/>
                  <a:pt x="14074" y="14580"/>
                  <a:pt x="13510" y="14449"/>
                </a:cubicBezTo>
                <a:close/>
                <a:moveTo>
                  <a:pt x="25763" y="14738"/>
                </a:moveTo>
                <a:cubicBezTo>
                  <a:pt x="25171" y="14796"/>
                  <a:pt x="24593" y="14840"/>
                  <a:pt x="24000" y="14883"/>
                </a:cubicBezTo>
                <a:lnTo>
                  <a:pt x="24044" y="15475"/>
                </a:lnTo>
                <a:cubicBezTo>
                  <a:pt x="24636" y="15432"/>
                  <a:pt x="25228" y="15374"/>
                  <a:pt x="25806" y="15331"/>
                </a:cubicBezTo>
                <a:lnTo>
                  <a:pt x="25763" y="14738"/>
                </a:lnTo>
                <a:close/>
                <a:moveTo>
                  <a:pt x="16978" y="14941"/>
                </a:moveTo>
                <a:lnTo>
                  <a:pt x="16935" y="15533"/>
                </a:lnTo>
                <a:cubicBezTo>
                  <a:pt x="17498" y="15576"/>
                  <a:pt x="18105" y="15605"/>
                  <a:pt x="18712" y="15620"/>
                </a:cubicBezTo>
                <a:lnTo>
                  <a:pt x="18726" y="15027"/>
                </a:lnTo>
                <a:cubicBezTo>
                  <a:pt x="18134" y="15013"/>
                  <a:pt x="17542" y="14984"/>
                  <a:pt x="16978" y="14941"/>
                </a:cubicBezTo>
                <a:close/>
                <a:moveTo>
                  <a:pt x="22237" y="14984"/>
                </a:moveTo>
                <a:cubicBezTo>
                  <a:pt x="21631" y="15013"/>
                  <a:pt x="21053" y="15027"/>
                  <a:pt x="20489" y="15042"/>
                </a:cubicBezTo>
                <a:lnTo>
                  <a:pt x="20489" y="15634"/>
                </a:lnTo>
                <a:cubicBezTo>
                  <a:pt x="21067" y="15620"/>
                  <a:pt x="21645" y="15605"/>
                  <a:pt x="22266" y="15576"/>
                </a:cubicBezTo>
                <a:lnTo>
                  <a:pt x="22237" y="14984"/>
                </a:lnTo>
                <a:close/>
                <a:moveTo>
                  <a:pt x="45196" y="15100"/>
                </a:moveTo>
                <a:lnTo>
                  <a:pt x="45023" y="15663"/>
                </a:lnTo>
                <a:cubicBezTo>
                  <a:pt x="45587" y="15837"/>
                  <a:pt x="46150" y="16024"/>
                  <a:pt x="46685" y="16227"/>
                </a:cubicBezTo>
                <a:lnTo>
                  <a:pt x="46887" y="15678"/>
                </a:lnTo>
                <a:cubicBezTo>
                  <a:pt x="46338" y="15461"/>
                  <a:pt x="45774" y="15273"/>
                  <a:pt x="45196" y="15100"/>
                </a:cubicBezTo>
                <a:close/>
                <a:moveTo>
                  <a:pt x="48534" y="16415"/>
                </a:moveTo>
                <a:lnTo>
                  <a:pt x="48274" y="16935"/>
                </a:lnTo>
                <a:cubicBezTo>
                  <a:pt x="48794" y="17195"/>
                  <a:pt x="49314" y="17469"/>
                  <a:pt x="49791" y="17773"/>
                </a:cubicBezTo>
                <a:lnTo>
                  <a:pt x="50109" y="17281"/>
                </a:lnTo>
                <a:cubicBezTo>
                  <a:pt x="49603" y="16964"/>
                  <a:pt x="49069" y="16675"/>
                  <a:pt x="48534" y="16415"/>
                </a:cubicBezTo>
                <a:close/>
                <a:moveTo>
                  <a:pt x="51597" y="18278"/>
                </a:moveTo>
                <a:lnTo>
                  <a:pt x="51236" y="18755"/>
                </a:lnTo>
                <a:cubicBezTo>
                  <a:pt x="51698" y="19102"/>
                  <a:pt x="52161" y="19478"/>
                  <a:pt x="52580" y="19853"/>
                </a:cubicBezTo>
                <a:lnTo>
                  <a:pt x="52984" y="19420"/>
                </a:lnTo>
                <a:cubicBezTo>
                  <a:pt x="52536" y="19015"/>
                  <a:pt x="52074" y="18640"/>
                  <a:pt x="51597" y="18278"/>
                </a:cubicBezTo>
                <a:close/>
                <a:moveTo>
                  <a:pt x="54256" y="20677"/>
                </a:moveTo>
                <a:lnTo>
                  <a:pt x="53822" y="21081"/>
                </a:lnTo>
                <a:cubicBezTo>
                  <a:pt x="54212" y="21500"/>
                  <a:pt x="54588" y="21948"/>
                  <a:pt x="54949" y="22411"/>
                </a:cubicBezTo>
                <a:lnTo>
                  <a:pt x="55412" y="22064"/>
                </a:lnTo>
                <a:cubicBezTo>
                  <a:pt x="55050" y="21587"/>
                  <a:pt x="54660" y="21125"/>
                  <a:pt x="54256" y="20677"/>
                </a:cubicBezTo>
                <a:close/>
                <a:moveTo>
                  <a:pt x="56437" y="23538"/>
                </a:moveTo>
                <a:lnTo>
                  <a:pt x="55932" y="23841"/>
                </a:lnTo>
                <a:cubicBezTo>
                  <a:pt x="56235" y="24332"/>
                  <a:pt x="56524" y="24853"/>
                  <a:pt x="56784" y="25373"/>
                </a:cubicBezTo>
                <a:lnTo>
                  <a:pt x="57319" y="25098"/>
                </a:lnTo>
                <a:cubicBezTo>
                  <a:pt x="57044" y="24564"/>
                  <a:pt x="56755" y="24043"/>
                  <a:pt x="56437" y="23538"/>
                </a:cubicBezTo>
                <a:close/>
                <a:moveTo>
                  <a:pt x="58041" y="26745"/>
                </a:moveTo>
                <a:lnTo>
                  <a:pt x="57492" y="26962"/>
                </a:lnTo>
                <a:cubicBezTo>
                  <a:pt x="57694" y="27497"/>
                  <a:pt x="57882" y="28060"/>
                  <a:pt x="58041" y="28609"/>
                </a:cubicBezTo>
                <a:lnTo>
                  <a:pt x="58605" y="28450"/>
                </a:lnTo>
                <a:cubicBezTo>
                  <a:pt x="58446" y="27887"/>
                  <a:pt x="58258" y="27309"/>
                  <a:pt x="58041" y="26745"/>
                </a:cubicBezTo>
                <a:close/>
                <a:moveTo>
                  <a:pt x="59009" y="30199"/>
                </a:moveTo>
                <a:lnTo>
                  <a:pt x="58431" y="30314"/>
                </a:lnTo>
                <a:cubicBezTo>
                  <a:pt x="58533" y="30878"/>
                  <a:pt x="58605" y="31456"/>
                  <a:pt x="58648" y="32034"/>
                </a:cubicBezTo>
                <a:lnTo>
                  <a:pt x="59226" y="31990"/>
                </a:lnTo>
                <a:cubicBezTo>
                  <a:pt x="59183" y="31398"/>
                  <a:pt x="59110" y="30791"/>
                  <a:pt x="59009" y="30199"/>
                </a:cubicBezTo>
                <a:close/>
                <a:moveTo>
                  <a:pt x="58691" y="33767"/>
                </a:moveTo>
                <a:cubicBezTo>
                  <a:pt x="58677" y="34345"/>
                  <a:pt x="58634" y="34938"/>
                  <a:pt x="58561" y="35501"/>
                </a:cubicBezTo>
                <a:lnTo>
                  <a:pt x="59139" y="35574"/>
                </a:lnTo>
                <a:cubicBezTo>
                  <a:pt x="59212" y="34981"/>
                  <a:pt x="59269" y="34389"/>
                  <a:pt x="59284" y="33782"/>
                </a:cubicBezTo>
                <a:lnTo>
                  <a:pt x="58691" y="33767"/>
                </a:lnTo>
                <a:close/>
                <a:moveTo>
                  <a:pt x="58244" y="37206"/>
                </a:moveTo>
                <a:cubicBezTo>
                  <a:pt x="58113" y="37770"/>
                  <a:pt x="57940" y="38333"/>
                  <a:pt x="57752" y="38868"/>
                </a:cubicBezTo>
                <a:lnTo>
                  <a:pt x="58301" y="39070"/>
                </a:lnTo>
                <a:cubicBezTo>
                  <a:pt x="58504" y="38507"/>
                  <a:pt x="58677" y="37929"/>
                  <a:pt x="58807" y="37351"/>
                </a:cubicBezTo>
                <a:lnTo>
                  <a:pt x="58244" y="37206"/>
                </a:lnTo>
                <a:close/>
                <a:moveTo>
                  <a:pt x="57073" y="40472"/>
                </a:moveTo>
                <a:cubicBezTo>
                  <a:pt x="56828" y="40992"/>
                  <a:pt x="56539" y="41498"/>
                  <a:pt x="56235" y="41989"/>
                </a:cubicBezTo>
                <a:lnTo>
                  <a:pt x="56726" y="42307"/>
                </a:lnTo>
                <a:cubicBezTo>
                  <a:pt x="57044" y="41801"/>
                  <a:pt x="57348" y="41266"/>
                  <a:pt x="57608" y="40732"/>
                </a:cubicBezTo>
                <a:lnTo>
                  <a:pt x="57073" y="40472"/>
                </a:lnTo>
                <a:close/>
                <a:moveTo>
                  <a:pt x="55238" y="43419"/>
                </a:moveTo>
                <a:cubicBezTo>
                  <a:pt x="54877" y="43867"/>
                  <a:pt x="54501" y="44301"/>
                  <a:pt x="54097" y="44720"/>
                </a:cubicBezTo>
                <a:lnTo>
                  <a:pt x="54516" y="45139"/>
                </a:lnTo>
                <a:cubicBezTo>
                  <a:pt x="54935" y="44705"/>
                  <a:pt x="55325" y="44243"/>
                  <a:pt x="55701" y="43780"/>
                </a:cubicBezTo>
                <a:lnTo>
                  <a:pt x="55238" y="43419"/>
                </a:lnTo>
                <a:close/>
                <a:moveTo>
                  <a:pt x="52825" y="45904"/>
                </a:moveTo>
                <a:cubicBezTo>
                  <a:pt x="52392" y="46280"/>
                  <a:pt x="51929" y="46641"/>
                  <a:pt x="51438" y="46974"/>
                </a:cubicBezTo>
                <a:lnTo>
                  <a:pt x="51785" y="47450"/>
                </a:lnTo>
                <a:cubicBezTo>
                  <a:pt x="52276" y="47104"/>
                  <a:pt x="52753" y="46742"/>
                  <a:pt x="53201" y="46352"/>
                </a:cubicBezTo>
                <a:lnTo>
                  <a:pt x="52825" y="45904"/>
                </a:lnTo>
                <a:close/>
                <a:moveTo>
                  <a:pt x="49964" y="47927"/>
                </a:moveTo>
                <a:cubicBezTo>
                  <a:pt x="49459" y="48245"/>
                  <a:pt x="48953" y="48563"/>
                  <a:pt x="48476" y="48881"/>
                </a:cubicBezTo>
                <a:lnTo>
                  <a:pt x="48794" y="49372"/>
                </a:lnTo>
                <a:cubicBezTo>
                  <a:pt x="49271" y="49054"/>
                  <a:pt x="49762" y="48736"/>
                  <a:pt x="50282" y="48418"/>
                </a:cubicBezTo>
                <a:lnTo>
                  <a:pt x="49964" y="47927"/>
                </a:lnTo>
                <a:close/>
                <a:moveTo>
                  <a:pt x="47017" y="49907"/>
                </a:moveTo>
                <a:cubicBezTo>
                  <a:pt x="46526" y="50268"/>
                  <a:pt x="46049" y="50644"/>
                  <a:pt x="45601" y="51005"/>
                </a:cubicBezTo>
                <a:lnTo>
                  <a:pt x="45977" y="51467"/>
                </a:lnTo>
                <a:cubicBezTo>
                  <a:pt x="46410" y="51106"/>
                  <a:pt x="46887" y="50745"/>
                  <a:pt x="47364" y="50383"/>
                </a:cubicBezTo>
                <a:lnTo>
                  <a:pt x="47017" y="49907"/>
                </a:lnTo>
                <a:close/>
                <a:moveTo>
                  <a:pt x="44257" y="52190"/>
                </a:moveTo>
                <a:cubicBezTo>
                  <a:pt x="43809" y="52594"/>
                  <a:pt x="43390" y="53028"/>
                  <a:pt x="42986" y="53447"/>
                </a:cubicBezTo>
                <a:lnTo>
                  <a:pt x="43419" y="53851"/>
                </a:lnTo>
                <a:cubicBezTo>
                  <a:pt x="43809" y="53432"/>
                  <a:pt x="44228" y="53013"/>
                  <a:pt x="44662" y="52609"/>
                </a:cubicBezTo>
                <a:lnTo>
                  <a:pt x="44257" y="52190"/>
                </a:lnTo>
                <a:close/>
                <a:moveTo>
                  <a:pt x="41815" y="54805"/>
                </a:moveTo>
                <a:cubicBezTo>
                  <a:pt x="41440" y="55282"/>
                  <a:pt x="41093" y="55773"/>
                  <a:pt x="40775" y="56264"/>
                </a:cubicBezTo>
                <a:lnTo>
                  <a:pt x="41266" y="56582"/>
                </a:lnTo>
                <a:cubicBezTo>
                  <a:pt x="41570" y="56105"/>
                  <a:pt x="41917" y="55628"/>
                  <a:pt x="42278" y="55166"/>
                </a:cubicBezTo>
                <a:lnTo>
                  <a:pt x="41815" y="54805"/>
                </a:lnTo>
                <a:close/>
                <a:moveTo>
                  <a:pt x="39879" y="57825"/>
                </a:moveTo>
                <a:cubicBezTo>
                  <a:pt x="39605" y="58374"/>
                  <a:pt x="39359" y="58923"/>
                  <a:pt x="39157" y="59486"/>
                </a:cubicBezTo>
                <a:lnTo>
                  <a:pt x="39720" y="59674"/>
                </a:lnTo>
                <a:cubicBezTo>
                  <a:pt x="39908" y="59154"/>
                  <a:pt x="40139" y="58619"/>
                  <a:pt x="40399" y="58085"/>
                </a:cubicBezTo>
                <a:lnTo>
                  <a:pt x="39879" y="57825"/>
                </a:lnTo>
                <a:close/>
                <a:moveTo>
                  <a:pt x="38651" y="61206"/>
                </a:moveTo>
                <a:cubicBezTo>
                  <a:pt x="38550" y="61668"/>
                  <a:pt x="38478" y="62130"/>
                  <a:pt x="38420" y="62593"/>
                </a:cubicBezTo>
                <a:cubicBezTo>
                  <a:pt x="38406" y="62737"/>
                  <a:pt x="38391" y="62867"/>
                  <a:pt x="38377" y="62997"/>
                </a:cubicBezTo>
                <a:lnTo>
                  <a:pt x="38969" y="63041"/>
                </a:lnTo>
                <a:cubicBezTo>
                  <a:pt x="38969" y="62925"/>
                  <a:pt x="38983" y="62795"/>
                  <a:pt x="38998" y="62665"/>
                </a:cubicBezTo>
                <a:cubicBezTo>
                  <a:pt x="39056" y="62231"/>
                  <a:pt x="39128" y="61784"/>
                  <a:pt x="39229" y="61336"/>
                </a:cubicBezTo>
                <a:lnTo>
                  <a:pt x="38651" y="61206"/>
                </a:lnTo>
                <a:close/>
                <a:moveTo>
                  <a:pt x="38955" y="64774"/>
                </a:moveTo>
                <a:lnTo>
                  <a:pt x="38362" y="64803"/>
                </a:lnTo>
                <a:cubicBezTo>
                  <a:pt x="38406" y="65367"/>
                  <a:pt x="38492" y="65959"/>
                  <a:pt x="38608" y="66595"/>
                </a:cubicBezTo>
                <a:lnTo>
                  <a:pt x="39186" y="66494"/>
                </a:lnTo>
                <a:cubicBezTo>
                  <a:pt x="39070" y="65873"/>
                  <a:pt x="38998" y="65309"/>
                  <a:pt x="38955" y="64774"/>
                </a:cubicBezTo>
                <a:close/>
                <a:moveTo>
                  <a:pt x="39561" y="68199"/>
                </a:moveTo>
                <a:lnTo>
                  <a:pt x="38998" y="68343"/>
                </a:lnTo>
                <a:lnTo>
                  <a:pt x="39142" y="68921"/>
                </a:lnTo>
                <a:cubicBezTo>
                  <a:pt x="39229" y="69297"/>
                  <a:pt x="39330" y="69673"/>
                  <a:pt x="39417" y="70048"/>
                </a:cubicBezTo>
                <a:lnTo>
                  <a:pt x="39995" y="69918"/>
                </a:lnTo>
                <a:cubicBezTo>
                  <a:pt x="39894" y="69543"/>
                  <a:pt x="39807" y="69152"/>
                  <a:pt x="39706" y="68777"/>
                </a:cubicBezTo>
                <a:lnTo>
                  <a:pt x="39561" y="68199"/>
                </a:lnTo>
                <a:close/>
                <a:moveTo>
                  <a:pt x="40342" y="71681"/>
                </a:moveTo>
                <a:lnTo>
                  <a:pt x="39764" y="71768"/>
                </a:lnTo>
                <a:cubicBezTo>
                  <a:pt x="39836" y="72273"/>
                  <a:pt x="39894" y="72750"/>
                  <a:pt x="39908" y="73212"/>
                </a:cubicBezTo>
                <a:cubicBezTo>
                  <a:pt x="39908" y="73299"/>
                  <a:pt x="39908" y="73400"/>
                  <a:pt x="39923" y="73487"/>
                </a:cubicBezTo>
                <a:lnTo>
                  <a:pt x="40501" y="73473"/>
                </a:lnTo>
                <a:cubicBezTo>
                  <a:pt x="40501" y="73386"/>
                  <a:pt x="40501" y="73285"/>
                  <a:pt x="40501" y="73184"/>
                </a:cubicBezTo>
                <a:cubicBezTo>
                  <a:pt x="40472" y="72707"/>
                  <a:pt x="40428" y="72201"/>
                  <a:pt x="40342" y="71681"/>
                </a:cubicBezTo>
                <a:close/>
                <a:moveTo>
                  <a:pt x="39778" y="75192"/>
                </a:moveTo>
                <a:cubicBezTo>
                  <a:pt x="39677" y="75741"/>
                  <a:pt x="39547" y="76305"/>
                  <a:pt x="39359" y="76868"/>
                </a:cubicBezTo>
                <a:lnTo>
                  <a:pt x="39923" y="77041"/>
                </a:lnTo>
                <a:cubicBezTo>
                  <a:pt x="40110" y="76449"/>
                  <a:pt x="40255" y="75857"/>
                  <a:pt x="40356" y="75293"/>
                </a:cubicBezTo>
                <a:lnTo>
                  <a:pt x="39778" y="75192"/>
                </a:lnTo>
                <a:close/>
                <a:moveTo>
                  <a:pt x="38752" y="78501"/>
                </a:moveTo>
                <a:cubicBezTo>
                  <a:pt x="38536" y="79021"/>
                  <a:pt x="38275" y="79555"/>
                  <a:pt x="37987" y="80061"/>
                </a:cubicBezTo>
                <a:lnTo>
                  <a:pt x="38507" y="80350"/>
                </a:lnTo>
                <a:cubicBezTo>
                  <a:pt x="38796" y="79816"/>
                  <a:pt x="39056" y="79267"/>
                  <a:pt x="39301" y="78732"/>
                </a:cubicBezTo>
                <a:lnTo>
                  <a:pt x="38752" y="78501"/>
                </a:lnTo>
                <a:close/>
                <a:moveTo>
                  <a:pt x="37076" y="81549"/>
                </a:moveTo>
                <a:cubicBezTo>
                  <a:pt x="36744" y="82041"/>
                  <a:pt x="36397" y="82503"/>
                  <a:pt x="36036" y="82951"/>
                </a:cubicBezTo>
                <a:lnTo>
                  <a:pt x="36498" y="83327"/>
                </a:lnTo>
                <a:cubicBezTo>
                  <a:pt x="36860" y="82864"/>
                  <a:pt x="37221" y="82387"/>
                  <a:pt x="37568" y="81882"/>
                </a:cubicBezTo>
                <a:lnTo>
                  <a:pt x="37076" y="81549"/>
                </a:lnTo>
                <a:close/>
                <a:moveTo>
                  <a:pt x="34866" y="84222"/>
                </a:moveTo>
                <a:cubicBezTo>
                  <a:pt x="34692" y="84381"/>
                  <a:pt x="34533" y="84540"/>
                  <a:pt x="34360" y="84685"/>
                </a:cubicBezTo>
                <a:cubicBezTo>
                  <a:pt x="34100" y="84902"/>
                  <a:pt x="33825" y="85118"/>
                  <a:pt x="33536" y="85321"/>
                </a:cubicBezTo>
                <a:lnTo>
                  <a:pt x="33869" y="85797"/>
                </a:lnTo>
                <a:cubicBezTo>
                  <a:pt x="34172" y="85581"/>
                  <a:pt x="34475" y="85364"/>
                  <a:pt x="34736" y="85133"/>
                </a:cubicBezTo>
                <a:cubicBezTo>
                  <a:pt x="34923" y="84974"/>
                  <a:pt x="35097" y="84815"/>
                  <a:pt x="35270" y="84641"/>
                </a:cubicBezTo>
                <a:lnTo>
                  <a:pt x="34866" y="84222"/>
                </a:lnTo>
                <a:close/>
                <a:moveTo>
                  <a:pt x="32048" y="86216"/>
                </a:moveTo>
                <a:cubicBezTo>
                  <a:pt x="31600" y="86448"/>
                  <a:pt x="31095" y="86693"/>
                  <a:pt x="30473" y="86968"/>
                </a:cubicBezTo>
                <a:lnTo>
                  <a:pt x="30719" y="87502"/>
                </a:lnTo>
                <a:cubicBezTo>
                  <a:pt x="31340" y="87228"/>
                  <a:pt x="31860" y="86982"/>
                  <a:pt x="32323" y="86737"/>
                </a:cubicBezTo>
                <a:lnTo>
                  <a:pt x="32048" y="86216"/>
                </a:lnTo>
                <a:close/>
                <a:moveTo>
                  <a:pt x="28855" y="87661"/>
                </a:moveTo>
                <a:cubicBezTo>
                  <a:pt x="28335" y="87878"/>
                  <a:pt x="27771" y="88124"/>
                  <a:pt x="27222" y="88369"/>
                </a:cubicBezTo>
                <a:lnTo>
                  <a:pt x="27468" y="88904"/>
                </a:lnTo>
                <a:cubicBezTo>
                  <a:pt x="28017" y="88658"/>
                  <a:pt x="28566" y="88427"/>
                  <a:pt x="29086" y="88196"/>
                </a:cubicBezTo>
                <a:lnTo>
                  <a:pt x="28855" y="87661"/>
                </a:lnTo>
                <a:close/>
                <a:moveTo>
                  <a:pt x="25618" y="89178"/>
                </a:moveTo>
                <a:cubicBezTo>
                  <a:pt x="25055" y="89496"/>
                  <a:pt x="24564" y="89814"/>
                  <a:pt x="24101" y="90161"/>
                </a:cubicBezTo>
                <a:lnTo>
                  <a:pt x="24463" y="90638"/>
                </a:lnTo>
                <a:cubicBezTo>
                  <a:pt x="24896" y="90305"/>
                  <a:pt x="25373" y="90002"/>
                  <a:pt x="25907" y="89698"/>
                </a:cubicBezTo>
                <a:lnTo>
                  <a:pt x="25618" y="89178"/>
                </a:lnTo>
                <a:close/>
                <a:moveTo>
                  <a:pt x="22743" y="91331"/>
                </a:moveTo>
                <a:cubicBezTo>
                  <a:pt x="22295" y="91765"/>
                  <a:pt x="21876" y="92213"/>
                  <a:pt x="21515" y="92660"/>
                </a:cubicBezTo>
                <a:lnTo>
                  <a:pt x="21977" y="93036"/>
                </a:lnTo>
                <a:cubicBezTo>
                  <a:pt x="22324" y="92603"/>
                  <a:pt x="22714" y="92169"/>
                  <a:pt x="23148" y="91765"/>
                </a:cubicBezTo>
                <a:lnTo>
                  <a:pt x="22743" y="91331"/>
                </a:lnTo>
                <a:close/>
                <a:moveTo>
                  <a:pt x="20475" y="94134"/>
                </a:moveTo>
                <a:cubicBezTo>
                  <a:pt x="20157" y="94669"/>
                  <a:pt x="19882" y="95218"/>
                  <a:pt x="19666" y="95767"/>
                </a:cubicBezTo>
                <a:lnTo>
                  <a:pt x="20215" y="95984"/>
                </a:lnTo>
                <a:cubicBezTo>
                  <a:pt x="20417" y="95464"/>
                  <a:pt x="20677" y="94943"/>
                  <a:pt x="20980" y="94438"/>
                </a:cubicBezTo>
                <a:lnTo>
                  <a:pt x="20475" y="94134"/>
                </a:lnTo>
                <a:close/>
                <a:moveTo>
                  <a:pt x="19145" y="97515"/>
                </a:moveTo>
                <a:cubicBezTo>
                  <a:pt x="19030" y="98108"/>
                  <a:pt x="18972" y="98715"/>
                  <a:pt x="18972" y="99321"/>
                </a:cubicBezTo>
                <a:lnTo>
                  <a:pt x="19550" y="99321"/>
                </a:lnTo>
                <a:cubicBezTo>
                  <a:pt x="19550" y="98758"/>
                  <a:pt x="19608" y="98180"/>
                  <a:pt x="19723" y="97631"/>
                </a:cubicBezTo>
                <a:lnTo>
                  <a:pt x="19145" y="97515"/>
                </a:lnTo>
                <a:close/>
                <a:moveTo>
                  <a:pt x="19709" y="101041"/>
                </a:moveTo>
                <a:lnTo>
                  <a:pt x="19131" y="101127"/>
                </a:lnTo>
                <a:cubicBezTo>
                  <a:pt x="19232" y="101734"/>
                  <a:pt x="19362" y="102312"/>
                  <a:pt x="19507" y="102890"/>
                </a:cubicBezTo>
                <a:lnTo>
                  <a:pt x="20085" y="102731"/>
                </a:lnTo>
                <a:cubicBezTo>
                  <a:pt x="19926" y="102182"/>
                  <a:pt x="19810" y="101619"/>
                  <a:pt x="19709" y="101041"/>
                </a:cubicBezTo>
                <a:close/>
                <a:moveTo>
                  <a:pt x="20619" y="104378"/>
                </a:moveTo>
                <a:lnTo>
                  <a:pt x="20070" y="104595"/>
                </a:lnTo>
                <a:cubicBezTo>
                  <a:pt x="20287" y="105144"/>
                  <a:pt x="20518" y="105679"/>
                  <a:pt x="20793" y="106242"/>
                </a:cubicBezTo>
                <a:lnTo>
                  <a:pt x="21327" y="105982"/>
                </a:lnTo>
                <a:cubicBezTo>
                  <a:pt x="21053" y="105433"/>
                  <a:pt x="20822" y="104913"/>
                  <a:pt x="20619" y="104378"/>
                </a:cubicBezTo>
                <a:close/>
                <a:moveTo>
                  <a:pt x="22165" y="107514"/>
                </a:moveTo>
                <a:lnTo>
                  <a:pt x="21660" y="107803"/>
                </a:lnTo>
                <a:cubicBezTo>
                  <a:pt x="21934" y="108265"/>
                  <a:pt x="22237" y="108756"/>
                  <a:pt x="22613" y="109320"/>
                </a:cubicBezTo>
                <a:lnTo>
                  <a:pt x="23104" y="108988"/>
                </a:lnTo>
                <a:cubicBezTo>
                  <a:pt x="22743" y="108439"/>
                  <a:pt x="22425" y="107962"/>
                  <a:pt x="22165" y="107514"/>
                </a:cubicBezTo>
                <a:close/>
                <a:moveTo>
                  <a:pt x="24087" y="110461"/>
                </a:moveTo>
                <a:lnTo>
                  <a:pt x="23596" y="110794"/>
                </a:lnTo>
                <a:lnTo>
                  <a:pt x="23711" y="110967"/>
                </a:lnTo>
                <a:cubicBezTo>
                  <a:pt x="24000" y="111386"/>
                  <a:pt x="24289" y="111805"/>
                  <a:pt x="24593" y="112253"/>
                </a:cubicBezTo>
                <a:lnTo>
                  <a:pt x="25069" y="111921"/>
                </a:lnTo>
                <a:cubicBezTo>
                  <a:pt x="24780" y="111487"/>
                  <a:pt x="24491" y="111054"/>
                  <a:pt x="24202" y="110635"/>
                </a:cubicBezTo>
                <a:lnTo>
                  <a:pt x="24087" y="110461"/>
                </a:lnTo>
                <a:close/>
                <a:moveTo>
                  <a:pt x="26052" y="113394"/>
                </a:moveTo>
                <a:lnTo>
                  <a:pt x="25561" y="113727"/>
                </a:lnTo>
                <a:cubicBezTo>
                  <a:pt x="25864" y="114175"/>
                  <a:pt x="26196" y="114651"/>
                  <a:pt x="26601" y="115186"/>
                </a:cubicBezTo>
                <a:lnTo>
                  <a:pt x="27063" y="114825"/>
                </a:lnTo>
                <a:cubicBezTo>
                  <a:pt x="26673" y="114305"/>
                  <a:pt x="26341" y="113828"/>
                  <a:pt x="26052" y="113394"/>
                </a:cubicBezTo>
                <a:close/>
                <a:moveTo>
                  <a:pt x="28147" y="116226"/>
                </a:moveTo>
                <a:lnTo>
                  <a:pt x="27685" y="116588"/>
                </a:lnTo>
                <a:lnTo>
                  <a:pt x="28783" y="117975"/>
                </a:lnTo>
                <a:lnTo>
                  <a:pt x="29245" y="117613"/>
                </a:lnTo>
                <a:lnTo>
                  <a:pt x="28147" y="116226"/>
                </a:lnTo>
                <a:close/>
                <a:moveTo>
                  <a:pt x="30329" y="119015"/>
                </a:moveTo>
                <a:lnTo>
                  <a:pt x="29866" y="119376"/>
                </a:lnTo>
                <a:cubicBezTo>
                  <a:pt x="30256" y="119882"/>
                  <a:pt x="30589" y="120359"/>
                  <a:pt x="30892" y="120792"/>
                </a:cubicBezTo>
                <a:lnTo>
                  <a:pt x="31383" y="120460"/>
                </a:lnTo>
                <a:cubicBezTo>
                  <a:pt x="31066" y="120012"/>
                  <a:pt x="30719" y="119535"/>
                  <a:pt x="30329" y="119015"/>
                </a:cubicBezTo>
                <a:close/>
                <a:moveTo>
                  <a:pt x="32366" y="121948"/>
                </a:moveTo>
                <a:lnTo>
                  <a:pt x="31860" y="122252"/>
                </a:lnTo>
                <a:cubicBezTo>
                  <a:pt x="32178" y="122786"/>
                  <a:pt x="32467" y="123292"/>
                  <a:pt x="32698" y="123783"/>
                </a:cubicBezTo>
                <a:lnTo>
                  <a:pt x="33233" y="123523"/>
                </a:lnTo>
                <a:cubicBezTo>
                  <a:pt x="32987" y="123017"/>
                  <a:pt x="32698" y="122497"/>
                  <a:pt x="32366" y="121948"/>
                </a:cubicBezTo>
                <a:close/>
                <a:moveTo>
                  <a:pt x="33926" y="125185"/>
                </a:moveTo>
                <a:lnTo>
                  <a:pt x="33363" y="125372"/>
                </a:lnTo>
                <a:cubicBezTo>
                  <a:pt x="33565" y="125936"/>
                  <a:pt x="33724" y="126499"/>
                  <a:pt x="33840" y="127048"/>
                </a:cubicBezTo>
                <a:lnTo>
                  <a:pt x="34418" y="126918"/>
                </a:lnTo>
                <a:cubicBezTo>
                  <a:pt x="34288" y="126355"/>
                  <a:pt x="34129" y="125763"/>
                  <a:pt x="33926" y="125185"/>
                </a:cubicBezTo>
                <a:close/>
                <a:moveTo>
                  <a:pt x="34678" y="128710"/>
                </a:moveTo>
                <a:lnTo>
                  <a:pt x="34085" y="128753"/>
                </a:lnTo>
                <a:cubicBezTo>
                  <a:pt x="34114" y="129071"/>
                  <a:pt x="34129" y="129389"/>
                  <a:pt x="34129" y="129707"/>
                </a:cubicBezTo>
                <a:cubicBezTo>
                  <a:pt x="34129" y="129953"/>
                  <a:pt x="34114" y="130227"/>
                  <a:pt x="34100" y="130487"/>
                </a:cubicBezTo>
                <a:lnTo>
                  <a:pt x="34692" y="130516"/>
                </a:lnTo>
                <a:cubicBezTo>
                  <a:pt x="34707" y="130242"/>
                  <a:pt x="34707" y="129967"/>
                  <a:pt x="34707" y="129707"/>
                </a:cubicBezTo>
                <a:cubicBezTo>
                  <a:pt x="34707" y="129375"/>
                  <a:pt x="34692" y="129042"/>
                  <a:pt x="34678" y="128710"/>
                </a:cubicBezTo>
                <a:close/>
                <a:moveTo>
                  <a:pt x="33883" y="132207"/>
                </a:moveTo>
                <a:cubicBezTo>
                  <a:pt x="33782" y="132741"/>
                  <a:pt x="33652" y="133305"/>
                  <a:pt x="33493" y="133897"/>
                </a:cubicBezTo>
                <a:lnTo>
                  <a:pt x="34056" y="134056"/>
                </a:lnTo>
                <a:cubicBezTo>
                  <a:pt x="34230" y="133449"/>
                  <a:pt x="34360" y="132871"/>
                  <a:pt x="34461" y="132308"/>
                </a:cubicBezTo>
                <a:lnTo>
                  <a:pt x="33883" y="132207"/>
                </a:lnTo>
                <a:close/>
                <a:moveTo>
                  <a:pt x="32944" y="135559"/>
                </a:moveTo>
                <a:cubicBezTo>
                  <a:pt x="32771" y="136064"/>
                  <a:pt x="32568" y="136599"/>
                  <a:pt x="32323" y="137206"/>
                </a:cubicBezTo>
                <a:lnTo>
                  <a:pt x="32872" y="137423"/>
                </a:lnTo>
                <a:cubicBezTo>
                  <a:pt x="33117" y="136801"/>
                  <a:pt x="33320" y="136267"/>
                  <a:pt x="33507" y="135761"/>
                </a:cubicBezTo>
                <a:lnTo>
                  <a:pt x="32944" y="135559"/>
                </a:lnTo>
                <a:close/>
                <a:moveTo>
                  <a:pt x="31644" y="138824"/>
                </a:moveTo>
                <a:lnTo>
                  <a:pt x="30950" y="140457"/>
                </a:lnTo>
                <a:lnTo>
                  <a:pt x="31499" y="140688"/>
                </a:lnTo>
                <a:lnTo>
                  <a:pt x="32193" y="139055"/>
                </a:lnTo>
                <a:lnTo>
                  <a:pt x="31644" y="1388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7" name="Google Shape;497;p14"/>
          <p:cNvGrpSpPr/>
          <p:nvPr/>
        </p:nvGrpSpPr>
        <p:grpSpPr>
          <a:xfrm rot="2328594">
            <a:off x="7563842" y="98787"/>
            <a:ext cx="1048487" cy="1076640"/>
            <a:chOff x="2163925" y="2320175"/>
            <a:chExt cx="888250" cy="912100"/>
          </a:xfrm>
        </p:grpSpPr>
        <p:sp>
          <p:nvSpPr>
            <p:cNvPr id="498" name="Google Shape;498;p14"/>
            <p:cNvSpPr/>
            <p:nvPr/>
          </p:nvSpPr>
          <p:spPr>
            <a:xfrm>
              <a:off x="2163925" y="2320175"/>
              <a:ext cx="888250" cy="912100"/>
            </a:xfrm>
            <a:custGeom>
              <a:avLst/>
              <a:gdLst/>
              <a:ahLst/>
              <a:cxnLst/>
              <a:rect l="l" t="t" r="r" b="b"/>
              <a:pathLst>
                <a:path w="35530" h="36484" extrusionOk="0">
                  <a:moveTo>
                    <a:pt x="24188" y="1"/>
                  </a:moveTo>
                  <a:cubicBezTo>
                    <a:pt x="23971" y="1"/>
                    <a:pt x="23740" y="29"/>
                    <a:pt x="23508" y="87"/>
                  </a:cubicBezTo>
                  <a:lnTo>
                    <a:pt x="6343" y="5115"/>
                  </a:lnTo>
                  <a:cubicBezTo>
                    <a:pt x="5794" y="5217"/>
                    <a:pt x="4552" y="5520"/>
                    <a:pt x="3309" y="6300"/>
                  </a:cubicBezTo>
                  <a:cubicBezTo>
                    <a:pt x="3309" y="6300"/>
                    <a:pt x="3295" y="6315"/>
                    <a:pt x="3295" y="6315"/>
                  </a:cubicBezTo>
                  <a:cubicBezTo>
                    <a:pt x="3179" y="6387"/>
                    <a:pt x="3078" y="6445"/>
                    <a:pt x="2977" y="6517"/>
                  </a:cubicBezTo>
                  <a:lnTo>
                    <a:pt x="2962" y="6531"/>
                  </a:lnTo>
                  <a:cubicBezTo>
                    <a:pt x="2370" y="6950"/>
                    <a:pt x="1864" y="7427"/>
                    <a:pt x="1445" y="7962"/>
                  </a:cubicBezTo>
                  <a:cubicBezTo>
                    <a:pt x="1445" y="7962"/>
                    <a:pt x="1445" y="7976"/>
                    <a:pt x="1445" y="7976"/>
                  </a:cubicBezTo>
                  <a:cubicBezTo>
                    <a:pt x="1243" y="8236"/>
                    <a:pt x="1055" y="8511"/>
                    <a:pt x="896" y="8800"/>
                  </a:cubicBezTo>
                  <a:cubicBezTo>
                    <a:pt x="867" y="8829"/>
                    <a:pt x="853" y="8858"/>
                    <a:pt x="838" y="8901"/>
                  </a:cubicBezTo>
                  <a:cubicBezTo>
                    <a:pt x="781" y="9017"/>
                    <a:pt x="723" y="9132"/>
                    <a:pt x="665" y="9248"/>
                  </a:cubicBezTo>
                  <a:cubicBezTo>
                    <a:pt x="636" y="9291"/>
                    <a:pt x="622" y="9334"/>
                    <a:pt x="593" y="9392"/>
                  </a:cubicBezTo>
                  <a:cubicBezTo>
                    <a:pt x="550" y="9493"/>
                    <a:pt x="506" y="9609"/>
                    <a:pt x="463" y="9725"/>
                  </a:cubicBezTo>
                  <a:cubicBezTo>
                    <a:pt x="434" y="9782"/>
                    <a:pt x="419" y="9840"/>
                    <a:pt x="391" y="9898"/>
                  </a:cubicBezTo>
                  <a:cubicBezTo>
                    <a:pt x="362" y="10013"/>
                    <a:pt x="318" y="10115"/>
                    <a:pt x="289" y="10230"/>
                  </a:cubicBezTo>
                  <a:cubicBezTo>
                    <a:pt x="275" y="10302"/>
                    <a:pt x="261" y="10360"/>
                    <a:pt x="232" y="10432"/>
                  </a:cubicBezTo>
                  <a:cubicBezTo>
                    <a:pt x="203" y="10534"/>
                    <a:pt x="188" y="10649"/>
                    <a:pt x="159" y="10765"/>
                  </a:cubicBezTo>
                  <a:lnTo>
                    <a:pt x="159" y="10794"/>
                  </a:lnTo>
                  <a:cubicBezTo>
                    <a:pt x="145" y="10852"/>
                    <a:pt x="131" y="10909"/>
                    <a:pt x="116" y="10967"/>
                  </a:cubicBezTo>
                  <a:cubicBezTo>
                    <a:pt x="102" y="11097"/>
                    <a:pt x="73" y="11227"/>
                    <a:pt x="58" y="11357"/>
                  </a:cubicBezTo>
                  <a:cubicBezTo>
                    <a:pt x="58" y="11415"/>
                    <a:pt x="44" y="11473"/>
                    <a:pt x="44" y="11531"/>
                  </a:cubicBezTo>
                  <a:cubicBezTo>
                    <a:pt x="15" y="11733"/>
                    <a:pt x="15" y="11921"/>
                    <a:pt x="0" y="12109"/>
                  </a:cubicBezTo>
                  <a:cubicBezTo>
                    <a:pt x="0" y="12426"/>
                    <a:pt x="44" y="12744"/>
                    <a:pt x="159" y="13033"/>
                  </a:cubicBezTo>
                  <a:lnTo>
                    <a:pt x="8525" y="34938"/>
                  </a:lnTo>
                  <a:cubicBezTo>
                    <a:pt x="8886" y="35877"/>
                    <a:pt x="9782" y="36484"/>
                    <a:pt x="10765" y="36484"/>
                  </a:cubicBezTo>
                  <a:cubicBezTo>
                    <a:pt x="10938" y="36484"/>
                    <a:pt x="11097" y="36469"/>
                    <a:pt x="11270" y="36426"/>
                  </a:cubicBezTo>
                  <a:lnTo>
                    <a:pt x="29158" y="32669"/>
                  </a:lnTo>
                  <a:cubicBezTo>
                    <a:pt x="30198" y="32452"/>
                    <a:pt x="30964" y="31571"/>
                    <a:pt x="31065" y="30516"/>
                  </a:cubicBezTo>
                  <a:cubicBezTo>
                    <a:pt x="31065" y="30516"/>
                    <a:pt x="31065" y="30458"/>
                    <a:pt x="31080" y="30430"/>
                  </a:cubicBezTo>
                  <a:lnTo>
                    <a:pt x="31094" y="30271"/>
                  </a:lnTo>
                  <a:cubicBezTo>
                    <a:pt x="31166" y="29909"/>
                    <a:pt x="31325" y="29216"/>
                    <a:pt x="31686" y="28595"/>
                  </a:cubicBezTo>
                  <a:cubicBezTo>
                    <a:pt x="31932" y="28204"/>
                    <a:pt x="32221" y="27915"/>
                    <a:pt x="32553" y="27742"/>
                  </a:cubicBezTo>
                  <a:cubicBezTo>
                    <a:pt x="32597" y="27713"/>
                    <a:pt x="32640" y="27699"/>
                    <a:pt x="32683" y="27684"/>
                  </a:cubicBezTo>
                  <a:lnTo>
                    <a:pt x="32727" y="27655"/>
                  </a:lnTo>
                  <a:cubicBezTo>
                    <a:pt x="32770" y="27641"/>
                    <a:pt x="32799" y="27626"/>
                    <a:pt x="32842" y="27626"/>
                  </a:cubicBezTo>
                  <a:lnTo>
                    <a:pt x="32886" y="27612"/>
                  </a:lnTo>
                  <a:cubicBezTo>
                    <a:pt x="32958" y="27583"/>
                    <a:pt x="33016" y="27569"/>
                    <a:pt x="33073" y="27554"/>
                  </a:cubicBezTo>
                  <a:lnTo>
                    <a:pt x="33117" y="27554"/>
                  </a:lnTo>
                  <a:cubicBezTo>
                    <a:pt x="33189" y="27540"/>
                    <a:pt x="33247" y="27525"/>
                    <a:pt x="33290" y="27525"/>
                  </a:cubicBezTo>
                  <a:cubicBezTo>
                    <a:pt x="34042" y="27439"/>
                    <a:pt x="34692" y="27005"/>
                    <a:pt x="35082" y="26369"/>
                  </a:cubicBezTo>
                  <a:cubicBezTo>
                    <a:pt x="35472" y="25734"/>
                    <a:pt x="35530" y="24953"/>
                    <a:pt x="35270" y="24260"/>
                  </a:cubicBezTo>
                  <a:lnTo>
                    <a:pt x="26442" y="1532"/>
                  </a:lnTo>
                  <a:cubicBezTo>
                    <a:pt x="26066" y="593"/>
                    <a:pt x="25156" y="1"/>
                    <a:pt x="241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lt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4"/>
            <p:cNvSpPr/>
            <p:nvPr/>
          </p:nvSpPr>
          <p:spPr>
            <a:xfrm>
              <a:off x="2489750" y="2621075"/>
              <a:ext cx="15175" cy="22425"/>
            </a:xfrm>
            <a:custGeom>
              <a:avLst/>
              <a:gdLst/>
              <a:ahLst/>
              <a:cxnLst/>
              <a:rect l="l" t="t" r="r" b="b"/>
              <a:pathLst>
                <a:path w="607" h="897" extrusionOk="0">
                  <a:moveTo>
                    <a:pt x="29" y="0"/>
                  </a:moveTo>
                  <a:cubicBezTo>
                    <a:pt x="15" y="289"/>
                    <a:pt x="0" y="593"/>
                    <a:pt x="0" y="896"/>
                  </a:cubicBezTo>
                  <a:lnTo>
                    <a:pt x="578" y="896"/>
                  </a:lnTo>
                  <a:cubicBezTo>
                    <a:pt x="593" y="607"/>
                    <a:pt x="593" y="318"/>
                    <a:pt x="607" y="44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29B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4"/>
            <p:cNvSpPr/>
            <p:nvPr/>
          </p:nvSpPr>
          <p:spPr>
            <a:xfrm>
              <a:off x="2224250" y="2380150"/>
              <a:ext cx="765075" cy="791800"/>
            </a:xfrm>
            <a:custGeom>
              <a:avLst/>
              <a:gdLst/>
              <a:ahLst/>
              <a:cxnLst/>
              <a:rect l="l" t="t" r="r" b="b"/>
              <a:pathLst>
                <a:path w="30603" h="31672" extrusionOk="0">
                  <a:moveTo>
                    <a:pt x="21775" y="0"/>
                  </a:moveTo>
                  <a:lnTo>
                    <a:pt x="4465" y="5072"/>
                  </a:lnTo>
                  <a:cubicBezTo>
                    <a:pt x="4465" y="5072"/>
                    <a:pt x="116" y="5664"/>
                    <a:pt x="0" y="9782"/>
                  </a:cubicBezTo>
                  <a:lnTo>
                    <a:pt x="8352" y="31672"/>
                  </a:lnTo>
                  <a:lnTo>
                    <a:pt x="26254" y="27915"/>
                  </a:lnTo>
                  <a:cubicBezTo>
                    <a:pt x="26254" y="27915"/>
                    <a:pt x="26600" y="23205"/>
                    <a:pt x="30603" y="22728"/>
                  </a:cubicBezTo>
                  <a:lnTo>
                    <a:pt x="217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4"/>
            <p:cNvSpPr/>
            <p:nvPr/>
          </p:nvSpPr>
          <p:spPr>
            <a:xfrm>
              <a:off x="2272650" y="2465025"/>
              <a:ext cx="206650" cy="67575"/>
            </a:xfrm>
            <a:custGeom>
              <a:avLst/>
              <a:gdLst/>
              <a:ahLst/>
              <a:cxnLst/>
              <a:rect l="l" t="t" r="r" b="b"/>
              <a:pathLst>
                <a:path w="8266" h="2703" extrusionOk="0">
                  <a:moveTo>
                    <a:pt x="8265" y="0"/>
                  </a:moveTo>
                  <a:lnTo>
                    <a:pt x="2529" y="1677"/>
                  </a:lnTo>
                  <a:cubicBezTo>
                    <a:pt x="2529" y="1677"/>
                    <a:pt x="1214" y="1850"/>
                    <a:pt x="1" y="2702"/>
                  </a:cubicBezTo>
                  <a:cubicBezTo>
                    <a:pt x="1749" y="2442"/>
                    <a:pt x="3396" y="1821"/>
                    <a:pt x="5058" y="1214"/>
                  </a:cubicBezTo>
                  <a:cubicBezTo>
                    <a:pt x="6127" y="810"/>
                    <a:pt x="7196" y="405"/>
                    <a:pt x="8265" y="0"/>
                  </a:cubicBezTo>
                  <a:close/>
                </a:path>
              </a:pathLst>
            </a:custGeom>
            <a:solidFill>
              <a:srgbClr val="29B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4"/>
            <p:cNvSpPr/>
            <p:nvPr/>
          </p:nvSpPr>
          <p:spPr>
            <a:xfrm>
              <a:off x="2224250" y="2409750"/>
              <a:ext cx="765075" cy="762200"/>
            </a:xfrm>
            <a:custGeom>
              <a:avLst/>
              <a:gdLst/>
              <a:ahLst/>
              <a:cxnLst/>
              <a:rect l="l" t="t" r="r" b="b"/>
              <a:pathLst>
                <a:path w="30603" h="30488" extrusionOk="0">
                  <a:moveTo>
                    <a:pt x="22237" y="1"/>
                  </a:moveTo>
                  <a:cubicBezTo>
                    <a:pt x="19275" y="1258"/>
                    <a:pt x="16313" y="2486"/>
                    <a:pt x="13322" y="3685"/>
                  </a:cubicBezTo>
                  <a:cubicBezTo>
                    <a:pt x="11444" y="4422"/>
                    <a:pt x="9551" y="5145"/>
                    <a:pt x="7658" y="5853"/>
                  </a:cubicBezTo>
                  <a:cubicBezTo>
                    <a:pt x="5968" y="6474"/>
                    <a:pt x="4277" y="7110"/>
                    <a:pt x="2486" y="7370"/>
                  </a:cubicBezTo>
                  <a:cubicBezTo>
                    <a:pt x="2399" y="7381"/>
                    <a:pt x="2313" y="7386"/>
                    <a:pt x="2228" y="7386"/>
                  </a:cubicBezTo>
                  <a:cubicBezTo>
                    <a:pt x="1642" y="7386"/>
                    <a:pt x="1102" y="7119"/>
                    <a:pt x="925" y="6488"/>
                  </a:cubicBezTo>
                  <a:cubicBezTo>
                    <a:pt x="882" y="6300"/>
                    <a:pt x="882" y="6084"/>
                    <a:pt x="925" y="5867"/>
                  </a:cubicBezTo>
                  <a:lnTo>
                    <a:pt x="925" y="5867"/>
                  </a:lnTo>
                  <a:cubicBezTo>
                    <a:pt x="405" y="6532"/>
                    <a:pt x="29" y="7427"/>
                    <a:pt x="0" y="8598"/>
                  </a:cubicBezTo>
                  <a:lnTo>
                    <a:pt x="8352" y="30488"/>
                  </a:lnTo>
                  <a:lnTo>
                    <a:pt x="26254" y="26731"/>
                  </a:lnTo>
                  <a:cubicBezTo>
                    <a:pt x="26254" y="26731"/>
                    <a:pt x="26600" y="22021"/>
                    <a:pt x="30603" y="21544"/>
                  </a:cubicBezTo>
                  <a:lnTo>
                    <a:pt x="22237" y="1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4"/>
            <p:cNvSpPr/>
            <p:nvPr/>
          </p:nvSpPr>
          <p:spPr>
            <a:xfrm>
              <a:off x="2748375" y="2397825"/>
              <a:ext cx="240950" cy="562825"/>
            </a:xfrm>
            <a:custGeom>
              <a:avLst/>
              <a:gdLst/>
              <a:ahLst/>
              <a:cxnLst/>
              <a:rect l="l" t="t" r="r" b="b"/>
              <a:pathLst>
                <a:path w="9638" h="22513" extrusionOk="0">
                  <a:moveTo>
                    <a:pt x="781" y="1"/>
                  </a:moveTo>
                  <a:lnTo>
                    <a:pt x="0" y="839"/>
                  </a:lnTo>
                  <a:cubicBezTo>
                    <a:pt x="29" y="911"/>
                    <a:pt x="58" y="998"/>
                    <a:pt x="87" y="1085"/>
                  </a:cubicBezTo>
                  <a:cubicBezTo>
                    <a:pt x="535" y="3021"/>
                    <a:pt x="1460" y="4769"/>
                    <a:pt x="2139" y="6619"/>
                  </a:cubicBezTo>
                  <a:cubicBezTo>
                    <a:pt x="2803" y="8425"/>
                    <a:pt x="3454" y="10245"/>
                    <a:pt x="4104" y="12066"/>
                  </a:cubicBezTo>
                  <a:cubicBezTo>
                    <a:pt x="5361" y="15562"/>
                    <a:pt x="6618" y="19073"/>
                    <a:pt x="8034" y="22512"/>
                  </a:cubicBezTo>
                  <a:cubicBezTo>
                    <a:pt x="8496" y="22266"/>
                    <a:pt x="9031" y="22093"/>
                    <a:pt x="9638" y="22021"/>
                  </a:cubicBezTo>
                  <a:lnTo>
                    <a:pt x="2962" y="4827"/>
                  </a:lnTo>
                  <a:lnTo>
                    <a:pt x="781" y="1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4"/>
            <p:cNvSpPr/>
            <p:nvPr/>
          </p:nvSpPr>
          <p:spPr>
            <a:xfrm>
              <a:off x="2674325" y="2472250"/>
              <a:ext cx="230475" cy="609750"/>
            </a:xfrm>
            <a:custGeom>
              <a:avLst/>
              <a:gdLst/>
              <a:ahLst/>
              <a:cxnLst/>
              <a:rect l="l" t="t" r="r" b="b"/>
              <a:pathLst>
                <a:path w="9219" h="24390" extrusionOk="0">
                  <a:moveTo>
                    <a:pt x="968" y="0"/>
                  </a:moveTo>
                  <a:lnTo>
                    <a:pt x="0" y="1026"/>
                  </a:lnTo>
                  <a:lnTo>
                    <a:pt x="7441" y="24390"/>
                  </a:lnTo>
                  <a:lnTo>
                    <a:pt x="8251" y="24231"/>
                  </a:lnTo>
                  <a:cubicBezTo>
                    <a:pt x="8251" y="24231"/>
                    <a:pt x="8366" y="22685"/>
                    <a:pt x="9219" y="21269"/>
                  </a:cubicBezTo>
                  <a:cubicBezTo>
                    <a:pt x="9016" y="21110"/>
                    <a:pt x="8857" y="20879"/>
                    <a:pt x="8742" y="20619"/>
                  </a:cubicBezTo>
                  <a:cubicBezTo>
                    <a:pt x="7210" y="16934"/>
                    <a:pt x="5867" y="13192"/>
                    <a:pt x="4523" y="9435"/>
                  </a:cubicBezTo>
                  <a:cubicBezTo>
                    <a:pt x="3887" y="7629"/>
                    <a:pt x="3280" y="5780"/>
                    <a:pt x="2558" y="4003"/>
                  </a:cubicBezTo>
                  <a:cubicBezTo>
                    <a:pt x="2023" y="2673"/>
                    <a:pt x="1416" y="1373"/>
                    <a:pt x="968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4"/>
            <p:cNvSpPr/>
            <p:nvPr/>
          </p:nvSpPr>
          <p:spPr>
            <a:xfrm>
              <a:off x="2224250" y="2380150"/>
              <a:ext cx="765075" cy="791800"/>
            </a:xfrm>
            <a:custGeom>
              <a:avLst/>
              <a:gdLst/>
              <a:ahLst/>
              <a:cxnLst/>
              <a:rect l="l" t="t" r="r" b="b"/>
              <a:pathLst>
                <a:path w="30603" h="31672" extrusionOk="0">
                  <a:moveTo>
                    <a:pt x="21775" y="0"/>
                  </a:moveTo>
                  <a:lnTo>
                    <a:pt x="4465" y="5072"/>
                  </a:lnTo>
                  <a:cubicBezTo>
                    <a:pt x="4465" y="5072"/>
                    <a:pt x="116" y="5664"/>
                    <a:pt x="0" y="9782"/>
                  </a:cubicBezTo>
                  <a:lnTo>
                    <a:pt x="8352" y="31672"/>
                  </a:lnTo>
                  <a:lnTo>
                    <a:pt x="8597" y="31628"/>
                  </a:lnTo>
                  <a:lnTo>
                    <a:pt x="824" y="10244"/>
                  </a:lnTo>
                  <a:cubicBezTo>
                    <a:pt x="940" y="6126"/>
                    <a:pt x="4711" y="5779"/>
                    <a:pt x="4711" y="5779"/>
                  </a:cubicBezTo>
                  <a:lnTo>
                    <a:pt x="21312" y="1069"/>
                  </a:lnTo>
                  <a:lnTo>
                    <a:pt x="29794" y="22901"/>
                  </a:lnTo>
                  <a:cubicBezTo>
                    <a:pt x="30039" y="22829"/>
                    <a:pt x="30314" y="22757"/>
                    <a:pt x="30603" y="22728"/>
                  </a:cubicBezTo>
                  <a:lnTo>
                    <a:pt x="2177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4"/>
            <p:cNvSpPr/>
            <p:nvPr/>
          </p:nvSpPr>
          <p:spPr>
            <a:xfrm>
              <a:off x="2878775" y="3065000"/>
              <a:ext cx="3625" cy="13400"/>
            </a:xfrm>
            <a:custGeom>
              <a:avLst/>
              <a:gdLst/>
              <a:ahLst/>
              <a:cxnLst/>
              <a:rect l="l" t="t" r="r" b="b"/>
              <a:pathLst>
                <a:path w="145" h="536" extrusionOk="0">
                  <a:moveTo>
                    <a:pt x="145" y="1"/>
                  </a:moveTo>
                  <a:cubicBezTo>
                    <a:pt x="87" y="189"/>
                    <a:pt x="29" y="362"/>
                    <a:pt x="0" y="535"/>
                  </a:cubicBezTo>
                  <a:lnTo>
                    <a:pt x="73" y="521"/>
                  </a:lnTo>
                  <a:cubicBezTo>
                    <a:pt x="73" y="521"/>
                    <a:pt x="87" y="319"/>
                    <a:pt x="145" y="1"/>
                  </a:cubicBezTo>
                  <a:close/>
                </a:path>
              </a:pathLst>
            </a:custGeom>
            <a:solidFill>
              <a:srgbClr val="BF16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4"/>
            <p:cNvSpPr/>
            <p:nvPr/>
          </p:nvSpPr>
          <p:spPr>
            <a:xfrm>
              <a:off x="2224975" y="2483450"/>
              <a:ext cx="656350" cy="688500"/>
            </a:xfrm>
            <a:custGeom>
              <a:avLst/>
              <a:gdLst/>
              <a:ahLst/>
              <a:cxnLst/>
              <a:rect l="l" t="t" r="r" b="b"/>
              <a:pathLst>
                <a:path w="26254" h="27540" extrusionOk="0">
                  <a:moveTo>
                    <a:pt x="18336" y="0"/>
                  </a:moveTo>
                  <a:cubicBezTo>
                    <a:pt x="18336" y="0"/>
                    <a:pt x="5881" y="5462"/>
                    <a:pt x="0" y="5751"/>
                  </a:cubicBezTo>
                  <a:lnTo>
                    <a:pt x="8323" y="27540"/>
                  </a:lnTo>
                  <a:lnTo>
                    <a:pt x="26225" y="23783"/>
                  </a:lnTo>
                  <a:cubicBezTo>
                    <a:pt x="26225" y="23783"/>
                    <a:pt x="26225" y="23667"/>
                    <a:pt x="26254" y="23494"/>
                  </a:cubicBezTo>
                  <a:lnTo>
                    <a:pt x="183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4"/>
            <p:cNvSpPr/>
            <p:nvPr/>
          </p:nvSpPr>
          <p:spPr>
            <a:xfrm>
              <a:off x="2224975" y="2497900"/>
              <a:ext cx="655625" cy="674050"/>
            </a:xfrm>
            <a:custGeom>
              <a:avLst/>
              <a:gdLst/>
              <a:ahLst/>
              <a:cxnLst/>
              <a:rect l="l" t="t" r="r" b="b"/>
              <a:pathLst>
                <a:path w="26225" h="26962" extrusionOk="0">
                  <a:moveTo>
                    <a:pt x="17974" y="0"/>
                  </a:moveTo>
                  <a:cubicBezTo>
                    <a:pt x="17974" y="0"/>
                    <a:pt x="7326" y="4927"/>
                    <a:pt x="0" y="5173"/>
                  </a:cubicBezTo>
                  <a:lnTo>
                    <a:pt x="8323" y="26962"/>
                  </a:lnTo>
                  <a:lnTo>
                    <a:pt x="26225" y="23205"/>
                  </a:lnTo>
                  <a:cubicBezTo>
                    <a:pt x="26225" y="23205"/>
                    <a:pt x="25834" y="22858"/>
                    <a:pt x="25863" y="22670"/>
                  </a:cubicBezTo>
                  <a:lnTo>
                    <a:pt x="179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4"/>
            <p:cNvSpPr/>
            <p:nvPr/>
          </p:nvSpPr>
          <p:spPr>
            <a:xfrm>
              <a:off x="2333700" y="2735950"/>
              <a:ext cx="546900" cy="436000"/>
            </a:xfrm>
            <a:custGeom>
              <a:avLst/>
              <a:gdLst/>
              <a:ahLst/>
              <a:cxnLst/>
              <a:rect l="l" t="t" r="r" b="b"/>
              <a:pathLst>
                <a:path w="21876" h="17440" extrusionOk="0">
                  <a:moveTo>
                    <a:pt x="16949" y="0"/>
                  </a:moveTo>
                  <a:cubicBezTo>
                    <a:pt x="16385" y="1849"/>
                    <a:pt x="15374" y="3569"/>
                    <a:pt x="13987" y="4956"/>
                  </a:cubicBezTo>
                  <a:cubicBezTo>
                    <a:pt x="11762" y="7167"/>
                    <a:pt x="8713" y="8424"/>
                    <a:pt x="5578" y="8424"/>
                  </a:cubicBezTo>
                  <a:cubicBezTo>
                    <a:pt x="3627" y="8424"/>
                    <a:pt x="1705" y="7947"/>
                    <a:pt x="0" y="7037"/>
                  </a:cubicBezTo>
                  <a:lnTo>
                    <a:pt x="0" y="7037"/>
                  </a:lnTo>
                  <a:lnTo>
                    <a:pt x="3974" y="17440"/>
                  </a:lnTo>
                  <a:lnTo>
                    <a:pt x="21876" y="13683"/>
                  </a:lnTo>
                  <a:cubicBezTo>
                    <a:pt x="21876" y="13683"/>
                    <a:pt x="21485" y="13336"/>
                    <a:pt x="21514" y="13148"/>
                  </a:cubicBezTo>
                  <a:lnTo>
                    <a:pt x="16949" y="0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4"/>
            <p:cNvSpPr/>
            <p:nvPr/>
          </p:nvSpPr>
          <p:spPr>
            <a:xfrm>
              <a:off x="2699600" y="2440425"/>
              <a:ext cx="177025" cy="465325"/>
            </a:xfrm>
            <a:custGeom>
              <a:avLst/>
              <a:gdLst/>
              <a:ahLst/>
              <a:cxnLst/>
              <a:rect l="l" t="t" r="r" b="b"/>
              <a:pathLst>
                <a:path w="7081" h="18613" extrusionOk="0">
                  <a:moveTo>
                    <a:pt x="18" y="1"/>
                  </a:moveTo>
                  <a:cubicBezTo>
                    <a:pt x="17" y="1"/>
                    <a:pt x="16" y="1"/>
                    <a:pt x="15" y="2"/>
                  </a:cubicBezTo>
                  <a:cubicBezTo>
                    <a:pt x="1" y="2"/>
                    <a:pt x="30" y="161"/>
                    <a:pt x="116" y="421"/>
                  </a:cubicBezTo>
                  <a:cubicBezTo>
                    <a:pt x="189" y="667"/>
                    <a:pt x="319" y="1042"/>
                    <a:pt x="463" y="1490"/>
                  </a:cubicBezTo>
                  <a:cubicBezTo>
                    <a:pt x="767" y="2372"/>
                    <a:pt x="1171" y="3542"/>
                    <a:pt x="1576" y="4712"/>
                  </a:cubicBezTo>
                  <a:cubicBezTo>
                    <a:pt x="2399" y="7053"/>
                    <a:pt x="3208" y="9394"/>
                    <a:pt x="3208" y="9394"/>
                  </a:cubicBezTo>
                  <a:lnTo>
                    <a:pt x="5101" y="14032"/>
                  </a:lnTo>
                  <a:cubicBezTo>
                    <a:pt x="5578" y="15173"/>
                    <a:pt x="6055" y="16329"/>
                    <a:pt x="6416" y="17196"/>
                  </a:cubicBezTo>
                  <a:cubicBezTo>
                    <a:pt x="6604" y="17629"/>
                    <a:pt x="6748" y="17991"/>
                    <a:pt x="6864" y="18236"/>
                  </a:cubicBezTo>
                  <a:cubicBezTo>
                    <a:pt x="6974" y="18471"/>
                    <a:pt x="7045" y="18613"/>
                    <a:pt x="7064" y="18613"/>
                  </a:cubicBezTo>
                  <a:cubicBezTo>
                    <a:pt x="7065" y="18613"/>
                    <a:pt x="7066" y="18613"/>
                    <a:pt x="7066" y="18612"/>
                  </a:cubicBezTo>
                  <a:cubicBezTo>
                    <a:pt x="7081" y="18612"/>
                    <a:pt x="7037" y="18453"/>
                    <a:pt x="6951" y="18193"/>
                  </a:cubicBezTo>
                  <a:cubicBezTo>
                    <a:pt x="6864" y="17947"/>
                    <a:pt x="6734" y="17572"/>
                    <a:pt x="6575" y="17138"/>
                  </a:cubicBezTo>
                  <a:cubicBezTo>
                    <a:pt x="6257" y="16257"/>
                    <a:pt x="5824" y="15086"/>
                    <a:pt x="5390" y="13916"/>
                  </a:cubicBezTo>
                  <a:lnTo>
                    <a:pt x="3627" y="9249"/>
                  </a:lnTo>
                  <a:cubicBezTo>
                    <a:pt x="3627" y="9249"/>
                    <a:pt x="2746" y="6923"/>
                    <a:pt x="1865" y="4611"/>
                  </a:cubicBezTo>
                  <a:cubicBezTo>
                    <a:pt x="1417" y="3455"/>
                    <a:pt x="954" y="2299"/>
                    <a:pt x="622" y="1432"/>
                  </a:cubicBezTo>
                  <a:cubicBezTo>
                    <a:pt x="449" y="999"/>
                    <a:pt x="304" y="638"/>
                    <a:pt x="203" y="378"/>
                  </a:cubicBezTo>
                  <a:cubicBezTo>
                    <a:pt x="93" y="143"/>
                    <a:pt x="35" y="1"/>
                    <a:pt x="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4"/>
            <p:cNvSpPr/>
            <p:nvPr/>
          </p:nvSpPr>
          <p:spPr>
            <a:xfrm>
              <a:off x="2723800" y="2435400"/>
              <a:ext cx="45175" cy="105525"/>
            </a:xfrm>
            <a:custGeom>
              <a:avLst/>
              <a:gdLst/>
              <a:ahLst/>
              <a:cxnLst/>
              <a:rect l="l" t="t" r="r" b="b"/>
              <a:pathLst>
                <a:path w="1807" h="4221" extrusionOk="0">
                  <a:moveTo>
                    <a:pt x="119" y="0"/>
                  </a:moveTo>
                  <a:cubicBezTo>
                    <a:pt x="118" y="0"/>
                    <a:pt x="117" y="0"/>
                    <a:pt x="116" y="1"/>
                  </a:cubicBezTo>
                  <a:cubicBezTo>
                    <a:pt x="1" y="44"/>
                    <a:pt x="680" y="2182"/>
                    <a:pt x="680" y="2182"/>
                  </a:cubicBezTo>
                  <a:cubicBezTo>
                    <a:pt x="680" y="2182"/>
                    <a:pt x="1557" y="4220"/>
                    <a:pt x="1688" y="4220"/>
                  </a:cubicBezTo>
                  <a:cubicBezTo>
                    <a:pt x="1689" y="4220"/>
                    <a:pt x="1690" y="4220"/>
                    <a:pt x="1691" y="4220"/>
                  </a:cubicBezTo>
                  <a:cubicBezTo>
                    <a:pt x="1807" y="4176"/>
                    <a:pt x="1099" y="2023"/>
                    <a:pt x="1099" y="2023"/>
                  </a:cubicBezTo>
                  <a:cubicBezTo>
                    <a:pt x="1099" y="2023"/>
                    <a:pt x="244" y="0"/>
                    <a:pt x="1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4"/>
            <p:cNvSpPr/>
            <p:nvPr/>
          </p:nvSpPr>
          <p:spPr>
            <a:xfrm>
              <a:off x="2809425" y="2604450"/>
              <a:ext cx="136200" cy="333075"/>
            </a:xfrm>
            <a:custGeom>
              <a:avLst/>
              <a:gdLst/>
              <a:ahLst/>
              <a:cxnLst/>
              <a:rect l="l" t="t" r="r" b="b"/>
              <a:pathLst>
                <a:path w="5448" h="13323" extrusionOk="0">
                  <a:moveTo>
                    <a:pt x="31" y="0"/>
                  </a:moveTo>
                  <a:cubicBezTo>
                    <a:pt x="30" y="0"/>
                    <a:pt x="30" y="0"/>
                    <a:pt x="29" y="1"/>
                  </a:cubicBezTo>
                  <a:cubicBezTo>
                    <a:pt x="0" y="15"/>
                    <a:pt x="145" y="434"/>
                    <a:pt x="361" y="1070"/>
                  </a:cubicBezTo>
                  <a:cubicBezTo>
                    <a:pt x="593" y="1706"/>
                    <a:pt x="896" y="2544"/>
                    <a:pt x="1214" y="3382"/>
                  </a:cubicBezTo>
                  <a:cubicBezTo>
                    <a:pt x="1821" y="5072"/>
                    <a:pt x="2442" y="6763"/>
                    <a:pt x="2442" y="6763"/>
                  </a:cubicBezTo>
                  <a:cubicBezTo>
                    <a:pt x="2442" y="6763"/>
                    <a:pt x="3121" y="8424"/>
                    <a:pt x="3815" y="10086"/>
                  </a:cubicBezTo>
                  <a:cubicBezTo>
                    <a:pt x="4205" y="10909"/>
                    <a:pt x="4580" y="11733"/>
                    <a:pt x="4884" y="12340"/>
                  </a:cubicBezTo>
                  <a:cubicBezTo>
                    <a:pt x="5182" y="12936"/>
                    <a:pt x="5382" y="13323"/>
                    <a:pt x="5417" y="13323"/>
                  </a:cubicBezTo>
                  <a:cubicBezTo>
                    <a:pt x="5417" y="13323"/>
                    <a:pt x="5418" y="13323"/>
                    <a:pt x="5418" y="13322"/>
                  </a:cubicBezTo>
                  <a:cubicBezTo>
                    <a:pt x="5447" y="13322"/>
                    <a:pt x="5288" y="12889"/>
                    <a:pt x="5043" y="12268"/>
                  </a:cubicBezTo>
                  <a:cubicBezTo>
                    <a:pt x="4797" y="11632"/>
                    <a:pt x="4450" y="10808"/>
                    <a:pt x="4104" y="9970"/>
                  </a:cubicBezTo>
                  <a:lnTo>
                    <a:pt x="2847" y="6604"/>
                  </a:lnTo>
                  <a:cubicBezTo>
                    <a:pt x="2847" y="6604"/>
                    <a:pt x="2182" y="4942"/>
                    <a:pt x="1503" y="3281"/>
                  </a:cubicBezTo>
                  <a:cubicBezTo>
                    <a:pt x="1156" y="2443"/>
                    <a:pt x="795" y="1619"/>
                    <a:pt x="520" y="1012"/>
                  </a:cubicBezTo>
                  <a:cubicBezTo>
                    <a:pt x="251" y="402"/>
                    <a:pt x="65" y="0"/>
                    <a:pt x="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4"/>
            <p:cNvSpPr/>
            <p:nvPr/>
          </p:nvSpPr>
          <p:spPr>
            <a:xfrm>
              <a:off x="2819525" y="2849350"/>
              <a:ext cx="66850" cy="149600"/>
            </a:xfrm>
            <a:custGeom>
              <a:avLst/>
              <a:gdLst/>
              <a:ahLst/>
              <a:cxnLst/>
              <a:rect l="l" t="t" r="r" b="b"/>
              <a:pathLst>
                <a:path w="2674" h="5984" extrusionOk="0">
                  <a:moveTo>
                    <a:pt x="119" y="0"/>
                  </a:moveTo>
                  <a:cubicBezTo>
                    <a:pt x="118" y="0"/>
                    <a:pt x="117" y="1"/>
                    <a:pt x="116" y="1"/>
                  </a:cubicBezTo>
                  <a:cubicBezTo>
                    <a:pt x="1" y="59"/>
                    <a:pt x="1128" y="3064"/>
                    <a:pt x="1128" y="3064"/>
                  </a:cubicBezTo>
                  <a:cubicBezTo>
                    <a:pt x="1128" y="3064"/>
                    <a:pt x="2432" y="5984"/>
                    <a:pt x="2555" y="5984"/>
                  </a:cubicBezTo>
                  <a:cubicBezTo>
                    <a:pt x="2556" y="5984"/>
                    <a:pt x="2557" y="5983"/>
                    <a:pt x="2558" y="5983"/>
                  </a:cubicBezTo>
                  <a:cubicBezTo>
                    <a:pt x="2674" y="5925"/>
                    <a:pt x="1532" y="2905"/>
                    <a:pt x="1532" y="2905"/>
                  </a:cubicBezTo>
                  <a:cubicBezTo>
                    <a:pt x="1532" y="2905"/>
                    <a:pt x="237" y="0"/>
                    <a:pt x="1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4"/>
            <p:cNvSpPr/>
            <p:nvPr/>
          </p:nvSpPr>
          <p:spPr>
            <a:xfrm>
              <a:off x="2275900" y="2479350"/>
              <a:ext cx="367750" cy="106350"/>
            </a:xfrm>
            <a:custGeom>
              <a:avLst/>
              <a:gdLst/>
              <a:ahLst/>
              <a:cxnLst/>
              <a:rect l="l" t="t" r="r" b="b"/>
              <a:pathLst>
                <a:path w="14710" h="4254" extrusionOk="0">
                  <a:moveTo>
                    <a:pt x="14691" y="1"/>
                  </a:moveTo>
                  <a:cubicBezTo>
                    <a:pt x="14597" y="1"/>
                    <a:pt x="14160" y="111"/>
                    <a:pt x="13524" y="280"/>
                  </a:cubicBezTo>
                  <a:cubicBezTo>
                    <a:pt x="12831" y="468"/>
                    <a:pt x="11906" y="728"/>
                    <a:pt x="10982" y="988"/>
                  </a:cubicBezTo>
                  <a:cubicBezTo>
                    <a:pt x="9147" y="1523"/>
                    <a:pt x="7297" y="2057"/>
                    <a:pt x="7297" y="2057"/>
                  </a:cubicBezTo>
                  <a:cubicBezTo>
                    <a:pt x="7297" y="2057"/>
                    <a:pt x="6835" y="2202"/>
                    <a:pt x="6156" y="2433"/>
                  </a:cubicBezTo>
                  <a:cubicBezTo>
                    <a:pt x="5809" y="2534"/>
                    <a:pt x="5419" y="2678"/>
                    <a:pt x="5000" y="2852"/>
                  </a:cubicBezTo>
                  <a:cubicBezTo>
                    <a:pt x="4581" y="3011"/>
                    <a:pt x="4133" y="3184"/>
                    <a:pt x="3685" y="3343"/>
                  </a:cubicBezTo>
                  <a:cubicBezTo>
                    <a:pt x="2804" y="3661"/>
                    <a:pt x="1879" y="3921"/>
                    <a:pt x="1185" y="4037"/>
                  </a:cubicBezTo>
                  <a:cubicBezTo>
                    <a:pt x="1012" y="4065"/>
                    <a:pt x="853" y="4094"/>
                    <a:pt x="709" y="4123"/>
                  </a:cubicBezTo>
                  <a:cubicBezTo>
                    <a:pt x="564" y="4138"/>
                    <a:pt x="434" y="4152"/>
                    <a:pt x="333" y="4167"/>
                  </a:cubicBezTo>
                  <a:cubicBezTo>
                    <a:pt x="131" y="4181"/>
                    <a:pt x="1" y="4210"/>
                    <a:pt x="1" y="4224"/>
                  </a:cubicBezTo>
                  <a:cubicBezTo>
                    <a:pt x="1" y="4239"/>
                    <a:pt x="131" y="4253"/>
                    <a:pt x="333" y="4253"/>
                  </a:cubicBezTo>
                  <a:lnTo>
                    <a:pt x="723" y="4253"/>
                  </a:lnTo>
                  <a:cubicBezTo>
                    <a:pt x="867" y="4239"/>
                    <a:pt x="1026" y="4224"/>
                    <a:pt x="1214" y="4210"/>
                  </a:cubicBezTo>
                  <a:cubicBezTo>
                    <a:pt x="1922" y="4138"/>
                    <a:pt x="2876" y="3921"/>
                    <a:pt x="3786" y="3632"/>
                  </a:cubicBezTo>
                  <a:cubicBezTo>
                    <a:pt x="4248" y="3488"/>
                    <a:pt x="4696" y="3343"/>
                    <a:pt x="5130" y="3184"/>
                  </a:cubicBezTo>
                  <a:cubicBezTo>
                    <a:pt x="5549" y="3040"/>
                    <a:pt x="5939" y="2895"/>
                    <a:pt x="6286" y="2808"/>
                  </a:cubicBezTo>
                  <a:cubicBezTo>
                    <a:pt x="6979" y="2606"/>
                    <a:pt x="7427" y="2476"/>
                    <a:pt x="7427" y="2476"/>
                  </a:cubicBezTo>
                  <a:cubicBezTo>
                    <a:pt x="7427" y="2476"/>
                    <a:pt x="9248" y="1884"/>
                    <a:pt x="11083" y="1291"/>
                  </a:cubicBezTo>
                  <a:cubicBezTo>
                    <a:pt x="11993" y="988"/>
                    <a:pt x="12903" y="684"/>
                    <a:pt x="13582" y="439"/>
                  </a:cubicBezTo>
                  <a:cubicBezTo>
                    <a:pt x="14261" y="208"/>
                    <a:pt x="14709" y="34"/>
                    <a:pt x="14709" y="5"/>
                  </a:cubicBezTo>
                  <a:cubicBezTo>
                    <a:pt x="14708" y="2"/>
                    <a:pt x="14702" y="1"/>
                    <a:pt x="146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4"/>
            <p:cNvSpPr/>
            <p:nvPr/>
          </p:nvSpPr>
          <p:spPr>
            <a:xfrm>
              <a:off x="2344525" y="2456200"/>
              <a:ext cx="285750" cy="83400"/>
            </a:xfrm>
            <a:custGeom>
              <a:avLst/>
              <a:gdLst/>
              <a:ahLst/>
              <a:cxnLst/>
              <a:rect l="l" t="t" r="r" b="b"/>
              <a:pathLst>
                <a:path w="11430" h="3336" extrusionOk="0">
                  <a:moveTo>
                    <a:pt x="11392" y="0"/>
                  </a:moveTo>
                  <a:cubicBezTo>
                    <a:pt x="11305" y="0"/>
                    <a:pt x="10973" y="69"/>
                    <a:pt x="10505" y="180"/>
                  </a:cubicBezTo>
                  <a:cubicBezTo>
                    <a:pt x="10230" y="252"/>
                    <a:pt x="9913" y="325"/>
                    <a:pt x="9566" y="411"/>
                  </a:cubicBezTo>
                  <a:cubicBezTo>
                    <a:pt x="9233" y="512"/>
                    <a:pt x="8872" y="614"/>
                    <a:pt x="8511" y="715"/>
                  </a:cubicBezTo>
                  <a:cubicBezTo>
                    <a:pt x="7803" y="931"/>
                    <a:pt x="7095" y="1148"/>
                    <a:pt x="6560" y="1307"/>
                  </a:cubicBezTo>
                  <a:cubicBezTo>
                    <a:pt x="6026" y="1480"/>
                    <a:pt x="5665" y="1582"/>
                    <a:pt x="5665" y="1582"/>
                  </a:cubicBezTo>
                  <a:cubicBezTo>
                    <a:pt x="5665" y="1582"/>
                    <a:pt x="5303" y="1683"/>
                    <a:pt x="4783" y="1856"/>
                  </a:cubicBezTo>
                  <a:cubicBezTo>
                    <a:pt x="4523" y="1943"/>
                    <a:pt x="4205" y="2044"/>
                    <a:pt x="3887" y="2160"/>
                  </a:cubicBezTo>
                  <a:cubicBezTo>
                    <a:pt x="3555" y="2246"/>
                    <a:pt x="3194" y="2347"/>
                    <a:pt x="2833" y="2449"/>
                  </a:cubicBezTo>
                  <a:cubicBezTo>
                    <a:pt x="2125" y="2636"/>
                    <a:pt x="1402" y="2810"/>
                    <a:pt x="868" y="2969"/>
                  </a:cubicBezTo>
                  <a:cubicBezTo>
                    <a:pt x="593" y="3055"/>
                    <a:pt x="376" y="3142"/>
                    <a:pt x="232" y="3200"/>
                  </a:cubicBezTo>
                  <a:cubicBezTo>
                    <a:pt x="73" y="3272"/>
                    <a:pt x="1" y="3330"/>
                    <a:pt x="1" y="3330"/>
                  </a:cubicBezTo>
                  <a:cubicBezTo>
                    <a:pt x="4" y="3334"/>
                    <a:pt x="13" y="3335"/>
                    <a:pt x="25" y="3335"/>
                  </a:cubicBezTo>
                  <a:cubicBezTo>
                    <a:pt x="63" y="3335"/>
                    <a:pt x="142" y="3319"/>
                    <a:pt x="261" y="3287"/>
                  </a:cubicBezTo>
                  <a:cubicBezTo>
                    <a:pt x="420" y="3243"/>
                    <a:pt x="637" y="3185"/>
                    <a:pt x="911" y="3142"/>
                  </a:cubicBezTo>
                  <a:cubicBezTo>
                    <a:pt x="1460" y="3026"/>
                    <a:pt x="2183" y="2882"/>
                    <a:pt x="2905" y="2737"/>
                  </a:cubicBezTo>
                  <a:cubicBezTo>
                    <a:pt x="3281" y="2665"/>
                    <a:pt x="3642" y="2579"/>
                    <a:pt x="3974" y="2506"/>
                  </a:cubicBezTo>
                  <a:cubicBezTo>
                    <a:pt x="4321" y="2405"/>
                    <a:pt x="4624" y="2318"/>
                    <a:pt x="4899" y="2246"/>
                  </a:cubicBezTo>
                  <a:cubicBezTo>
                    <a:pt x="5433" y="2087"/>
                    <a:pt x="5795" y="2001"/>
                    <a:pt x="5795" y="2001"/>
                  </a:cubicBezTo>
                  <a:cubicBezTo>
                    <a:pt x="5795" y="2001"/>
                    <a:pt x="6156" y="1885"/>
                    <a:pt x="6676" y="1697"/>
                  </a:cubicBezTo>
                  <a:cubicBezTo>
                    <a:pt x="7211" y="1509"/>
                    <a:pt x="7904" y="1264"/>
                    <a:pt x="8612" y="1018"/>
                  </a:cubicBezTo>
                  <a:cubicBezTo>
                    <a:pt x="8959" y="888"/>
                    <a:pt x="9320" y="758"/>
                    <a:pt x="9638" y="642"/>
                  </a:cubicBezTo>
                  <a:cubicBezTo>
                    <a:pt x="9970" y="527"/>
                    <a:pt x="10288" y="426"/>
                    <a:pt x="10548" y="339"/>
                  </a:cubicBezTo>
                  <a:cubicBezTo>
                    <a:pt x="11083" y="166"/>
                    <a:pt x="11430" y="36"/>
                    <a:pt x="11415" y="7"/>
                  </a:cubicBezTo>
                  <a:cubicBezTo>
                    <a:pt x="11415" y="2"/>
                    <a:pt x="11407" y="0"/>
                    <a:pt x="113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4"/>
            <p:cNvSpPr/>
            <p:nvPr/>
          </p:nvSpPr>
          <p:spPr>
            <a:xfrm>
              <a:off x="2366200" y="2538200"/>
              <a:ext cx="138375" cy="47050"/>
            </a:xfrm>
            <a:custGeom>
              <a:avLst/>
              <a:gdLst/>
              <a:ahLst/>
              <a:cxnLst/>
              <a:rect l="l" t="t" r="r" b="b"/>
              <a:pathLst>
                <a:path w="5535" h="1882" extrusionOk="0">
                  <a:moveTo>
                    <a:pt x="5486" y="0"/>
                  </a:moveTo>
                  <a:cubicBezTo>
                    <a:pt x="5366" y="0"/>
                    <a:pt x="4776" y="312"/>
                    <a:pt x="4147" y="512"/>
                  </a:cubicBezTo>
                  <a:cubicBezTo>
                    <a:pt x="3468" y="729"/>
                    <a:pt x="2760" y="873"/>
                    <a:pt x="2760" y="873"/>
                  </a:cubicBezTo>
                  <a:cubicBezTo>
                    <a:pt x="2760" y="873"/>
                    <a:pt x="2067" y="1090"/>
                    <a:pt x="1373" y="1292"/>
                  </a:cubicBezTo>
                  <a:cubicBezTo>
                    <a:pt x="665" y="1509"/>
                    <a:pt x="1" y="1813"/>
                    <a:pt x="15" y="1870"/>
                  </a:cubicBezTo>
                  <a:cubicBezTo>
                    <a:pt x="19" y="1878"/>
                    <a:pt x="33" y="1881"/>
                    <a:pt x="57" y="1881"/>
                  </a:cubicBezTo>
                  <a:cubicBezTo>
                    <a:pt x="221" y="1881"/>
                    <a:pt x="828" y="1722"/>
                    <a:pt x="1446" y="1596"/>
                  </a:cubicBezTo>
                  <a:cubicBezTo>
                    <a:pt x="2154" y="1451"/>
                    <a:pt x="2876" y="1307"/>
                    <a:pt x="2876" y="1307"/>
                  </a:cubicBezTo>
                  <a:cubicBezTo>
                    <a:pt x="2876" y="1307"/>
                    <a:pt x="3584" y="1090"/>
                    <a:pt x="4263" y="801"/>
                  </a:cubicBezTo>
                  <a:cubicBezTo>
                    <a:pt x="4942" y="498"/>
                    <a:pt x="5535" y="50"/>
                    <a:pt x="5506" y="7"/>
                  </a:cubicBezTo>
                  <a:cubicBezTo>
                    <a:pt x="5502" y="2"/>
                    <a:pt x="5496" y="0"/>
                    <a:pt x="5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7" name="Google Shape;517;p14"/>
          <p:cNvGrpSpPr/>
          <p:nvPr/>
        </p:nvGrpSpPr>
        <p:grpSpPr>
          <a:xfrm rot="4930068">
            <a:off x="8092721" y="3470018"/>
            <a:ext cx="1070924" cy="894055"/>
            <a:chOff x="191638" y="280100"/>
            <a:chExt cx="813475" cy="679125"/>
          </a:xfrm>
        </p:grpSpPr>
        <p:sp>
          <p:nvSpPr>
            <p:cNvPr id="518" name="Google Shape;518;p14"/>
            <p:cNvSpPr/>
            <p:nvPr/>
          </p:nvSpPr>
          <p:spPr>
            <a:xfrm>
              <a:off x="191638" y="280100"/>
              <a:ext cx="813475" cy="679125"/>
            </a:xfrm>
            <a:custGeom>
              <a:avLst/>
              <a:gdLst/>
              <a:ahLst/>
              <a:cxnLst/>
              <a:rect l="l" t="t" r="r" b="b"/>
              <a:pathLst>
                <a:path w="32539" h="27165" extrusionOk="0">
                  <a:moveTo>
                    <a:pt x="6112" y="1"/>
                  </a:moveTo>
                  <a:cubicBezTo>
                    <a:pt x="5418" y="1"/>
                    <a:pt x="4725" y="160"/>
                    <a:pt x="4031" y="463"/>
                  </a:cubicBezTo>
                  <a:cubicBezTo>
                    <a:pt x="3945" y="492"/>
                    <a:pt x="3858" y="536"/>
                    <a:pt x="3786" y="564"/>
                  </a:cubicBezTo>
                  <a:cubicBezTo>
                    <a:pt x="2919" y="955"/>
                    <a:pt x="2269" y="1518"/>
                    <a:pt x="1878" y="1923"/>
                  </a:cubicBezTo>
                  <a:cubicBezTo>
                    <a:pt x="1676" y="2125"/>
                    <a:pt x="1517" y="2313"/>
                    <a:pt x="1430" y="2428"/>
                  </a:cubicBezTo>
                  <a:cubicBezTo>
                    <a:pt x="1402" y="2457"/>
                    <a:pt x="1387" y="2472"/>
                    <a:pt x="1373" y="2486"/>
                  </a:cubicBezTo>
                  <a:lnTo>
                    <a:pt x="1272" y="2631"/>
                  </a:lnTo>
                  <a:cubicBezTo>
                    <a:pt x="1228" y="2688"/>
                    <a:pt x="1185" y="2746"/>
                    <a:pt x="1156" y="2790"/>
                  </a:cubicBezTo>
                  <a:cubicBezTo>
                    <a:pt x="1156" y="2790"/>
                    <a:pt x="1026" y="2992"/>
                    <a:pt x="1026" y="3006"/>
                  </a:cubicBezTo>
                  <a:cubicBezTo>
                    <a:pt x="954" y="3107"/>
                    <a:pt x="838" y="3324"/>
                    <a:pt x="708" y="3584"/>
                  </a:cubicBezTo>
                  <a:cubicBezTo>
                    <a:pt x="564" y="3873"/>
                    <a:pt x="434" y="4177"/>
                    <a:pt x="332" y="4466"/>
                  </a:cubicBezTo>
                  <a:cubicBezTo>
                    <a:pt x="188" y="4885"/>
                    <a:pt x="87" y="5347"/>
                    <a:pt x="29" y="5795"/>
                  </a:cubicBezTo>
                  <a:cubicBezTo>
                    <a:pt x="0" y="6069"/>
                    <a:pt x="0" y="6358"/>
                    <a:pt x="15" y="6676"/>
                  </a:cubicBezTo>
                  <a:cubicBezTo>
                    <a:pt x="15" y="6734"/>
                    <a:pt x="15" y="6777"/>
                    <a:pt x="15" y="6821"/>
                  </a:cubicBezTo>
                  <a:cubicBezTo>
                    <a:pt x="15" y="6879"/>
                    <a:pt x="15" y="6922"/>
                    <a:pt x="29" y="6994"/>
                  </a:cubicBezTo>
                  <a:cubicBezTo>
                    <a:pt x="29" y="7095"/>
                    <a:pt x="43" y="7196"/>
                    <a:pt x="58" y="7283"/>
                  </a:cubicBezTo>
                  <a:cubicBezTo>
                    <a:pt x="58" y="7355"/>
                    <a:pt x="72" y="7413"/>
                    <a:pt x="72" y="7471"/>
                  </a:cubicBezTo>
                  <a:cubicBezTo>
                    <a:pt x="101" y="7572"/>
                    <a:pt x="116" y="7688"/>
                    <a:pt x="145" y="7774"/>
                  </a:cubicBezTo>
                  <a:cubicBezTo>
                    <a:pt x="159" y="7832"/>
                    <a:pt x="159" y="7890"/>
                    <a:pt x="173" y="7933"/>
                  </a:cubicBezTo>
                  <a:cubicBezTo>
                    <a:pt x="217" y="8092"/>
                    <a:pt x="275" y="8251"/>
                    <a:pt x="318" y="8381"/>
                  </a:cubicBezTo>
                  <a:cubicBezTo>
                    <a:pt x="347" y="8439"/>
                    <a:pt x="361" y="8482"/>
                    <a:pt x="376" y="8526"/>
                  </a:cubicBezTo>
                  <a:cubicBezTo>
                    <a:pt x="434" y="8641"/>
                    <a:pt x="477" y="8742"/>
                    <a:pt x="520" y="8844"/>
                  </a:cubicBezTo>
                  <a:cubicBezTo>
                    <a:pt x="549" y="8901"/>
                    <a:pt x="578" y="8945"/>
                    <a:pt x="621" y="9003"/>
                  </a:cubicBezTo>
                  <a:cubicBezTo>
                    <a:pt x="679" y="9104"/>
                    <a:pt x="737" y="9205"/>
                    <a:pt x="795" y="9291"/>
                  </a:cubicBezTo>
                  <a:cubicBezTo>
                    <a:pt x="838" y="9349"/>
                    <a:pt x="867" y="9407"/>
                    <a:pt x="910" y="9450"/>
                  </a:cubicBezTo>
                  <a:cubicBezTo>
                    <a:pt x="954" y="9523"/>
                    <a:pt x="1011" y="9580"/>
                    <a:pt x="1055" y="9638"/>
                  </a:cubicBezTo>
                  <a:lnTo>
                    <a:pt x="1084" y="9682"/>
                  </a:lnTo>
                  <a:cubicBezTo>
                    <a:pt x="1127" y="9725"/>
                    <a:pt x="1170" y="9783"/>
                    <a:pt x="1214" y="9826"/>
                  </a:cubicBezTo>
                  <a:cubicBezTo>
                    <a:pt x="1329" y="9942"/>
                    <a:pt x="1532" y="10144"/>
                    <a:pt x="1821" y="10332"/>
                  </a:cubicBezTo>
                  <a:cubicBezTo>
                    <a:pt x="1835" y="10346"/>
                    <a:pt x="1850" y="10361"/>
                    <a:pt x="1878" y="10375"/>
                  </a:cubicBezTo>
                  <a:lnTo>
                    <a:pt x="2442" y="10823"/>
                  </a:lnTo>
                  <a:cubicBezTo>
                    <a:pt x="2500" y="10866"/>
                    <a:pt x="2543" y="10910"/>
                    <a:pt x="2601" y="10953"/>
                  </a:cubicBezTo>
                  <a:cubicBezTo>
                    <a:pt x="2659" y="10996"/>
                    <a:pt x="2731" y="11040"/>
                    <a:pt x="2789" y="11083"/>
                  </a:cubicBezTo>
                  <a:cubicBezTo>
                    <a:pt x="2832" y="11126"/>
                    <a:pt x="2890" y="11170"/>
                    <a:pt x="2948" y="11213"/>
                  </a:cubicBezTo>
                  <a:cubicBezTo>
                    <a:pt x="3005" y="11271"/>
                    <a:pt x="3078" y="11314"/>
                    <a:pt x="3135" y="11358"/>
                  </a:cubicBezTo>
                  <a:lnTo>
                    <a:pt x="4002" y="12022"/>
                  </a:lnTo>
                  <a:cubicBezTo>
                    <a:pt x="4118" y="12123"/>
                    <a:pt x="4262" y="12253"/>
                    <a:pt x="4450" y="12369"/>
                  </a:cubicBezTo>
                  <a:lnTo>
                    <a:pt x="21081" y="25286"/>
                  </a:lnTo>
                  <a:cubicBezTo>
                    <a:pt x="21370" y="25546"/>
                    <a:pt x="21948" y="25994"/>
                    <a:pt x="22815" y="25994"/>
                  </a:cubicBezTo>
                  <a:cubicBezTo>
                    <a:pt x="22887" y="25994"/>
                    <a:pt x="22973" y="25994"/>
                    <a:pt x="23046" y="25980"/>
                  </a:cubicBezTo>
                  <a:lnTo>
                    <a:pt x="29288" y="27063"/>
                  </a:lnTo>
                  <a:cubicBezTo>
                    <a:pt x="29504" y="27136"/>
                    <a:pt x="29735" y="27165"/>
                    <a:pt x="29967" y="27165"/>
                  </a:cubicBezTo>
                  <a:cubicBezTo>
                    <a:pt x="30689" y="27165"/>
                    <a:pt x="31397" y="26832"/>
                    <a:pt x="31859" y="26225"/>
                  </a:cubicBezTo>
                  <a:cubicBezTo>
                    <a:pt x="31874" y="26225"/>
                    <a:pt x="31888" y="26196"/>
                    <a:pt x="31888" y="26196"/>
                  </a:cubicBezTo>
                  <a:cubicBezTo>
                    <a:pt x="32437" y="25489"/>
                    <a:pt x="32538" y="24520"/>
                    <a:pt x="32148" y="23711"/>
                  </a:cubicBezTo>
                  <a:lnTo>
                    <a:pt x="31672" y="22700"/>
                  </a:lnTo>
                  <a:lnTo>
                    <a:pt x="30602" y="20316"/>
                  </a:lnTo>
                  <a:lnTo>
                    <a:pt x="29042" y="16935"/>
                  </a:lnTo>
                  <a:cubicBezTo>
                    <a:pt x="28868" y="16559"/>
                    <a:pt x="28623" y="16241"/>
                    <a:pt x="28305" y="15981"/>
                  </a:cubicBezTo>
                  <a:lnTo>
                    <a:pt x="28276" y="15967"/>
                  </a:lnTo>
                  <a:cubicBezTo>
                    <a:pt x="27467" y="15331"/>
                    <a:pt x="26643" y="14681"/>
                    <a:pt x="25820" y="14045"/>
                  </a:cubicBezTo>
                  <a:cubicBezTo>
                    <a:pt x="25820" y="14045"/>
                    <a:pt x="22786" y="11676"/>
                    <a:pt x="22497" y="11444"/>
                  </a:cubicBezTo>
                  <a:cubicBezTo>
                    <a:pt x="21962" y="11025"/>
                    <a:pt x="21427" y="10621"/>
                    <a:pt x="20907" y="10216"/>
                  </a:cubicBezTo>
                  <a:lnTo>
                    <a:pt x="15966" y="6402"/>
                  </a:lnTo>
                  <a:lnTo>
                    <a:pt x="12888" y="4047"/>
                  </a:lnTo>
                  <a:cubicBezTo>
                    <a:pt x="12253" y="3570"/>
                    <a:pt x="11617" y="3093"/>
                    <a:pt x="10996" y="2616"/>
                  </a:cubicBezTo>
                  <a:lnTo>
                    <a:pt x="9883" y="1778"/>
                  </a:lnTo>
                  <a:lnTo>
                    <a:pt x="8669" y="839"/>
                  </a:lnTo>
                  <a:cubicBezTo>
                    <a:pt x="8611" y="796"/>
                    <a:pt x="8539" y="752"/>
                    <a:pt x="8481" y="709"/>
                  </a:cubicBezTo>
                  <a:cubicBezTo>
                    <a:pt x="7788" y="247"/>
                    <a:pt x="6979" y="1"/>
                    <a:pt x="61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lt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4"/>
            <p:cNvSpPr/>
            <p:nvPr/>
          </p:nvSpPr>
          <p:spPr>
            <a:xfrm>
              <a:off x="244363" y="340225"/>
              <a:ext cx="696450" cy="558325"/>
            </a:xfrm>
            <a:custGeom>
              <a:avLst/>
              <a:gdLst/>
              <a:ahLst/>
              <a:cxnLst/>
              <a:rect l="l" t="t" r="r" b="b"/>
              <a:pathLst>
                <a:path w="27858" h="22333" extrusionOk="0">
                  <a:moveTo>
                    <a:pt x="4013" y="1"/>
                  </a:moveTo>
                  <a:cubicBezTo>
                    <a:pt x="3073" y="1"/>
                    <a:pt x="1983" y="617"/>
                    <a:pt x="1200" y="1685"/>
                  </a:cubicBezTo>
                  <a:cubicBezTo>
                    <a:pt x="73" y="3231"/>
                    <a:pt x="1" y="5124"/>
                    <a:pt x="1041" y="5918"/>
                  </a:cubicBezTo>
                  <a:cubicBezTo>
                    <a:pt x="1084" y="5947"/>
                    <a:pt x="1128" y="5991"/>
                    <a:pt x="1171" y="6020"/>
                  </a:cubicBezTo>
                  <a:lnTo>
                    <a:pt x="20590" y="21075"/>
                  </a:lnTo>
                  <a:lnTo>
                    <a:pt x="27858" y="22332"/>
                  </a:lnTo>
                  <a:lnTo>
                    <a:pt x="24636" y="15512"/>
                  </a:lnTo>
                  <a:lnTo>
                    <a:pt x="5087" y="341"/>
                  </a:lnTo>
                  <a:cubicBezTo>
                    <a:pt x="4778" y="110"/>
                    <a:pt x="4409" y="1"/>
                    <a:pt x="40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4"/>
            <p:cNvSpPr/>
            <p:nvPr/>
          </p:nvSpPr>
          <p:spPr>
            <a:xfrm>
              <a:off x="893838" y="821225"/>
              <a:ext cx="46975" cy="77325"/>
            </a:xfrm>
            <a:custGeom>
              <a:avLst/>
              <a:gdLst/>
              <a:ahLst/>
              <a:cxnLst/>
              <a:rect l="l" t="t" r="r" b="b"/>
              <a:pathLst>
                <a:path w="1879" h="3093" extrusionOk="0">
                  <a:moveTo>
                    <a:pt x="419" y="0"/>
                  </a:moveTo>
                  <a:cubicBezTo>
                    <a:pt x="636" y="1012"/>
                    <a:pt x="506" y="1994"/>
                    <a:pt x="0" y="2774"/>
                  </a:cubicBezTo>
                  <a:lnTo>
                    <a:pt x="1879" y="309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4"/>
            <p:cNvSpPr/>
            <p:nvPr/>
          </p:nvSpPr>
          <p:spPr>
            <a:xfrm>
              <a:off x="261713" y="370575"/>
              <a:ext cx="679100" cy="528325"/>
            </a:xfrm>
            <a:custGeom>
              <a:avLst/>
              <a:gdLst/>
              <a:ahLst/>
              <a:cxnLst/>
              <a:rect l="l" t="t" r="r" b="b"/>
              <a:pathLst>
                <a:path w="27164" h="21133" extrusionOk="0">
                  <a:moveTo>
                    <a:pt x="1567" y="1"/>
                  </a:moveTo>
                  <a:cubicBezTo>
                    <a:pt x="1120" y="1"/>
                    <a:pt x="736" y="155"/>
                    <a:pt x="506" y="471"/>
                  </a:cubicBezTo>
                  <a:cubicBezTo>
                    <a:pt x="0" y="1179"/>
                    <a:pt x="419" y="2393"/>
                    <a:pt x="1445" y="3187"/>
                  </a:cubicBezTo>
                  <a:cubicBezTo>
                    <a:pt x="1488" y="3231"/>
                    <a:pt x="1532" y="3260"/>
                    <a:pt x="1575" y="3288"/>
                  </a:cubicBezTo>
                  <a:lnTo>
                    <a:pt x="19578" y="17260"/>
                  </a:lnTo>
                  <a:lnTo>
                    <a:pt x="27164" y="21133"/>
                  </a:lnTo>
                  <a:lnTo>
                    <a:pt x="27164" y="21133"/>
                  </a:lnTo>
                  <a:lnTo>
                    <a:pt x="21427" y="14732"/>
                  </a:lnTo>
                  <a:lnTo>
                    <a:pt x="3280" y="644"/>
                  </a:lnTo>
                  <a:cubicBezTo>
                    <a:pt x="2722" y="220"/>
                    <a:pt x="2100" y="1"/>
                    <a:pt x="15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4"/>
            <p:cNvSpPr/>
            <p:nvPr/>
          </p:nvSpPr>
          <p:spPr>
            <a:xfrm>
              <a:off x="276163" y="364725"/>
              <a:ext cx="195425" cy="198600"/>
            </a:xfrm>
            <a:custGeom>
              <a:avLst/>
              <a:gdLst/>
              <a:ahLst/>
              <a:cxnLst/>
              <a:rect l="l" t="t" r="r" b="b"/>
              <a:pathLst>
                <a:path w="7817" h="7944" extrusionOk="0">
                  <a:moveTo>
                    <a:pt x="3991" y="0"/>
                  </a:moveTo>
                  <a:cubicBezTo>
                    <a:pt x="3052" y="0"/>
                    <a:pt x="1966" y="613"/>
                    <a:pt x="1185" y="1687"/>
                  </a:cubicBezTo>
                  <a:cubicBezTo>
                    <a:pt x="72" y="3219"/>
                    <a:pt x="0" y="5126"/>
                    <a:pt x="1026" y="5921"/>
                  </a:cubicBezTo>
                  <a:cubicBezTo>
                    <a:pt x="1069" y="5950"/>
                    <a:pt x="1113" y="5979"/>
                    <a:pt x="1156" y="6008"/>
                  </a:cubicBezTo>
                  <a:lnTo>
                    <a:pt x="3656" y="7944"/>
                  </a:lnTo>
                  <a:cubicBezTo>
                    <a:pt x="2745" y="7091"/>
                    <a:pt x="2861" y="5285"/>
                    <a:pt x="3930" y="3811"/>
                  </a:cubicBezTo>
                  <a:cubicBezTo>
                    <a:pt x="4713" y="2744"/>
                    <a:pt x="5803" y="2127"/>
                    <a:pt x="6743" y="2127"/>
                  </a:cubicBezTo>
                  <a:cubicBezTo>
                    <a:pt x="7139" y="2127"/>
                    <a:pt x="7508" y="2236"/>
                    <a:pt x="7817" y="2468"/>
                  </a:cubicBezTo>
                  <a:lnTo>
                    <a:pt x="5072" y="344"/>
                  </a:lnTo>
                  <a:cubicBezTo>
                    <a:pt x="4761" y="111"/>
                    <a:pt x="4389" y="0"/>
                    <a:pt x="39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4"/>
            <p:cNvSpPr/>
            <p:nvPr/>
          </p:nvSpPr>
          <p:spPr>
            <a:xfrm>
              <a:off x="267838" y="358575"/>
              <a:ext cx="195800" cy="198625"/>
            </a:xfrm>
            <a:custGeom>
              <a:avLst/>
              <a:gdLst/>
              <a:ahLst/>
              <a:cxnLst/>
              <a:rect l="l" t="t" r="r" b="b"/>
              <a:pathLst>
                <a:path w="7832" h="7945" extrusionOk="0">
                  <a:moveTo>
                    <a:pt x="4006" y="1"/>
                  </a:moveTo>
                  <a:cubicBezTo>
                    <a:pt x="3067" y="1"/>
                    <a:pt x="1981" y="613"/>
                    <a:pt x="1200" y="1688"/>
                  </a:cubicBezTo>
                  <a:cubicBezTo>
                    <a:pt x="73" y="3219"/>
                    <a:pt x="1" y="5112"/>
                    <a:pt x="1041" y="5921"/>
                  </a:cubicBezTo>
                  <a:cubicBezTo>
                    <a:pt x="1084" y="5950"/>
                    <a:pt x="1128" y="5979"/>
                    <a:pt x="1171" y="6008"/>
                  </a:cubicBezTo>
                  <a:lnTo>
                    <a:pt x="3656" y="7944"/>
                  </a:lnTo>
                  <a:cubicBezTo>
                    <a:pt x="2760" y="7092"/>
                    <a:pt x="2862" y="5286"/>
                    <a:pt x="3945" y="3812"/>
                  </a:cubicBezTo>
                  <a:cubicBezTo>
                    <a:pt x="4726" y="2737"/>
                    <a:pt x="5813" y="2125"/>
                    <a:pt x="6746" y="2125"/>
                  </a:cubicBezTo>
                  <a:cubicBezTo>
                    <a:pt x="7143" y="2125"/>
                    <a:pt x="7511" y="2235"/>
                    <a:pt x="7817" y="2468"/>
                  </a:cubicBezTo>
                  <a:lnTo>
                    <a:pt x="7832" y="2468"/>
                  </a:lnTo>
                  <a:lnTo>
                    <a:pt x="5087" y="344"/>
                  </a:lnTo>
                  <a:cubicBezTo>
                    <a:pt x="4776" y="111"/>
                    <a:pt x="4404" y="1"/>
                    <a:pt x="40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4"/>
            <p:cNvSpPr/>
            <p:nvPr/>
          </p:nvSpPr>
          <p:spPr>
            <a:xfrm>
              <a:off x="726938" y="714450"/>
              <a:ext cx="153200" cy="160250"/>
            </a:xfrm>
            <a:custGeom>
              <a:avLst/>
              <a:gdLst/>
              <a:ahLst/>
              <a:cxnLst/>
              <a:rect l="l" t="t" r="r" b="b"/>
              <a:pathLst>
                <a:path w="6128" h="6410" extrusionOk="0">
                  <a:moveTo>
                    <a:pt x="4002" y="0"/>
                  </a:moveTo>
                  <a:cubicBezTo>
                    <a:pt x="3065" y="0"/>
                    <a:pt x="1979" y="617"/>
                    <a:pt x="1186" y="1685"/>
                  </a:cubicBezTo>
                  <a:cubicBezTo>
                    <a:pt x="117" y="3159"/>
                    <a:pt x="1" y="4965"/>
                    <a:pt x="911" y="5817"/>
                  </a:cubicBezTo>
                  <a:lnTo>
                    <a:pt x="1157" y="6019"/>
                  </a:lnTo>
                  <a:lnTo>
                    <a:pt x="1287" y="6106"/>
                  </a:lnTo>
                  <a:lnTo>
                    <a:pt x="3050" y="6410"/>
                  </a:lnTo>
                  <a:cubicBezTo>
                    <a:pt x="3021" y="5600"/>
                    <a:pt x="3324" y="4661"/>
                    <a:pt x="3931" y="3823"/>
                  </a:cubicBezTo>
                  <a:cubicBezTo>
                    <a:pt x="4552" y="2971"/>
                    <a:pt x="5361" y="2422"/>
                    <a:pt x="6127" y="2219"/>
                  </a:cubicBezTo>
                  <a:lnTo>
                    <a:pt x="5333" y="543"/>
                  </a:lnTo>
                  <a:lnTo>
                    <a:pt x="5072" y="341"/>
                  </a:lnTo>
                  <a:cubicBezTo>
                    <a:pt x="4764" y="110"/>
                    <a:pt x="4396" y="0"/>
                    <a:pt x="4002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4"/>
            <p:cNvSpPr/>
            <p:nvPr/>
          </p:nvSpPr>
          <p:spPr>
            <a:xfrm>
              <a:off x="740313" y="724825"/>
              <a:ext cx="200500" cy="173725"/>
            </a:xfrm>
            <a:custGeom>
              <a:avLst/>
              <a:gdLst/>
              <a:ahLst/>
              <a:cxnLst/>
              <a:rect l="l" t="t" r="r" b="b"/>
              <a:pathLst>
                <a:path w="8020" h="6949" extrusionOk="0">
                  <a:moveTo>
                    <a:pt x="3977" y="0"/>
                  </a:moveTo>
                  <a:cubicBezTo>
                    <a:pt x="3044" y="0"/>
                    <a:pt x="1959" y="611"/>
                    <a:pt x="1185" y="1689"/>
                  </a:cubicBezTo>
                  <a:cubicBezTo>
                    <a:pt x="145" y="3090"/>
                    <a:pt x="1" y="4810"/>
                    <a:pt x="795" y="5706"/>
                  </a:cubicBezTo>
                  <a:lnTo>
                    <a:pt x="8020" y="6948"/>
                  </a:lnTo>
                  <a:lnTo>
                    <a:pt x="8020" y="6948"/>
                  </a:lnTo>
                  <a:lnTo>
                    <a:pt x="4826" y="201"/>
                  </a:lnTo>
                  <a:cubicBezTo>
                    <a:pt x="4570" y="65"/>
                    <a:pt x="4282" y="0"/>
                    <a:pt x="3977" y="0"/>
                  </a:cubicBezTo>
                  <a:close/>
                </a:path>
              </a:pathLst>
            </a:custGeom>
            <a:solidFill>
              <a:srgbClr val="FFE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4"/>
            <p:cNvSpPr/>
            <p:nvPr/>
          </p:nvSpPr>
          <p:spPr>
            <a:xfrm>
              <a:off x="740313" y="724825"/>
              <a:ext cx="200500" cy="173725"/>
            </a:xfrm>
            <a:custGeom>
              <a:avLst/>
              <a:gdLst/>
              <a:ahLst/>
              <a:cxnLst/>
              <a:rect l="l" t="t" r="r" b="b"/>
              <a:pathLst>
                <a:path w="8020" h="6949" extrusionOk="0">
                  <a:moveTo>
                    <a:pt x="3977" y="0"/>
                  </a:moveTo>
                  <a:cubicBezTo>
                    <a:pt x="3044" y="0"/>
                    <a:pt x="1959" y="611"/>
                    <a:pt x="1185" y="1689"/>
                  </a:cubicBezTo>
                  <a:cubicBezTo>
                    <a:pt x="145" y="3090"/>
                    <a:pt x="1" y="4810"/>
                    <a:pt x="795" y="5706"/>
                  </a:cubicBezTo>
                  <a:lnTo>
                    <a:pt x="8020" y="6948"/>
                  </a:lnTo>
                  <a:lnTo>
                    <a:pt x="8020" y="6948"/>
                  </a:lnTo>
                  <a:lnTo>
                    <a:pt x="4826" y="201"/>
                  </a:lnTo>
                  <a:cubicBezTo>
                    <a:pt x="4570" y="65"/>
                    <a:pt x="4282" y="0"/>
                    <a:pt x="39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4"/>
            <p:cNvSpPr/>
            <p:nvPr/>
          </p:nvSpPr>
          <p:spPr>
            <a:xfrm>
              <a:off x="857713" y="821225"/>
              <a:ext cx="83100" cy="77325"/>
            </a:xfrm>
            <a:custGeom>
              <a:avLst/>
              <a:gdLst/>
              <a:ahLst/>
              <a:cxnLst/>
              <a:rect l="l" t="t" r="r" b="b"/>
              <a:pathLst>
                <a:path w="3324" h="3093" extrusionOk="0">
                  <a:moveTo>
                    <a:pt x="1864" y="0"/>
                  </a:moveTo>
                  <a:cubicBezTo>
                    <a:pt x="1301" y="159"/>
                    <a:pt x="795" y="448"/>
                    <a:pt x="448" y="910"/>
                  </a:cubicBezTo>
                  <a:cubicBezTo>
                    <a:pt x="130" y="1358"/>
                    <a:pt x="0" y="1922"/>
                    <a:pt x="0" y="2514"/>
                  </a:cubicBezTo>
                  <a:lnTo>
                    <a:pt x="3324" y="3092"/>
                  </a:lnTo>
                  <a:lnTo>
                    <a:pt x="3324" y="3092"/>
                  </a:lnTo>
                  <a:lnTo>
                    <a:pt x="186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4"/>
            <p:cNvSpPr/>
            <p:nvPr/>
          </p:nvSpPr>
          <p:spPr>
            <a:xfrm>
              <a:off x="751863" y="739225"/>
              <a:ext cx="188600" cy="159325"/>
            </a:xfrm>
            <a:custGeom>
              <a:avLst/>
              <a:gdLst/>
              <a:ahLst/>
              <a:cxnLst/>
              <a:rect l="l" t="t" r="r" b="b"/>
              <a:pathLst>
                <a:path w="7544" h="6373" extrusionOk="0">
                  <a:moveTo>
                    <a:pt x="1850" y="0"/>
                  </a:moveTo>
                  <a:cubicBezTo>
                    <a:pt x="1431" y="275"/>
                    <a:pt x="1056" y="650"/>
                    <a:pt x="723" y="1113"/>
                  </a:cubicBezTo>
                  <a:cubicBezTo>
                    <a:pt x="391" y="1561"/>
                    <a:pt x="145" y="2038"/>
                    <a:pt x="1" y="2529"/>
                  </a:cubicBezTo>
                  <a:lnTo>
                    <a:pt x="7514" y="6372"/>
                  </a:lnTo>
                  <a:lnTo>
                    <a:pt x="7543" y="6372"/>
                  </a:lnTo>
                  <a:lnTo>
                    <a:pt x="1850" y="0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4"/>
            <p:cNvSpPr/>
            <p:nvPr/>
          </p:nvSpPr>
          <p:spPr>
            <a:xfrm>
              <a:off x="280838" y="375100"/>
              <a:ext cx="113825" cy="114175"/>
            </a:xfrm>
            <a:custGeom>
              <a:avLst/>
              <a:gdLst/>
              <a:ahLst/>
              <a:cxnLst/>
              <a:rect l="l" t="t" r="r" b="b"/>
              <a:pathLst>
                <a:path w="4553" h="4567" extrusionOk="0">
                  <a:moveTo>
                    <a:pt x="1691" y="1"/>
                  </a:moveTo>
                  <a:cubicBezTo>
                    <a:pt x="1330" y="261"/>
                    <a:pt x="983" y="608"/>
                    <a:pt x="680" y="1027"/>
                  </a:cubicBezTo>
                  <a:cubicBezTo>
                    <a:pt x="377" y="1431"/>
                    <a:pt x="145" y="1865"/>
                    <a:pt x="1" y="2313"/>
                  </a:cubicBezTo>
                  <a:cubicBezTo>
                    <a:pt x="189" y="2558"/>
                    <a:pt x="420" y="2804"/>
                    <a:pt x="680" y="3006"/>
                  </a:cubicBezTo>
                  <a:cubicBezTo>
                    <a:pt x="723" y="3050"/>
                    <a:pt x="767" y="3079"/>
                    <a:pt x="810" y="3107"/>
                  </a:cubicBezTo>
                  <a:lnTo>
                    <a:pt x="2703" y="4567"/>
                  </a:lnTo>
                  <a:cubicBezTo>
                    <a:pt x="2847" y="4090"/>
                    <a:pt x="3093" y="3599"/>
                    <a:pt x="3425" y="3151"/>
                  </a:cubicBezTo>
                  <a:cubicBezTo>
                    <a:pt x="3758" y="2688"/>
                    <a:pt x="4148" y="2327"/>
                    <a:pt x="4552" y="2038"/>
                  </a:cubicBezTo>
                  <a:lnTo>
                    <a:pt x="2515" y="463"/>
                  </a:lnTo>
                  <a:cubicBezTo>
                    <a:pt x="2255" y="261"/>
                    <a:pt x="1966" y="102"/>
                    <a:pt x="16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4"/>
            <p:cNvSpPr/>
            <p:nvPr/>
          </p:nvSpPr>
          <p:spPr>
            <a:xfrm>
              <a:off x="244363" y="340225"/>
              <a:ext cx="195800" cy="198550"/>
            </a:xfrm>
            <a:custGeom>
              <a:avLst/>
              <a:gdLst/>
              <a:ahLst/>
              <a:cxnLst/>
              <a:rect l="l" t="t" r="r" b="b"/>
              <a:pathLst>
                <a:path w="7832" h="7942" extrusionOk="0">
                  <a:moveTo>
                    <a:pt x="4013" y="1"/>
                  </a:moveTo>
                  <a:cubicBezTo>
                    <a:pt x="3073" y="1"/>
                    <a:pt x="1983" y="617"/>
                    <a:pt x="1200" y="1685"/>
                  </a:cubicBezTo>
                  <a:cubicBezTo>
                    <a:pt x="73" y="3231"/>
                    <a:pt x="1" y="5124"/>
                    <a:pt x="1041" y="5918"/>
                  </a:cubicBezTo>
                  <a:cubicBezTo>
                    <a:pt x="1084" y="5947"/>
                    <a:pt x="1128" y="5991"/>
                    <a:pt x="1171" y="6005"/>
                  </a:cubicBezTo>
                  <a:lnTo>
                    <a:pt x="3656" y="7941"/>
                  </a:lnTo>
                  <a:cubicBezTo>
                    <a:pt x="2760" y="7089"/>
                    <a:pt x="2861" y="5283"/>
                    <a:pt x="3945" y="3823"/>
                  </a:cubicBezTo>
                  <a:cubicBezTo>
                    <a:pt x="4726" y="2749"/>
                    <a:pt x="5812" y="2136"/>
                    <a:pt x="6746" y="2136"/>
                  </a:cubicBezTo>
                  <a:cubicBezTo>
                    <a:pt x="7142" y="2136"/>
                    <a:pt x="7511" y="2247"/>
                    <a:pt x="7817" y="2480"/>
                  </a:cubicBezTo>
                  <a:lnTo>
                    <a:pt x="7832" y="2465"/>
                  </a:lnTo>
                  <a:lnTo>
                    <a:pt x="5087" y="341"/>
                  </a:lnTo>
                  <a:cubicBezTo>
                    <a:pt x="4778" y="110"/>
                    <a:pt x="4409" y="1"/>
                    <a:pt x="40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14"/>
            <p:cNvSpPr/>
            <p:nvPr/>
          </p:nvSpPr>
          <p:spPr>
            <a:xfrm>
              <a:off x="298913" y="382425"/>
              <a:ext cx="141250" cy="156350"/>
            </a:xfrm>
            <a:custGeom>
              <a:avLst/>
              <a:gdLst/>
              <a:ahLst/>
              <a:cxnLst/>
              <a:rect l="l" t="t" r="r" b="b"/>
              <a:pathLst>
                <a:path w="5650" h="6254" extrusionOk="0">
                  <a:moveTo>
                    <a:pt x="3991" y="0"/>
                  </a:moveTo>
                  <a:cubicBezTo>
                    <a:pt x="3053" y="0"/>
                    <a:pt x="1966" y="613"/>
                    <a:pt x="1185" y="1687"/>
                  </a:cubicBezTo>
                  <a:cubicBezTo>
                    <a:pt x="101" y="3147"/>
                    <a:pt x="0" y="4953"/>
                    <a:pt x="896" y="5805"/>
                  </a:cubicBezTo>
                  <a:lnTo>
                    <a:pt x="1156" y="6008"/>
                  </a:lnTo>
                  <a:lnTo>
                    <a:pt x="1474" y="6253"/>
                  </a:lnTo>
                  <a:cubicBezTo>
                    <a:pt x="578" y="5401"/>
                    <a:pt x="679" y="3595"/>
                    <a:pt x="1763" y="2135"/>
                  </a:cubicBezTo>
                  <a:cubicBezTo>
                    <a:pt x="2544" y="1061"/>
                    <a:pt x="3630" y="448"/>
                    <a:pt x="4564" y="448"/>
                  </a:cubicBezTo>
                  <a:cubicBezTo>
                    <a:pt x="4960" y="448"/>
                    <a:pt x="5329" y="559"/>
                    <a:pt x="5635" y="792"/>
                  </a:cubicBezTo>
                  <a:lnTo>
                    <a:pt x="5650" y="777"/>
                  </a:lnTo>
                  <a:lnTo>
                    <a:pt x="5072" y="329"/>
                  </a:lnTo>
                  <a:lnTo>
                    <a:pt x="5072" y="344"/>
                  </a:lnTo>
                  <a:cubicBezTo>
                    <a:pt x="4762" y="111"/>
                    <a:pt x="4390" y="0"/>
                    <a:pt x="39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14"/>
            <p:cNvSpPr/>
            <p:nvPr/>
          </p:nvSpPr>
          <p:spPr>
            <a:xfrm>
              <a:off x="743563" y="724200"/>
              <a:ext cx="116700" cy="145800"/>
            </a:xfrm>
            <a:custGeom>
              <a:avLst/>
              <a:gdLst/>
              <a:ahLst/>
              <a:cxnLst/>
              <a:rect l="l" t="t" r="r" b="b"/>
              <a:pathLst>
                <a:path w="4668" h="5832" extrusionOk="0">
                  <a:moveTo>
                    <a:pt x="3638" y="0"/>
                  </a:moveTo>
                  <a:cubicBezTo>
                    <a:pt x="3480" y="0"/>
                    <a:pt x="3315" y="10"/>
                    <a:pt x="3150" y="38"/>
                  </a:cubicBezTo>
                  <a:cubicBezTo>
                    <a:pt x="2876" y="81"/>
                    <a:pt x="2616" y="168"/>
                    <a:pt x="2370" y="269"/>
                  </a:cubicBezTo>
                  <a:cubicBezTo>
                    <a:pt x="1879" y="500"/>
                    <a:pt x="1474" y="832"/>
                    <a:pt x="1200" y="1107"/>
                  </a:cubicBezTo>
                  <a:cubicBezTo>
                    <a:pt x="1070" y="1251"/>
                    <a:pt x="969" y="1367"/>
                    <a:pt x="896" y="1454"/>
                  </a:cubicBezTo>
                  <a:cubicBezTo>
                    <a:pt x="824" y="1555"/>
                    <a:pt x="781" y="1598"/>
                    <a:pt x="781" y="1598"/>
                  </a:cubicBezTo>
                  <a:cubicBezTo>
                    <a:pt x="781" y="1598"/>
                    <a:pt x="752" y="1656"/>
                    <a:pt x="694" y="1757"/>
                  </a:cubicBezTo>
                  <a:cubicBezTo>
                    <a:pt x="636" y="1844"/>
                    <a:pt x="550" y="1988"/>
                    <a:pt x="463" y="2162"/>
                  </a:cubicBezTo>
                  <a:cubicBezTo>
                    <a:pt x="376" y="2335"/>
                    <a:pt x="290" y="2552"/>
                    <a:pt x="203" y="2783"/>
                  </a:cubicBezTo>
                  <a:cubicBezTo>
                    <a:pt x="116" y="3014"/>
                    <a:pt x="58" y="3289"/>
                    <a:pt x="30" y="3563"/>
                  </a:cubicBezTo>
                  <a:cubicBezTo>
                    <a:pt x="1" y="3838"/>
                    <a:pt x="1" y="4127"/>
                    <a:pt x="44" y="4401"/>
                  </a:cubicBezTo>
                  <a:cubicBezTo>
                    <a:pt x="73" y="4676"/>
                    <a:pt x="145" y="4936"/>
                    <a:pt x="246" y="5167"/>
                  </a:cubicBezTo>
                  <a:cubicBezTo>
                    <a:pt x="347" y="5384"/>
                    <a:pt x="477" y="5557"/>
                    <a:pt x="564" y="5673"/>
                  </a:cubicBezTo>
                  <a:cubicBezTo>
                    <a:pt x="665" y="5774"/>
                    <a:pt x="738" y="5832"/>
                    <a:pt x="738" y="5832"/>
                  </a:cubicBezTo>
                  <a:cubicBezTo>
                    <a:pt x="752" y="5817"/>
                    <a:pt x="709" y="5745"/>
                    <a:pt x="636" y="5629"/>
                  </a:cubicBezTo>
                  <a:cubicBezTo>
                    <a:pt x="564" y="5514"/>
                    <a:pt x="463" y="5355"/>
                    <a:pt x="405" y="5138"/>
                  </a:cubicBezTo>
                  <a:cubicBezTo>
                    <a:pt x="261" y="4734"/>
                    <a:pt x="246" y="4185"/>
                    <a:pt x="333" y="3679"/>
                  </a:cubicBezTo>
                  <a:cubicBezTo>
                    <a:pt x="391" y="3419"/>
                    <a:pt x="463" y="3188"/>
                    <a:pt x="550" y="2971"/>
                  </a:cubicBezTo>
                  <a:cubicBezTo>
                    <a:pt x="636" y="2754"/>
                    <a:pt x="738" y="2566"/>
                    <a:pt x="839" y="2407"/>
                  </a:cubicBezTo>
                  <a:cubicBezTo>
                    <a:pt x="925" y="2248"/>
                    <a:pt x="1012" y="2118"/>
                    <a:pt x="1070" y="2032"/>
                  </a:cubicBezTo>
                  <a:cubicBezTo>
                    <a:pt x="1128" y="1945"/>
                    <a:pt x="1171" y="1887"/>
                    <a:pt x="1171" y="1887"/>
                  </a:cubicBezTo>
                  <a:cubicBezTo>
                    <a:pt x="1171" y="1887"/>
                    <a:pt x="1200" y="1844"/>
                    <a:pt x="1258" y="1757"/>
                  </a:cubicBezTo>
                  <a:cubicBezTo>
                    <a:pt x="1330" y="1670"/>
                    <a:pt x="1417" y="1540"/>
                    <a:pt x="1532" y="1396"/>
                  </a:cubicBezTo>
                  <a:cubicBezTo>
                    <a:pt x="1763" y="1121"/>
                    <a:pt x="2125" y="775"/>
                    <a:pt x="2558" y="543"/>
                  </a:cubicBezTo>
                  <a:cubicBezTo>
                    <a:pt x="2775" y="428"/>
                    <a:pt x="3020" y="327"/>
                    <a:pt x="3252" y="269"/>
                  </a:cubicBezTo>
                  <a:cubicBezTo>
                    <a:pt x="3497" y="197"/>
                    <a:pt x="3728" y="182"/>
                    <a:pt x="3945" y="168"/>
                  </a:cubicBezTo>
                  <a:cubicBezTo>
                    <a:pt x="3993" y="166"/>
                    <a:pt x="4039" y="165"/>
                    <a:pt x="4084" y="165"/>
                  </a:cubicBezTo>
                  <a:cubicBezTo>
                    <a:pt x="4349" y="165"/>
                    <a:pt x="4550" y="190"/>
                    <a:pt x="4624" y="190"/>
                  </a:cubicBezTo>
                  <a:cubicBezTo>
                    <a:pt x="4646" y="190"/>
                    <a:pt x="4656" y="188"/>
                    <a:pt x="4653" y="182"/>
                  </a:cubicBezTo>
                  <a:cubicBezTo>
                    <a:pt x="4668" y="168"/>
                    <a:pt x="4350" y="38"/>
                    <a:pt x="3902" y="9"/>
                  </a:cubicBezTo>
                  <a:cubicBezTo>
                    <a:pt x="3817" y="4"/>
                    <a:pt x="3729" y="0"/>
                    <a:pt x="3638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4"/>
            <p:cNvSpPr/>
            <p:nvPr/>
          </p:nvSpPr>
          <p:spPr>
            <a:xfrm>
              <a:off x="251588" y="342375"/>
              <a:ext cx="116700" cy="145825"/>
            </a:xfrm>
            <a:custGeom>
              <a:avLst/>
              <a:gdLst/>
              <a:ahLst/>
              <a:cxnLst/>
              <a:rect l="l" t="t" r="r" b="b"/>
              <a:pathLst>
                <a:path w="4668" h="5833" extrusionOk="0">
                  <a:moveTo>
                    <a:pt x="3638" y="1"/>
                  </a:moveTo>
                  <a:cubicBezTo>
                    <a:pt x="3480" y="1"/>
                    <a:pt x="3315" y="11"/>
                    <a:pt x="3150" y="38"/>
                  </a:cubicBezTo>
                  <a:cubicBezTo>
                    <a:pt x="2876" y="82"/>
                    <a:pt x="2616" y="169"/>
                    <a:pt x="2370" y="270"/>
                  </a:cubicBezTo>
                  <a:cubicBezTo>
                    <a:pt x="1864" y="501"/>
                    <a:pt x="1474" y="833"/>
                    <a:pt x="1200" y="1108"/>
                  </a:cubicBezTo>
                  <a:cubicBezTo>
                    <a:pt x="1070" y="1252"/>
                    <a:pt x="969" y="1382"/>
                    <a:pt x="896" y="1469"/>
                  </a:cubicBezTo>
                  <a:cubicBezTo>
                    <a:pt x="824" y="1556"/>
                    <a:pt x="781" y="1599"/>
                    <a:pt x="781" y="1599"/>
                  </a:cubicBezTo>
                  <a:cubicBezTo>
                    <a:pt x="781" y="1599"/>
                    <a:pt x="752" y="1657"/>
                    <a:pt x="694" y="1758"/>
                  </a:cubicBezTo>
                  <a:cubicBezTo>
                    <a:pt x="636" y="1845"/>
                    <a:pt x="550" y="1989"/>
                    <a:pt x="463" y="2162"/>
                  </a:cubicBezTo>
                  <a:cubicBezTo>
                    <a:pt x="376" y="2336"/>
                    <a:pt x="290" y="2553"/>
                    <a:pt x="203" y="2784"/>
                  </a:cubicBezTo>
                  <a:cubicBezTo>
                    <a:pt x="116" y="3015"/>
                    <a:pt x="58" y="3289"/>
                    <a:pt x="29" y="3564"/>
                  </a:cubicBezTo>
                  <a:cubicBezTo>
                    <a:pt x="1" y="3838"/>
                    <a:pt x="1" y="4127"/>
                    <a:pt x="44" y="4402"/>
                  </a:cubicBezTo>
                  <a:cubicBezTo>
                    <a:pt x="73" y="4677"/>
                    <a:pt x="145" y="4937"/>
                    <a:pt x="246" y="5168"/>
                  </a:cubicBezTo>
                  <a:cubicBezTo>
                    <a:pt x="333" y="5385"/>
                    <a:pt x="477" y="5558"/>
                    <a:pt x="564" y="5673"/>
                  </a:cubicBezTo>
                  <a:cubicBezTo>
                    <a:pt x="665" y="5775"/>
                    <a:pt x="737" y="5832"/>
                    <a:pt x="737" y="5832"/>
                  </a:cubicBezTo>
                  <a:cubicBezTo>
                    <a:pt x="752" y="5818"/>
                    <a:pt x="709" y="5746"/>
                    <a:pt x="636" y="5645"/>
                  </a:cubicBezTo>
                  <a:cubicBezTo>
                    <a:pt x="564" y="5515"/>
                    <a:pt x="463" y="5356"/>
                    <a:pt x="405" y="5139"/>
                  </a:cubicBezTo>
                  <a:cubicBezTo>
                    <a:pt x="261" y="4734"/>
                    <a:pt x="246" y="4185"/>
                    <a:pt x="333" y="3680"/>
                  </a:cubicBezTo>
                  <a:cubicBezTo>
                    <a:pt x="391" y="3419"/>
                    <a:pt x="448" y="3188"/>
                    <a:pt x="550" y="2972"/>
                  </a:cubicBezTo>
                  <a:cubicBezTo>
                    <a:pt x="636" y="2755"/>
                    <a:pt x="737" y="2567"/>
                    <a:pt x="839" y="2408"/>
                  </a:cubicBezTo>
                  <a:cubicBezTo>
                    <a:pt x="925" y="2249"/>
                    <a:pt x="1012" y="2119"/>
                    <a:pt x="1070" y="2032"/>
                  </a:cubicBezTo>
                  <a:cubicBezTo>
                    <a:pt x="1128" y="1946"/>
                    <a:pt x="1171" y="1888"/>
                    <a:pt x="1171" y="1888"/>
                  </a:cubicBezTo>
                  <a:cubicBezTo>
                    <a:pt x="1171" y="1888"/>
                    <a:pt x="1200" y="1845"/>
                    <a:pt x="1258" y="1758"/>
                  </a:cubicBezTo>
                  <a:cubicBezTo>
                    <a:pt x="1330" y="1671"/>
                    <a:pt x="1417" y="1541"/>
                    <a:pt x="1532" y="1411"/>
                  </a:cubicBezTo>
                  <a:cubicBezTo>
                    <a:pt x="1763" y="1122"/>
                    <a:pt x="2125" y="790"/>
                    <a:pt x="2558" y="544"/>
                  </a:cubicBezTo>
                  <a:cubicBezTo>
                    <a:pt x="2775" y="429"/>
                    <a:pt x="3020" y="327"/>
                    <a:pt x="3251" y="270"/>
                  </a:cubicBezTo>
                  <a:cubicBezTo>
                    <a:pt x="3497" y="212"/>
                    <a:pt x="3728" y="183"/>
                    <a:pt x="3945" y="169"/>
                  </a:cubicBezTo>
                  <a:cubicBezTo>
                    <a:pt x="3984" y="167"/>
                    <a:pt x="4022" y="167"/>
                    <a:pt x="4059" y="167"/>
                  </a:cubicBezTo>
                  <a:cubicBezTo>
                    <a:pt x="4325" y="167"/>
                    <a:pt x="4529" y="197"/>
                    <a:pt x="4613" y="197"/>
                  </a:cubicBezTo>
                  <a:cubicBezTo>
                    <a:pt x="4642" y="197"/>
                    <a:pt x="4656" y="193"/>
                    <a:pt x="4653" y="183"/>
                  </a:cubicBezTo>
                  <a:cubicBezTo>
                    <a:pt x="4667" y="169"/>
                    <a:pt x="4350" y="38"/>
                    <a:pt x="3902" y="10"/>
                  </a:cubicBezTo>
                  <a:cubicBezTo>
                    <a:pt x="3817" y="4"/>
                    <a:pt x="3729" y="1"/>
                    <a:pt x="3638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14"/>
            <p:cNvSpPr/>
            <p:nvPr/>
          </p:nvSpPr>
          <p:spPr>
            <a:xfrm>
              <a:off x="316613" y="392800"/>
              <a:ext cx="116325" cy="145650"/>
            </a:xfrm>
            <a:custGeom>
              <a:avLst/>
              <a:gdLst/>
              <a:ahLst/>
              <a:cxnLst/>
              <a:rect l="l" t="t" r="r" b="b"/>
              <a:pathLst>
                <a:path w="4653" h="5826" extrusionOk="0">
                  <a:moveTo>
                    <a:pt x="3646" y="0"/>
                  </a:moveTo>
                  <a:cubicBezTo>
                    <a:pt x="3486" y="0"/>
                    <a:pt x="3318" y="16"/>
                    <a:pt x="3150" y="44"/>
                  </a:cubicBezTo>
                  <a:cubicBezTo>
                    <a:pt x="2876" y="88"/>
                    <a:pt x="2616" y="160"/>
                    <a:pt x="2370" y="275"/>
                  </a:cubicBezTo>
                  <a:cubicBezTo>
                    <a:pt x="1864" y="492"/>
                    <a:pt x="1460" y="839"/>
                    <a:pt x="1200" y="1113"/>
                  </a:cubicBezTo>
                  <a:cubicBezTo>
                    <a:pt x="1070" y="1244"/>
                    <a:pt x="968" y="1374"/>
                    <a:pt x="896" y="1460"/>
                  </a:cubicBezTo>
                  <a:cubicBezTo>
                    <a:pt x="824" y="1547"/>
                    <a:pt x="781" y="1605"/>
                    <a:pt x="781" y="1605"/>
                  </a:cubicBezTo>
                  <a:cubicBezTo>
                    <a:pt x="781" y="1605"/>
                    <a:pt x="752" y="1663"/>
                    <a:pt x="694" y="1749"/>
                  </a:cubicBezTo>
                  <a:cubicBezTo>
                    <a:pt x="636" y="1850"/>
                    <a:pt x="549" y="1995"/>
                    <a:pt x="463" y="2168"/>
                  </a:cubicBezTo>
                  <a:cubicBezTo>
                    <a:pt x="376" y="2342"/>
                    <a:pt x="289" y="2544"/>
                    <a:pt x="203" y="2790"/>
                  </a:cubicBezTo>
                  <a:cubicBezTo>
                    <a:pt x="116" y="3021"/>
                    <a:pt x="58" y="3281"/>
                    <a:pt x="29" y="3570"/>
                  </a:cubicBezTo>
                  <a:cubicBezTo>
                    <a:pt x="0" y="3844"/>
                    <a:pt x="0" y="4133"/>
                    <a:pt x="44" y="4408"/>
                  </a:cubicBezTo>
                  <a:cubicBezTo>
                    <a:pt x="73" y="4682"/>
                    <a:pt x="145" y="4942"/>
                    <a:pt x="246" y="5159"/>
                  </a:cubicBezTo>
                  <a:cubicBezTo>
                    <a:pt x="333" y="5390"/>
                    <a:pt x="477" y="5564"/>
                    <a:pt x="564" y="5679"/>
                  </a:cubicBezTo>
                  <a:cubicBezTo>
                    <a:pt x="655" y="5770"/>
                    <a:pt x="710" y="5826"/>
                    <a:pt x="731" y="5826"/>
                  </a:cubicBezTo>
                  <a:cubicBezTo>
                    <a:pt x="734" y="5826"/>
                    <a:pt x="736" y="5825"/>
                    <a:pt x="737" y="5824"/>
                  </a:cubicBezTo>
                  <a:cubicBezTo>
                    <a:pt x="752" y="5824"/>
                    <a:pt x="708" y="5752"/>
                    <a:pt x="636" y="5636"/>
                  </a:cubicBezTo>
                  <a:cubicBezTo>
                    <a:pt x="564" y="5520"/>
                    <a:pt x="463" y="5361"/>
                    <a:pt x="405" y="5145"/>
                  </a:cubicBezTo>
                  <a:cubicBezTo>
                    <a:pt x="260" y="4726"/>
                    <a:pt x="246" y="4177"/>
                    <a:pt x="333" y="3671"/>
                  </a:cubicBezTo>
                  <a:cubicBezTo>
                    <a:pt x="376" y="3425"/>
                    <a:pt x="448" y="3180"/>
                    <a:pt x="549" y="2977"/>
                  </a:cubicBezTo>
                  <a:cubicBezTo>
                    <a:pt x="636" y="2761"/>
                    <a:pt x="737" y="2558"/>
                    <a:pt x="824" y="2399"/>
                  </a:cubicBezTo>
                  <a:cubicBezTo>
                    <a:pt x="925" y="2240"/>
                    <a:pt x="1012" y="2110"/>
                    <a:pt x="1070" y="2024"/>
                  </a:cubicBezTo>
                  <a:cubicBezTo>
                    <a:pt x="1127" y="1937"/>
                    <a:pt x="1171" y="1894"/>
                    <a:pt x="1171" y="1894"/>
                  </a:cubicBezTo>
                  <a:cubicBezTo>
                    <a:pt x="1171" y="1894"/>
                    <a:pt x="1200" y="1836"/>
                    <a:pt x="1257" y="1749"/>
                  </a:cubicBezTo>
                  <a:cubicBezTo>
                    <a:pt x="1330" y="1663"/>
                    <a:pt x="1416" y="1547"/>
                    <a:pt x="1532" y="1402"/>
                  </a:cubicBezTo>
                  <a:cubicBezTo>
                    <a:pt x="1763" y="1128"/>
                    <a:pt x="2124" y="781"/>
                    <a:pt x="2558" y="550"/>
                  </a:cubicBezTo>
                  <a:cubicBezTo>
                    <a:pt x="2774" y="420"/>
                    <a:pt x="3020" y="333"/>
                    <a:pt x="3251" y="261"/>
                  </a:cubicBezTo>
                  <a:cubicBezTo>
                    <a:pt x="3497" y="203"/>
                    <a:pt x="3728" y="174"/>
                    <a:pt x="3930" y="174"/>
                  </a:cubicBezTo>
                  <a:cubicBezTo>
                    <a:pt x="3978" y="173"/>
                    <a:pt x="4025" y="172"/>
                    <a:pt x="4069" y="172"/>
                  </a:cubicBezTo>
                  <a:cubicBezTo>
                    <a:pt x="4335" y="172"/>
                    <a:pt x="4537" y="197"/>
                    <a:pt x="4616" y="197"/>
                  </a:cubicBezTo>
                  <a:cubicBezTo>
                    <a:pt x="4640" y="197"/>
                    <a:pt x="4653" y="195"/>
                    <a:pt x="4653" y="189"/>
                  </a:cubicBezTo>
                  <a:cubicBezTo>
                    <a:pt x="4653" y="160"/>
                    <a:pt x="4349" y="44"/>
                    <a:pt x="3901" y="15"/>
                  </a:cubicBezTo>
                  <a:cubicBezTo>
                    <a:pt x="3820" y="5"/>
                    <a:pt x="3734" y="0"/>
                    <a:pt x="3646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14"/>
            <p:cNvSpPr/>
            <p:nvPr/>
          </p:nvSpPr>
          <p:spPr>
            <a:xfrm>
              <a:off x="246538" y="405100"/>
              <a:ext cx="503200" cy="454800"/>
            </a:xfrm>
            <a:custGeom>
              <a:avLst/>
              <a:gdLst/>
              <a:ahLst/>
              <a:cxnLst/>
              <a:rect l="l" t="t" r="r" b="b"/>
              <a:pathLst>
                <a:path w="20128" h="18192" extrusionOk="0">
                  <a:moveTo>
                    <a:pt x="593" y="0"/>
                  </a:moveTo>
                  <a:cubicBezTo>
                    <a:pt x="0" y="1301"/>
                    <a:pt x="116" y="2673"/>
                    <a:pt x="954" y="3323"/>
                  </a:cubicBezTo>
                  <a:cubicBezTo>
                    <a:pt x="997" y="3352"/>
                    <a:pt x="1041" y="3396"/>
                    <a:pt x="1084" y="3425"/>
                  </a:cubicBezTo>
                  <a:lnTo>
                    <a:pt x="20127" y="18191"/>
                  </a:lnTo>
                  <a:cubicBezTo>
                    <a:pt x="20084" y="17888"/>
                    <a:pt x="20055" y="17570"/>
                    <a:pt x="20041" y="17252"/>
                  </a:cubicBezTo>
                  <a:cubicBezTo>
                    <a:pt x="19636" y="17006"/>
                    <a:pt x="19231" y="16732"/>
                    <a:pt x="18841" y="16457"/>
                  </a:cubicBezTo>
                  <a:cubicBezTo>
                    <a:pt x="16558" y="14882"/>
                    <a:pt x="14377" y="13076"/>
                    <a:pt x="12209" y="11328"/>
                  </a:cubicBezTo>
                  <a:cubicBezTo>
                    <a:pt x="9262" y="8944"/>
                    <a:pt x="6300" y="6459"/>
                    <a:pt x="3685" y="3714"/>
                  </a:cubicBezTo>
                  <a:cubicBezTo>
                    <a:pt x="2558" y="2529"/>
                    <a:pt x="1561" y="1272"/>
                    <a:pt x="593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4"/>
            <p:cNvSpPr/>
            <p:nvPr/>
          </p:nvSpPr>
          <p:spPr>
            <a:xfrm>
              <a:off x="367913" y="346925"/>
              <a:ext cx="572550" cy="551625"/>
            </a:xfrm>
            <a:custGeom>
              <a:avLst/>
              <a:gdLst/>
              <a:ahLst/>
              <a:cxnLst/>
              <a:rect l="l" t="t" r="r" b="b"/>
              <a:pathLst>
                <a:path w="22902" h="22065" extrusionOk="0">
                  <a:moveTo>
                    <a:pt x="0" y="1"/>
                  </a:moveTo>
                  <a:lnTo>
                    <a:pt x="0" y="1"/>
                  </a:lnTo>
                  <a:cubicBezTo>
                    <a:pt x="809" y="651"/>
                    <a:pt x="1633" y="1301"/>
                    <a:pt x="2442" y="1952"/>
                  </a:cubicBezTo>
                  <a:cubicBezTo>
                    <a:pt x="3251" y="2602"/>
                    <a:pt x="4060" y="3252"/>
                    <a:pt x="4884" y="3888"/>
                  </a:cubicBezTo>
                  <a:lnTo>
                    <a:pt x="7325" y="5824"/>
                  </a:lnTo>
                  <a:lnTo>
                    <a:pt x="9782" y="7731"/>
                  </a:lnTo>
                  <a:lnTo>
                    <a:pt x="12224" y="9653"/>
                  </a:lnTo>
                  <a:cubicBezTo>
                    <a:pt x="13047" y="10288"/>
                    <a:pt x="13871" y="10924"/>
                    <a:pt x="14694" y="11560"/>
                  </a:cubicBezTo>
                  <a:lnTo>
                    <a:pt x="17165" y="13453"/>
                  </a:lnTo>
                  <a:cubicBezTo>
                    <a:pt x="17966" y="14082"/>
                    <a:pt x="18781" y="14712"/>
                    <a:pt x="19597" y="15341"/>
                  </a:cubicBezTo>
                  <a:lnTo>
                    <a:pt x="19597" y="15341"/>
                  </a:lnTo>
                  <a:lnTo>
                    <a:pt x="21225" y="18683"/>
                  </a:lnTo>
                  <a:cubicBezTo>
                    <a:pt x="21774" y="19810"/>
                    <a:pt x="22323" y="20937"/>
                    <a:pt x="22901" y="22064"/>
                  </a:cubicBezTo>
                  <a:cubicBezTo>
                    <a:pt x="22395" y="20923"/>
                    <a:pt x="21875" y="19796"/>
                    <a:pt x="21355" y="18654"/>
                  </a:cubicBezTo>
                  <a:lnTo>
                    <a:pt x="19795" y="15259"/>
                  </a:lnTo>
                  <a:lnTo>
                    <a:pt x="19780" y="15215"/>
                  </a:lnTo>
                  <a:lnTo>
                    <a:pt x="19751" y="15201"/>
                  </a:lnTo>
                  <a:cubicBezTo>
                    <a:pt x="18928" y="14551"/>
                    <a:pt x="18119" y="13915"/>
                    <a:pt x="17295" y="13265"/>
                  </a:cubicBezTo>
                  <a:lnTo>
                    <a:pt x="14839" y="11358"/>
                  </a:lnTo>
                  <a:cubicBezTo>
                    <a:pt x="14015" y="10722"/>
                    <a:pt x="13206" y="10072"/>
                    <a:pt x="12383" y="9450"/>
                  </a:cubicBezTo>
                  <a:lnTo>
                    <a:pt x="9912" y="7543"/>
                  </a:lnTo>
                  <a:lnTo>
                    <a:pt x="7456" y="5636"/>
                  </a:lnTo>
                  <a:lnTo>
                    <a:pt x="4970" y="3758"/>
                  </a:lnTo>
                  <a:cubicBezTo>
                    <a:pt x="4147" y="3122"/>
                    <a:pt x="3323" y="2501"/>
                    <a:pt x="2500" y="1879"/>
                  </a:cubicBezTo>
                  <a:cubicBezTo>
                    <a:pt x="1662" y="1244"/>
                    <a:pt x="838" y="622"/>
                    <a:pt x="0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7" name="Google Shape;537;p14"/>
          <p:cNvGrpSpPr/>
          <p:nvPr/>
        </p:nvGrpSpPr>
        <p:grpSpPr>
          <a:xfrm rot="-1580594" flipH="1">
            <a:off x="39885" y="175997"/>
            <a:ext cx="1593892" cy="530681"/>
            <a:chOff x="7252275" y="740300"/>
            <a:chExt cx="1379800" cy="459400"/>
          </a:xfrm>
        </p:grpSpPr>
        <p:sp>
          <p:nvSpPr>
            <p:cNvPr id="538" name="Google Shape;538;p14"/>
            <p:cNvSpPr/>
            <p:nvPr/>
          </p:nvSpPr>
          <p:spPr>
            <a:xfrm>
              <a:off x="7252275" y="740300"/>
              <a:ext cx="1379800" cy="459400"/>
            </a:xfrm>
            <a:custGeom>
              <a:avLst/>
              <a:gdLst/>
              <a:ahLst/>
              <a:cxnLst/>
              <a:rect l="l" t="t" r="r" b="b"/>
              <a:pathLst>
                <a:path w="55192" h="18376" extrusionOk="0">
                  <a:moveTo>
                    <a:pt x="24560" y="1"/>
                  </a:moveTo>
                  <a:cubicBezTo>
                    <a:pt x="24423" y="1"/>
                    <a:pt x="24286" y="24"/>
                    <a:pt x="24172" y="46"/>
                  </a:cubicBezTo>
                  <a:lnTo>
                    <a:pt x="17918" y="1165"/>
                  </a:lnTo>
                  <a:cubicBezTo>
                    <a:pt x="17096" y="1325"/>
                    <a:pt x="16434" y="1895"/>
                    <a:pt x="16206" y="2694"/>
                  </a:cubicBezTo>
                  <a:cubicBezTo>
                    <a:pt x="15978" y="3493"/>
                    <a:pt x="16206" y="4338"/>
                    <a:pt x="16799" y="4908"/>
                  </a:cubicBezTo>
                  <a:lnTo>
                    <a:pt x="19675" y="7579"/>
                  </a:lnTo>
                  <a:lnTo>
                    <a:pt x="7852" y="7602"/>
                  </a:lnTo>
                  <a:cubicBezTo>
                    <a:pt x="7510" y="7602"/>
                    <a:pt x="7167" y="7693"/>
                    <a:pt x="6870" y="7830"/>
                  </a:cubicBezTo>
                  <a:lnTo>
                    <a:pt x="1210" y="10729"/>
                  </a:lnTo>
                  <a:cubicBezTo>
                    <a:pt x="457" y="11117"/>
                    <a:pt x="0" y="11870"/>
                    <a:pt x="23" y="12692"/>
                  </a:cubicBezTo>
                  <a:cubicBezTo>
                    <a:pt x="23" y="13536"/>
                    <a:pt x="502" y="14266"/>
                    <a:pt x="1233" y="14632"/>
                  </a:cubicBezTo>
                  <a:lnTo>
                    <a:pt x="6985" y="17439"/>
                  </a:lnTo>
                  <a:cubicBezTo>
                    <a:pt x="7281" y="17599"/>
                    <a:pt x="7601" y="17667"/>
                    <a:pt x="7943" y="17667"/>
                  </a:cubicBezTo>
                  <a:lnTo>
                    <a:pt x="29856" y="17667"/>
                  </a:lnTo>
                  <a:cubicBezTo>
                    <a:pt x="30198" y="17919"/>
                    <a:pt x="30654" y="18124"/>
                    <a:pt x="31202" y="18261"/>
                  </a:cubicBezTo>
                  <a:lnTo>
                    <a:pt x="31248" y="18261"/>
                  </a:lnTo>
                  <a:cubicBezTo>
                    <a:pt x="31545" y="18329"/>
                    <a:pt x="31887" y="18375"/>
                    <a:pt x="32229" y="18375"/>
                  </a:cubicBezTo>
                  <a:cubicBezTo>
                    <a:pt x="32754" y="18375"/>
                    <a:pt x="33325" y="18284"/>
                    <a:pt x="33918" y="18124"/>
                  </a:cubicBezTo>
                  <a:cubicBezTo>
                    <a:pt x="34147" y="18055"/>
                    <a:pt x="34352" y="17987"/>
                    <a:pt x="34535" y="17919"/>
                  </a:cubicBezTo>
                  <a:cubicBezTo>
                    <a:pt x="35014" y="17896"/>
                    <a:pt x="35539" y="17827"/>
                    <a:pt x="36064" y="17736"/>
                  </a:cubicBezTo>
                  <a:cubicBezTo>
                    <a:pt x="38529" y="17302"/>
                    <a:pt x="39579" y="16298"/>
                    <a:pt x="40058" y="15157"/>
                  </a:cubicBezTo>
                  <a:lnTo>
                    <a:pt x="43505" y="16207"/>
                  </a:lnTo>
                  <a:cubicBezTo>
                    <a:pt x="43779" y="16572"/>
                    <a:pt x="44167" y="16937"/>
                    <a:pt x="44692" y="17257"/>
                  </a:cubicBezTo>
                  <a:cubicBezTo>
                    <a:pt x="45422" y="17667"/>
                    <a:pt x="46313" y="17873"/>
                    <a:pt x="47317" y="17896"/>
                  </a:cubicBezTo>
                  <a:lnTo>
                    <a:pt x="47431" y="17896"/>
                  </a:lnTo>
                  <a:cubicBezTo>
                    <a:pt x="47682" y="17896"/>
                    <a:pt x="47933" y="17873"/>
                    <a:pt x="48184" y="17850"/>
                  </a:cubicBezTo>
                  <a:cubicBezTo>
                    <a:pt x="48527" y="17919"/>
                    <a:pt x="48869" y="17987"/>
                    <a:pt x="49234" y="18033"/>
                  </a:cubicBezTo>
                  <a:cubicBezTo>
                    <a:pt x="49645" y="18078"/>
                    <a:pt x="50033" y="18101"/>
                    <a:pt x="50375" y="18101"/>
                  </a:cubicBezTo>
                  <a:cubicBezTo>
                    <a:pt x="53411" y="18101"/>
                    <a:pt x="54233" y="16184"/>
                    <a:pt x="54598" y="15385"/>
                  </a:cubicBezTo>
                  <a:cubicBezTo>
                    <a:pt x="54621" y="15316"/>
                    <a:pt x="54644" y="15248"/>
                    <a:pt x="54667" y="15202"/>
                  </a:cubicBezTo>
                  <a:cubicBezTo>
                    <a:pt x="54758" y="15020"/>
                    <a:pt x="54826" y="14814"/>
                    <a:pt x="54895" y="14609"/>
                  </a:cubicBezTo>
                  <a:cubicBezTo>
                    <a:pt x="54895" y="14586"/>
                    <a:pt x="54918" y="14495"/>
                    <a:pt x="54918" y="14495"/>
                  </a:cubicBezTo>
                  <a:cubicBezTo>
                    <a:pt x="54963" y="14335"/>
                    <a:pt x="54986" y="14152"/>
                    <a:pt x="55009" y="13970"/>
                  </a:cubicBezTo>
                  <a:cubicBezTo>
                    <a:pt x="55009" y="13947"/>
                    <a:pt x="55009" y="13947"/>
                    <a:pt x="55009" y="13924"/>
                  </a:cubicBezTo>
                  <a:cubicBezTo>
                    <a:pt x="55192" y="12052"/>
                    <a:pt x="54279" y="9656"/>
                    <a:pt x="51813" y="8560"/>
                  </a:cubicBezTo>
                  <a:cubicBezTo>
                    <a:pt x="51311" y="7807"/>
                    <a:pt x="50627" y="7236"/>
                    <a:pt x="49828" y="6917"/>
                  </a:cubicBezTo>
                  <a:cubicBezTo>
                    <a:pt x="49371" y="6734"/>
                    <a:pt x="48892" y="6620"/>
                    <a:pt x="48458" y="6552"/>
                  </a:cubicBezTo>
                  <a:lnTo>
                    <a:pt x="48413" y="6552"/>
                  </a:lnTo>
                  <a:cubicBezTo>
                    <a:pt x="48253" y="6529"/>
                    <a:pt x="48093" y="6529"/>
                    <a:pt x="47910" y="6506"/>
                  </a:cubicBezTo>
                  <a:lnTo>
                    <a:pt x="47751" y="6506"/>
                  </a:lnTo>
                  <a:cubicBezTo>
                    <a:pt x="47408" y="6506"/>
                    <a:pt x="47066" y="6552"/>
                    <a:pt x="46723" y="6620"/>
                  </a:cubicBezTo>
                  <a:lnTo>
                    <a:pt x="25176" y="115"/>
                  </a:lnTo>
                  <a:cubicBezTo>
                    <a:pt x="24971" y="46"/>
                    <a:pt x="24765" y="1"/>
                    <a:pt x="245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lt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4"/>
            <p:cNvSpPr/>
            <p:nvPr/>
          </p:nvSpPr>
          <p:spPr>
            <a:xfrm>
              <a:off x="8055725" y="991750"/>
              <a:ext cx="157500" cy="141875"/>
            </a:xfrm>
            <a:custGeom>
              <a:avLst/>
              <a:gdLst/>
              <a:ahLst/>
              <a:cxnLst/>
              <a:rect l="l" t="t" r="r" b="b"/>
              <a:pathLst>
                <a:path w="6300" h="5675" extrusionOk="0">
                  <a:moveTo>
                    <a:pt x="0" y="579"/>
                  </a:moveTo>
                  <a:lnTo>
                    <a:pt x="137" y="625"/>
                  </a:lnTo>
                  <a:cubicBezTo>
                    <a:pt x="137" y="625"/>
                    <a:pt x="147" y="614"/>
                    <a:pt x="168" y="596"/>
                  </a:cubicBezTo>
                  <a:lnTo>
                    <a:pt x="168" y="596"/>
                  </a:lnTo>
                  <a:cubicBezTo>
                    <a:pt x="113" y="589"/>
                    <a:pt x="57" y="584"/>
                    <a:pt x="0" y="579"/>
                  </a:cubicBezTo>
                  <a:close/>
                  <a:moveTo>
                    <a:pt x="2684" y="1"/>
                  </a:moveTo>
                  <a:cubicBezTo>
                    <a:pt x="976" y="1"/>
                    <a:pt x="312" y="474"/>
                    <a:pt x="168" y="596"/>
                  </a:cubicBezTo>
                  <a:lnTo>
                    <a:pt x="168" y="596"/>
                  </a:lnTo>
                  <a:cubicBezTo>
                    <a:pt x="3201" y="969"/>
                    <a:pt x="3323" y="4762"/>
                    <a:pt x="274" y="5099"/>
                  </a:cubicBezTo>
                  <a:lnTo>
                    <a:pt x="274" y="5122"/>
                  </a:lnTo>
                  <a:cubicBezTo>
                    <a:pt x="274" y="5122"/>
                    <a:pt x="685" y="5674"/>
                    <a:pt x="2143" y="5674"/>
                  </a:cubicBezTo>
                  <a:cubicBezTo>
                    <a:pt x="2536" y="5674"/>
                    <a:pt x="3004" y="5634"/>
                    <a:pt x="3561" y="5532"/>
                  </a:cubicBezTo>
                  <a:cubicBezTo>
                    <a:pt x="6163" y="5076"/>
                    <a:pt x="6026" y="4072"/>
                    <a:pt x="6163" y="3090"/>
                  </a:cubicBezTo>
                  <a:cubicBezTo>
                    <a:pt x="6300" y="2086"/>
                    <a:pt x="5364" y="123"/>
                    <a:pt x="3081" y="9"/>
                  </a:cubicBezTo>
                  <a:cubicBezTo>
                    <a:pt x="2943" y="3"/>
                    <a:pt x="2811" y="1"/>
                    <a:pt x="26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4"/>
            <p:cNvSpPr/>
            <p:nvPr/>
          </p:nvSpPr>
          <p:spPr>
            <a:xfrm>
              <a:off x="8062550" y="1054150"/>
              <a:ext cx="147825" cy="79475"/>
            </a:xfrm>
            <a:custGeom>
              <a:avLst/>
              <a:gdLst/>
              <a:ahLst/>
              <a:cxnLst/>
              <a:rect l="l" t="t" r="r" b="b"/>
              <a:pathLst>
                <a:path w="5913" h="3179" extrusionOk="0">
                  <a:moveTo>
                    <a:pt x="5844" y="1"/>
                  </a:moveTo>
                  <a:cubicBezTo>
                    <a:pt x="5502" y="411"/>
                    <a:pt x="5091" y="754"/>
                    <a:pt x="4589" y="1051"/>
                  </a:cubicBezTo>
                  <a:cubicBezTo>
                    <a:pt x="3767" y="1507"/>
                    <a:pt x="2945" y="1735"/>
                    <a:pt x="2010" y="1758"/>
                  </a:cubicBezTo>
                  <a:lnTo>
                    <a:pt x="1736" y="1758"/>
                  </a:lnTo>
                  <a:cubicBezTo>
                    <a:pt x="1370" y="2192"/>
                    <a:pt x="800" y="2511"/>
                    <a:pt x="1" y="2603"/>
                  </a:cubicBezTo>
                  <a:lnTo>
                    <a:pt x="1" y="2626"/>
                  </a:lnTo>
                  <a:cubicBezTo>
                    <a:pt x="1" y="2626"/>
                    <a:pt x="412" y="3178"/>
                    <a:pt x="1870" y="3178"/>
                  </a:cubicBezTo>
                  <a:cubicBezTo>
                    <a:pt x="2263" y="3178"/>
                    <a:pt x="2731" y="3138"/>
                    <a:pt x="3288" y="3036"/>
                  </a:cubicBezTo>
                  <a:cubicBezTo>
                    <a:pt x="5890" y="2580"/>
                    <a:pt x="5753" y="1576"/>
                    <a:pt x="5890" y="594"/>
                  </a:cubicBezTo>
                  <a:cubicBezTo>
                    <a:pt x="5913" y="411"/>
                    <a:pt x="5890" y="206"/>
                    <a:pt x="5844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4"/>
            <p:cNvSpPr/>
            <p:nvPr/>
          </p:nvSpPr>
          <p:spPr>
            <a:xfrm>
              <a:off x="7307050" y="983975"/>
              <a:ext cx="886200" cy="143250"/>
            </a:xfrm>
            <a:custGeom>
              <a:avLst/>
              <a:gdLst/>
              <a:ahLst/>
              <a:cxnLst/>
              <a:rect l="l" t="t" r="r" b="b"/>
              <a:pathLst>
                <a:path w="35448" h="5730" extrusionOk="0">
                  <a:moveTo>
                    <a:pt x="31568" y="0"/>
                  </a:moveTo>
                  <a:lnTo>
                    <a:pt x="5661" y="46"/>
                  </a:lnTo>
                  <a:lnTo>
                    <a:pt x="0" y="2922"/>
                  </a:lnTo>
                  <a:lnTo>
                    <a:pt x="5752" y="5729"/>
                  </a:lnTo>
                  <a:lnTo>
                    <a:pt x="31568" y="5729"/>
                  </a:lnTo>
                  <a:cubicBezTo>
                    <a:pt x="31568" y="5729"/>
                    <a:pt x="35448" y="2671"/>
                    <a:pt x="315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4"/>
            <p:cNvSpPr/>
            <p:nvPr/>
          </p:nvSpPr>
          <p:spPr>
            <a:xfrm>
              <a:off x="7307050" y="983975"/>
              <a:ext cx="820025" cy="84475"/>
            </a:xfrm>
            <a:custGeom>
              <a:avLst/>
              <a:gdLst/>
              <a:ahLst/>
              <a:cxnLst/>
              <a:rect l="l" t="t" r="r" b="b"/>
              <a:pathLst>
                <a:path w="32801" h="3379" extrusionOk="0">
                  <a:moveTo>
                    <a:pt x="31568" y="0"/>
                  </a:moveTo>
                  <a:lnTo>
                    <a:pt x="5661" y="46"/>
                  </a:lnTo>
                  <a:lnTo>
                    <a:pt x="0" y="2922"/>
                  </a:lnTo>
                  <a:lnTo>
                    <a:pt x="890" y="3378"/>
                  </a:lnTo>
                  <a:lnTo>
                    <a:pt x="6209" y="662"/>
                  </a:lnTo>
                  <a:lnTo>
                    <a:pt x="32093" y="616"/>
                  </a:lnTo>
                  <a:cubicBezTo>
                    <a:pt x="32367" y="799"/>
                    <a:pt x="32595" y="1004"/>
                    <a:pt x="32800" y="1187"/>
                  </a:cubicBezTo>
                  <a:cubicBezTo>
                    <a:pt x="32526" y="776"/>
                    <a:pt x="32138" y="388"/>
                    <a:pt x="31568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4"/>
            <p:cNvSpPr/>
            <p:nvPr/>
          </p:nvSpPr>
          <p:spPr>
            <a:xfrm>
              <a:off x="7313900" y="1060425"/>
              <a:ext cx="824575" cy="66800"/>
            </a:xfrm>
            <a:custGeom>
              <a:avLst/>
              <a:gdLst/>
              <a:ahLst/>
              <a:cxnLst/>
              <a:rect l="l" t="t" r="r" b="b"/>
              <a:pathLst>
                <a:path w="32983" h="2672" extrusionOk="0">
                  <a:moveTo>
                    <a:pt x="0" y="1"/>
                  </a:moveTo>
                  <a:lnTo>
                    <a:pt x="5478" y="2671"/>
                  </a:lnTo>
                  <a:lnTo>
                    <a:pt x="31294" y="2671"/>
                  </a:lnTo>
                  <a:cubicBezTo>
                    <a:pt x="31294" y="2671"/>
                    <a:pt x="32754" y="1530"/>
                    <a:pt x="32983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4"/>
            <p:cNvSpPr/>
            <p:nvPr/>
          </p:nvSpPr>
          <p:spPr>
            <a:xfrm>
              <a:off x="7307050" y="985100"/>
              <a:ext cx="194600" cy="142125"/>
            </a:xfrm>
            <a:custGeom>
              <a:avLst/>
              <a:gdLst/>
              <a:ahLst/>
              <a:cxnLst/>
              <a:rect l="l" t="t" r="r" b="b"/>
              <a:pathLst>
                <a:path w="7784" h="5685" extrusionOk="0">
                  <a:moveTo>
                    <a:pt x="5661" y="1"/>
                  </a:moveTo>
                  <a:lnTo>
                    <a:pt x="0" y="2877"/>
                  </a:lnTo>
                  <a:lnTo>
                    <a:pt x="5729" y="5684"/>
                  </a:lnTo>
                  <a:cubicBezTo>
                    <a:pt x="7784" y="4474"/>
                    <a:pt x="6026" y="2831"/>
                    <a:pt x="6026" y="2831"/>
                  </a:cubicBezTo>
                  <a:cubicBezTo>
                    <a:pt x="7670" y="1462"/>
                    <a:pt x="6551" y="457"/>
                    <a:pt x="57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4"/>
            <p:cNvSpPr/>
            <p:nvPr/>
          </p:nvSpPr>
          <p:spPr>
            <a:xfrm>
              <a:off x="7307050" y="1022200"/>
              <a:ext cx="89050" cy="63350"/>
            </a:xfrm>
            <a:custGeom>
              <a:avLst/>
              <a:gdLst/>
              <a:ahLst/>
              <a:cxnLst/>
              <a:rect l="l" t="t" r="r" b="b"/>
              <a:pathLst>
                <a:path w="3562" h="2534" extrusionOk="0">
                  <a:moveTo>
                    <a:pt x="2716" y="0"/>
                  </a:moveTo>
                  <a:lnTo>
                    <a:pt x="0" y="1393"/>
                  </a:lnTo>
                  <a:lnTo>
                    <a:pt x="2328" y="2534"/>
                  </a:lnTo>
                  <a:cubicBezTo>
                    <a:pt x="2922" y="2214"/>
                    <a:pt x="3561" y="1712"/>
                    <a:pt x="3470" y="1142"/>
                  </a:cubicBezTo>
                  <a:cubicBezTo>
                    <a:pt x="3447" y="891"/>
                    <a:pt x="3082" y="434"/>
                    <a:pt x="27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4"/>
            <p:cNvSpPr/>
            <p:nvPr/>
          </p:nvSpPr>
          <p:spPr>
            <a:xfrm>
              <a:off x="7662550" y="1029625"/>
              <a:ext cx="224275" cy="73625"/>
            </a:xfrm>
            <a:custGeom>
              <a:avLst/>
              <a:gdLst/>
              <a:ahLst/>
              <a:cxnLst/>
              <a:rect l="l" t="t" r="r" b="b"/>
              <a:pathLst>
                <a:path w="8971" h="2945" extrusionOk="0">
                  <a:moveTo>
                    <a:pt x="4474" y="0"/>
                  </a:moveTo>
                  <a:cubicBezTo>
                    <a:pt x="2009" y="0"/>
                    <a:pt x="0" y="639"/>
                    <a:pt x="0" y="1461"/>
                  </a:cubicBezTo>
                  <a:cubicBezTo>
                    <a:pt x="0" y="2283"/>
                    <a:pt x="2009" y="2945"/>
                    <a:pt x="4474" y="2945"/>
                  </a:cubicBezTo>
                  <a:cubicBezTo>
                    <a:pt x="6962" y="2945"/>
                    <a:pt x="8971" y="2283"/>
                    <a:pt x="8971" y="1461"/>
                  </a:cubicBezTo>
                  <a:cubicBezTo>
                    <a:pt x="8971" y="639"/>
                    <a:pt x="6962" y="0"/>
                    <a:pt x="4474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4"/>
            <p:cNvSpPr/>
            <p:nvPr/>
          </p:nvSpPr>
          <p:spPr>
            <a:xfrm>
              <a:off x="7651125" y="1020475"/>
              <a:ext cx="224300" cy="73650"/>
            </a:xfrm>
            <a:custGeom>
              <a:avLst/>
              <a:gdLst/>
              <a:ahLst/>
              <a:cxnLst/>
              <a:rect l="l" t="t" r="r" b="b"/>
              <a:pathLst>
                <a:path w="8972" h="2946" extrusionOk="0">
                  <a:moveTo>
                    <a:pt x="4498" y="1"/>
                  </a:moveTo>
                  <a:cubicBezTo>
                    <a:pt x="2010" y="1"/>
                    <a:pt x="1" y="663"/>
                    <a:pt x="1" y="1462"/>
                  </a:cubicBezTo>
                  <a:cubicBezTo>
                    <a:pt x="1" y="2283"/>
                    <a:pt x="2010" y="2945"/>
                    <a:pt x="4498" y="2945"/>
                  </a:cubicBezTo>
                  <a:cubicBezTo>
                    <a:pt x="6963" y="2945"/>
                    <a:pt x="8971" y="2283"/>
                    <a:pt x="8971" y="1462"/>
                  </a:cubicBezTo>
                  <a:cubicBezTo>
                    <a:pt x="8971" y="663"/>
                    <a:pt x="6963" y="1"/>
                    <a:pt x="44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4"/>
            <p:cNvSpPr/>
            <p:nvPr/>
          </p:nvSpPr>
          <p:spPr>
            <a:xfrm>
              <a:off x="8015775" y="966600"/>
              <a:ext cx="123275" cy="178650"/>
            </a:xfrm>
            <a:custGeom>
              <a:avLst/>
              <a:gdLst/>
              <a:ahLst/>
              <a:cxnLst/>
              <a:rect l="l" t="t" r="r" b="b"/>
              <a:pathLst>
                <a:path w="4931" h="7146" extrusionOk="0">
                  <a:moveTo>
                    <a:pt x="0" y="741"/>
                  </a:moveTo>
                  <a:lnTo>
                    <a:pt x="114" y="809"/>
                  </a:lnTo>
                  <a:cubicBezTo>
                    <a:pt x="114" y="809"/>
                    <a:pt x="124" y="792"/>
                    <a:pt x="145" y="764"/>
                  </a:cubicBezTo>
                  <a:lnTo>
                    <a:pt x="145" y="764"/>
                  </a:lnTo>
                  <a:cubicBezTo>
                    <a:pt x="98" y="754"/>
                    <a:pt x="50" y="747"/>
                    <a:pt x="0" y="741"/>
                  </a:cubicBezTo>
                  <a:close/>
                  <a:moveTo>
                    <a:pt x="2118" y="0"/>
                  </a:moveTo>
                  <a:cubicBezTo>
                    <a:pt x="801" y="0"/>
                    <a:pt x="271" y="593"/>
                    <a:pt x="145" y="764"/>
                  </a:cubicBezTo>
                  <a:lnTo>
                    <a:pt x="145" y="764"/>
                  </a:lnTo>
                  <a:cubicBezTo>
                    <a:pt x="2494" y="1232"/>
                    <a:pt x="2600" y="5999"/>
                    <a:pt x="206" y="6424"/>
                  </a:cubicBezTo>
                  <a:lnTo>
                    <a:pt x="206" y="6447"/>
                  </a:lnTo>
                  <a:cubicBezTo>
                    <a:pt x="206" y="6447"/>
                    <a:pt x="534" y="7146"/>
                    <a:pt x="1685" y="7146"/>
                  </a:cubicBezTo>
                  <a:cubicBezTo>
                    <a:pt x="1991" y="7146"/>
                    <a:pt x="2354" y="7096"/>
                    <a:pt x="2785" y="6972"/>
                  </a:cubicBezTo>
                  <a:cubicBezTo>
                    <a:pt x="4816" y="6379"/>
                    <a:pt x="4702" y="5146"/>
                    <a:pt x="4816" y="3891"/>
                  </a:cubicBezTo>
                  <a:cubicBezTo>
                    <a:pt x="4931" y="2635"/>
                    <a:pt x="4200" y="147"/>
                    <a:pt x="2420" y="10"/>
                  </a:cubicBezTo>
                  <a:cubicBezTo>
                    <a:pt x="2315" y="4"/>
                    <a:pt x="2215" y="0"/>
                    <a:pt x="21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4"/>
            <p:cNvSpPr/>
            <p:nvPr/>
          </p:nvSpPr>
          <p:spPr>
            <a:xfrm>
              <a:off x="8015775" y="985100"/>
              <a:ext cx="3450" cy="1750"/>
            </a:xfrm>
            <a:custGeom>
              <a:avLst/>
              <a:gdLst/>
              <a:ahLst/>
              <a:cxnLst/>
              <a:rect l="l" t="t" r="r" b="b"/>
              <a:pathLst>
                <a:path w="138" h="70" extrusionOk="0">
                  <a:moveTo>
                    <a:pt x="0" y="1"/>
                  </a:moveTo>
                  <a:lnTo>
                    <a:pt x="114" y="69"/>
                  </a:lnTo>
                  <a:cubicBezTo>
                    <a:pt x="114" y="69"/>
                    <a:pt x="114" y="46"/>
                    <a:pt x="137" y="24"/>
                  </a:cubicBezTo>
                  <a:cubicBezTo>
                    <a:pt x="92" y="24"/>
                    <a:pt x="46" y="1"/>
                    <a:pt x="0" y="1"/>
                  </a:cubicBezTo>
                  <a:close/>
                </a:path>
              </a:pathLst>
            </a:custGeom>
            <a:solidFill>
              <a:srgbClr val="004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4"/>
            <p:cNvSpPr/>
            <p:nvPr/>
          </p:nvSpPr>
          <p:spPr>
            <a:xfrm>
              <a:off x="8019200" y="967975"/>
              <a:ext cx="91900" cy="175800"/>
            </a:xfrm>
            <a:custGeom>
              <a:avLst/>
              <a:gdLst/>
              <a:ahLst/>
              <a:cxnLst/>
              <a:rect l="l" t="t" r="r" b="b"/>
              <a:pathLst>
                <a:path w="3676" h="7032" extrusionOk="0">
                  <a:moveTo>
                    <a:pt x="1347" y="1"/>
                  </a:moveTo>
                  <a:cubicBezTo>
                    <a:pt x="480" y="138"/>
                    <a:pt x="92" y="572"/>
                    <a:pt x="0" y="709"/>
                  </a:cubicBezTo>
                  <a:cubicBezTo>
                    <a:pt x="2374" y="1165"/>
                    <a:pt x="2465" y="5958"/>
                    <a:pt x="69" y="6369"/>
                  </a:cubicBezTo>
                  <a:lnTo>
                    <a:pt x="69" y="6392"/>
                  </a:lnTo>
                  <a:cubicBezTo>
                    <a:pt x="69" y="6392"/>
                    <a:pt x="297" y="6871"/>
                    <a:pt x="1027" y="7031"/>
                  </a:cubicBezTo>
                  <a:cubicBezTo>
                    <a:pt x="1187" y="7008"/>
                    <a:pt x="1347" y="6963"/>
                    <a:pt x="1530" y="6917"/>
                  </a:cubicBezTo>
                  <a:cubicBezTo>
                    <a:pt x="3561" y="6324"/>
                    <a:pt x="3470" y="5091"/>
                    <a:pt x="3561" y="3836"/>
                  </a:cubicBezTo>
                  <a:cubicBezTo>
                    <a:pt x="3675" y="2626"/>
                    <a:pt x="2990" y="298"/>
                    <a:pt x="1347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4"/>
            <p:cNvSpPr/>
            <p:nvPr/>
          </p:nvSpPr>
          <p:spPr>
            <a:xfrm>
              <a:off x="8020900" y="1046175"/>
              <a:ext cx="115875" cy="99075"/>
            </a:xfrm>
            <a:custGeom>
              <a:avLst/>
              <a:gdLst/>
              <a:ahLst/>
              <a:cxnLst/>
              <a:rect l="l" t="t" r="r" b="b"/>
              <a:pathLst>
                <a:path w="4635" h="3963" extrusionOk="0">
                  <a:moveTo>
                    <a:pt x="4589" y="0"/>
                  </a:moveTo>
                  <a:cubicBezTo>
                    <a:pt x="3767" y="1096"/>
                    <a:pt x="2717" y="1803"/>
                    <a:pt x="1530" y="1826"/>
                  </a:cubicBezTo>
                  <a:cubicBezTo>
                    <a:pt x="1256" y="2534"/>
                    <a:pt x="754" y="3104"/>
                    <a:pt x="1" y="3241"/>
                  </a:cubicBezTo>
                  <a:lnTo>
                    <a:pt x="1" y="3264"/>
                  </a:lnTo>
                  <a:cubicBezTo>
                    <a:pt x="1" y="3264"/>
                    <a:pt x="329" y="3963"/>
                    <a:pt x="1480" y="3963"/>
                  </a:cubicBezTo>
                  <a:cubicBezTo>
                    <a:pt x="1786" y="3963"/>
                    <a:pt x="2149" y="3913"/>
                    <a:pt x="2580" y="3789"/>
                  </a:cubicBezTo>
                  <a:cubicBezTo>
                    <a:pt x="4611" y="3196"/>
                    <a:pt x="4497" y="1963"/>
                    <a:pt x="4611" y="708"/>
                  </a:cubicBezTo>
                  <a:cubicBezTo>
                    <a:pt x="4634" y="502"/>
                    <a:pt x="4611" y="274"/>
                    <a:pt x="4589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4"/>
            <p:cNvSpPr/>
            <p:nvPr/>
          </p:nvSpPr>
          <p:spPr>
            <a:xfrm>
              <a:off x="8414075" y="990700"/>
              <a:ext cx="166075" cy="147725"/>
            </a:xfrm>
            <a:custGeom>
              <a:avLst/>
              <a:gdLst/>
              <a:ahLst/>
              <a:cxnLst/>
              <a:rect l="l" t="t" r="r" b="b"/>
              <a:pathLst>
                <a:path w="6643" h="5909" extrusionOk="0">
                  <a:moveTo>
                    <a:pt x="1073" y="73"/>
                  </a:moveTo>
                  <a:lnTo>
                    <a:pt x="1187" y="165"/>
                  </a:lnTo>
                  <a:cubicBezTo>
                    <a:pt x="1187" y="165"/>
                    <a:pt x="1203" y="156"/>
                    <a:pt x="1235" y="141"/>
                  </a:cubicBezTo>
                  <a:lnTo>
                    <a:pt x="1235" y="141"/>
                  </a:lnTo>
                  <a:cubicBezTo>
                    <a:pt x="1183" y="118"/>
                    <a:pt x="1129" y="95"/>
                    <a:pt x="1073" y="73"/>
                  </a:cubicBezTo>
                  <a:close/>
                  <a:moveTo>
                    <a:pt x="2100" y="1"/>
                  </a:moveTo>
                  <a:cubicBezTo>
                    <a:pt x="1614" y="1"/>
                    <a:pt x="1339" y="96"/>
                    <a:pt x="1235" y="141"/>
                  </a:cubicBezTo>
                  <a:lnTo>
                    <a:pt x="1235" y="141"/>
                  </a:lnTo>
                  <a:cubicBezTo>
                    <a:pt x="3809" y="1291"/>
                    <a:pt x="3143" y="4537"/>
                    <a:pt x="607" y="4537"/>
                  </a:cubicBezTo>
                  <a:cubicBezTo>
                    <a:pt x="415" y="4537"/>
                    <a:pt x="213" y="4518"/>
                    <a:pt x="0" y="4479"/>
                  </a:cubicBezTo>
                  <a:lnTo>
                    <a:pt x="0" y="4502"/>
                  </a:lnTo>
                  <a:cubicBezTo>
                    <a:pt x="0" y="4502"/>
                    <a:pt x="388" y="5529"/>
                    <a:pt x="3013" y="5848"/>
                  </a:cubicBezTo>
                  <a:cubicBezTo>
                    <a:pt x="3354" y="5890"/>
                    <a:pt x="3653" y="5909"/>
                    <a:pt x="3917" y="5909"/>
                  </a:cubicBezTo>
                  <a:cubicBezTo>
                    <a:pt x="5684" y="5909"/>
                    <a:pt x="5854" y="5048"/>
                    <a:pt x="6232" y="4273"/>
                  </a:cubicBezTo>
                  <a:cubicBezTo>
                    <a:pt x="6643" y="3360"/>
                    <a:pt x="6323" y="1192"/>
                    <a:pt x="4177" y="416"/>
                  </a:cubicBezTo>
                  <a:cubicBezTo>
                    <a:pt x="3258" y="93"/>
                    <a:pt x="2577" y="1"/>
                    <a:pt x="21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4"/>
            <p:cNvSpPr/>
            <p:nvPr/>
          </p:nvSpPr>
          <p:spPr>
            <a:xfrm>
              <a:off x="8414075" y="1083250"/>
              <a:ext cx="159225" cy="55175"/>
            </a:xfrm>
            <a:custGeom>
              <a:avLst/>
              <a:gdLst/>
              <a:ahLst/>
              <a:cxnLst/>
              <a:rect l="l" t="t" r="r" b="b"/>
              <a:pathLst>
                <a:path w="6369" h="2207" extrusionOk="0">
                  <a:moveTo>
                    <a:pt x="6369" y="1"/>
                  </a:moveTo>
                  <a:lnTo>
                    <a:pt x="6369" y="1"/>
                  </a:lnTo>
                  <a:cubicBezTo>
                    <a:pt x="5912" y="275"/>
                    <a:pt x="5410" y="503"/>
                    <a:pt x="4862" y="617"/>
                  </a:cubicBezTo>
                  <a:cubicBezTo>
                    <a:pt x="4451" y="709"/>
                    <a:pt x="4050" y="756"/>
                    <a:pt x="3649" y="756"/>
                  </a:cubicBezTo>
                  <a:cubicBezTo>
                    <a:pt x="3159" y="756"/>
                    <a:pt x="2671" y="687"/>
                    <a:pt x="2169" y="548"/>
                  </a:cubicBezTo>
                  <a:cubicBezTo>
                    <a:pt x="2100" y="526"/>
                    <a:pt x="2009" y="503"/>
                    <a:pt x="1918" y="457"/>
                  </a:cubicBezTo>
                  <a:cubicBezTo>
                    <a:pt x="1564" y="693"/>
                    <a:pt x="1122" y="830"/>
                    <a:pt x="594" y="830"/>
                  </a:cubicBezTo>
                  <a:cubicBezTo>
                    <a:pt x="407" y="830"/>
                    <a:pt x="209" y="813"/>
                    <a:pt x="0" y="777"/>
                  </a:cubicBezTo>
                  <a:lnTo>
                    <a:pt x="0" y="800"/>
                  </a:lnTo>
                  <a:cubicBezTo>
                    <a:pt x="0" y="800"/>
                    <a:pt x="388" y="1827"/>
                    <a:pt x="3013" y="2146"/>
                  </a:cubicBezTo>
                  <a:cubicBezTo>
                    <a:pt x="3354" y="2188"/>
                    <a:pt x="3653" y="2207"/>
                    <a:pt x="3917" y="2207"/>
                  </a:cubicBezTo>
                  <a:cubicBezTo>
                    <a:pt x="5684" y="2207"/>
                    <a:pt x="5854" y="1346"/>
                    <a:pt x="6232" y="571"/>
                  </a:cubicBezTo>
                  <a:cubicBezTo>
                    <a:pt x="6300" y="412"/>
                    <a:pt x="6346" y="206"/>
                    <a:pt x="6369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4"/>
            <p:cNvSpPr/>
            <p:nvPr/>
          </p:nvSpPr>
          <p:spPr>
            <a:xfrm>
              <a:off x="7709900" y="795075"/>
              <a:ext cx="849125" cy="325300"/>
            </a:xfrm>
            <a:custGeom>
              <a:avLst/>
              <a:gdLst/>
              <a:ahLst/>
              <a:cxnLst/>
              <a:rect l="l" t="t" r="r" b="b"/>
              <a:pathLst>
                <a:path w="33965" h="13012" extrusionOk="0">
                  <a:moveTo>
                    <a:pt x="6255" y="1"/>
                  </a:moveTo>
                  <a:lnTo>
                    <a:pt x="1" y="1119"/>
                  </a:lnTo>
                  <a:lnTo>
                    <a:pt x="4680" y="5479"/>
                  </a:lnTo>
                  <a:lnTo>
                    <a:pt x="29354" y="13011"/>
                  </a:lnTo>
                  <a:cubicBezTo>
                    <a:pt x="29354" y="13011"/>
                    <a:pt x="33965" y="11185"/>
                    <a:pt x="31043" y="7510"/>
                  </a:cubicBezTo>
                  <a:lnTo>
                    <a:pt x="62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4"/>
            <p:cNvSpPr/>
            <p:nvPr/>
          </p:nvSpPr>
          <p:spPr>
            <a:xfrm>
              <a:off x="7709350" y="795075"/>
              <a:ext cx="797200" cy="225425"/>
            </a:xfrm>
            <a:custGeom>
              <a:avLst/>
              <a:gdLst/>
              <a:ahLst/>
              <a:cxnLst/>
              <a:rect l="l" t="t" r="r" b="b"/>
              <a:pathLst>
                <a:path w="31888" h="9017" extrusionOk="0">
                  <a:moveTo>
                    <a:pt x="6277" y="1"/>
                  </a:moveTo>
                  <a:lnTo>
                    <a:pt x="0" y="1119"/>
                  </a:lnTo>
                  <a:lnTo>
                    <a:pt x="753" y="1804"/>
                  </a:lnTo>
                  <a:lnTo>
                    <a:pt x="6597" y="754"/>
                  </a:lnTo>
                  <a:lnTo>
                    <a:pt x="31385" y="8264"/>
                  </a:lnTo>
                  <a:cubicBezTo>
                    <a:pt x="31590" y="8515"/>
                    <a:pt x="31750" y="8766"/>
                    <a:pt x="31887" y="9017"/>
                  </a:cubicBezTo>
                  <a:cubicBezTo>
                    <a:pt x="31750" y="8560"/>
                    <a:pt x="31499" y="8058"/>
                    <a:pt x="31065" y="7510"/>
                  </a:cubicBezTo>
                  <a:lnTo>
                    <a:pt x="6277" y="1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4"/>
            <p:cNvSpPr/>
            <p:nvPr/>
          </p:nvSpPr>
          <p:spPr>
            <a:xfrm>
              <a:off x="7715050" y="828175"/>
              <a:ext cx="788625" cy="292200"/>
            </a:xfrm>
            <a:custGeom>
              <a:avLst/>
              <a:gdLst/>
              <a:ahLst/>
              <a:cxnLst/>
              <a:rect l="l" t="t" r="r" b="b"/>
              <a:pathLst>
                <a:path w="31545" h="11688" extrusionOk="0">
                  <a:moveTo>
                    <a:pt x="0" y="1"/>
                  </a:moveTo>
                  <a:lnTo>
                    <a:pt x="4474" y="4155"/>
                  </a:lnTo>
                  <a:lnTo>
                    <a:pt x="29148" y="11687"/>
                  </a:lnTo>
                  <a:cubicBezTo>
                    <a:pt x="29148" y="11687"/>
                    <a:pt x="30883" y="11003"/>
                    <a:pt x="31545" y="961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4"/>
            <p:cNvSpPr/>
            <p:nvPr/>
          </p:nvSpPr>
          <p:spPr>
            <a:xfrm>
              <a:off x="7709350" y="795075"/>
              <a:ext cx="194025" cy="136975"/>
            </a:xfrm>
            <a:custGeom>
              <a:avLst/>
              <a:gdLst/>
              <a:ahLst/>
              <a:cxnLst/>
              <a:rect l="l" t="t" r="r" b="b"/>
              <a:pathLst>
                <a:path w="7761" h="5479" extrusionOk="0">
                  <a:moveTo>
                    <a:pt x="6277" y="1"/>
                  </a:moveTo>
                  <a:lnTo>
                    <a:pt x="0" y="1119"/>
                  </a:lnTo>
                  <a:lnTo>
                    <a:pt x="4679" y="5479"/>
                  </a:lnTo>
                  <a:cubicBezTo>
                    <a:pt x="7007" y="4908"/>
                    <a:pt x="5798" y="2808"/>
                    <a:pt x="5798" y="2808"/>
                  </a:cubicBezTo>
                  <a:cubicBezTo>
                    <a:pt x="7761" y="1987"/>
                    <a:pt x="6962" y="709"/>
                    <a:pt x="6323" y="24"/>
                  </a:cubicBezTo>
                  <a:lnTo>
                    <a:pt x="627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4"/>
            <p:cNvSpPr/>
            <p:nvPr/>
          </p:nvSpPr>
          <p:spPr>
            <a:xfrm>
              <a:off x="7709350" y="809925"/>
              <a:ext cx="86175" cy="57650"/>
            </a:xfrm>
            <a:custGeom>
              <a:avLst/>
              <a:gdLst/>
              <a:ahLst/>
              <a:cxnLst/>
              <a:rect l="l" t="t" r="r" b="b"/>
              <a:pathLst>
                <a:path w="3447" h="2306" extrusionOk="0">
                  <a:moveTo>
                    <a:pt x="3013" y="0"/>
                  </a:moveTo>
                  <a:lnTo>
                    <a:pt x="0" y="525"/>
                  </a:lnTo>
                  <a:lnTo>
                    <a:pt x="1917" y="2306"/>
                  </a:lnTo>
                  <a:cubicBezTo>
                    <a:pt x="2579" y="2146"/>
                    <a:pt x="3310" y="1849"/>
                    <a:pt x="3424" y="1279"/>
                  </a:cubicBezTo>
                  <a:cubicBezTo>
                    <a:pt x="3447" y="1050"/>
                    <a:pt x="3241" y="503"/>
                    <a:pt x="30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4"/>
            <p:cNvSpPr/>
            <p:nvPr/>
          </p:nvSpPr>
          <p:spPr>
            <a:xfrm>
              <a:off x="8040875" y="920075"/>
              <a:ext cx="226575" cy="95750"/>
            </a:xfrm>
            <a:custGeom>
              <a:avLst/>
              <a:gdLst/>
              <a:ahLst/>
              <a:cxnLst/>
              <a:rect l="l" t="t" r="r" b="b"/>
              <a:pathLst>
                <a:path w="9063" h="3830" extrusionOk="0">
                  <a:moveTo>
                    <a:pt x="1947" y="1"/>
                  </a:moveTo>
                  <a:cubicBezTo>
                    <a:pt x="1018" y="1"/>
                    <a:pt x="372" y="207"/>
                    <a:pt x="252" y="616"/>
                  </a:cubicBezTo>
                  <a:cubicBezTo>
                    <a:pt x="1" y="1392"/>
                    <a:pt x="1735" y="2602"/>
                    <a:pt x="4109" y="3309"/>
                  </a:cubicBezTo>
                  <a:cubicBezTo>
                    <a:pt x="5231" y="3658"/>
                    <a:pt x="6301" y="3830"/>
                    <a:pt x="7138" y="3830"/>
                  </a:cubicBezTo>
                  <a:cubicBezTo>
                    <a:pt x="8055" y="3830"/>
                    <a:pt x="8692" y="3624"/>
                    <a:pt x="8811" y="3218"/>
                  </a:cubicBezTo>
                  <a:cubicBezTo>
                    <a:pt x="9062" y="2442"/>
                    <a:pt x="7328" y="1232"/>
                    <a:pt x="4954" y="502"/>
                  </a:cubicBezTo>
                  <a:cubicBezTo>
                    <a:pt x="3841" y="167"/>
                    <a:pt x="2780" y="1"/>
                    <a:pt x="1947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14"/>
            <p:cNvSpPr/>
            <p:nvPr/>
          </p:nvSpPr>
          <p:spPr>
            <a:xfrm>
              <a:off x="8032900" y="908175"/>
              <a:ext cx="226550" cy="95750"/>
            </a:xfrm>
            <a:custGeom>
              <a:avLst/>
              <a:gdLst/>
              <a:ahLst/>
              <a:cxnLst/>
              <a:rect l="l" t="t" r="r" b="b"/>
              <a:pathLst>
                <a:path w="9062" h="3830" extrusionOk="0">
                  <a:moveTo>
                    <a:pt x="1924" y="1"/>
                  </a:moveTo>
                  <a:cubicBezTo>
                    <a:pt x="1007" y="1"/>
                    <a:pt x="370" y="207"/>
                    <a:pt x="251" y="613"/>
                  </a:cubicBezTo>
                  <a:cubicBezTo>
                    <a:pt x="0" y="1389"/>
                    <a:pt x="1735" y="2598"/>
                    <a:pt x="4109" y="3329"/>
                  </a:cubicBezTo>
                  <a:cubicBezTo>
                    <a:pt x="5221" y="3664"/>
                    <a:pt x="6282" y="3830"/>
                    <a:pt x="7116" y="3830"/>
                  </a:cubicBezTo>
                  <a:cubicBezTo>
                    <a:pt x="8044" y="3830"/>
                    <a:pt x="8690" y="3624"/>
                    <a:pt x="8811" y="3215"/>
                  </a:cubicBezTo>
                  <a:cubicBezTo>
                    <a:pt x="9062" y="2439"/>
                    <a:pt x="7327" y="1229"/>
                    <a:pt x="4953" y="521"/>
                  </a:cubicBezTo>
                  <a:cubicBezTo>
                    <a:pt x="3831" y="173"/>
                    <a:pt x="2761" y="1"/>
                    <a:pt x="19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14"/>
            <p:cNvSpPr/>
            <p:nvPr/>
          </p:nvSpPr>
          <p:spPr>
            <a:xfrm>
              <a:off x="8378700" y="957450"/>
              <a:ext cx="140975" cy="175500"/>
            </a:xfrm>
            <a:custGeom>
              <a:avLst/>
              <a:gdLst/>
              <a:ahLst/>
              <a:cxnLst/>
              <a:rect l="l" t="t" r="r" b="b"/>
              <a:pathLst>
                <a:path w="5639" h="7020" extrusionOk="0">
                  <a:moveTo>
                    <a:pt x="1461" y="262"/>
                  </a:moveTo>
                  <a:lnTo>
                    <a:pt x="1552" y="354"/>
                  </a:lnTo>
                  <a:cubicBezTo>
                    <a:pt x="1552" y="354"/>
                    <a:pt x="1564" y="342"/>
                    <a:pt x="1588" y="323"/>
                  </a:cubicBezTo>
                  <a:lnTo>
                    <a:pt x="1588" y="323"/>
                  </a:lnTo>
                  <a:cubicBezTo>
                    <a:pt x="1547" y="302"/>
                    <a:pt x="1505" y="281"/>
                    <a:pt x="1461" y="262"/>
                  </a:cubicBezTo>
                  <a:close/>
                  <a:moveTo>
                    <a:pt x="2700" y="0"/>
                  </a:moveTo>
                  <a:cubicBezTo>
                    <a:pt x="2058" y="0"/>
                    <a:pt x="1697" y="238"/>
                    <a:pt x="1588" y="323"/>
                  </a:cubicBezTo>
                  <a:lnTo>
                    <a:pt x="1588" y="323"/>
                  </a:lnTo>
                  <a:cubicBezTo>
                    <a:pt x="3647" y="1409"/>
                    <a:pt x="2500" y="5756"/>
                    <a:pt x="234" y="5756"/>
                  </a:cubicBezTo>
                  <a:cubicBezTo>
                    <a:pt x="157" y="5756"/>
                    <a:pt x="79" y="5751"/>
                    <a:pt x="0" y="5740"/>
                  </a:cubicBezTo>
                  <a:lnTo>
                    <a:pt x="0" y="5786"/>
                  </a:lnTo>
                  <a:cubicBezTo>
                    <a:pt x="0" y="5786"/>
                    <a:pt x="183" y="6996"/>
                    <a:pt x="2306" y="7018"/>
                  </a:cubicBezTo>
                  <a:cubicBezTo>
                    <a:pt x="2344" y="7019"/>
                    <a:pt x="2381" y="7020"/>
                    <a:pt x="2419" y="7020"/>
                  </a:cubicBezTo>
                  <a:cubicBezTo>
                    <a:pt x="4437" y="7020"/>
                    <a:pt x="4688" y="5811"/>
                    <a:pt x="5159" y="4667"/>
                  </a:cubicBezTo>
                  <a:cubicBezTo>
                    <a:pt x="5615" y="3503"/>
                    <a:pt x="5638" y="924"/>
                    <a:pt x="3972" y="262"/>
                  </a:cubicBezTo>
                  <a:cubicBezTo>
                    <a:pt x="3465" y="68"/>
                    <a:pt x="3042" y="0"/>
                    <a:pt x="2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14"/>
            <p:cNvSpPr/>
            <p:nvPr/>
          </p:nvSpPr>
          <p:spPr>
            <a:xfrm>
              <a:off x="8415225" y="964000"/>
              <a:ext cx="2875" cy="2300"/>
            </a:xfrm>
            <a:custGeom>
              <a:avLst/>
              <a:gdLst/>
              <a:ahLst/>
              <a:cxnLst/>
              <a:rect l="l" t="t" r="r" b="b"/>
              <a:pathLst>
                <a:path w="115" h="92" extrusionOk="0">
                  <a:moveTo>
                    <a:pt x="0" y="0"/>
                  </a:moveTo>
                  <a:lnTo>
                    <a:pt x="91" y="92"/>
                  </a:lnTo>
                  <a:cubicBezTo>
                    <a:pt x="91" y="92"/>
                    <a:pt x="91" y="69"/>
                    <a:pt x="114" y="69"/>
                  </a:cubicBezTo>
                  <a:cubicBezTo>
                    <a:pt x="91" y="46"/>
                    <a:pt x="46" y="23"/>
                    <a:pt x="0" y="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14"/>
            <p:cNvSpPr/>
            <p:nvPr/>
          </p:nvSpPr>
          <p:spPr>
            <a:xfrm>
              <a:off x="8378700" y="957650"/>
              <a:ext cx="114150" cy="167325"/>
            </a:xfrm>
            <a:custGeom>
              <a:avLst/>
              <a:gdLst/>
              <a:ahLst/>
              <a:cxnLst/>
              <a:rect l="l" t="t" r="r" b="b"/>
              <a:pathLst>
                <a:path w="4566" h="6693" extrusionOk="0">
                  <a:moveTo>
                    <a:pt x="2701" y="0"/>
                  </a:moveTo>
                  <a:cubicBezTo>
                    <a:pt x="2066" y="0"/>
                    <a:pt x="1691" y="226"/>
                    <a:pt x="1575" y="323"/>
                  </a:cubicBezTo>
                  <a:cubicBezTo>
                    <a:pt x="3649" y="1404"/>
                    <a:pt x="2503" y="5748"/>
                    <a:pt x="239" y="5748"/>
                  </a:cubicBezTo>
                  <a:cubicBezTo>
                    <a:pt x="160" y="5748"/>
                    <a:pt x="81" y="5743"/>
                    <a:pt x="0" y="5732"/>
                  </a:cubicBezTo>
                  <a:lnTo>
                    <a:pt x="0" y="5778"/>
                  </a:lnTo>
                  <a:cubicBezTo>
                    <a:pt x="0" y="5778"/>
                    <a:pt x="91" y="6280"/>
                    <a:pt x="731" y="6668"/>
                  </a:cubicBezTo>
                  <a:cubicBezTo>
                    <a:pt x="890" y="6668"/>
                    <a:pt x="1050" y="6691"/>
                    <a:pt x="1233" y="6691"/>
                  </a:cubicBezTo>
                  <a:cubicBezTo>
                    <a:pt x="1271" y="6692"/>
                    <a:pt x="1309" y="6692"/>
                    <a:pt x="1346" y="6692"/>
                  </a:cubicBezTo>
                  <a:cubicBezTo>
                    <a:pt x="3365" y="6692"/>
                    <a:pt x="3638" y="5483"/>
                    <a:pt x="4086" y="4340"/>
                  </a:cubicBezTo>
                  <a:cubicBezTo>
                    <a:pt x="4520" y="3221"/>
                    <a:pt x="4565" y="779"/>
                    <a:pt x="3082" y="26"/>
                  </a:cubicBezTo>
                  <a:cubicBezTo>
                    <a:pt x="2946" y="8"/>
                    <a:pt x="2819" y="0"/>
                    <a:pt x="2701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14"/>
            <p:cNvSpPr/>
            <p:nvPr/>
          </p:nvSpPr>
          <p:spPr>
            <a:xfrm>
              <a:off x="8378700" y="1057575"/>
              <a:ext cx="133550" cy="75375"/>
            </a:xfrm>
            <a:custGeom>
              <a:avLst/>
              <a:gdLst/>
              <a:ahLst/>
              <a:cxnLst/>
              <a:rect l="l" t="t" r="r" b="b"/>
              <a:pathLst>
                <a:path w="5342" h="3015" extrusionOk="0">
                  <a:moveTo>
                    <a:pt x="5341" y="1"/>
                  </a:moveTo>
                  <a:cubicBezTo>
                    <a:pt x="4496" y="604"/>
                    <a:pt x="3599" y="960"/>
                    <a:pt x="2718" y="960"/>
                  </a:cubicBezTo>
                  <a:cubicBezTo>
                    <a:pt x="2434" y="960"/>
                    <a:pt x="2151" y="923"/>
                    <a:pt x="1872" y="845"/>
                  </a:cubicBezTo>
                  <a:cubicBezTo>
                    <a:pt x="1469" y="1389"/>
                    <a:pt x="906" y="1755"/>
                    <a:pt x="262" y="1755"/>
                  </a:cubicBezTo>
                  <a:cubicBezTo>
                    <a:pt x="176" y="1755"/>
                    <a:pt x="89" y="1749"/>
                    <a:pt x="0" y="1735"/>
                  </a:cubicBezTo>
                  <a:lnTo>
                    <a:pt x="0" y="1781"/>
                  </a:lnTo>
                  <a:cubicBezTo>
                    <a:pt x="0" y="1781"/>
                    <a:pt x="183" y="2991"/>
                    <a:pt x="2306" y="3013"/>
                  </a:cubicBezTo>
                  <a:cubicBezTo>
                    <a:pt x="2344" y="3014"/>
                    <a:pt x="2381" y="3015"/>
                    <a:pt x="2419" y="3015"/>
                  </a:cubicBezTo>
                  <a:cubicBezTo>
                    <a:pt x="4437" y="3015"/>
                    <a:pt x="4688" y="1806"/>
                    <a:pt x="5159" y="662"/>
                  </a:cubicBezTo>
                  <a:cubicBezTo>
                    <a:pt x="5227" y="480"/>
                    <a:pt x="5296" y="252"/>
                    <a:pt x="5341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5" name="Google Shape;565;p14"/>
          <p:cNvSpPr txBox="1">
            <a:spLocks noGrp="1"/>
          </p:cNvSpPr>
          <p:nvPr>
            <p:ph type="title"/>
          </p:nvPr>
        </p:nvSpPr>
        <p:spPr>
          <a:xfrm>
            <a:off x="2770950" y="1759100"/>
            <a:ext cx="3602100" cy="126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96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66" name="Google Shape;566;p14"/>
          <p:cNvSpPr txBox="1">
            <a:spLocks noGrp="1"/>
          </p:cNvSpPr>
          <p:nvPr>
            <p:ph type="subTitle" idx="1"/>
          </p:nvPr>
        </p:nvSpPr>
        <p:spPr>
          <a:xfrm>
            <a:off x="2770950" y="3116100"/>
            <a:ext cx="36021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" name="Google Shape;1294;p33"/>
          <p:cNvSpPr/>
          <p:nvPr/>
        </p:nvSpPr>
        <p:spPr>
          <a:xfrm rot="10800000" flipH="1">
            <a:off x="6653440" y="-1163360"/>
            <a:ext cx="3412169" cy="5431025"/>
          </a:xfrm>
          <a:custGeom>
            <a:avLst/>
            <a:gdLst/>
            <a:ahLst/>
            <a:cxnLst/>
            <a:rect l="l" t="t" r="r" b="b"/>
            <a:pathLst>
              <a:path w="76579" h="121888" extrusionOk="0">
                <a:moveTo>
                  <a:pt x="76579" y="1"/>
                </a:moveTo>
                <a:cubicBezTo>
                  <a:pt x="61514" y="982"/>
                  <a:pt x="48435" y="15864"/>
                  <a:pt x="45331" y="29788"/>
                </a:cubicBezTo>
                <a:cubicBezTo>
                  <a:pt x="43094" y="39694"/>
                  <a:pt x="45126" y="48642"/>
                  <a:pt x="46518" y="58365"/>
                </a:cubicBezTo>
                <a:cubicBezTo>
                  <a:pt x="47340" y="63912"/>
                  <a:pt x="48070" y="68865"/>
                  <a:pt x="43574" y="73019"/>
                </a:cubicBezTo>
                <a:cubicBezTo>
                  <a:pt x="32070" y="83633"/>
                  <a:pt x="13992" y="82514"/>
                  <a:pt x="4268" y="96529"/>
                </a:cubicBezTo>
                <a:cubicBezTo>
                  <a:pt x="183" y="102441"/>
                  <a:pt x="0" y="108855"/>
                  <a:pt x="2009" y="115565"/>
                </a:cubicBezTo>
                <a:cubicBezTo>
                  <a:pt x="2579" y="117528"/>
                  <a:pt x="3538" y="119697"/>
                  <a:pt x="4291" y="121888"/>
                </a:cubicBezTo>
                <a:lnTo>
                  <a:pt x="72927" y="121888"/>
                </a:lnTo>
                <a:cubicBezTo>
                  <a:pt x="74936" y="121888"/>
                  <a:pt x="76579" y="120244"/>
                  <a:pt x="76579" y="118259"/>
                </a:cubicBezTo>
                <a:lnTo>
                  <a:pt x="76579" y="47340"/>
                </a:lnTo>
                <a:lnTo>
                  <a:pt x="76579" y="24675"/>
                </a:lnTo>
                <a:lnTo>
                  <a:pt x="76579" y="1"/>
                </a:lnTo>
                <a:close/>
              </a:path>
            </a:pathLst>
          </a:custGeom>
          <a:solidFill>
            <a:srgbClr val="0047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5" name="Google Shape;1295;p33"/>
          <p:cNvSpPr/>
          <p:nvPr/>
        </p:nvSpPr>
        <p:spPr>
          <a:xfrm rot="10800000" flipH="1">
            <a:off x="-646400" y="-1288464"/>
            <a:ext cx="4229888" cy="4187157"/>
          </a:xfrm>
          <a:custGeom>
            <a:avLst/>
            <a:gdLst/>
            <a:ahLst/>
            <a:cxnLst/>
            <a:rect l="l" t="t" r="r" b="b"/>
            <a:pathLst>
              <a:path w="94931" h="93972" extrusionOk="0">
                <a:moveTo>
                  <a:pt x="0" y="0"/>
                </a:moveTo>
                <a:lnTo>
                  <a:pt x="0" y="90343"/>
                </a:lnTo>
                <a:cubicBezTo>
                  <a:pt x="0" y="92328"/>
                  <a:pt x="1644" y="93972"/>
                  <a:pt x="3652" y="93972"/>
                </a:cubicBezTo>
                <a:lnTo>
                  <a:pt x="93356" y="93972"/>
                </a:lnTo>
                <a:cubicBezTo>
                  <a:pt x="93333" y="93903"/>
                  <a:pt x="93310" y="93835"/>
                  <a:pt x="93287" y="93766"/>
                </a:cubicBezTo>
                <a:cubicBezTo>
                  <a:pt x="91667" y="88151"/>
                  <a:pt x="94931" y="82148"/>
                  <a:pt x="93926" y="76625"/>
                </a:cubicBezTo>
                <a:cubicBezTo>
                  <a:pt x="92808" y="70599"/>
                  <a:pt x="88015" y="66079"/>
                  <a:pt x="83062" y="62907"/>
                </a:cubicBezTo>
                <a:cubicBezTo>
                  <a:pt x="77529" y="59358"/>
                  <a:pt x="71634" y="58439"/>
                  <a:pt x="65587" y="58439"/>
                </a:cubicBezTo>
                <a:cubicBezTo>
                  <a:pt x="59099" y="58439"/>
                  <a:pt x="52437" y="59497"/>
                  <a:pt x="45859" y="59497"/>
                </a:cubicBezTo>
                <a:cubicBezTo>
                  <a:pt x="41851" y="59497"/>
                  <a:pt x="37874" y="59104"/>
                  <a:pt x="33987" y="57839"/>
                </a:cubicBezTo>
                <a:cubicBezTo>
                  <a:pt x="15362" y="51768"/>
                  <a:pt x="16937" y="34832"/>
                  <a:pt x="12189" y="18991"/>
                </a:cubicBezTo>
                <a:cubicBezTo>
                  <a:pt x="10021" y="11732"/>
                  <a:pt x="5729" y="4953"/>
                  <a:pt x="0" y="0"/>
                </a:cubicBezTo>
                <a:close/>
              </a:path>
            </a:pathLst>
          </a:custGeom>
          <a:solidFill>
            <a:srgbClr val="0047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6" name="Google Shape;1296;p33"/>
          <p:cNvSpPr/>
          <p:nvPr/>
        </p:nvSpPr>
        <p:spPr>
          <a:xfrm rot="10645935" flipH="1">
            <a:off x="-1512660" y="1527098"/>
            <a:ext cx="2046940" cy="3500575"/>
          </a:xfrm>
          <a:custGeom>
            <a:avLst/>
            <a:gdLst/>
            <a:ahLst/>
            <a:cxnLst/>
            <a:rect l="l" t="t" r="r" b="b"/>
            <a:pathLst>
              <a:path w="50947" h="87127" extrusionOk="0">
                <a:moveTo>
                  <a:pt x="579" y="1"/>
                </a:moveTo>
                <a:lnTo>
                  <a:pt x="1" y="59"/>
                </a:lnTo>
                <a:cubicBezTo>
                  <a:pt x="59" y="622"/>
                  <a:pt x="145" y="1229"/>
                  <a:pt x="261" y="1822"/>
                </a:cubicBezTo>
                <a:lnTo>
                  <a:pt x="839" y="1706"/>
                </a:lnTo>
                <a:cubicBezTo>
                  <a:pt x="723" y="1128"/>
                  <a:pt x="637" y="550"/>
                  <a:pt x="579" y="1"/>
                </a:cubicBezTo>
                <a:close/>
                <a:moveTo>
                  <a:pt x="1243" y="3396"/>
                </a:moveTo>
                <a:lnTo>
                  <a:pt x="680" y="3555"/>
                </a:lnTo>
                <a:cubicBezTo>
                  <a:pt x="839" y="4104"/>
                  <a:pt x="1027" y="4682"/>
                  <a:pt x="1229" y="5246"/>
                </a:cubicBezTo>
                <a:lnTo>
                  <a:pt x="1778" y="5044"/>
                </a:lnTo>
                <a:cubicBezTo>
                  <a:pt x="1576" y="4495"/>
                  <a:pt x="1402" y="3931"/>
                  <a:pt x="1243" y="3396"/>
                </a:cubicBezTo>
                <a:close/>
                <a:moveTo>
                  <a:pt x="2428" y="6662"/>
                </a:moveTo>
                <a:lnTo>
                  <a:pt x="1879" y="6893"/>
                </a:lnTo>
                <a:cubicBezTo>
                  <a:pt x="2110" y="7428"/>
                  <a:pt x="2370" y="7962"/>
                  <a:pt x="2645" y="8497"/>
                </a:cubicBezTo>
                <a:lnTo>
                  <a:pt x="3165" y="8237"/>
                </a:lnTo>
                <a:cubicBezTo>
                  <a:pt x="2905" y="7702"/>
                  <a:pt x="2645" y="7182"/>
                  <a:pt x="2428" y="6662"/>
                </a:cubicBezTo>
                <a:close/>
                <a:moveTo>
                  <a:pt x="30216" y="8717"/>
                </a:moveTo>
                <a:cubicBezTo>
                  <a:pt x="29886" y="8717"/>
                  <a:pt x="29549" y="8746"/>
                  <a:pt x="29216" y="8800"/>
                </a:cubicBezTo>
                <a:lnTo>
                  <a:pt x="29303" y="9378"/>
                </a:lnTo>
                <a:cubicBezTo>
                  <a:pt x="29603" y="9326"/>
                  <a:pt x="29899" y="9300"/>
                  <a:pt x="30187" y="9300"/>
                </a:cubicBezTo>
                <a:cubicBezTo>
                  <a:pt x="30454" y="9300"/>
                  <a:pt x="30714" y="9322"/>
                  <a:pt x="30964" y="9364"/>
                </a:cubicBezTo>
                <a:lnTo>
                  <a:pt x="31051" y="8786"/>
                </a:lnTo>
                <a:cubicBezTo>
                  <a:pt x="30783" y="8739"/>
                  <a:pt x="30502" y="8717"/>
                  <a:pt x="30216" y="8717"/>
                </a:cubicBezTo>
                <a:close/>
                <a:moveTo>
                  <a:pt x="27468" y="9349"/>
                </a:moveTo>
                <a:cubicBezTo>
                  <a:pt x="26933" y="9580"/>
                  <a:pt x="26413" y="9884"/>
                  <a:pt x="25893" y="10260"/>
                </a:cubicBezTo>
                <a:lnTo>
                  <a:pt x="26240" y="10736"/>
                </a:lnTo>
                <a:cubicBezTo>
                  <a:pt x="26716" y="10390"/>
                  <a:pt x="27208" y="10101"/>
                  <a:pt x="27713" y="9884"/>
                </a:cubicBezTo>
                <a:lnTo>
                  <a:pt x="27468" y="9349"/>
                </a:lnTo>
                <a:close/>
                <a:moveTo>
                  <a:pt x="32799" y="9450"/>
                </a:moveTo>
                <a:lnTo>
                  <a:pt x="32467" y="9942"/>
                </a:lnTo>
                <a:cubicBezTo>
                  <a:pt x="32929" y="10245"/>
                  <a:pt x="33291" y="10650"/>
                  <a:pt x="33536" y="11127"/>
                </a:cubicBezTo>
                <a:lnTo>
                  <a:pt x="34056" y="10852"/>
                </a:lnTo>
                <a:cubicBezTo>
                  <a:pt x="33767" y="10288"/>
                  <a:pt x="33334" y="9812"/>
                  <a:pt x="32799" y="9450"/>
                </a:cubicBezTo>
                <a:close/>
                <a:moveTo>
                  <a:pt x="4003" y="9754"/>
                </a:moveTo>
                <a:lnTo>
                  <a:pt x="3497" y="10057"/>
                </a:lnTo>
                <a:cubicBezTo>
                  <a:pt x="3786" y="10563"/>
                  <a:pt x="4104" y="11069"/>
                  <a:pt x="4437" y="11560"/>
                </a:cubicBezTo>
                <a:lnTo>
                  <a:pt x="4928" y="11228"/>
                </a:lnTo>
                <a:cubicBezTo>
                  <a:pt x="4596" y="10751"/>
                  <a:pt x="4292" y="10245"/>
                  <a:pt x="4003" y="9754"/>
                </a:cubicBezTo>
                <a:close/>
                <a:moveTo>
                  <a:pt x="24535" y="11430"/>
                </a:moveTo>
                <a:cubicBezTo>
                  <a:pt x="24289" y="11676"/>
                  <a:pt x="24058" y="11921"/>
                  <a:pt x="23827" y="12196"/>
                </a:cubicBezTo>
                <a:cubicBezTo>
                  <a:pt x="23668" y="12384"/>
                  <a:pt x="23509" y="12586"/>
                  <a:pt x="23350" y="12774"/>
                </a:cubicBezTo>
                <a:lnTo>
                  <a:pt x="23812" y="13149"/>
                </a:lnTo>
                <a:cubicBezTo>
                  <a:pt x="23971" y="12947"/>
                  <a:pt x="24116" y="12759"/>
                  <a:pt x="24275" y="12571"/>
                </a:cubicBezTo>
                <a:cubicBezTo>
                  <a:pt x="24491" y="12311"/>
                  <a:pt x="24723" y="12066"/>
                  <a:pt x="24954" y="11849"/>
                </a:cubicBezTo>
                <a:lnTo>
                  <a:pt x="24535" y="11430"/>
                </a:lnTo>
                <a:close/>
                <a:moveTo>
                  <a:pt x="5925" y="12658"/>
                </a:moveTo>
                <a:lnTo>
                  <a:pt x="5448" y="13005"/>
                </a:lnTo>
                <a:cubicBezTo>
                  <a:pt x="5809" y="13482"/>
                  <a:pt x="6170" y="13944"/>
                  <a:pt x="6546" y="14406"/>
                </a:cubicBezTo>
                <a:lnTo>
                  <a:pt x="7008" y="14031"/>
                </a:lnTo>
                <a:cubicBezTo>
                  <a:pt x="6633" y="13583"/>
                  <a:pt x="6272" y="13120"/>
                  <a:pt x="5925" y="12658"/>
                </a:cubicBezTo>
                <a:close/>
                <a:moveTo>
                  <a:pt x="33897" y="12687"/>
                </a:moveTo>
                <a:lnTo>
                  <a:pt x="33897" y="12745"/>
                </a:lnTo>
                <a:cubicBezTo>
                  <a:pt x="33897" y="13236"/>
                  <a:pt x="33811" y="13771"/>
                  <a:pt x="33637" y="14320"/>
                </a:cubicBezTo>
                <a:lnTo>
                  <a:pt x="34186" y="14508"/>
                </a:lnTo>
                <a:cubicBezTo>
                  <a:pt x="34389" y="13901"/>
                  <a:pt x="34490" y="13308"/>
                  <a:pt x="34490" y="12745"/>
                </a:cubicBezTo>
                <a:lnTo>
                  <a:pt x="34490" y="12687"/>
                </a:lnTo>
                <a:close/>
                <a:moveTo>
                  <a:pt x="22310" y="14219"/>
                </a:moveTo>
                <a:cubicBezTo>
                  <a:pt x="21977" y="14724"/>
                  <a:pt x="21659" y="15244"/>
                  <a:pt x="21399" y="15750"/>
                </a:cubicBezTo>
                <a:lnTo>
                  <a:pt x="21905" y="16025"/>
                </a:lnTo>
                <a:cubicBezTo>
                  <a:pt x="22180" y="15533"/>
                  <a:pt x="22469" y="15028"/>
                  <a:pt x="22801" y="14551"/>
                </a:cubicBezTo>
                <a:lnTo>
                  <a:pt x="22310" y="14219"/>
                </a:lnTo>
                <a:close/>
                <a:moveTo>
                  <a:pt x="8150" y="15331"/>
                </a:moveTo>
                <a:lnTo>
                  <a:pt x="7731" y="15736"/>
                </a:lnTo>
                <a:cubicBezTo>
                  <a:pt x="8135" y="16169"/>
                  <a:pt x="8554" y="16588"/>
                  <a:pt x="8973" y="16993"/>
                </a:cubicBezTo>
                <a:lnTo>
                  <a:pt x="9378" y="16574"/>
                </a:lnTo>
                <a:cubicBezTo>
                  <a:pt x="8959" y="16169"/>
                  <a:pt x="8554" y="15765"/>
                  <a:pt x="8150" y="15331"/>
                </a:cubicBezTo>
                <a:close/>
                <a:moveTo>
                  <a:pt x="32929" y="15851"/>
                </a:moveTo>
                <a:cubicBezTo>
                  <a:pt x="32655" y="16328"/>
                  <a:pt x="32337" y="16790"/>
                  <a:pt x="31961" y="17267"/>
                </a:cubicBezTo>
                <a:lnTo>
                  <a:pt x="32409" y="17628"/>
                </a:lnTo>
                <a:cubicBezTo>
                  <a:pt x="32814" y="17137"/>
                  <a:pt x="33161" y="16646"/>
                  <a:pt x="33435" y="16155"/>
                </a:cubicBezTo>
                <a:lnTo>
                  <a:pt x="32929" y="15851"/>
                </a:lnTo>
                <a:close/>
                <a:moveTo>
                  <a:pt x="20634" y="17368"/>
                </a:moveTo>
                <a:cubicBezTo>
                  <a:pt x="20402" y="17932"/>
                  <a:pt x="20215" y="18495"/>
                  <a:pt x="20056" y="19059"/>
                </a:cubicBezTo>
                <a:lnTo>
                  <a:pt x="20634" y="19218"/>
                </a:lnTo>
                <a:cubicBezTo>
                  <a:pt x="20778" y="18683"/>
                  <a:pt x="20966" y="18134"/>
                  <a:pt x="21183" y="17585"/>
                </a:cubicBezTo>
                <a:lnTo>
                  <a:pt x="20634" y="17368"/>
                </a:lnTo>
                <a:close/>
                <a:moveTo>
                  <a:pt x="10678" y="17730"/>
                </a:moveTo>
                <a:lnTo>
                  <a:pt x="10303" y="18177"/>
                </a:lnTo>
                <a:cubicBezTo>
                  <a:pt x="10751" y="18568"/>
                  <a:pt x="11227" y="18929"/>
                  <a:pt x="11704" y="19276"/>
                </a:cubicBezTo>
                <a:lnTo>
                  <a:pt x="12037" y="18799"/>
                </a:lnTo>
                <a:cubicBezTo>
                  <a:pt x="11589" y="18466"/>
                  <a:pt x="11126" y="18105"/>
                  <a:pt x="10678" y="17730"/>
                </a:cubicBezTo>
                <a:close/>
                <a:moveTo>
                  <a:pt x="30791" y="18539"/>
                </a:moveTo>
                <a:cubicBezTo>
                  <a:pt x="30386" y="18958"/>
                  <a:pt x="29953" y="19333"/>
                  <a:pt x="29505" y="19680"/>
                </a:cubicBezTo>
                <a:lnTo>
                  <a:pt x="29881" y="20143"/>
                </a:lnTo>
                <a:cubicBezTo>
                  <a:pt x="30329" y="19781"/>
                  <a:pt x="30776" y="19391"/>
                  <a:pt x="31210" y="18958"/>
                </a:cubicBezTo>
                <a:lnTo>
                  <a:pt x="30791" y="18539"/>
                </a:lnTo>
                <a:close/>
                <a:moveTo>
                  <a:pt x="13481" y="19767"/>
                </a:moveTo>
                <a:lnTo>
                  <a:pt x="13164" y="20273"/>
                </a:lnTo>
                <a:cubicBezTo>
                  <a:pt x="13684" y="20590"/>
                  <a:pt x="14204" y="20879"/>
                  <a:pt x="14724" y="21154"/>
                </a:cubicBezTo>
                <a:lnTo>
                  <a:pt x="14984" y="20634"/>
                </a:lnTo>
                <a:cubicBezTo>
                  <a:pt x="14478" y="20374"/>
                  <a:pt x="13973" y="20085"/>
                  <a:pt x="13481" y="19767"/>
                </a:cubicBezTo>
                <a:close/>
                <a:moveTo>
                  <a:pt x="28103" y="20677"/>
                </a:moveTo>
                <a:cubicBezTo>
                  <a:pt x="27612" y="20981"/>
                  <a:pt x="27092" y="21241"/>
                  <a:pt x="26586" y="21472"/>
                </a:cubicBezTo>
                <a:lnTo>
                  <a:pt x="26818" y="22006"/>
                </a:lnTo>
                <a:cubicBezTo>
                  <a:pt x="27352" y="21775"/>
                  <a:pt x="27901" y="21486"/>
                  <a:pt x="28407" y="21168"/>
                </a:cubicBezTo>
                <a:lnTo>
                  <a:pt x="28103" y="20677"/>
                </a:lnTo>
                <a:close/>
                <a:moveTo>
                  <a:pt x="16559" y="21342"/>
                </a:moveTo>
                <a:lnTo>
                  <a:pt x="16342" y="21891"/>
                </a:lnTo>
                <a:cubicBezTo>
                  <a:pt x="16906" y="22122"/>
                  <a:pt x="17469" y="22310"/>
                  <a:pt x="18033" y="22469"/>
                </a:cubicBezTo>
                <a:lnTo>
                  <a:pt x="18192" y="21905"/>
                </a:lnTo>
                <a:cubicBezTo>
                  <a:pt x="17657" y="21746"/>
                  <a:pt x="17108" y="21558"/>
                  <a:pt x="16559" y="21342"/>
                </a:cubicBezTo>
                <a:close/>
                <a:moveTo>
                  <a:pt x="24968" y="22035"/>
                </a:moveTo>
                <a:cubicBezTo>
                  <a:pt x="24419" y="22180"/>
                  <a:pt x="23856" y="22295"/>
                  <a:pt x="23292" y="22368"/>
                </a:cubicBezTo>
                <a:lnTo>
                  <a:pt x="23364" y="22946"/>
                </a:lnTo>
                <a:cubicBezTo>
                  <a:pt x="23957" y="22873"/>
                  <a:pt x="24549" y="22758"/>
                  <a:pt x="25127" y="22599"/>
                </a:cubicBezTo>
                <a:lnTo>
                  <a:pt x="24968" y="22035"/>
                </a:lnTo>
                <a:close/>
                <a:moveTo>
                  <a:pt x="19709" y="20822"/>
                </a:moveTo>
                <a:cubicBezTo>
                  <a:pt x="19637" y="21356"/>
                  <a:pt x="19593" y="21891"/>
                  <a:pt x="19593" y="22397"/>
                </a:cubicBezTo>
                <a:cubicBezTo>
                  <a:pt x="19593" y="22469"/>
                  <a:pt x="19608" y="22541"/>
                  <a:pt x="19608" y="22628"/>
                </a:cubicBezTo>
                <a:lnTo>
                  <a:pt x="19810" y="22613"/>
                </a:lnTo>
                <a:lnTo>
                  <a:pt x="19781" y="22859"/>
                </a:lnTo>
                <a:cubicBezTo>
                  <a:pt x="20373" y="22960"/>
                  <a:pt x="20980" y="23018"/>
                  <a:pt x="21558" y="23032"/>
                </a:cubicBezTo>
                <a:lnTo>
                  <a:pt x="21573" y="22440"/>
                </a:lnTo>
                <a:cubicBezTo>
                  <a:pt x="21125" y="22425"/>
                  <a:pt x="20648" y="22382"/>
                  <a:pt x="20186" y="22324"/>
                </a:cubicBezTo>
                <a:cubicBezTo>
                  <a:pt x="20186" y="21862"/>
                  <a:pt x="20229" y="21385"/>
                  <a:pt x="20287" y="20908"/>
                </a:cubicBezTo>
                <a:lnTo>
                  <a:pt x="19709" y="20822"/>
                </a:lnTo>
                <a:close/>
                <a:moveTo>
                  <a:pt x="20359" y="24304"/>
                </a:moveTo>
                <a:lnTo>
                  <a:pt x="19781" y="24419"/>
                </a:lnTo>
                <a:cubicBezTo>
                  <a:pt x="19897" y="25012"/>
                  <a:pt x="20056" y="25590"/>
                  <a:pt x="20258" y="26153"/>
                </a:cubicBezTo>
                <a:lnTo>
                  <a:pt x="20807" y="25951"/>
                </a:lnTo>
                <a:cubicBezTo>
                  <a:pt x="20619" y="25416"/>
                  <a:pt x="20460" y="24867"/>
                  <a:pt x="20359" y="24304"/>
                </a:cubicBezTo>
                <a:close/>
                <a:moveTo>
                  <a:pt x="21529" y="27497"/>
                </a:moveTo>
                <a:lnTo>
                  <a:pt x="21024" y="27786"/>
                </a:lnTo>
                <a:cubicBezTo>
                  <a:pt x="21313" y="28306"/>
                  <a:pt x="21659" y="28797"/>
                  <a:pt x="22050" y="29274"/>
                </a:cubicBezTo>
                <a:lnTo>
                  <a:pt x="22497" y="28898"/>
                </a:lnTo>
                <a:cubicBezTo>
                  <a:pt x="22136" y="28451"/>
                  <a:pt x="21804" y="27988"/>
                  <a:pt x="21529" y="27497"/>
                </a:cubicBezTo>
                <a:close/>
                <a:moveTo>
                  <a:pt x="23682" y="30141"/>
                </a:moveTo>
                <a:lnTo>
                  <a:pt x="23278" y="30575"/>
                </a:lnTo>
                <a:cubicBezTo>
                  <a:pt x="23711" y="30965"/>
                  <a:pt x="24173" y="31355"/>
                  <a:pt x="24679" y="31702"/>
                </a:cubicBezTo>
                <a:lnTo>
                  <a:pt x="25011" y="31210"/>
                </a:lnTo>
                <a:cubicBezTo>
                  <a:pt x="24535" y="30878"/>
                  <a:pt x="24087" y="30517"/>
                  <a:pt x="23682" y="30141"/>
                </a:cubicBezTo>
                <a:close/>
                <a:moveTo>
                  <a:pt x="26485" y="32121"/>
                </a:moveTo>
                <a:lnTo>
                  <a:pt x="26196" y="32641"/>
                </a:lnTo>
                <a:cubicBezTo>
                  <a:pt x="26601" y="32857"/>
                  <a:pt x="27020" y="33060"/>
                  <a:pt x="27453" y="33248"/>
                </a:cubicBezTo>
                <a:cubicBezTo>
                  <a:pt x="27569" y="33305"/>
                  <a:pt x="27684" y="33363"/>
                  <a:pt x="27815" y="33406"/>
                </a:cubicBezTo>
                <a:lnTo>
                  <a:pt x="28046" y="32872"/>
                </a:lnTo>
                <a:cubicBezTo>
                  <a:pt x="27930" y="32814"/>
                  <a:pt x="27815" y="32771"/>
                  <a:pt x="27684" y="32713"/>
                </a:cubicBezTo>
                <a:cubicBezTo>
                  <a:pt x="27280" y="32525"/>
                  <a:pt x="26861" y="32323"/>
                  <a:pt x="26485" y="32121"/>
                </a:cubicBezTo>
                <a:close/>
                <a:moveTo>
                  <a:pt x="29664" y="33536"/>
                </a:moveTo>
                <a:lnTo>
                  <a:pt x="29447" y="34086"/>
                </a:lnTo>
                <a:cubicBezTo>
                  <a:pt x="29953" y="34288"/>
                  <a:pt x="30488" y="34490"/>
                  <a:pt x="31094" y="34707"/>
                </a:cubicBezTo>
                <a:lnTo>
                  <a:pt x="31297" y="34158"/>
                </a:lnTo>
                <a:cubicBezTo>
                  <a:pt x="30690" y="33941"/>
                  <a:pt x="30155" y="33739"/>
                  <a:pt x="29664" y="33536"/>
                </a:cubicBezTo>
                <a:close/>
                <a:moveTo>
                  <a:pt x="32944" y="34750"/>
                </a:moveTo>
                <a:lnTo>
                  <a:pt x="32756" y="35299"/>
                </a:lnTo>
                <a:lnTo>
                  <a:pt x="33319" y="35502"/>
                </a:lnTo>
                <a:cubicBezTo>
                  <a:pt x="33681" y="35632"/>
                  <a:pt x="34042" y="35762"/>
                  <a:pt x="34403" y="35892"/>
                </a:cubicBezTo>
                <a:lnTo>
                  <a:pt x="34605" y="35328"/>
                </a:lnTo>
                <a:cubicBezTo>
                  <a:pt x="34244" y="35198"/>
                  <a:pt x="33883" y="35083"/>
                  <a:pt x="33522" y="34952"/>
                </a:cubicBezTo>
                <a:lnTo>
                  <a:pt x="32944" y="34750"/>
                </a:lnTo>
                <a:close/>
                <a:moveTo>
                  <a:pt x="36267" y="35935"/>
                </a:moveTo>
                <a:lnTo>
                  <a:pt x="36050" y="36484"/>
                </a:lnTo>
                <a:cubicBezTo>
                  <a:pt x="36657" y="36701"/>
                  <a:pt x="37192" y="36917"/>
                  <a:pt x="37683" y="37120"/>
                </a:cubicBezTo>
                <a:lnTo>
                  <a:pt x="37914" y="36571"/>
                </a:lnTo>
                <a:cubicBezTo>
                  <a:pt x="37408" y="36368"/>
                  <a:pt x="36859" y="36152"/>
                  <a:pt x="36267" y="35935"/>
                </a:cubicBezTo>
                <a:close/>
                <a:moveTo>
                  <a:pt x="39532" y="37279"/>
                </a:moveTo>
                <a:lnTo>
                  <a:pt x="39287" y="37813"/>
                </a:lnTo>
                <a:cubicBezTo>
                  <a:pt x="39836" y="38059"/>
                  <a:pt x="40356" y="38319"/>
                  <a:pt x="40833" y="38594"/>
                </a:cubicBezTo>
                <a:lnTo>
                  <a:pt x="41122" y="38073"/>
                </a:lnTo>
                <a:cubicBezTo>
                  <a:pt x="40630" y="37799"/>
                  <a:pt x="40096" y="37539"/>
                  <a:pt x="39532" y="37279"/>
                </a:cubicBezTo>
                <a:close/>
                <a:moveTo>
                  <a:pt x="42639" y="38984"/>
                </a:moveTo>
                <a:lnTo>
                  <a:pt x="42321" y="39475"/>
                </a:lnTo>
                <a:cubicBezTo>
                  <a:pt x="42812" y="39807"/>
                  <a:pt x="43275" y="40140"/>
                  <a:pt x="43722" y="40501"/>
                </a:cubicBezTo>
                <a:lnTo>
                  <a:pt x="44084" y="40038"/>
                </a:lnTo>
                <a:cubicBezTo>
                  <a:pt x="43636" y="39677"/>
                  <a:pt x="43145" y="39316"/>
                  <a:pt x="42639" y="38984"/>
                </a:cubicBezTo>
                <a:close/>
                <a:moveTo>
                  <a:pt x="45413" y="41238"/>
                </a:moveTo>
                <a:lnTo>
                  <a:pt x="44994" y="41657"/>
                </a:lnTo>
                <a:cubicBezTo>
                  <a:pt x="45399" y="42061"/>
                  <a:pt x="45789" y="42495"/>
                  <a:pt x="46135" y="42943"/>
                </a:cubicBezTo>
                <a:lnTo>
                  <a:pt x="46598" y="42567"/>
                </a:lnTo>
                <a:cubicBezTo>
                  <a:pt x="46237" y="42105"/>
                  <a:pt x="45832" y="41657"/>
                  <a:pt x="45413" y="41238"/>
                </a:cubicBezTo>
                <a:close/>
                <a:moveTo>
                  <a:pt x="47624" y="44026"/>
                </a:moveTo>
                <a:lnTo>
                  <a:pt x="47132" y="44344"/>
                </a:lnTo>
                <a:cubicBezTo>
                  <a:pt x="47291" y="44604"/>
                  <a:pt x="47450" y="44879"/>
                  <a:pt x="47609" y="45153"/>
                </a:cubicBezTo>
                <a:cubicBezTo>
                  <a:pt x="47739" y="45384"/>
                  <a:pt x="47855" y="45616"/>
                  <a:pt x="47970" y="45847"/>
                </a:cubicBezTo>
                <a:lnTo>
                  <a:pt x="48505" y="45587"/>
                </a:lnTo>
                <a:cubicBezTo>
                  <a:pt x="48375" y="45341"/>
                  <a:pt x="48259" y="45110"/>
                  <a:pt x="48129" y="44864"/>
                </a:cubicBezTo>
                <a:cubicBezTo>
                  <a:pt x="47970" y="44590"/>
                  <a:pt x="47797" y="44301"/>
                  <a:pt x="47624" y="44026"/>
                </a:cubicBezTo>
                <a:close/>
                <a:moveTo>
                  <a:pt x="49242" y="47205"/>
                </a:moveTo>
                <a:lnTo>
                  <a:pt x="48693" y="47436"/>
                </a:lnTo>
                <a:cubicBezTo>
                  <a:pt x="48910" y="47956"/>
                  <a:pt x="49097" y="48505"/>
                  <a:pt x="49271" y="49054"/>
                </a:cubicBezTo>
                <a:lnTo>
                  <a:pt x="49834" y="48881"/>
                </a:lnTo>
                <a:cubicBezTo>
                  <a:pt x="49661" y="48318"/>
                  <a:pt x="49459" y="47754"/>
                  <a:pt x="49242" y="47205"/>
                </a:cubicBezTo>
                <a:close/>
                <a:moveTo>
                  <a:pt x="50311" y="50600"/>
                </a:moveTo>
                <a:lnTo>
                  <a:pt x="49733" y="50730"/>
                </a:lnTo>
                <a:cubicBezTo>
                  <a:pt x="49878" y="51294"/>
                  <a:pt x="49979" y="51872"/>
                  <a:pt x="50080" y="52435"/>
                </a:cubicBezTo>
                <a:lnTo>
                  <a:pt x="50658" y="52349"/>
                </a:lnTo>
                <a:cubicBezTo>
                  <a:pt x="50557" y="51756"/>
                  <a:pt x="50441" y="51178"/>
                  <a:pt x="50311" y="50600"/>
                </a:cubicBezTo>
                <a:close/>
                <a:moveTo>
                  <a:pt x="50875" y="54111"/>
                </a:moveTo>
                <a:lnTo>
                  <a:pt x="50282" y="54155"/>
                </a:lnTo>
                <a:cubicBezTo>
                  <a:pt x="50340" y="54733"/>
                  <a:pt x="50354" y="55311"/>
                  <a:pt x="50369" y="55889"/>
                </a:cubicBezTo>
                <a:lnTo>
                  <a:pt x="50947" y="55889"/>
                </a:lnTo>
                <a:cubicBezTo>
                  <a:pt x="50947" y="55296"/>
                  <a:pt x="50918" y="54704"/>
                  <a:pt x="50875" y="54111"/>
                </a:cubicBezTo>
                <a:close/>
                <a:moveTo>
                  <a:pt x="50311" y="57623"/>
                </a:moveTo>
                <a:cubicBezTo>
                  <a:pt x="50268" y="58200"/>
                  <a:pt x="50210" y="58778"/>
                  <a:pt x="50109" y="59342"/>
                </a:cubicBezTo>
                <a:lnTo>
                  <a:pt x="50701" y="59429"/>
                </a:lnTo>
                <a:cubicBezTo>
                  <a:pt x="50788" y="58851"/>
                  <a:pt x="50860" y="58258"/>
                  <a:pt x="50889" y="57666"/>
                </a:cubicBezTo>
                <a:lnTo>
                  <a:pt x="50311" y="57623"/>
                </a:lnTo>
                <a:close/>
                <a:moveTo>
                  <a:pt x="49776" y="61032"/>
                </a:moveTo>
                <a:cubicBezTo>
                  <a:pt x="49632" y="61610"/>
                  <a:pt x="49473" y="62159"/>
                  <a:pt x="49285" y="62694"/>
                </a:cubicBezTo>
                <a:lnTo>
                  <a:pt x="49834" y="62896"/>
                </a:lnTo>
                <a:cubicBezTo>
                  <a:pt x="50022" y="62333"/>
                  <a:pt x="50195" y="61769"/>
                  <a:pt x="50340" y="61177"/>
                </a:cubicBezTo>
                <a:lnTo>
                  <a:pt x="49776" y="61032"/>
                </a:lnTo>
                <a:close/>
                <a:moveTo>
                  <a:pt x="48621" y="64298"/>
                </a:moveTo>
                <a:cubicBezTo>
                  <a:pt x="48375" y="64818"/>
                  <a:pt x="48100" y="65324"/>
                  <a:pt x="47811" y="65815"/>
                </a:cubicBezTo>
                <a:lnTo>
                  <a:pt x="48303" y="66118"/>
                </a:lnTo>
                <a:cubicBezTo>
                  <a:pt x="48621" y="65613"/>
                  <a:pt x="48895" y="65093"/>
                  <a:pt x="49155" y="64543"/>
                </a:cubicBezTo>
                <a:lnTo>
                  <a:pt x="48621" y="64298"/>
                </a:lnTo>
                <a:close/>
                <a:moveTo>
                  <a:pt x="46815" y="67216"/>
                </a:moveTo>
                <a:lnTo>
                  <a:pt x="46742" y="67318"/>
                </a:lnTo>
                <a:cubicBezTo>
                  <a:pt x="46424" y="67722"/>
                  <a:pt x="46063" y="68112"/>
                  <a:pt x="45673" y="68517"/>
                </a:cubicBezTo>
                <a:lnTo>
                  <a:pt x="46092" y="68921"/>
                </a:lnTo>
                <a:cubicBezTo>
                  <a:pt x="46511" y="68502"/>
                  <a:pt x="46872" y="68098"/>
                  <a:pt x="47205" y="67679"/>
                </a:cubicBezTo>
                <a:lnTo>
                  <a:pt x="47277" y="67578"/>
                </a:lnTo>
                <a:lnTo>
                  <a:pt x="46815" y="67216"/>
                </a:lnTo>
                <a:close/>
                <a:moveTo>
                  <a:pt x="44416" y="69702"/>
                </a:moveTo>
                <a:cubicBezTo>
                  <a:pt x="44026" y="70048"/>
                  <a:pt x="43607" y="70410"/>
                  <a:pt x="43087" y="70829"/>
                </a:cubicBezTo>
                <a:lnTo>
                  <a:pt x="43462" y="71291"/>
                </a:lnTo>
                <a:cubicBezTo>
                  <a:pt x="43983" y="70858"/>
                  <a:pt x="44402" y="70496"/>
                  <a:pt x="44806" y="70150"/>
                </a:cubicBezTo>
                <a:lnTo>
                  <a:pt x="44416" y="69702"/>
                </a:lnTo>
                <a:close/>
                <a:moveTo>
                  <a:pt x="41714" y="71927"/>
                </a:moveTo>
                <a:cubicBezTo>
                  <a:pt x="41252" y="72288"/>
                  <a:pt x="40789" y="72649"/>
                  <a:pt x="40342" y="73025"/>
                </a:cubicBezTo>
                <a:lnTo>
                  <a:pt x="40717" y="73487"/>
                </a:lnTo>
                <a:cubicBezTo>
                  <a:pt x="41165" y="73112"/>
                  <a:pt x="41627" y="72750"/>
                  <a:pt x="42075" y="72389"/>
                </a:cubicBezTo>
                <a:lnTo>
                  <a:pt x="41714" y="71927"/>
                </a:lnTo>
                <a:close/>
                <a:moveTo>
                  <a:pt x="38998" y="74181"/>
                </a:moveTo>
                <a:cubicBezTo>
                  <a:pt x="38521" y="74600"/>
                  <a:pt x="38102" y="75004"/>
                  <a:pt x="37712" y="75409"/>
                </a:cubicBezTo>
                <a:lnTo>
                  <a:pt x="38145" y="75813"/>
                </a:lnTo>
                <a:cubicBezTo>
                  <a:pt x="38521" y="75423"/>
                  <a:pt x="38926" y="75033"/>
                  <a:pt x="39388" y="74614"/>
                </a:cubicBezTo>
                <a:lnTo>
                  <a:pt x="38998" y="74181"/>
                </a:lnTo>
                <a:close/>
                <a:moveTo>
                  <a:pt x="36556" y="76767"/>
                </a:moveTo>
                <a:cubicBezTo>
                  <a:pt x="36209" y="77186"/>
                  <a:pt x="35877" y="77663"/>
                  <a:pt x="35501" y="78198"/>
                </a:cubicBezTo>
                <a:lnTo>
                  <a:pt x="35978" y="78530"/>
                </a:lnTo>
                <a:cubicBezTo>
                  <a:pt x="36339" y="78010"/>
                  <a:pt x="36686" y="77547"/>
                  <a:pt x="37018" y="77128"/>
                </a:cubicBezTo>
                <a:lnTo>
                  <a:pt x="36556" y="76767"/>
                </a:lnTo>
                <a:close/>
                <a:moveTo>
                  <a:pt x="34504" y="79657"/>
                </a:moveTo>
                <a:cubicBezTo>
                  <a:pt x="34230" y="80076"/>
                  <a:pt x="33955" y="80495"/>
                  <a:pt x="33681" y="80914"/>
                </a:cubicBezTo>
                <a:lnTo>
                  <a:pt x="33551" y="81131"/>
                </a:lnTo>
                <a:lnTo>
                  <a:pt x="34042" y="81448"/>
                </a:lnTo>
                <a:lnTo>
                  <a:pt x="34172" y="81232"/>
                </a:lnTo>
                <a:cubicBezTo>
                  <a:pt x="34446" y="80813"/>
                  <a:pt x="34721" y="80394"/>
                  <a:pt x="34996" y="79975"/>
                </a:cubicBezTo>
                <a:lnTo>
                  <a:pt x="34504" y="79657"/>
                </a:lnTo>
                <a:close/>
                <a:moveTo>
                  <a:pt x="32583" y="82590"/>
                </a:moveTo>
                <a:cubicBezTo>
                  <a:pt x="32221" y="83139"/>
                  <a:pt x="31889" y="83601"/>
                  <a:pt x="31586" y="84035"/>
                </a:cubicBezTo>
                <a:lnTo>
                  <a:pt x="32062" y="84367"/>
                </a:lnTo>
                <a:cubicBezTo>
                  <a:pt x="32380" y="83934"/>
                  <a:pt x="32698" y="83471"/>
                  <a:pt x="33074" y="82922"/>
                </a:cubicBezTo>
                <a:lnTo>
                  <a:pt x="32583" y="82590"/>
                </a:lnTo>
                <a:close/>
                <a:moveTo>
                  <a:pt x="30531" y="85422"/>
                </a:moveTo>
                <a:cubicBezTo>
                  <a:pt x="30141" y="85899"/>
                  <a:pt x="29765" y="86332"/>
                  <a:pt x="29389" y="86722"/>
                </a:cubicBezTo>
                <a:lnTo>
                  <a:pt x="29823" y="87127"/>
                </a:lnTo>
                <a:cubicBezTo>
                  <a:pt x="30213" y="86722"/>
                  <a:pt x="30589" y="86289"/>
                  <a:pt x="30993" y="85783"/>
                </a:cubicBezTo>
                <a:lnTo>
                  <a:pt x="30531" y="854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7" name="Google Shape;1297;p33"/>
          <p:cNvSpPr/>
          <p:nvPr/>
        </p:nvSpPr>
        <p:spPr>
          <a:xfrm rot="-963190" flipH="1">
            <a:off x="7671129" y="-1748007"/>
            <a:ext cx="2229615" cy="5291179"/>
          </a:xfrm>
          <a:custGeom>
            <a:avLst/>
            <a:gdLst/>
            <a:ahLst/>
            <a:cxnLst/>
            <a:rect l="l" t="t" r="r" b="b"/>
            <a:pathLst>
              <a:path w="59284" h="140689" extrusionOk="0">
                <a:moveTo>
                  <a:pt x="593" y="1"/>
                </a:moveTo>
                <a:lnTo>
                  <a:pt x="1" y="59"/>
                </a:lnTo>
                <a:cubicBezTo>
                  <a:pt x="59" y="651"/>
                  <a:pt x="145" y="1258"/>
                  <a:pt x="247" y="1836"/>
                </a:cubicBezTo>
                <a:lnTo>
                  <a:pt x="825" y="1720"/>
                </a:lnTo>
                <a:cubicBezTo>
                  <a:pt x="723" y="1157"/>
                  <a:pt x="637" y="579"/>
                  <a:pt x="593" y="1"/>
                </a:cubicBezTo>
                <a:close/>
                <a:moveTo>
                  <a:pt x="1229" y="3411"/>
                </a:moveTo>
                <a:lnTo>
                  <a:pt x="666" y="3584"/>
                </a:lnTo>
                <a:cubicBezTo>
                  <a:pt x="839" y="4162"/>
                  <a:pt x="1041" y="4725"/>
                  <a:pt x="1272" y="5275"/>
                </a:cubicBezTo>
                <a:lnTo>
                  <a:pt x="1807" y="5043"/>
                </a:lnTo>
                <a:cubicBezTo>
                  <a:pt x="1590" y="4523"/>
                  <a:pt x="1403" y="3974"/>
                  <a:pt x="1229" y="3411"/>
                </a:cubicBezTo>
                <a:close/>
                <a:moveTo>
                  <a:pt x="2558" y="6618"/>
                </a:moveTo>
                <a:lnTo>
                  <a:pt x="2053" y="6893"/>
                </a:lnTo>
                <a:cubicBezTo>
                  <a:pt x="2342" y="7427"/>
                  <a:pt x="2660" y="7933"/>
                  <a:pt x="3006" y="8424"/>
                </a:cubicBezTo>
                <a:lnTo>
                  <a:pt x="3483" y="8092"/>
                </a:lnTo>
                <a:cubicBezTo>
                  <a:pt x="3151" y="7615"/>
                  <a:pt x="2847" y="7124"/>
                  <a:pt x="2558" y="6618"/>
                </a:cubicBezTo>
                <a:close/>
                <a:moveTo>
                  <a:pt x="4567" y="9436"/>
                </a:moveTo>
                <a:lnTo>
                  <a:pt x="4133" y="9826"/>
                </a:lnTo>
                <a:cubicBezTo>
                  <a:pt x="4523" y="10274"/>
                  <a:pt x="4957" y="10707"/>
                  <a:pt x="5405" y="11097"/>
                </a:cubicBezTo>
                <a:lnTo>
                  <a:pt x="5795" y="10664"/>
                </a:lnTo>
                <a:cubicBezTo>
                  <a:pt x="5361" y="10274"/>
                  <a:pt x="4942" y="9869"/>
                  <a:pt x="4567" y="9436"/>
                </a:cubicBezTo>
                <a:close/>
                <a:moveTo>
                  <a:pt x="7153" y="11733"/>
                </a:moveTo>
                <a:lnTo>
                  <a:pt x="6821" y="12210"/>
                </a:lnTo>
                <a:cubicBezTo>
                  <a:pt x="7312" y="12557"/>
                  <a:pt x="7818" y="12875"/>
                  <a:pt x="8352" y="13164"/>
                </a:cubicBezTo>
                <a:lnTo>
                  <a:pt x="8641" y="12643"/>
                </a:lnTo>
                <a:cubicBezTo>
                  <a:pt x="8121" y="12369"/>
                  <a:pt x="7630" y="12051"/>
                  <a:pt x="7153" y="11733"/>
                </a:cubicBezTo>
                <a:close/>
                <a:moveTo>
                  <a:pt x="10202" y="13409"/>
                </a:moveTo>
                <a:lnTo>
                  <a:pt x="9971" y="13944"/>
                </a:lnTo>
                <a:cubicBezTo>
                  <a:pt x="10520" y="14175"/>
                  <a:pt x="11083" y="14377"/>
                  <a:pt x="11661" y="14565"/>
                </a:cubicBezTo>
                <a:lnTo>
                  <a:pt x="11834" y="14002"/>
                </a:lnTo>
                <a:cubicBezTo>
                  <a:pt x="11271" y="13828"/>
                  <a:pt x="10722" y="13626"/>
                  <a:pt x="10202" y="13409"/>
                </a:cubicBezTo>
                <a:close/>
                <a:moveTo>
                  <a:pt x="36368" y="13973"/>
                </a:moveTo>
                <a:cubicBezTo>
                  <a:pt x="35805" y="13987"/>
                  <a:pt x="35198" y="14002"/>
                  <a:pt x="34591" y="14016"/>
                </a:cubicBezTo>
                <a:lnTo>
                  <a:pt x="34620" y="14608"/>
                </a:lnTo>
                <a:cubicBezTo>
                  <a:pt x="35227" y="14580"/>
                  <a:pt x="35819" y="14565"/>
                  <a:pt x="36368" y="14565"/>
                </a:cubicBezTo>
                <a:lnTo>
                  <a:pt x="36368" y="13973"/>
                </a:lnTo>
                <a:close/>
                <a:moveTo>
                  <a:pt x="38145" y="14002"/>
                </a:moveTo>
                <a:lnTo>
                  <a:pt x="38131" y="14594"/>
                </a:lnTo>
                <a:cubicBezTo>
                  <a:pt x="38723" y="14623"/>
                  <a:pt x="39316" y="14652"/>
                  <a:pt x="39879" y="14710"/>
                </a:cubicBezTo>
                <a:lnTo>
                  <a:pt x="39937" y="14117"/>
                </a:lnTo>
                <a:cubicBezTo>
                  <a:pt x="39359" y="14074"/>
                  <a:pt x="38752" y="14030"/>
                  <a:pt x="38145" y="14002"/>
                </a:cubicBezTo>
                <a:close/>
                <a:moveTo>
                  <a:pt x="32814" y="14117"/>
                </a:moveTo>
                <a:cubicBezTo>
                  <a:pt x="32221" y="14161"/>
                  <a:pt x="31644" y="14204"/>
                  <a:pt x="31051" y="14247"/>
                </a:cubicBezTo>
                <a:lnTo>
                  <a:pt x="31095" y="14840"/>
                </a:lnTo>
                <a:cubicBezTo>
                  <a:pt x="31687" y="14782"/>
                  <a:pt x="32265" y="14738"/>
                  <a:pt x="32857" y="14710"/>
                </a:cubicBezTo>
                <a:lnTo>
                  <a:pt x="32814" y="14117"/>
                </a:lnTo>
                <a:close/>
                <a:moveTo>
                  <a:pt x="29274" y="14406"/>
                </a:moveTo>
                <a:lnTo>
                  <a:pt x="27526" y="14580"/>
                </a:lnTo>
                <a:lnTo>
                  <a:pt x="27569" y="15157"/>
                </a:lnTo>
                <a:lnTo>
                  <a:pt x="29332" y="14999"/>
                </a:lnTo>
                <a:lnTo>
                  <a:pt x="29274" y="14406"/>
                </a:lnTo>
                <a:close/>
                <a:moveTo>
                  <a:pt x="41700" y="14334"/>
                </a:moveTo>
                <a:lnTo>
                  <a:pt x="41613" y="14912"/>
                </a:lnTo>
                <a:cubicBezTo>
                  <a:pt x="42206" y="14999"/>
                  <a:pt x="42783" y="15114"/>
                  <a:pt x="43333" y="15230"/>
                </a:cubicBezTo>
                <a:lnTo>
                  <a:pt x="43463" y="14652"/>
                </a:lnTo>
                <a:cubicBezTo>
                  <a:pt x="42885" y="14536"/>
                  <a:pt x="42307" y="14421"/>
                  <a:pt x="41700" y="14334"/>
                </a:cubicBezTo>
                <a:close/>
                <a:moveTo>
                  <a:pt x="13510" y="14449"/>
                </a:moveTo>
                <a:lnTo>
                  <a:pt x="13395" y="15027"/>
                </a:lnTo>
                <a:cubicBezTo>
                  <a:pt x="13958" y="15157"/>
                  <a:pt x="14551" y="15259"/>
                  <a:pt x="15158" y="15345"/>
                </a:cubicBezTo>
                <a:lnTo>
                  <a:pt x="15230" y="14767"/>
                </a:lnTo>
                <a:cubicBezTo>
                  <a:pt x="14652" y="14681"/>
                  <a:pt x="14074" y="14580"/>
                  <a:pt x="13510" y="14449"/>
                </a:cubicBezTo>
                <a:close/>
                <a:moveTo>
                  <a:pt x="25763" y="14738"/>
                </a:moveTo>
                <a:cubicBezTo>
                  <a:pt x="25171" y="14796"/>
                  <a:pt x="24593" y="14840"/>
                  <a:pt x="24000" y="14883"/>
                </a:cubicBezTo>
                <a:lnTo>
                  <a:pt x="24044" y="15475"/>
                </a:lnTo>
                <a:cubicBezTo>
                  <a:pt x="24636" y="15432"/>
                  <a:pt x="25228" y="15374"/>
                  <a:pt x="25806" y="15331"/>
                </a:cubicBezTo>
                <a:lnTo>
                  <a:pt x="25763" y="14738"/>
                </a:lnTo>
                <a:close/>
                <a:moveTo>
                  <a:pt x="16978" y="14941"/>
                </a:moveTo>
                <a:lnTo>
                  <a:pt x="16935" y="15533"/>
                </a:lnTo>
                <a:cubicBezTo>
                  <a:pt x="17498" y="15576"/>
                  <a:pt x="18105" y="15605"/>
                  <a:pt x="18712" y="15620"/>
                </a:cubicBezTo>
                <a:lnTo>
                  <a:pt x="18726" y="15027"/>
                </a:lnTo>
                <a:cubicBezTo>
                  <a:pt x="18134" y="15013"/>
                  <a:pt x="17542" y="14984"/>
                  <a:pt x="16978" y="14941"/>
                </a:cubicBezTo>
                <a:close/>
                <a:moveTo>
                  <a:pt x="22237" y="14984"/>
                </a:moveTo>
                <a:cubicBezTo>
                  <a:pt x="21631" y="15013"/>
                  <a:pt x="21053" y="15027"/>
                  <a:pt x="20489" y="15042"/>
                </a:cubicBezTo>
                <a:lnTo>
                  <a:pt x="20489" y="15634"/>
                </a:lnTo>
                <a:cubicBezTo>
                  <a:pt x="21067" y="15620"/>
                  <a:pt x="21645" y="15605"/>
                  <a:pt x="22266" y="15576"/>
                </a:cubicBezTo>
                <a:lnTo>
                  <a:pt x="22237" y="14984"/>
                </a:lnTo>
                <a:close/>
                <a:moveTo>
                  <a:pt x="45196" y="15100"/>
                </a:moveTo>
                <a:lnTo>
                  <a:pt x="45023" y="15663"/>
                </a:lnTo>
                <a:cubicBezTo>
                  <a:pt x="45587" y="15837"/>
                  <a:pt x="46150" y="16024"/>
                  <a:pt x="46685" y="16227"/>
                </a:cubicBezTo>
                <a:lnTo>
                  <a:pt x="46887" y="15678"/>
                </a:lnTo>
                <a:cubicBezTo>
                  <a:pt x="46338" y="15461"/>
                  <a:pt x="45774" y="15273"/>
                  <a:pt x="45196" y="15100"/>
                </a:cubicBezTo>
                <a:close/>
                <a:moveTo>
                  <a:pt x="48534" y="16415"/>
                </a:moveTo>
                <a:lnTo>
                  <a:pt x="48274" y="16935"/>
                </a:lnTo>
                <a:cubicBezTo>
                  <a:pt x="48794" y="17195"/>
                  <a:pt x="49314" y="17469"/>
                  <a:pt x="49791" y="17773"/>
                </a:cubicBezTo>
                <a:lnTo>
                  <a:pt x="50109" y="17281"/>
                </a:lnTo>
                <a:cubicBezTo>
                  <a:pt x="49603" y="16964"/>
                  <a:pt x="49069" y="16675"/>
                  <a:pt x="48534" y="16415"/>
                </a:cubicBezTo>
                <a:close/>
                <a:moveTo>
                  <a:pt x="51597" y="18278"/>
                </a:moveTo>
                <a:lnTo>
                  <a:pt x="51236" y="18755"/>
                </a:lnTo>
                <a:cubicBezTo>
                  <a:pt x="51698" y="19102"/>
                  <a:pt x="52161" y="19478"/>
                  <a:pt x="52580" y="19853"/>
                </a:cubicBezTo>
                <a:lnTo>
                  <a:pt x="52984" y="19420"/>
                </a:lnTo>
                <a:cubicBezTo>
                  <a:pt x="52536" y="19015"/>
                  <a:pt x="52074" y="18640"/>
                  <a:pt x="51597" y="18278"/>
                </a:cubicBezTo>
                <a:close/>
                <a:moveTo>
                  <a:pt x="54256" y="20677"/>
                </a:moveTo>
                <a:lnTo>
                  <a:pt x="53822" y="21081"/>
                </a:lnTo>
                <a:cubicBezTo>
                  <a:pt x="54212" y="21500"/>
                  <a:pt x="54588" y="21948"/>
                  <a:pt x="54949" y="22411"/>
                </a:cubicBezTo>
                <a:lnTo>
                  <a:pt x="55412" y="22064"/>
                </a:lnTo>
                <a:cubicBezTo>
                  <a:pt x="55050" y="21587"/>
                  <a:pt x="54660" y="21125"/>
                  <a:pt x="54256" y="20677"/>
                </a:cubicBezTo>
                <a:close/>
                <a:moveTo>
                  <a:pt x="56437" y="23538"/>
                </a:moveTo>
                <a:lnTo>
                  <a:pt x="55932" y="23841"/>
                </a:lnTo>
                <a:cubicBezTo>
                  <a:pt x="56235" y="24332"/>
                  <a:pt x="56524" y="24853"/>
                  <a:pt x="56784" y="25373"/>
                </a:cubicBezTo>
                <a:lnTo>
                  <a:pt x="57319" y="25098"/>
                </a:lnTo>
                <a:cubicBezTo>
                  <a:pt x="57044" y="24564"/>
                  <a:pt x="56755" y="24043"/>
                  <a:pt x="56437" y="23538"/>
                </a:cubicBezTo>
                <a:close/>
                <a:moveTo>
                  <a:pt x="58041" y="26745"/>
                </a:moveTo>
                <a:lnTo>
                  <a:pt x="57492" y="26962"/>
                </a:lnTo>
                <a:cubicBezTo>
                  <a:pt x="57694" y="27497"/>
                  <a:pt x="57882" y="28060"/>
                  <a:pt x="58041" y="28609"/>
                </a:cubicBezTo>
                <a:lnTo>
                  <a:pt x="58605" y="28450"/>
                </a:lnTo>
                <a:cubicBezTo>
                  <a:pt x="58446" y="27887"/>
                  <a:pt x="58258" y="27309"/>
                  <a:pt x="58041" y="26745"/>
                </a:cubicBezTo>
                <a:close/>
                <a:moveTo>
                  <a:pt x="59009" y="30199"/>
                </a:moveTo>
                <a:lnTo>
                  <a:pt x="58431" y="30314"/>
                </a:lnTo>
                <a:cubicBezTo>
                  <a:pt x="58533" y="30878"/>
                  <a:pt x="58605" y="31456"/>
                  <a:pt x="58648" y="32034"/>
                </a:cubicBezTo>
                <a:lnTo>
                  <a:pt x="59226" y="31990"/>
                </a:lnTo>
                <a:cubicBezTo>
                  <a:pt x="59183" y="31398"/>
                  <a:pt x="59110" y="30791"/>
                  <a:pt x="59009" y="30199"/>
                </a:cubicBezTo>
                <a:close/>
                <a:moveTo>
                  <a:pt x="58691" y="33767"/>
                </a:moveTo>
                <a:cubicBezTo>
                  <a:pt x="58677" y="34345"/>
                  <a:pt x="58634" y="34938"/>
                  <a:pt x="58561" y="35501"/>
                </a:cubicBezTo>
                <a:lnTo>
                  <a:pt x="59139" y="35574"/>
                </a:lnTo>
                <a:cubicBezTo>
                  <a:pt x="59212" y="34981"/>
                  <a:pt x="59269" y="34389"/>
                  <a:pt x="59284" y="33782"/>
                </a:cubicBezTo>
                <a:lnTo>
                  <a:pt x="58691" y="33767"/>
                </a:lnTo>
                <a:close/>
                <a:moveTo>
                  <a:pt x="58244" y="37206"/>
                </a:moveTo>
                <a:cubicBezTo>
                  <a:pt x="58113" y="37770"/>
                  <a:pt x="57940" y="38333"/>
                  <a:pt x="57752" y="38868"/>
                </a:cubicBezTo>
                <a:lnTo>
                  <a:pt x="58301" y="39070"/>
                </a:lnTo>
                <a:cubicBezTo>
                  <a:pt x="58504" y="38507"/>
                  <a:pt x="58677" y="37929"/>
                  <a:pt x="58807" y="37351"/>
                </a:cubicBezTo>
                <a:lnTo>
                  <a:pt x="58244" y="37206"/>
                </a:lnTo>
                <a:close/>
                <a:moveTo>
                  <a:pt x="57073" y="40472"/>
                </a:moveTo>
                <a:cubicBezTo>
                  <a:pt x="56828" y="40992"/>
                  <a:pt x="56539" y="41498"/>
                  <a:pt x="56235" y="41989"/>
                </a:cubicBezTo>
                <a:lnTo>
                  <a:pt x="56726" y="42307"/>
                </a:lnTo>
                <a:cubicBezTo>
                  <a:pt x="57044" y="41801"/>
                  <a:pt x="57348" y="41266"/>
                  <a:pt x="57608" y="40732"/>
                </a:cubicBezTo>
                <a:lnTo>
                  <a:pt x="57073" y="40472"/>
                </a:lnTo>
                <a:close/>
                <a:moveTo>
                  <a:pt x="55238" y="43419"/>
                </a:moveTo>
                <a:cubicBezTo>
                  <a:pt x="54877" y="43867"/>
                  <a:pt x="54501" y="44301"/>
                  <a:pt x="54097" y="44720"/>
                </a:cubicBezTo>
                <a:lnTo>
                  <a:pt x="54516" y="45139"/>
                </a:lnTo>
                <a:cubicBezTo>
                  <a:pt x="54935" y="44705"/>
                  <a:pt x="55325" y="44243"/>
                  <a:pt x="55701" y="43780"/>
                </a:cubicBezTo>
                <a:lnTo>
                  <a:pt x="55238" y="43419"/>
                </a:lnTo>
                <a:close/>
                <a:moveTo>
                  <a:pt x="52825" y="45904"/>
                </a:moveTo>
                <a:cubicBezTo>
                  <a:pt x="52392" y="46280"/>
                  <a:pt x="51929" y="46641"/>
                  <a:pt x="51438" y="46974"/>
                </a:cubicBezTo>
                <a:lnTo>
                  <a:pt x="51785" y="47450"/>
                </a:lnTo>
                <a:cubicBezTo>
                  <a:pt x="52276" y="47104"/>
                  <a:pt x="52753" y="46742"/>
                  <a:pt x="53201" y="46352"/>
                </a:cubicBezTo>
                <a:lnTo>
                  <a:pt x="52825" y="45904"/>
                </a:lnTo>
                <a:close/>
                <a:moveTo>
                  <a:pt x="49964" y="47927"/>
                </a:moveTo>
                <a:cubicBezTo>
                  <a:pt x="49459" y="48245"/>
                  <a:pt x="48953" y="48563"/>
                  <a:pt x="48476" y="48881"/>
                </a:cubicBezTo>
                <a:lnTo>
                  <a:pt x="48794" y="49372"/>
                </a:lnTo>
                <a:cubicBezTo>
                  <a:pt x="49271" y="49054"/>
                  <a:pt x="49762" y="48736"/>
                  <a:pt x="50282" y="48418"/>
                </a:cubicBezTo>
                <a:lnTo>
                  <a:pt x="49964" y="47927"/>
                </a:lnTo>
                <a:close/>
                <a:moveTo>
                  <a:pt x="47017" y="49907"/>
                </a:moveTo>
                <a:cubicBezTo>
                  <a:pt x="46526" y="50268"/>
                  <a:pt x="46049" y="50644"/>
                  <a:pt x="45601" y="51005"/>
                </a:cubicBezTo>
                <a:lnTo>
                  <a:pt x="45977" y="51467"/>
                </a:lnTo>
                <a:cubicBezTo>
                  <a:pt x="46410" y="51106"/>
                  <a:pt x="46887" y="50745"/>
                  <a:pt x="47364" y="50383"/>
                </a:cubicBezTo>
                <a:lnTo>
                  <a:pt x="47017" y="49907"/>
                </a:lnTo>
                <a:close/>
                <a:moveTo>
                  <a:pt x="44257" y="52190"/>
                </a:moveTo>
                <a:cubicBezTo>
                  <a:pt x="43809" y="52594"/>
                  <a:pt x="43390" y="53028"/>
                  <a:pt x="42986" y="53447"/>
                </a:cubicBezTo>
                <a:lnTo>
                  <a:pt x="43419" y="53851"/>
                </a:lnTo>
                <a:cubicBezTo>
                  <a:pt x="43809" y="53432"/>
                  <a:pt x="44228" y="53013"/>
                  <a:pt x="44662" y="52609"/>
                </a:cubicBezTo>
                <a:lnTo>
                  <a:pt x="44257" y="52190"/>
                </a:lnTo>
                <a:close/>
                <a:moveTo>
                  <a:pt x="41815" y="54805"/>
                </a:moveTo>
                <a:cubicBezTo>
                  <a:pt x="41440" y="55282"/>
                  <a:pt x="41093" y="55773"/>
                  <a:pt x="40775" y="56264"/>
                </a:cubicBezTo>
                <a:lnTo>
                  <a:pt x="41266" y="56582"/>
                </a:lnTo>
                <a:cubicBezTo>
                  <a:pt x="41570" y="56105"/>
                  <a:pt x="41917" y="55628"/>
                  <a:pt x="42278" y="55166"/>
                </a:cubicBezTo>
                <a:lnTo>
                  <a:pt x="41815" y="54805"/>
                </a:lnTo>
                <a:close/>
                <a:moveTo>
                  <a:pt x="39879" y="57825"/>
                </a:moveTo>
                <a:cubicBezTo>
                  <a:pt x="39605" y="58374"/>
                  <a:pt x="39359" y="58923"/>
                  <a:pt x="39157" y="59486"/>
                </a:cubicBezTo>
                <a:lnTo>
                  <a:pt x="39720" y="59674"/>
                </a:lnTo>
                <a:cubicBezTo>
                  <a:pt x="39908" y="59154"/>
                  <a:pt x="40139" y="58619"/>
                  <a:pt x="40399" y="58085"/>
                </a:cubicBezTo>
                <a:lnTo>
                  <a:pt x="39879" y="57825"/>
                </a:lnTo>
                <a:close/>
                <a:moveTo>
                  <a:pt x="38651" y="61206"/>
                </a:moveTo>
                <a:cubicBezTo>
                  <a:pt x="38550" y="61668"/>
                  <a:pt x="38478" y="62130"/>
                  <a:pt x="38420" y="62593"/>
                </a:cubicBezTo>
                <a:cubicBezTo>
                  <a:pt x="38406" y="62737"/>
                  <a:pt x="38391" y="62867"/>
                  <a:pt x="38377" y="62997"/>
                </a:cubicBezTo>
                <a:lnTo>
                  <a:pt x="38969" y="63041"/>
                </a:lnTo>
                <a:cubicBezTo>
                  <a:pt x="38969" y="62925"/>
                  <a:pt x="38983" y="62795"/>
                  <a:pt x="38998" y="62665"/>
                </a:cubicBezTo>
                <a:cubicBezTo>
                  <a:pt x="39056" y="62231"/>
                  <a:pt x="39128" y="61784"/>
                  <a:pt x="39229" y="61336"/>
                </a:cubicBezTo>
                <a:lnTo>
                  <a:pt x="38651" y="61206"/>
                </a:lnTo>
                <a:close/>
                <a:moveTo>
                  <a:pt x="38955" y="64774"/>
                </a:moveTo>
                <a:lnTo>
                  <a:pt x="38362" y="64803"/>
                </a:lnTo>
                <a:cubicBezTo>
                  <a:pt x="38406" y="65367"/>
                  <a:pt x="38492" y="65959"/>
                  <a:pt x="38608" y="66595"/>
                </a:cubicBezTo>
                <a:lnTo>
                  <a:pt x="39186" y="66494"/>
                </a:lnTo>
                <a:cubicBezTo>
                  <a:pt x="39070" y="65873"/>
                  <a:pt x="38998" y="65309"/>
                  <a:pt x="38955" y="64774"/>
                </a:cubicBezTo>
                <a:close/>
                <a:moveTo>
                  <a:pt x="39561" y="68199"/>
                </a:moveTo>
                <a:lnTo>
                  <a:pt x="38998" y="68343"/>
                </a:lnTo>
                <a:lnTo>
                  <a:pt x="39142" y="68921"/>
                </a:lnTo>
                <a:cubicBezTo>
                  <a:pt x="39229" y="69297"/>
                  <a:pt x="39330" y="69673"/>
                  <a:pt x="39417" y="70048"/>
                </a:cubicBezTo>
                <a:lnTo>
                  <a:pt x="39995" y="69918"/>
                </a:lnTo>
                <a:cubicBezTo>
                  <a:pt x="39894" y="69543"/>
                  <a:pt x="39807" y="69152"/>
                  <a:pt x="39706" y="68777"/>
                </a:cubicBezTo>
                <a:lnTo>
                  <a:pt x="39561" y="68199"/>
                </a:lnTo>
                <a:close/>
                <a:moveTo>
                  <a:pt x="40342" y="71681"/>
                </a:moveTo>
                <a:lnTo>
                  <a:pt x="39764" y="71768"/>
                </a:lnTo>
                <a:cubicBezTo>
                  <a:pt x="39836" y="72273"/>
                  <a:pt x="39894" y="72750"/>
                  <a:pt x="39908" y="73212"/>
                </a:cubicBezTo>
                <a:cubicBezTo>
                  <a:pt x="39908" y="73299"/>
                  <a:pt x="39908" y="73400"/>
                  <a:pt x="39923" y="73487"/>
                </a:cubicBezTo>
                <a:lnTo>
                  <a:pt x="40501" y="73473"/>
                </a:lnTo>
                <a:cubicBezTo>
                  <a:pt x="40501" y="73386"/>
                  <a:pt x="40501" y="73285"/>
                  <a:pt x="40501" y="73184"/>
                </a:cubicBezTo>
                <a:cubicBezTo>
                  <a:pt x="40472" y="72707"/>
                  <a:pt x="40428" y="72201"/>
                  <a:pt x="40342" y="71681"/>
                </a:cubicBezTo>
                <a:close/>
                <a:moveTo>
                  <a:pt x="39778" y="75192"/>
                </a:moveTo>
                <a:cubicBezTo>
                  <a:pt x="39677" y="75741"/>
                  <a:pt x="39547" y="76305"/>
                  <a:pt x="39359" y="76868"/>
                </a:cubicBezTo>
                <a:lnTo>
                  <a:pt x="39923" y="77041"/>
                </a:lnTo>
                <a:cubicBezTo>
                  <a:pt x="40110" y="76449"/>
                  <a:pt x="40255" y="75857"/>
                  <a:pt x="40356" y="75293"/>
                </a:cubicBezTo>
                <a:lnTo>
                  <a:pt x="39778" y="75192"/>
                </a:lnTo>
                <a:close/>
                <a:moveTo>
                  <a:pt x="38752" y="78501"/>
                </a:moveTo>
                <a:cubicBezTo>
                  <a:pt x="38536" y="79021"/>
                  <a:pt x="38275" y="79555"/>
                  <a:pt x="37987" y="80061"/>
                </a:cubicBezTo>
                <a:lnTo>
                  <a:pt x="38507" y="80350"/>
                </a:lnTo>
                <a:cubicBezTo>
                  <a:pt x="38796" y="79816"/>
                  <a:pt x="39056" y="79267"/>
                  <a:pt x="39301" y="78732"/>
                </a:cubicBezTo>
                <a:lnTo>
                  <a:pt x="38752" y="78501"/>
                </a:lnTo>
                <a:close/>
                <a:moveTo>
                  <a:pt x="37076" y="81549"/>
                </a:moveTo>
                <a:cubicBezTo>
                  <a:pt x="36744" y="82041"/>
                  <a:pt x="36397" y="82503"/>
                  <a:pt x="36036" y="82951"/>
                </a:cubicBezTo>
                <a:lnTo>
                  <a:pt x="36498" y="83327"/>
                </a:lnTo>
                <a:cubicBezTo>
                  <a:pt x="36860" y="82864"/>
                  <a:pt x="37221" y="82387"/>
                  <a:pt x="37568" y="81882"/>
                </a:cubicBezTo>
                <a:lnTo>
                  <a:pt x="37076" y="81549"/>
                </a:lnTo>
                <a:close/>
                <a:moveTo>
                  <a:pt x="34866" y="84222"/>
                </a:moveTo>
                <a:cubicBezTo>
                  <a:pt x="34692" y="84381"/>
                  <a:pt x="34533" y="84540"/>
                  <a:pt x="34360" y="84685"/>
                </a:cubicBezTo>
                <a:cubicBezTo>
                  <a:pt x="34100" y="84902"/>
                  <a:pt x="33825" y="85118"/>
                  <a:pt x="33536" y="85321"/>
                </a:cubicBezTo>
                <a:lnTo>
                  <a:pt x="33869" y="85797"/>
                </a:lnTo>
                <a:cubicBezTo>
                  <a:pt x="34172" y="85581"/>
                  <a:pt x="34475" y="85364"/>
                  <a:pt x="34736" y="85133"/>
                </a:cubicBezTo>
                <a:cubicBezTo>
                  <a:pt x="34923" y="84974"/>
                  <a:pt x="35097" y="84815"/>
                  <a:pt x="35270" y="84641"/>
                </a:cubicBezTo>
                <a:lnTo>
                  <a:pt x="34866" y="84222"/>
                </a:lnTo>
                <a:close/>
                <a:moveTo>
                  <a:pt x="32048" y="86216"/>
                </a:moveTo>
                <a:cubicBezTo>
                  <a:pt x="31600" y="86448"/>
                  <a:pt x="31095" y="86693"/>
                  <a:pt x="30473" y="86968"/>
                </a:cubicBezTo>
                <a:lnTo>
                  <a:pt x="30719" y="87502"/>
                </a:lnTo>
                <a:cubicBezTo>
                  <a:pt x="31340" y="87228"/>
                  <a:pt x="31860" y="86982"/>
                  <a:pt x="32323" y="86737"/>
                </a:cubicBezTo>
                <a:lnTo>
                  <a:pt x="32048" y="86216"/>
                </a:lnTo>
                <a:close/>
                <a:moveTo>
                  <a:pt x="28855" y="87661"/>
                </a:moveTo>
                <a:cubicBezTo>
                  <a:pt x="28335" y="87878"/>
                  <a:pt x="27771" y="88124"/>
                  <a:pt x="27222" y="88369"/>
                </a:cubicBezTo>
                <a:lnTo>
                  <a:pt x="27468" y="88904"/>
                </a:lnTo>
                <a:cubicBezTo>
                  <a:pt x="28017" y="88658"/>
                  <a:pt x="28566" y="88427"/>
                  <a:pt x="29086" y="88196"/>
                </a:cubicBezTo>
                <a:lnTo>
                  <a:pt x="28855" y="87661"/>
                </a:lnTo>
                <a:close/>
                <a:moveTo>
                  <a:pt x="25618" y="89178"/>
                </a:moveTo>
                <a:cubicBezTo>
                  <a:pt x="25055" y="89496"/>
                  <a:pt x="24564" y="89814"/>
                  <a:pt x="24101" y="90161"/>
                </a:cubicBezTo>
                <a:lnTo>
                  <a:pt x="24463" y="90638"/>
                </a:lnTo>
                <a:cubicBezTo>
                  <a:pt x="24896" y="90305"/>
                  <a:pt x="25373" y="90002"/>
                  <a:pt x="25907" y="89698"/>
                </a:cubicBezTo>
                <a:lnTo>
                  <a:pt x="25618" y="89178"/>
                </a:lnTo>
                <a:close/>
                <a:moveTo>
                  <a:pt x="22743" y="91331"/>
                </a:moveTo>
                <a:cubicBezTo>
                  <a:pt x="22295" y="91765"/>
                  <a:pt x="21876" y="92213"/>
                  <a:pt x="21515" y="92660"/>
                </a:cubicBezTo>
                <a:lnTo>
                  <a:pt x="21977" y="93036"/>
                </a:lnTo>
                <a:cubicBezTo>
                  <a:pt x="22324" y="92603"/>
                  <a:pt x="22714" y="92169"/>
                  <a:pt x="23148" y="91765"/>
                </a:cubicBezTo>
                <a:lnTo>
                  <a:pt x="22743" y="91331"/>
                </a:lnTo>
                <a:close/>
                <a:moveTo>
                  <a:pt x="20475" y="94134"/>
                </a:moveTo>
                <a:cubicBezTo>
                  <a:pt x="20157" y="94669"/>
                  <a:pt x="19882" y="95218"/>
                  <a:pt x="19666" y="95767"/>
                </a:cubicBezTo>
                <a:lnTo>
                  <a:pt x="20215" y="95984"/>
                </a:lnTo>
                <a:cubicBezTo>
                  <a:pt x="20417" y="95464"/>
                  <a:pt x="20677" y="94943"/>
                  <a:pt x="20980" y="94438"/>
                </a:cubicBezTo>
                <a:lnTo>
                  <a:pt x="20475" y="94134"/>
                </a:lnTo>
                <a:close/>
                <a:moveTo>
                  <a:pt x="19145" y="97515"/>
                </a:moveTo>
                <a:cubicBezTo>
                  <a:pt x="19030" y="98108"/>
                  <a:pt x="18972" y="98715"/>
                  <a:pt x="18972" y="99321"/>
                </a:cubicBezTo>
                <a:lnTo>
                  <a:pt x="19550" y="99321"/>
                </a:lnTo>
                <a:cubicBezTo>
                  <a:pt x="19550" y="98758"/>
                  <a:pt x="19608" y="98180"/>
                  <a:pt x="19723" y="97631"/>
                </a:cubicBezTo>
                <a:lnTo>
                  <a:pt x="19145" y="97515"/>
                </a:lnTo>
                <a:close/>
                <a:moveTo>
                  <a:pt x="19709" y="101041"/>
                </a:moveTo>
                <a:lnTo>
                  <a:pt x="19131" y="101127"/>
                </a:lnTo>
                <a:cubicBezTo>
                  <a:pt x="19232" y="101734"/>
                  <a:pt x="19362" y="102312"/>
                  <a:pt x="19507" y="102890"/>
                </a:cubicBezTo>
                <a:lnTo>
                  <a:pt x="20085" y="102731"/>
                </a:lnTo>
                <a:cubicBezTo>
                  <a:pt x="19926" y="102182"/>
                  <a:pt x="19810" y="101619"/>
                  <a:pt x="19709" y="101041"/>
                </a:cubicBezTo>
                <a:close/>
                <a:moveTo>
                  <a:pt x="20619" y="104378"/>
                </a:moveTo>
                <a:lnTo>
                  <a:pt x="20070" y="104595"/>
                </a:lnTo>
                <a:cubicBezTo>
                  <a:pt x="20287" y="105144"/>
                  <a:pt x="20518" y="105679"/>
                  <a:pt x="20793" y="106242"/>
                </a:cubicBezTo>
                <a:lnTo>
                  <a:pt x="21327" y="105982"/>
                </a:lnTo>
                <a:cubicBezTo>
                  <a:pt x="21053" y="105433"/>
                  <a:pt x="20822" y="104913"/>
                  <a:pt x="20619" y="104378"/>
                </a:cubicBezTo>
                <a:close/>
                <a:moveTo>
                  <a:pt x="22165" y="107514"/>
                </a:moveTo>
                <a:lnTo>
                  <a:pt x="21660" y="107803"/>
                </a:lnTo>
                <a:cubicBezTo>
                  <a:pt x="21934" y="108265"/>
                  <a:pt x="22237" y="108756"/>
                  <a:pt x="22613" y="109320"/>
                </a:cubicBezTo>
                <a:lnTo>
                  <a:pt x="23104" y="108988"/>
                </a:lnTo>
                <a:cubicBezTo>
                  <a:pt x="22743" y="108439"/>
                  <a:pt x="22425" y="107962"/>
                  <a:pt x="22165" y="107514"/>
                </a:cubicBezTo>
                <a:close/>
                <a:moveTo>
                  <a:pt x="24087" y="110461"/>
                </a:moveTo>
                <a:lnTo>
                  <a:pt x="23596" y="110794"/>
                </a:lnTo>
                <a:lnTo>
                  <a:pt x="23711" y="110967"/>
                </a:lnTo>
                <a:cubicBezTo>
                  <a:pt x="24000" y="111386"/>
                  <a:pt x="24289" y="111805"/>
                  <a:pt x="24593" y="112253"/>
                </a:cubicBezTo>
                <a:lnTo>
                  <a:pt x="25069" y="111921"/>
                </a:lnTo>
                <a:cubicBezTo>
                  <a:pt x="24780" y="111487"/>
                  <a:pt x="24491" y="111054"/>
                  <a:pt x="24202" y="110635"/>
                </a:cubicBezTo>
                <a:lnTo>
                  <a:pt x="24087" y="110461"/>
                </a:lnTo>
                <a:close/>
                <a:moveTo>
                  <a:pt x="26052" y="113394"/>
                </a:moveTo>
                <a:lnTo>
                  <a:pt x="25561" y="113727"/>
                </a:lnTo>
                <a:cubicBezTo>
                  <a:pt x="25864" y="114175"/>
                  <a:pt x="26196" y="114651"/>
                  <a:pt x="26601" y="115186"/>
                </a:cubicBezTo>
                <a:lnTo>
                  <a:pt x="27063" y="114825"/>
                </a:lnTo>
                <a:cubicBezTo>
                  <a:pt x="26673" y="114305"/>
                  <a:pt x="26341" y="113828"/>
                  <a:pt x="26052" y="113394"/>
                </a:cubicBezTo>
                <a:close/>
                <a:moveTo>
                  <a:pt x="28147" y="116226"/>
                </a:moveTo>
                <a:lnTo>
                  <a:pt x="27685" y="116588"/>
                </a:lnTo>
                <a:lnTo>
                  <a:pt x="28783" y="117975"/>
                </a:lnTo>
                <a:lnTo>
                  <a:pt x="29245" y="117613"/>
                </a:lnTo>
                <a:lnTo>
                  <a:pt x="28147" y="116226"/>
                </a:lnTo>
                <a:close/>
                <a:moveTo>
                  <a:pt x="30329" y="119015"/>
                </a:moveTo>
                <a:lnTo>
                  <a:pt x="29866" y="119376"/>
                </a:lnTo>
                <a:cubicBezTo>
                  <a:pt x="30256" y="119882"/>
                  <a:pt x="30589" y="120359"/>
                  <a:pt x="30892" y="120792"/>
                </a:cubicBezTo>
                <a:lnTo>
                  <a:pt x="31383" y="120460"/>
                </a:lnTo>
                <a:cubicBezTo>
                  <a:pt x="31066" y="120012"/>
                  <a:pt x="30719" y="119535"/>
                  <a:pt x="30329" y="119015"/>
                </a:cubicBezTo>
                <a:close/>
                <a:moveTo>
                  <a:pt x="32366" y="121948"/>
                </a:moveTo>
                <a:lnTo>
                  <a:pt x="31860" y="122252"/>
                </a:lnTo>
                <a:cubicBezTo>
                  <a:pt x="32178" y="122786"/>
                  <a:pt x="32467" y="123292"/>
                  <a:pt x="32698" y="123783"/>
                </a:cubicBezTo>
                <a:lnTo>
                  <a:pt x="33233" y="123523"/>
                </a:lnTo>
                <a:cubicBezTo>
                  <a:pt x="32987" y="123017"/>
                  <a:pt x="32698" y="122497"/>
                  <a:pt x="32366" y="121948"/>
                </a:cubicBezTo>
                <a:close/>
                <a:moveTo>
                  <a:pt x="33926" y="125185"/>
                </a:moveTo>
                <a:lnTo>
                  <a:pt x="33363" y="125372"/>
                </a:lnTo>
                <a:cubicBezTo>
                  <a:pt x="33565" y="125936"/>
                  <a:pt x="33724" y="126499"/>
                  <a:pt x="33840" y="127048"/>
                </a:cubicBezTo>
                <a:lnTo>
                  <a:pt x="34418" y="126918"/>
                </a:lnTo>
                <a:cubicBezTo>
                  <a:pt x="34288" y="126355"/>
                  <a:pt x="34129" y="125763"/>
                  <a:pt x="33926" y="125185"/>
                </a:cubicBezTo>
                <a:close/>
                <a:moveTo>
                  <a:pt x="34678" y="128710"/>
                </a:moveTo>
                <a:lnTo>
                  <a:pt x="34085" y="128753"/>
                </a:lnTo>
                <a:cubicBezTo>
                  <a:pt x="34114" y="129071"/>
                  <a:pt x="34129" y="129389"/>
                  <a:pt x="34129" y="129707"/>
                </a:cubicBezTo>
                <a:cubicBezTo>
                  <a:pt x="34129" y="129953"/>
                  <a:pt x="34114" y="130227"/>
                  <a:pt x="34100" y="130487"/>
                </a:cubicBezTo>
                <a:lnTo>
                  <a:pt x="34692" y="130516"/>
                </a:lnTo>
                <a:cubicBezTo>
                  <a:pt x="34707" y="130242"/>
                  <a:pt x="34707" y="129967"/>
                  <a:pt x="34707" y="129707"/>
                </a:cubicBezTo>
                <a:cubicBezTo>
                  <a:pt x="34707" y="129375"/>
                  <a:pt x="34692" y="129042"/>
                  <a:pt x="34678" y="128710"/>
                </a:cubicBezTo>
                <a:close/>
                <a:moveTo>
                  <a:pt x="33883" y="132207"/>
                </a:moveTo>
                <a:cubicBezTo>
                  <a:pt x="33782" y="132741"/>
                  <a:pt x="33652" y="133305"/>
                  <a:pt x="33493" y="133897"/>
                </a:cubicBezTo>
                <a:lnTo>
                  <a:pt x="34056" y="134056"/>
                </a:lnTo>
                <a:cubicBezTo>
                  <a:pt x="34230" y="133449"/>
                  <a:pt x="34360" y="132871"/>
                  <a:pt x="34461" y="132308"/>
                </a:cubicBezTo>
                <a:lnTo>
                  <a:pt x="33883" y="132207"/>
                </a:lnTo>
                <a:close/>
                <a:moveTo>
                  <a:pt x="32944" y="135559"/>
                </a:moveTo>
                <a:cubicBezTo>
                  <a:pt x="32771" y="136064"/>
                  <a:pt x="32568" y="136599"/>
                  <a:pt x="32323" y="137206"/>
                </a:cubicBezTo>
                <a:lnTo>
                  <a:pt x="32872" y="137423"/>
                </a:lnTo>
                <a:cubicBezTo>
                  <a:pt x="33117" y="136801"/>
                  <a:pt x="33320" y="136267"/>
                  <a:pt x="33507" y="135761"/>
                </a:cubicBezTo>
                <a:lnTo>
                  <a:pt x="32944" y="135559"/>
                </a:lnTo>
                <a:close/>
                <a:moveTo>
                  <a:pt x="31644" y="138824"/>
                </a:moveTo>
                <a:lnTo>
                  <a:pt x="30950" y="140457"/>
                </a:lnTo>
                <a:lnTo>
                  <a:pt x="31499" y="140688"/>
                </a:lnTo>
                <a:lnTo>
                  <a:pt x="32193" y="139055"/>
                </a:lnTo>
                <a:lnTo>
                  <a:pt x="31644" y="1388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8" name="Google Shape;1298;p33"/>
          <p:cNvGrpSpPr/>
          <p:nvPr/>
        </p:nvGrpSpPr>
        <p:grpSpPr>
          <a:xfrm>
            <a:off x="83313" y="161600"/>
            <a:ext cx="813475" cy="679125"/>
            <a:chOff x="191638" y="280100"/>
            <a:chExt cx="813475" cy="679125"/>
          </a:xfrm>
        </p:grpSpPr>
        <p:sp>
          <p:nvSpPr>
            <p:cNvPr id="1299" name="Google Shape;1299;p33"/>
            <p:cNvSpPr/>
            <p:nvPr/>
          </p:nvSpPr>
          <p:spPr>
            <a:xfrm>
              <a:off x="191638" y="280100"/>
              <a:ext cx="813475" cy="679125"/>
            </a:xfrm>
            <a:custGeom>
              <a:avLst/>
              <a:gdLst/>
              <a:ahLst/>
              <a:cxnLst/>
              <a:rect l="l" t="t" r="r" b="b"/>
              <a:pathLst>
                <a:path w="32539" h="27165" extrusionOk="0">
                  <a:moveTo>
                    <a:pt x="6112" y="1"/>
                  </a:moveTo>
                  <a:cubicBezTo>
                    <a:pt x="5418" y="1"/>
                    <a:pt x="4725" y="160"/>
                    <a:pt x="4031" y="463"/>
                  </a:cubicBezTo>
                  <a:cubicBezTo>
                    <a:pt x="3945" y="492"/>
                    <a:pt x="3858" y="536"/>
                    <a:pt x="3786" y="564"/>
                  </a:cubicBezTo>
                  <a:cubicBezTo>
                    <a:pt x="2919" y="955"/>
                    <a:pt x="2269" y="1518"/>
                    <a:pt x="1878" y="1923"/>
                  </a:cubicBezTo>
                  <a:cubicBezTo>
                    <a:pt x="1676" y="2125"/>
                    <a:pt x="1517" y="2313"/>
                    <a:pt x="1430" y="2428"/>
                  </a:cubicBezTo>
                  <a:cubicBezTo>
                    <a:pt x="1402" y="2457"/>
                    <a:pt x="1387" y="2472"/>
                    <a:pt x="1373" y="2486"/>
                  </a:cubicBezTo>
                  <a:lnTo>
                    <a:pt x="1272" y="2631"/>
                  </a:lnTo>
                  <a:cubicBezTo>
                    <a:pt x="1228" y="2688"/>
                    <a:pt x="1185" y="2746"/>
                    <a:pt x="1156" y="2790"/>
                  </a:cubicBezTo>
                  <a:cubicBezTo>
                    <a:pt x="1156" y="2790"/>
                    <a:pt x="1026" y="2992"/>
                    <a:pt x="1026" y="3006"/>
                  </a:cubicBezTo>
                  <a:cubicBezTo>
                    <a:pt x="954" y="3107"/>
                    <a:pt x="838" y="3324"/>
                    <a:pt x="708" y="3584"/>
                  </a:cubicBezTo>
                  <a:cubicBezTo>
                    <a:pt x="564" y="3873"/>
                    <a:pt x="434" y="4177"/>
                    <a:pt x="332" y="4466"/>
                  </a:cubicBezTo>
                  <a:cubicBezTo>
                    <a:pt x="188" y="4885"/>
                    <a:pt x="87" y="5347"/>
                    <a:pt x="29" y="5795"/>
                  </a:cubicBezTo>
                  <a:cubicBezTo>
                    <a:pt x="0" y="6069"/>
                    <a:pt x="0" y="6358"/>
                    <a:pt x="15" y="6676"/>
                  </a:cubicBezTo>
                  <a:cubicBezTo>
                    <a:pt x="15" y="6734"/>
                    <a:pt x="15" y="6777"/>
                    <a:pt x="15" y="6821"/>
                  </a:cubicBezTo>
                  <a:cubicBezTo>
                    <a:pt x="15" y="6879"/>
                    <a:pt x="15" y="6922"/>
                    <a:pt x="29" y="6994"/>
                  </a:cubicBezTo>
                  <a:cubicBezTo>
                    <a:pt x="29" y="7095"/>
                    <a:pt x="43" y="7196"/>
                    <a:pt x="58" y="7283"/>
                  </a:cubicBezTo>
                  <a:cubicBezTo>
                    <a:pt x="58" y="7355"/>
                    <a:pt x="72" y="7413"/>
                    <a:pt x="72" y="7471"/>
                  </a:cubicBezTo>
                  <a:cubicBezTo>
                    <a:pt x="101" y="7572"/>
                    <a:pt x="116" y="7688"/>
                    <a:pt x="145" y="7774"/>
                  </a:cubicBezTo>
                  <a:cubicBezTo>
                    <a:pt x="159" y="7832"/>
                    <a:pt x="159" y="7890"/>
                    <a:pt x="173" y="7933"/>
                  </a:cubicBezTo>
                  <a:cubicBezTo>
                    <a:pt x="217" y="8092"/>
                    <a:pt x="275" y="8251"/>
                    <a:pt x="318" y="8381"/>
                  </a:cubicBezTo>
                  <a:cubicBezTo>
                    <a:pt x="347" y="8439"/>
                    <a:pt x="361" y="8482"/>
                    <a:pt x="376" y="8526"/>
                  </a:cubicBezTo>
                  <a:cubicBezTo>
                    <a:pt x="434" y="8641"/>
                    <a:pt x="477" y="8742"/>
                    <a:pt x="520" y="8844"/>
                  </a:cubicBezTo>
                  <a:cubicBezTo>
                    <a:pt x="549" y="8901"/>
                    <a:pt x="578" y="8945"/>
                    <a:pt x="621" y="9003"/>
                  </a:cubicBezTo>
                  <a:cubicBezTo>
                    <a:pt x="679" y="9104"/>
                    <a:pt x="737" y="9205"/>
                    <a:pt x="795" y="9291"/>
                  </a:cubicBezTo>
                  <a:cubicBezTo>
                    <a:pt x="838" y="9349"/>
                    <a:pt x="867" y="9407"/>
                    <a:pt x="910" y="9450"/>
                  </a:cubicBezTo>
                  <a:cubicBezTo>
                    <a:pt x="954" y="9523"/>
                    <a:pt x="1011" y="9580"/>
                    <a:pt x="1055" y="9638"/>
                  </a:cubicBezTo>
                  <a:lnTo>
                    <a:pt x="1084" y="9682"/>
                  </a:lnTo>
                  <a:cubicBezTo>
                    <a:pt x="1127" y="9725"/>
                    <a:pt x="1170" y="9783"/>
                    <a:pt x="1214" y="9826"/>
                  </a:cubicBezTo>
                  <a:cubicBezTo>
                    <a:pt x="1329" y="9942"/>
                    <a:pt x="1532" y="10144"/>
                    <a:pt x="1821" y="10332"/>
                  </a:cubicBezTo>
                  <a:cubicBezTo>
                    <a:pt x="1835" y="10346"/>
                    <a:pt x="1850" y="10361"/>
                    <a:pt x="1878" y="10375"/>
                  </a:cubicBezTo>
                  <a:lnTo>
                    <a:pt x="2442" y="10823"/>
                  </a:lnTo>
                  <a:cubicBezTo>
                    <a:pt x="2500" y="10866"/>
                    <a:pt x="2543" y="10910"/>
                    <a:pt x="2601" y="10953"/>
                  </a:cubicBezTo>
                  <a:cubicBezTo>
                    <a:pt x="2659" y="10996"/>
                    <a:pt x="2731" y="11040"/>
                    <a:pt x="2789" y="11083"/>
                  </a:cubicBezTo>
                  <a:cubicBezTo>
                    <a:pt x="2832" y="11126"/>
                    <a:pt x="2890" y="11170"/>
                    <a:pt x="2948" y="11213"/>
                  </a:cubicBezTo>
                  <a:cubicBezTo>
                    <a:pt x="3005" y="11271"/>
                    <a:pt x="3078" y="11314"/>
                    <a:pt x="3135" y="11358"/>
                  </a:cubicBezTo>
                  <a:lnTo>
                    <a:pt x="4002" y="12022"/>
                  </a:lnTo>
                  <a:cubicBezTo>
                    <a:pt x="4118" y="12123"/>
                    <a:pt x="4262" y="12253"/>
                    <a:pt x="4450" y="12369"/>
                  </a:cubicBezTo>
                  <a:lnTo>
                    <a:pt x="21081" y="25286"/>
                  </a:lnTo>
                  <a:cubicBezTo>
                    <a:pt x="21370" y="25546"/>
                    <a:pt x="21948" y="25994"/>
                    <a:pt x="22815" y="25994"/>
                  </a:cubicBezTo>
                  <a:cubicBezTo>
                    <a:pt x="22887" y="25994"/>
                    <a:pt x="22973" y="25994"/>
                    <a:pt x="23046" y="25980"/>
                  </a:cubicBezTo>
                  <a:lnTo>
                    <a:pt x="29288" y="27063"/>
                  </a:lnTo>
                  <a:cubicBezTo>
                    <a:pt x="29504" y="27136"/>
                    <a:pt x="29735" y="27165"/>
                    <a:pt x="29967" y="27165"/>
                  </a:cubicBezTo>
                  <a:cubicBezTo>
                    <a:pt x="30689" y="27165"/>
                    <a:pt x="31397" y="26832"/>
                    <a:pt x="31859" y="26225"/>
                  </a:cubicBezTo>
                  <a:cubicBezTo>
                    <a:pt x="31874" y="26225"/>
                    <a:pt x="31888" y="26196"/>
                    <a:pt x="31888" y="26196"/>
                  </a:cubicBezTo>
                  <a:cubicBezTo>
                    <a:pt x="32437" y="25489"/>
                    <a:pt x="32538" y="24520"/>
                    <a:pt x="32148" y="23711"/>
                  </a:cubicBezTo>
                  <a:lnTo>
                    <a:pt x="31672" y="22700"/>
                  </a:lnTo>
                  <a:lnTo>
                    <a:pt x="30602" y="20316"/>
                  </a:lnTo>
                  <a:lnTo>
                    <a:pt x="29042" y="16935"/>
                  </a:lnTo>
                  <a:cubicBezTo>
                    <a:pt x="28868" y="16559"/>
                    <a:pt x="28623" y="16241"/>
                    <a:pt x="28305" y="15981"/>
                  </a:cubicBezTo>
                  <a:lnTo>
                    <a:pt x="28276" y="15967"/>
                  </a:lnTo>
                  <a:cubicBezTo>
                    <a:pt x="27467" y="15331"/>
                    <a:pt x="26643" y="14681"/>
                    <a:pt x="25820" y="14045"/>
                  </a:cubicBezTo>
                  <a:cubicBezTo>
                    <a:pt x="25820" y="14045"/>
                    <a:pt x="22786" y="11676"/>
                    <a:pt x="22497" y="11444"/>
                  </a:cubicBezTo>
                  <a:cubicBezTo>
                    <a:pt x="21962" y="11025"/>
                    <a:pt x="21427" y="10621"/>
                    <a:pt x="20907" y="10216"/>
                  </a:cubicBezTo>
                  <a:lnTo>
                    <a:pt x="15966" y="6402"/>
                  </a:lnTo>
                  <a:lnTo>
                    <a:pt x="12888" y="4047"/>
                  </a:lnTo>
                  <a:cubicBezTo>
                    <a:pt x="12253" y="3570"/>
                    <a:pt x="11617" y="3093"/>
                    <a:pt x="10996" y="2616"/>
                  </a:cubicBezTo>
                  <a:lnTo>
                    <a:pt x="9883" y="1778"/>
                  </a:lnTo>
                  <a:lnTo>
                    <a:pt x="8669" y="839"/>
                  </a:lnTo>
                  <a:cubicBezTo>
                    <a:pt x="8611" y="796"/>
                    <a:pt x="8539" y="752"/>
                    <a:pt x="8481" y="709"/>
                  </a:cubicBezTo>
                  <a:cubicBezTo>
                    <a:pt x="7788" y="247"/>
                    <a:pt x="6979" y="1"/>
                    <a:pt x="61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lt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3"/>
            <p:cNvSpPr/>
            <p:nvPr/>
          </p:nvSpPr>
          <p:spPr>
            <a:xfrm>
              <a:off x="244363" y="340225"/>
              <a:ext cx="696450" cy="558325"/>
            </a:xfrm>
            <a:custGeom>
              <a:avLst/>
              <a:gdLst/>
              <a:ahLst/>
              <a:cxnLst/>
              <a:rect l="l" t="t" r="r" b="b"/>
              <a:pathLst>
                <a:path w="27858" h="22333" extrusionOk="0">
                  <a:moveTo>
                    <a:pt x="4013" y="1"/>
                  </a:moveTo>
                  <a:cubicBezTo>
                    <a:pt x="3073" y="1"/>
                    <a:pt x="1983" y="617"/>
                    <a:pt x="1200" y="1685"/>
                  </a:cubicBezTo>
                  <a:cubicBezTo>
                    <a:pt x="73" y="3231"/>
                    <a:pt x="1" y="5124"/>
                    <a:pt x="1041" y="5918"/>
                  </a:cubicBezTo>
                  <a:cubicBezTo>
                    <a:pt x="1084" y="5947"/>
                    <a:pt x="1128" y="5991"/>
                    <a:pt x="1171" y="6020"/>
                  </a:cubicBezTo>
                  <a:lnTo>
                    <a:pt x="20590" y="21075"/>
                  </a:lnTo>
                  <a:lnTo>
                    <a:pt x="27858" y="22332"/>
                  </a:lnTo>
                  <a:lnTo>
                    <a:pt x="24636" y="15512"/>
                  </a:lnTo>
                  <a:lnTo>
                    <a:pt x="5087" y="341"/>
                  </a:lnTo>
                  <a:cubicBezTo>
                    <a:pt x="4778" y="110"/>
                    <a:pt x="4409" y="1"/>
                    <a:pt x="40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3"/>
            <p:cNvSpPr/>
            <p:nvPr/>
          </p:nvSpPr>
          <p:spPr>
            <a:xfrm>
              <a:off x="893838" y="821225"/>
              <a:ext cx="46975" cy="77325"/>
            </a:xfrm>
            <a:custGeom>
              <a:avLst/>
              <a:gdLst/>
              <a:ahLst/>
              <a:cxnLst/>
              <a:rect l="l" t="t" r="r" b="b"/>
              <a:pathLst>
                <a:path w="1879" h="3093" extrusionOk="0">
                  <a:moveTo>
                    <a:pt x="419" y="0"/>
                  </a:moveTo>
                  <a:cubicBezTo>
                    <a:pt x="636" y="1012"/>
                    <a:pt x="506" y="1994"/>
                    <a:pt x="0" y="2774"/>
                  </a:cubicBezTo>
                  <a:lnTo>
                    <a:pt x="1879" y="3092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3"/>
            <p:cNvSpPr/>
            <p:nvPr/>
          </p:nvSpPr>
          <p:spPr>
            <a:xfrm>
              <a:off x="261713" y="370575"/>
              <a:ext cx="679100" cy="528325"/>
            </a:xfrm>
            <a:custGeom>
              <a:avLst/>
              <a:gdLst/>
              <a:ahLst/>
              <a:cxnLst/>
              <a:rect l="l" t="t" r="r" b="b"/>
              <a:pathLst>
                <a:path w="27164" h="21133" extrusionOk="0">
                  <a:moveTo>
                    <a:pt x="1567" y="1"/>
                  </a:moveTo>
                  <a:cubicBezTo>
                    <a:pt x="1120" y="1"/>
                    <a:pt x="736" y="155"/>
                    <a:pt x="506" y="471"/>
                  </a:cubicBezTo>
                  <a:cubicBezTo>
                    <a:pt x="0" y="1179"/>
                    <a:pt x="419" y="2393"/>
                    <a:pt x="1445" y="3187"/>
                  </a:cubicBezTo>
                  <a:cubicBezTo>
                    <a:pt x="1488" y="3231"/>
                    <a:pt x="1532" y="3260"/>
                    <a:pt x="1575" y="3288"/>
                  </a:cubicBezTo>
                  <a:lnTo>
                    <a:pt x="19578" y="17260"/>
                  </a:lnTo>
                  <a:lnTo>
                    <a:pt x="27164" y="21133"/>
                  </a:lnTo>
                  <a:lnTo>
                    <a:pt x="27164" y="21133"/>
                  </a:lnTo>
                  <a:lnTo>
                    <a:pt x="21427" y="14732"/>
                  </a:lnTo>
                  <a:lnTo>
                    <a:pt x="3280" y="644"/>
                  </a:lnTo>
                  <a:cubicBezTo>
                    <a:pt x="2722" y="220"/>
                    <a:pt x="2100" y="1"/>
                    <a:pt x="15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3"/>
            <p:cNvSpPr/>
            <p:nvPr/>
          </p:nvSpPr>
          <p:spPr>
            <a:xfrm>
              <a:off x="276163" y="364725"/>
              <a:ext cx="195425" cy="198600"/>
            </a:xfrm>
            <a:custGeom>
              <a:avLst/>
              <a:gdLst/>
              <a:ahLst/>
              <a:cxnLst/>
              <a:rect l="l" t="t" r="r" b="b"/>
              <a:pathLst>
                <a:path w="7817" h="7944" extrusionOk="0">
                  <a:moveTo>
                    <a:pt x="3991" y="0"/>
                  </a:moveTo>
                  <a:cubicBezTo>
                    <a:pt x="3052" y="0"/>
                    <a:pt x="1966" y="613"/>
                    <a:pt x="1185" y="1687"/>
                  </a:cubicBezTo>
                  <a:cubicBezTo>
                    <a:pt x="72" y="3219"/>
                    <a:pt x="0" y="5126"/>
                    <a:pt x="1026" y="5921"/>
                  </a:cubicBezTo>
                  <a:cubicBezTo>
                    <a:pt x="1069" y="5950"/>
                    <a:pt x="1113" y="5979"/>
                    <a:pt x="1156" y="6008"/>
                  </a:cubicBezTo>
                  <a:lnTo>
                    <a:pt x="3656" y="7944"/>
                  </a:lnTo>
                  <a:cubicBezTo>
                    <a:pt x="2745" y="7091"/>
                    <a:pt x="2861" y="5285"/>
                    <a:pt x="3930" y="3811"/>
                  </a:cubicBezTo>
                  <a:cubicBezTo>
                    <a:pt x="4713" y="2744"/>
                    <a:pt x="5803" y="2127"/>
                    <a:pt x="6743" y="2127"/>
                  </a:cubicBezTo>
                  <a:cubicBezTo>
                    <a:pt x="7139" y="2127"/>
                    <a:pt x="7508" y="2236"/>
                    <a:pt x="7817" y="2468"/>
                  </a:cubicBezTo>
                  <a:lnTo>
                    <a:pt x="5072" y="344"/>
                  </a:lnTo>
                  <a:cubicBezTo>
                    <a:pt x="4761" y="111"/>
                    <a:pt x="4389" y="0"/>
                    <a:pt x="39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3"/>
            <p:cNvSpPr/>
            <p:nvPr/>
          </p:nvSpPr>
          <p:spPr>
            <a:xfrm>
              <a:off x="267838" y="358575"/>
              <a:ext cx="195800" cy="198625"/>
            </a:xfrm>
            <a:custGeom>
              <a:avLst/>
              <a:gdLst/>
              <a:ahLst/>
              <a:cxnLst/>
              <a:rect l="l" t="t" r="r" b="b"/>
              <a:pathLst>
                <a:path w="7832" h="7945" extrusionOk="0">
                  <a:moveTo>
                    <a:pt x="4006" y="1"/>
                  </a:moveTo>
                  <a:cubicBezTo>
                    <a:pt x="3067" y="1"/>
                    <a:pt x="1981" y="613"/>
                    <a:pt x="1200" y="1688"/>
                  </a:cubicBezTo>
                  <a:cubicBezTo>
                    <a:pt x="73" y="3219"/>
                    <a:pt x="1" y="5112"/>
                    <a:pt x="1041" y="5921"/>
                  </a:cubicBezTo>
                  <a:cubicBezTo>
                    <a:pt x="1084" y="5950"/>
                    <a:pt x="1128" y="5979"/>
                    <a:pt x="1171" y="6008"/>
                  </a:cubicBezTo>
                  <a:lnTo>
                    <a:pt x="3656" y="7944"/>
                  </a:lnTo>
                  <a:cubicBezTo>
                    <a:pt x="2760" y="7092"/>
                    <a:pt x="2862" y="5286"/>
                    <a:pt x="3945" y="3812"/>
                  </a:cubicBezTo>
                  <a:cubicBezTo>
                    <a:pt x="4726" y="2737"/>
                    <a:pt x="5813" y="2125"/>
                    <a:pt x="6746" y="2125"/>
                  </a:cubicBezTo>
                  <a:cubicBezTo>
                    <a:pt x="7143" y="2125"/>
                    <a:pt x="7511" y="2235"/>
                    <a:pt x="7817" y="2468"/>
                  </a:cubicBezTo>
                  <a:lnTo>
                    <a:pt x="7832" y="2468"/>
                  </a:lnTo>
                  <a:lnTo>
                    <a:pt x="5087" y="344"/>
                  </a:lnTo>
                  <a:cubicBezTo>
                    <a:pt x="4776" y="111"/>
                    <a:pt x="4404" y="1"/>
                    <a:pt x="40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3"/>
            <p:cNvSpPr/>
            <p:nvPr/>
          </p:nvSpPr>
          <p:spPr>
            <a:xfrm>
              <a:off x="726938" y="714450"/>
              <a:ext cx="153200" cy="160250"/>
            </a:xfrm>
            <a:custGeom>
              <a:avLst/>
              <a:gdLst/>
              <a:ahLst/>
              <a:cxnLst/>
              <a:rect l="l" t="t" r="r" b="b"/>
              <a:pathLst>
                <a:path w="6128" h="6410" extrusionOk="0">
                  <a:moveTo>
                    <a:pt x="4002" y="0"/>
                  </a:moveTo>
                  <a:cubicBezTo>
                    <a:pt x="3065" y="0"/>
                    <a:pt x="1979" y="617"/>
                    <a:pt x="1186" y="1685"/>
                  </a:cubicBezTo>
                  <a:cubicBezTo>
                    <a:pt x="117" y="3159"/>
                    <a:pt x="1" y="4965"/>
                    <a:pt x="911" y="5817"/>
                  </a:cubicBezTo>
                  <a:lnTo>
                    <a:pt x="1157" y="6019"/>
                  </a:lnTo>
                  <a:lnTo>
                    <a:pt x="1287" y="6106"/>
                  </a:lnTo>
                  <a:lnTo>
                    <a:pt x="3050" y="6410"/>
                  </a:lnTo>
                  <a:cubicBezTo>
                    <a:pt x="3021" y="5600"/>
                    <a:pt x="3324" y="4661"/>
                    <a:pt x="3931" y="3823"/>
                  </a:cubicBezTo>
                  <a:cubicBezTo>
                    <a:pt x="4552" y="2971"/>
                    <a:pt x="5361" y="2422"/>
                    <a:pt x="6127" y="2219"/>
                  </a:cubicBezTo>
                  <a:lnTo>
                    <a:pt x="5333" y="543"/>
                  </a:lnTo>
                  <a:lnTo>
                    <a:pt x="5072" y="341"/>
                  </a:lnTo>
                  <a:cubicBezTo>
                    <a:pt x="4764" y="110"/>
                    <a:pt x="4396" y="0"/>
                    <a:pt x="4002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3"/>
            <p:cNvSpPr/>
            <p:nvPr/>
          </p:nvSpPr>
          <p:spPr>
            <a:xfrm>
              <a:off x="740313" y="724825"/>
              <a:ext cx="200500" cy="173725"/>
            </a:xfrm>
            <a:custGeom>
              <a:avLst/>
              <a:gdLst/>
              <a:ahLst/>
              <a:cxnLst/>
              <a:rect l="l" t="t" r="r" b="b"/>
              <a:pathLst>
                <a:path w="8020" h="6949" extrusionOk="0">
                  <a:moveTo>
                    <a:pt x="3977" y="0"/>
                  </a:moveTo>
                  <a:cubicBezTo>
                    <a:pt x="3044" y="0"/>
                    <a:pt x="1959" y="611"/>
                    <a:pt x="1185" y="1689"/>
                  </a:cubicBezTo>
                  <a:cubicBezTo>
                    <a:pt x="145" y="3090"/>
                    <a:pt x="1" y="4810"/>
                    <a:pt x="795" y="5706"/>
                  </a:cubicBezTo>
                  <a:lnTo>
                    <a:pt x="8020" y="6948"/>
                  </a:lnTo>
                  <a:lnTo>
                    <a:pt x="8020" y="6948"/>
                  </a:lnTo>
                  <a:lnTo>
                    <a:pt x="4826" y="201"/>
                  </a:lnTo>
                  <a:cubicBezTo>
                    <a:pt x="4570" y="65"/>
                    <a:pt x="4282" y="0"/>
                    <a:pt x="3977" y="0"/>
                  </a:cubicBezTo>
                  <a:close/>
                </a:path>
              </a:pathLst>
            </a:custGeom>
            <a:solidFill>
              <a:srgbClr val="FFE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3"/>
            <p:cNvSpPr/>
            <p:nvPr/>
          </p:nvSpPr>
          <p:spPr>
            <a:xfrm>
              <a:off x="740313" y="724825"/>
              <a:ext cx="200500" cy="173725"/>
            </a:xfrm>
            <a:custGeom>
              <a:avLst/>
              <a:gdLst/>
              <a:ahLst/>
              <a:cxnLst/>
              <a:rect l="l" t="t" r="r" b="b"/>
              <a:pathLst>
                <a:path w="8020" h="6949" extrusionOk="0">
                  <a:moveTo>
                    <a:pt x="3977" y="0"/>
                  </a:moveTo>
                  <a:cubicBezTo>
                    <a:pt x="3044" y="0"/>
                    <a:pt x="1959" y="611"/>
                    <a:pt x="1185" y="1689"/>
                  </a:cubicBezTo>
                  <a:cubicBezTo>
                    <a:pt x="145" y="3090"/>
                    <a:pt x="1" y="4810"/>
                    <a:pt x="795" y="5706"/>
                  </a:cubicBezTo>
                  <a:lnTo>
                    <a:pt x="8020" y="6948"/>
                  </a:lnTo>
                  <a:lnTo>
                    <a:pt x="8020" y="6948"/>
                  </a:lnTo>
                  <a:lnTo>
                    <a:pt x="4826" y="201"/>
                  </a:lnTo>
                  <a:cubicBezTo>
                    <a:pt x="4570" y="65"/>
                    <a:pt x="4282" y="0"/>
                    <a:pt x="39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3"/>
            <p:cNvSpPr/>
            <p:nvPr/>
          </p:nvSpPr>
          <p:spPr>
            <a:xfrm>
              <a:off x="857713" y="821225"/>
              <a:ext cx="83100" cy="77325"/>
            </a:xfrm>
            <a:custGeom>
              <a:avLst/>
              <a:gdLst/>
              <a:ahLst/>
              <a:cxnLst/>
              <a:rect l="l" t="t" r="r" b="b"/>
              <a:pathLst>
                <a:path w="3324" h="3093" extrusionOk="0">
                  <a:moveTo>
                    <a:pt x="1864" y="0"/>
                  </a:moveTo>
                  <a:cubicBezTo>
                    <a:pt x="1301" y="159"/>
                    <a:pt x="795" y="448"/>
                    <a:pt x="448" y="910"/>
                  </a:cubicBezTo>
                  <a:cubicBezTo>
                    <a:pt x="130" y="1358"/>
                    <a:pt x="0" y="1922"/>
                    <a:pt x="0" y="2514"/>
                  </a:cubicBezTo>
                  <a:lnTo>
                    <a:pt x="3324" y="3092"/>
                  </a:lnTo>
                  <a:lnTo>
                    <a:pt x="3324" y="3092"/>
                  </a:lnTo>
                  <a:lnTo>
                    <a:pt x="186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3"/>
            <p:cNvSpPr/>
            <p:nvPr/>
          </p:nvSpPr>
          <p:spPr>
            <a:xfrm>
              <a:off x="751863" y="739225"/>
              <a:ext cx="188600" cy="159325"/>
            </a:xfrm>
            <a:custGeom>
              <a:avLst/>
              <a:gdLst/>
              <a:ahLst/>
              <a:cxnLst/>
              <a:rect l="l" t="t" r="r" b="b"/>
              <a:pathLst>
                <a:path w="7544" h="6373" extrusionOk="0">
                  <a:moveTo>
                    <a:pt x="1850" y="0"/>
                  </a:moveTo>
                  <a:cubicBezTo>
                    <a:pt x="1431" y="275"/>
                    <a:pt x="1056" y="650"/>
                    <a:pt x="723" y="1113"/>
                  </a:cubicBezTo>
                  <a:cubicBezTo>
                    <a:pt x="391" y="1561"/>
                    <a:pt x="145" y="2038"/>
                    <a:pt x="1" y="2529"/>
                  </a:cubicBezTo>
                  <a:lnTo>
                    <a:pt x="7514" y="6372"/>
                  </a:lnTo>
                  <a:lnTo>
                    <a:pt x="7543" y="6372"/>
                  </a:lnTo>
                  <a:lnTo>
                    <a:pt x="1850" y="0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3"/>
            <p:cNvSpPr/>
            <p:nvPr/>
          </p:nvSpPr>
          <p:spPr>
            <a:xfrm>
              <a:off x="280838" y="375100"/>
              <a:ext cx="113825" cy="114175"/>
            </a:xfrm>
            <a:custGeom>
              <a:avLst/>
              <a:gdLst/>
              <a:ahLst/>
              <a:cxnLst/>
              <a:rect l="l" t="t" r="r" b="b"/>
              <a:pathLst>
                <a:path w="4553" h="4567" extrusionOk="0">
                  <a:moveTo>
                    <a:pt x="1691" y="1"/>
                  </a:moveTo>
                  <a:cubicBezTo>
                    <a:pt x="1330" y="261"/>
                    <a:pt x="983" y="608"/>
                    <a:pt x="680" y="1027"/>
                  </a:cubicBezTo>
                  <a:cubicBezTo>
                    <a:pt x="377" y="1431"/>
                    <a:pt x="145" y="1865"/>
                    <a:pt x="1" y="2313"/>
                  </a:cubicBezTo>
                  <a:cubicBezTo>
                    <a:pt x="189" y="2558"/>
                    <a:pt x="420" y="2804"/>
                    <a:pt x="680" y="3006"/>
                  </a:cubicBezTo>
                  <a:cubicBezTo>
                    <a:pt x="723" y="3050"/>
                    <a:pt x="767" y="3079"/>
                    <a:pt x="810" y="3107"/>
                  </a:cubicBezTo>
                  <a:lnTo>
                    <a:pt x="2703" y="4567"/>
                  </a:lnTo>
                  <a:cubicBezTo>
                    <a:pt x="2847" y="4090"/>
                    <a:pt x="3093" y="3599"/>
                    <a:pt x="3425" y="3151"/>
                  </a:cubicBezTo>
                  <a:cubicBezTo>
                    <a:pt x="3758" y="2688"/>
                    <a:pt x="4148" y="2327"/>
                    <a:pt x="4552" y="2038"/>
                  </a:cubicBezTo>
                  <a:lnTo>
                    <a:pt x="2515" y="463"/>
                  </a:lnTo>
                  <a:cubicBezTo>
                    <a:pt x="2255" y="261"/>
                    <a:pt x="1966" y="102"/>
                    <a:pt x="16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3"/>
            <p:cNvSpPr/>
            <p:nvPr/>
          </p:nvSpPr>
          <p:spPr>
            <a:xfrm>
              <a:off x="244363" y="340225"/>
              <a:ext cx="195800" cy="198550"/>
            </a:xfrm>
            <a:custGeom>
              <a:avLst/>
              <a:gdLst/>
              <a:ahLst/>
              <a:cxnLst/>
              <a:rect l="l" t="t" r="r" b="b"/>
              <a:pathLst>
                <a:path w="7832" h="7942" extrusionOk="0">
                  <a:moveTo>
                    <a:pt x="4013" y="1"/>
                  </a:moveTo>
                  <a:cubicBezTo>
                    <a:pt x="3073" y="1"/>
                    <a:pt x="1983" y="617"/>
                    <a:pt x="1200" y="1685"/>
                  </a:cubicBezTo>
                  <a:cubicBezTo>
                    <a:pt x="73" y="3231"/>
                    <a:pt x="1" y="5124"/>
                    <a:pt x="1041" y="5918"/>
                  </a:cubicBezTo>
                  <a:cubicBezTo>
                    <a:pt x="1084" y="5947"/>
                    <a:pt x="1128" y="5991"/>
                    <a:pt x="1171" y="6005"/>
                  </a:cubicBezTo>
                  <a:lnTo>
                    <a:pt x="3656" y="7941"/>
                  </a:lnTo>
                  <a:cubicBezTo>
                    <a:pt x="2760" y="7089"/>
                    <a:pt x="2861" y="5283"/>
                    <a:pt x="3945" y="3823"/>
                  </a:cubicBezTo>
                  <a:cubicBezTo>
                    <a:pt x="4726" y="2749"/>
                    <a:pt x="5812" y="2136"/>
                    <a:pt x="6746" y="2136"/>
                  </a:cubicBezTo>
                  <a:cubicBezTo>
                    <a:pt x="7142" y="2136"/>
                    <a:pt x="7511" y="2247"/>
                    <a:pt x="7817" y="2480"/>
                  </a:cubicBezTo>
                  <a:lnTo>
                    <a:pt x="7832" y="2465"/>
                  </a:lnTo>
                  <a:lnTo>
                    <a:pt x="5087" y="341"/>
                  </a:lnTo>
                  <a:cubicBezTo>
                    <a:pt x="4778" y="110"/>
                    <a:pt x="4409" y="1"/>
                    <a:pt x="40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3"/>
            <p:cNvSpPr/>
            <p:nvPr/>
          </p:nvSpPr>
          <p:spPr>
            <a:xfrm>
              <a:off x="298913" y="382425"/>
              <a:ext cx="141250" cy="156350"/>
            </a:xfrm>
            <a:custGeom>
              <a:avLst/>
              <a:gdLst/>
              <a:ahLst/>
              <a:cxnLst/>
              <a:rect l="l" t="t" r="r" b="b"/>
              <a:pathLst>
                <a:path w="5650" h="6254" extrusionOk="0">
                  <a:moveTo>
                    <a:pt x="3991" y="0"/>
                  </a:moveTo>
                  <a:cubicBezTo>
                    <a:pt x="3053" y="0"/>
                    <a:pt x="1966" y="613"/>
                    <a:pt x="1185" y="1687"/>
                  </a:cubicBezTo>
                  <a:cubicBezTo>
                    <a:pt x="101" y="3147"/>
                    <a:pt x="0" y="4953"/>
                    <a:pt x="896" y="5805"/>
                  </a:cubicBezTo>
                  <a:lnTo>
                    <a:pt x="1156" y="6008"/>
                  </a:lnTo>
                  <a:lnTo>
                    <a:pt x="1474" y="6253"/>
                  </a:lnTo>
                  <a:cubicBezTo>
                    <a:pt x="578" y="5401"/>
                    <a:pt x="679" y="3595"/>
                    <a:pt x="1763" y="2135"/>
                  </a:cubicBezTo>
                  <a:cubicBezTo>
                    <a:pt x="2544" y="1061"/>
                    <a:pt x="3630" y="448"/>
                    <a:pt x="4564" y="448"/>
                  </a:cubicBezTo>
                  <a:cubicBezTo>
                    <a:pt x="4960" y="448"/>
                    <a:pt x="5329" y="559"/>
                    <a:pt x="5635" y="792"/>
                  </a:cubicBezTo>
                  <a:lnTo>
                    <a:pt x="5650" y="777"/>
                  </a:lnTo>
                  <a:lnTo>
                    <a:pt x="5072" y="329"/>
                  </a:lnTo>
                  <a:lnTo>
                    <a:pt x="5072" y="344"/>
                  </a:lnTo>
                  <a:cubicBezTo>
                    <a:pt x="4762" y="111"/>
                    <a:pt x="4390" y="0"/>
                    <a:pt x="39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3"/>
            <p:cNvSpPr/>
            <p:nvPr/>
          </p:nvSpPr>
          <p:spPr>
            <a:xfrm>
              <a:off x="743563" y="724200"/>
              <a:ext cx="116700" cy="145800"/>
            </a:xfrm>
            <a:custGeom>
              <a:avLst/>
              <a:gdLst/>
              <a:ahLst/>
              <a:cxnLst/>
              <a:rect l="l" t="t" r="r" b="b"/>
              <a:pathLst>
                <a:path w="4668" h="5832" extrusionOk="0">
                  <a:moveTo>
                    <a:pt x="3638" y="0"/>
                  </a:moveTo>
                  <a:cubicBezTo>
                    <a:pt x="3480" y="0"/>
                    <a:pt x="3315" y="10"/>
                    <a:pt x="3150" y="38"/>
                  </a:cubicBezTo>
                  <a:cubicBezTo>
                    <a:pt x="2876" y="81"/>
                    <a:pt x="2616" y="168"/>
                    <a:pt x="2370" y="269"/>
                  </a:cubicBezTo>
                  <a:cubicBezTo>
                    <a:pt x="1879" y="500"/>
                    <a:pt x="1474" y="832"/>
                    <a:pt x="1200" y="1107"/>
                  </a:cubicBezTo>
                  <a:cubicBezTo>
                    <a:pt x="1070" y="1251"/>
                    <a:pt x="969" y="1367"/>
                    <a:pt x="896" y="1454"/>
                  </a:cubicBezTo>
                  <a:cubicBezTo>
                    <a:pt x="824" y="1555"/>
                    <a:pt x="781" y="1598"/>
                    <a:pt x="781" y="1598"/>
                  </a:cubicBezTo>
                  <a:cubicBezTo>
                    <a:pt x="781" y="1598"/>
                    <a:pt x="752" y="1656"/>
                    <a:pt x="694" y="1757"/>
                  </a:cubicBezTo>
                  <a:cubicBezTo>
                    <a:pt x="636" y="1844"/>
                    <a:pt x="550" y="1988"/>
                    <a:pt x="463" y="2162"/>
                  </a:cubicBezTo>
                  <a:cubicBezTo>
                    <a:pt x="376" y="2335"/>
                    <a:pt x="290" y="2552"/>
                    <a:pt x="203" y="2783"/>
                  </a:cubicBezTo>
                  <a:cubicBezTo>
                    <a:pt x="116" y="3014"/>
                    <a:pt x="58" y="3289"/>
                    <a:pt x="30" y="3563"/>
                  </a:cubicBezTo>
                  <a:cubicBezTo>
                    <a:pt x="1" y="3838"/>
                    <a:pt x="1" y="4127"/>
                    <a:pt x="44" y="4401"/>
                  </a:cubicBezTo>
                  <a:cubicBezTo>
                    <a:pt x="73" y="4676"/>
                    <a:pt x="145" y="4936"/>
                    <a:pt x="246" y="5167"/>
                  </a:cubicBezTo>
                  <a:cubicBezTo>
                    <a:pt x="347" y="5384"/>
                    <a:pt x="477" y="5557"/>
                    <a:pt x="564" y="5673"/>
                  </a:cubicBezTo>
                  <a:cubicBezTo>
                    <a:pt x="665" y="5774"/>
                    <a:pt x="738" y="5832"/>
                    <a:pt x="738" y="5832"/>
                  </a:cubicBezTo>
                  <a:cubicBezTo>
                    <a:pt x="752" y="5817"/>
                    <a:pt x="709" y="5745"/>
                    <a:pt x="636" y="5629"/>
                  </a:cubicBezTo>
                  <a:cubicBezTo>
                    <a:pt x="564" y="5514"/>
                    <a:pt x="463" y="5355"/>
                    <a:pt x="405" y="5138"/>
                  </a:cubicBezTo>
                  <a:cubicBezTo>
                    <a:pt x="261" y="4734"/>
                    <a:pt x="246" y="4185"/>
                    <a:pt x="333" y="3679"/>
                  </a:cubicBezTo>
                  <a:cubicBezTo>
                    <a:pt x="391" y="3419"/>
                    <a:pt x="463" y="3188"/>
                    <a:pt x="550" y="2971"/>
                  </a:cubicBezTo>
                  <a:cubicBezTo>
                    <a:pt x="636" y="2754"/>
                    <a:pt x="738" y="2566"/>
                    <a:pt x="839" y="2407"/>
                  </a:cubicBezTo>
                  <a:cubicBezTo>
                    <a:pt x="925" y="2248"/>
                    <a:pt x="1012" y="2118"/>
                    <a:pt x="1070" y="2032"/>
                  </a:cubicBezTo>
                  <a:cubicBezTo>
                    <a:pt x="1128" y="1945"/>
                    <a:pt x="1171" y="1887"/>
                    <a:pt x="1171" y="1887"/>
                  </a:cubicBezTo>
                  <a:cubicBezTo>
                    <a:pt x="1171" y="1887"/>
                    <a:pt x="1200" y="1844"/>
                    <a:pt x="1258" y="1757"/>
                  </a:cubicBezTo>
                  <a:cubicBezTo>
                    <a:pt x="1330" y="1670"/>
                    <a:pt x="1417" y="1540"/>
                    <a:pt x="1532" y="1396"/>
                  </a:cubicBezTo>
                  <a:cubicBezTo>
                    <a:pt x="1763" y="1121"/>
                    <a:pt x="2125" y="775"/>
                    <a:pt x="2558" y="543"/>
                  </a:cubicBezTo>
                  <a:cubicBezTo>
                    <a:pt x="2775" y="428"/>
                    <a:pt x="3020" y="327"/>
                    <a:pt x="3252" y="269"/>
                  </a:cubicBezTo>
                  <a:cubicBezTo>
                    <a:pt x="3497" y="197"/>
                    <a:pt x="3728" y="182"/>
                    <a:pt x="3945" y="168"/>
                  </a:cubicBezTo>
                  <a:cubicBezTo>
                    <a:pt x="3993" y="166"/>
                    <a:pt x="4039" y="165"/>
                    <a:pt x="4084" y="165"/>
                  </a:cubicBezTo>
                  <a:cubicBezTo>
                    <a:pt x="4349" y="165"/>
                    <a:pt x="4550" y="190"/>
                    <a:pt x="4624" y="190"/>
                  </a:cubicBezTo>
                  <a:cubicBezTo>
                    <a:pt x="4646" y="190"/>
                    <a:pt x="4656" y="188"/>
                    <a:pt x="4653" y="182"/>
                  </a:cubicBezTo>
                  <a:cubicBezTo>
                    <a:pt x="4668" y="168"/>
                    <a:pt x="4350" y="38"/>
                    <a:pt x="3902" y="9"/>
                  </a:cubicBezTo>
                  <a:cubicBezTo>
                    <a:pt x="3817" y="4"/>
                    <a:pt x="3729" y="0"/>
                    <a:pt x="3638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3"/>
            <p:cNvSpPr/>
            <p:nvPr/>
          </p:nvSpPr>
          <p:spPr>
            <a:xfrm>
              <a:off x="251588" y="342375"/>
              <a:ext cx="116700" cy="145825"/>
            </a:xfrm>
            <a:custGeom>
              <a:avLst/>
              <a:gdLst/>
              <a:ahLst/>
              <a:cxnLst/>
              <a:rect l="l" t="t" r="r" b="b"/>
              <a:pathLst>
                <a:path w="4668" h="5833" extrusionOk="0">
                  <a:moveTo>
                    <a:pt x="3638" y="1"/>
                  </a:moveTo>
                  <a:cubicBezTo>
                    <a:pt x="3480" y="1"/>
                    <a:pt x="3315" y="11"/>
                    <a:pt x="3150" y="38"/>
                  </a:cubicBezTo>
                  <a:cubicBezTo>
                    <a:pt x="2876" y="82"/>
                    <a:pt x="2616" y="169"/>
                    <a:pt x="2370" y="270"/>
                  </a:cubicBezTo>
                  <a:cubicBezTo>
                    <a:pt x="1864" y="501"/>
                    <a:pt x="1474" y="833"/>
                    <a:pt x="1200" y="1108"/>
                  </a:cubicBezTo>
                  <a:cubicBezTo>
                    <a:pt x="1070" y="1252"/>
                    <a:pt x="969" y="1382"/>
                    <a:pt x="896" y="1469"/>
                  </a:cubicBezTo>
                  <a:cubicBezTo>
                    <a:pt x="824" y="1556"/>
                    <a:pt x="781" y="1599"/>
                    <a:pt x="781" y="1599"/>
                  </a:cubicBezTo>
                  <a:cubicBezTo>
                    <a:pt x="781" y="1599"/>
                    <a:pt x="752" y="1657"/>
                    <a:pt x="694" y="1758"/>
                  </a:cubicBezTo>
                  <a:cubicBezTo>
                    <a:pt x="636" y="1845"/>
                    <a:pt x="550" y="1989"/>
                    <a:pt x="463" y="2162"/>
                  </a:cubicBezTo>
                  <a:cubicBezTo>
                    <a:pt x="376" y="2336"/>
                    <a:pt x="290" y="2553"/>
                    <a:pt x="203" y="2784"/>
                  </a:cubicBezTo>
                  <a:cubicBezTo>
                    <a:pt x="116" y="3015"/>
                    <a:pt x="58" y="3289"/>
                    <a:pt x="29" y="3564"/>
                  </a:cubicBezTo>
                  <a:cubicBezTo>
                    <a:pt x="1" y="3838"/>
                    <a:pt x="1" y="4127"/>
                    <a:pt x="44" y="4402"/>
                  </a:cubicBezTo>
                  <a:cubicBezTo>
                    <a:pt x="73" y="4677"/>
                    <a:pt x="145" y="4937"/>
                    <a:pt x="246" y="5168"/>
                  </a:cubicBezTo>
                  <a:cubicBezTo>
                    <a:pt x="333" y="5385"/>
                    <a:pt x="477" y="5558"/>
                    <a:pt x="564" y="5673"/>
                  </a:cubicBezTo>
                  <a:cubicBezTo>
                    <a:pt x="665" y="5775"/>
                    <a:pt x="737" y="5832"/>
                    <a:pt x="737" y="5832"/>
                  </a:cubicBezTo>
                  <a:cubicBezTo>
                    <a:pt x="752" y="5818"/>
                    <a:pt x="709" y="5746"/>
                    <a:pt x="636" y="5645"/>
                  </a:cubicBezTo>
                  <a:cubicBezTo>
                    <a:pt x="564" y="5515"/>
                    <a:pt x="463" y="5356"/>
                    <a:pt x="405" y="5139"/>
                  </a:cubicBezTo>
                  <a:cubicBezTo>
                    <a:pt x="261" y="4734"/>
                    <a:pt x="246" y="4185"/>
                    <a:pt x="333" y="3680"/>
                  </a:cubicBezTo>
                  <a:cubicBezTo>
                    <a:pt x="391" y="3419"/>
                    <a:pt x="448" y="3188"/>
                    <a:pt x="550" y="2972"/>
                  </a:cubicBezTo>
                  <a:cubicBezTo>
                    <a:pt x="636" y="2755"/>
                    <a:pt x="737" y="2567"/>
                    <a:pt x="839" y="2408"/>
                  </a:cubicBezTo>
                  <a:cubicBezTo>
                    <a:pt x="925" y="2249"/>
                    <a:pt x="1012" y="2119"/>
                    <a:pt x="1070" y="2032"/>
                  </a:cubicBezTo>
                  <a:cubicBezTo>
                    <a:pt x="1128" y="1946"/>
                    <a:pt x="1171" y="1888"/>
                    <a:pt x="1171" y="1888"/>
                  </a:cubicBezTo>
                  <a:cubicBezTo>
                    <a:pt x="1171" y="1888"/>
                    <a:pt x="1200" y="1845"/>
                    <a:pt x="1258" y="1758"/>
                  </a:cubicBezTo>
                  <a:cubicBezTo>
                    <a:pt x="1330" y="1671"/>
                    <a:pt x="1417" y="1541"/>
                    <a:pt x="1532" y="1411"/>
                  </a:cubicBezTo>
                  <a:cubicBezTo>
                    <a:pt x="1763" y="1122"/>
                    <a:pt x="2125" y="790"/>
                    <a:pt x="2558" y="544"/>
                  </a:cubicBezTo>
                  <a:cubicBezTo>
                    <a:pt x="2775" y="429"/>
                    <a:pt x="3020" y="327"/>
                    <a:pt x="3251" y="270"/>
                  </a:cubicBezTo>
                  <a:cubicBezTo>
                    <a:pt x="3497" y="212"/>
                    <a:pt x="3728" y="183"/>
                    <a:pt x="3945" y="169"/>
                  </a:cubicBezTo>
                  <a:cubicBezTo>
                    <a:pt x="3984" y="167"/>
                    <a:pt x="4022" y="167"/>
                    <a:pt x="4059" y="167"/>
                  </a:cubicBezTo>
                  <a:cubicBezTo>
                    <a:pt x="4325" y="167"/>
                    <a:pt x="4529" y="197"/>
                    <a:pt x="4613" y="197"/>
                  </a:cubicBezTo>
                  <a:cubicBezTo>
                    <a:pt x="4642" y="197"/>
                    <a:pt x="4656" y="193"/>
                    <a:pt x="4653" y="183"/>
                  </a:cubicBezTo>
                  <a:cubicBezTo>
                    <a:pt x="4667" y="169"/>
                    <a:pt x="4350" y="38"/>
                    <a:pt x="3902" y="10"/>
                  </a:cubicBezTo>
                  <a:cubicBezTo>
                    <a:pt x="3817" y="4"/>
                    <a:pt x="3729" y="1"/>
                    <a:pt x="3638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3"/>
            <p:cNvSpPr/>
            <p:nvPr/>
          </p:nvSpPr>
          <p:spPr>
            <a:xfrm>
              <a:off x="316613" y="392800"/>
              <a:ext cx="116325" cy="145650"/>
            </a:xfrm>
            <a:custGeom>
              <a:avLst/>
              <a:gdLst/>
              <a:ahLst/>
              <a:cxnLst/>
              <a:rect l="l" t="t" r="r" b="b"/>
              <a:pathLst>
                <a:path w="4653" h="5826" extrusionOk="0">
                  <a:moveTo>
                    <a:pt x="3646" y="0"/>
                  </a:moveTo>
                  <a:cubicBezTo>
                    <a:pt x="3486" y="0"/>
                    <a:pt x="3318" y="16"/>
                    <a:pt x="3150" y="44"/>
                  </a:cubicBezTo>
                  <a:cubicBezTo>
                    <a:pt x="2876" y="88"/>
                    <a:pt x="2616" y="160"/>
                    <a:pt x="2370" y="275"/>
                  </a:cubicBezTo>
                  <a:cubicBezTo>
                    <a:pt x="1864" y="492"/>
                    <a:pt x="1460" y="839"/>
                    <a:pt x="1200" y="1113"/>
                  </a:cubicBezTo>
                  <a:cubicBezTo>
                    <a:pt x="1070" y="1244"/>
                    <a:pt x="968" y="1374"/>
                    <a:pt x="896" y="1460"/>
                  </a:cubicBezTo>
                  <a:cubicBezTo>
                    <a:pt x="824" y="1547"/>
                    <a:pt x="781" y="1605"/>
                    <a:pt x="781" y="1605"/>
                  </a:cubicBezTo>
                  <a:cubicBezTo>
                    <a:pt x="781" y="1605"/>
                    <a:pt x="752" y="1663"/>
                    <a:pt x="694" y="1749"/>
                  </a:cubicBezTo>
                  <a:cubicBezTo>
                    <a:pt x="636" y="1850"/>
                    <a:pt x="549" y="1995"/>
                    <a:pt x="463" y="2168"/>
                  </a:cubicBezTo>
                  <a:cubicBezTo>
                    <a:pt x="376" y="2342"/>
                    <a:pt x="289" y="2544"/>
                    <a:pt x="203" y="2790"/>
                  </a:cubicBezTo>
                  <a:cubicBezTo>
                    <a:pt x="116" y="3021"/>
                    <a:pt x="58" y="3281"/>
                    <a:pt x="29" y="3570"/>
                  </a:cubicBezTo>
                  <a:cubicBezTo>
                    <a:pt x="0" y="3844"/>
                    <a:pt x="0" y="4133"/>
                    <a:pt x="44" y="4408"/>
                  </a:cubicBezTo>
                  <a:cubicBezTo>
                    <a:pt x="73" y="4682"/>
                    <a:pt x="145" y="4942"/>
                    <a:pt x="246" y="5159"/>
                  </a:cubicBezTo>
                  <a:cubicBezTo>
                    <a:pt x="333" y="5390"/>
                    <a:pt x="477" y="5564"/>
                    <a:pt x="564" y="5679"/>
                  </a:cubicBezTo>
                  <a:cubicBezTo>
                    <a:pt x="655" y="5770"/>
                    <a:pt x="710" y="5826"/>
                    <a:pt x="731" y="5826"/>
                  </a:cubicBezTo>
                  <a:cubicBezTo>
                    <a:pt x="734" y="5826"/>
                    <a:pt x="736" y="5825"/>
                    <a:pt x="737" y="5824"/>
                  </a:cubicBezTo>
                  <a:cubicBezTo>
                    <a:pt x="752" y="5824"/>
                    <a:pt x="708" y="5752"/>
                    <a:pt x="636" y="5636"/>
                  </a:cubicBezTo>
                  <a:cubicBezTo>
                    <a:pt x="564" y="5520"/>
                    <a:pt x="463" y="5361"/>
                    <a:pt x="405" y="5145"/>
                  </a:cubicBezTo>
                  <a:cubicBezTo>
                    <a:pt x="260" y="4726"/>
                    <a:pt x="246" y="4177"/>
                    <a:pt x="333" y="3671"/>
                  </a:cubicBezTo>
                  <a:cubicBezTo>
                    <a:pt x="376" y="3425"/>
                    <a:pt x="448" y="3180"/>
                    <a:pt x="549" y="2977"/>
                  </a:cubicBezTo>
                  <a:cubicBezTo>
                    <a:pt x="636" y="2761"/>
                    <a:pt x="737" y="2558"/>
                    <a:pt x="824" y="2399"/>
                  </a:cubicBezTo>
                  <a:cubicBezTo>
                    <a:pt x="925" y="2240"/>
                    <a:pt x="1012" y="2110"/>
                    <a:pt x="1070" y="2024"/>
                  </a:cubicBezTo>
                  <a:cubicBezTo>
                    <a:pt x="1127" y="1937"/>
                    <a:pt x="1171" y="1894"/>
                    <a:pt x="1171" y="1894"/>
                  </a:cubicBezTo>
                  <a:cubicBezTo>
                    <a:pt x="1171" y="1894"/>
                    <a:pt x="1200" y="1836"/>
                    <a:pt x="1257" y="1749"/>
                  </a:cubicBezTo>
                  <a:cubicBezTo>
                    <a:pt x="1330" y="1663"/>
                    <a:pt x="1416" y="1547"/>
                    <a:pt x="1532" y="1402"/>
                  </a:cubicBezTo>
                  <a:cubicBezTo>
                    <a:pt x="1763" y="1128"/>
                    <a:pt x="2124" y="781"/>
                    <a:pt x="2558" y="550"/>
                  </a:cubicBezTo>
                  <a:cubicBezTo>
                    <a:pt x="2774" y="420"/>
                    <a:pt x="3020" y="333"/>
                    <a:pt x="3251" y="261"/>
                  </a:cubicBezTo>
                  <a:cubicBezTo>
                    <a:pt x="3497" y="203"/>
                    <a:pt x="3728" y="174"/>
                    <a:pt x="3930" y="174"/>
                  </a:cubicBezTo>
                  <a:cubicBezTo>
                    <a:pt x="3978" y="173"/>
                    <a:pt x="4025" y="172"/>
                    <a:pt x="4069" y="172"/>
                  </a:cubicBezTo>
                  <a:cubicBezTo>
                    <a:pt x="4335" y="172"/>
                    <a:pt x="4537" y="197"/>
                    <a:pt x="4616" y="197"/>
                  </a:cubicBezTo>
                  <a:cubicBezTo>
                    <a:pt x="4640" y="197"/>
                    <a:pt x="4653" y="195"/>
                    <a:pt x="4653" y="189"/>
                  </a:cubicBezTo>
                  <a:cubicBezTo>
                    <a:pt x="4653" y="160"/>
                    <a:pt x="4349" y="44"/>
                    <a:pt x="3901" y="15"/>
                  </a:cubicBezTo>
                  <a:cubicBezTo>
                    <a:pt x="3820" y="5"/>
                    <a:pt x="3734" y="0"/>
                    <a:pt x="3646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3"/>
            <p:cNvSpPr/>
            <p:nvPr/>
          </p:nvSpPr>
          <p:spPr>
            <a:xfrm>
              <a:off x="246538" y="405100"/>
              <a:ext cx="503200" cy="454800"/>
            </a:xfrm>
            <a:custGeom>
              <a:avLst/>
              <a:gdLst/>
              <a:ahLst/>
              <a:cxnLst/>
              <a:rect l="l" t="t" r="r" b="b"/>
              <a:pathLst>
                <a:path w="20128" h="18192" extrusionOk="0">
                  <a:moveTo>
                    <a:pt x="593" y="0"/>
                  </a:moveTo>
                  <a:cubicBezTo>
                    <a:pt x="0" y="1301"/>
                    <a:pt x="116" y="2673"/>
                    <a:pt x="954" y="3323"/>
                  </a:cubicBezTo>
                  <a:cubicBezTo>
                    <a:pt x="997" y="3352"/>
                    <a:pt x="1041" y="3396"/>
                    <a:pt x="1084" y="3425"/>
                  </a:cubicBezTo>
                  <a:lnTo>
                    <a:pt x="20127" y="18191"/>
                  </a:lnTo>
                  <a:cubicBezTo>
                    <a:pt x="20084" y="17888"/>
                    <a:pt x="20055" y="17570"/>
                    <a:pt x="20041" y="17252"/>
                  </a:cubicBezTo>
                  <a:cubicBezTo>
                    <a:pt x="19636" y="17006"/>
                    <a:pt x="19231" y="16732"/>
                    <a:pt x="18841" y="16457"/>
                  </a:cubicBezTo>
                  <a:cubicBezTo>
                    <a:pt x="16558" y="14882"/>
                    <a:pt x="14377" y="13076"/>
                    <a:pt x="12209" y="11328"/>
                  </a:cubicBezTo>
                  <a:cubicBezTo>
                    <a:pt x="9262" y="8944"/>
                    <a:pt x="6300" y="6459"/>
                    <a:pt x="3685" y="3714"/>
                  </a:cubicBezTo>
                  <a:cubicBezTo>
                    <a:pt x="2558" y="2529"/>
                    <a:pt x="1561" y="1272"/>
                    <a:pt x="593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3"/>
            <p:cNvSpPr/>
            <p:nvPr/>
          </p:nvSpPr>
          <p:spPr>
            <a:xfrm>
              <a:off x="367913" y="346925"/>
              <a:ext cx="572550" cy="551625"/>
            </a:xfrm>
            <a:custGeom>
              <a:avLst/>
              <a:gdLst/>
              <a:ahLst/>
              <a:cxnLst/>
              <a:rect l="l" t="t" r="r" b="b"/>
              <a:pathLst>
                <a:path w="22902" h="22065" extrusionOk="0">
                  <a:moveTo>
                    <a:pt x="0" y="1"/>
                  </a:moveTo>
                  <a:lnTo>
                    <a:pt x="0" y="1"/>
                  </a:lnTo>
                  <a:cubicBezTo>
                    <a:pt x="809" y="651"/>
                    <a:pt x="1633" y="1301"/>
                    <a:pt x="2442" y="1952"/>
                  </a:cubicBezTo>
                  <a:cubicBezTo>
                    <a:pt x="3251" y="2602"/>
                    <a:pt x="4060" y="3252"/>
                    <a:pt x="4884" y="3888"/>
                  </a:cubicBezTo>
                  <a:lnTo>
                    <a:pt x="7325" y="5824"/>
                  </a:lnTo>
                  <a:lnTo>
                    <a:pt x="9782" y="7731"/>
                  </a:lnTo>
                  <a:lnTo>
                    <a:pt x="12224" y="9653"/>
                  </a:lnTo>
                  <a:cubicBezTo>
                    <a:pt x="13047" y="10288"/>
                    <a:pt x="13871" y="10924"/>
                    <a:pt x="14694" y="11560"/>
                  </a:cubicBezTo>
                  <a:lnTo>
                    <a:pt x="17165" y="13453"/>
                  </a:lnTo>
                  <a:cubicBezTo>
                    <a:pt x="17966" y="14082"/>
                    <a:pt x="18781" y="14712"/>
                    <a:pt x="19597" y="15341"/>
                  </a:cubicBezTo>
                  <a:lnTo>
                    <a:pt x="19597" y="15341"/>
                  </a:lnTo>
                  <a:lnTo>
                    <a:pt x="21225" y="18683"/>
                  </a:lnTo>
                  <a:cubicBezTo>
                    <a:pt x="21774" y="19810"/>
                    <a:pt x="22323" y="20937"/>
                    <a:pt x="22901" y="22064"/>
                  </a:cubicBezTo>
                  <a:cubicBezTo>
                    <a:pt x="22395" y="20923"/>
                    <a:pt x="21875" y="19796"/>
                    <a:pt x="21355" y="18654"/>
                  </a:cubicBezTo>
                  <a:lnTo>
                    <a:pt x="19795" y="15259"/>
                  </a:lnTo>
                  <a:lnTo>
                    <a:pt x="19780" y="15215"/>
                  </a:lnTo>
                  <a:lnTo>
                    <a:pt x="19751" y="15201"/>
                  </a:lnTo>
                  <a:cubicBezTo>
                    <a:pt x="18928" y="14551"/>
                    <a:pt x="18119" y="13915"/>
                    <a:pt x="17295" y="13265"/>
                  </a:cubicBezTo>
                  <a:lnTo>
                    <a:pt x="14839" y="11358"/>
                  </a:lnTo>
                  <a:cubicBezTo>
                    <a:pt x="14015" y="10722"/>
                    <a:pt x="13206" y="10072"/>
                    <a:pt x="12383" y="9450"/>
                  </a:cubicBezTo>
                  <a:lnTo>
                    <a:pt x="9912" y="7543"/>
                  </a:lnTo>
                  <a:lnTo>
                    <a:pt x="7456" y="5636"/>
                  </a:lnTo>
                  <a:lnTo>
                    <a:pt x="4970" y="3758"/>
                  </a:lnTo>
                  <a:cubicBezTo>
                    <a:pt x="4147" y="3122"/>
                    <a:pt x="3323" y="2501"/>
                    <a:pt x="2500" y="1879"/>
                  </a:cubicBezTo>
                  <a:cubicBezTo>
                    <a:pt x="1662" y="1244"/>
                    <a:pt x="838" y="622"/>
                    <a:pt x="0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8" name="Google Shape;1318;p33"/>
          <p:cNvGrpSpPr/>
          <p:nvPr/>
        </p:nvGrpSpPr>
        <p:grpSpPr>
          <a:xfrm>
            <a:off x="7813306" y="4001927"/>
            <a:ext cx="1330692" cy="1284767"/>
            <a:chOff x="7826524" y="3967862"/>
            <a:chExt cx="1422439" cy="1373348"/>
          </a:xfrm>
        </p:grpSpPr>
        <p:sp>
          <p:nvSpPr>
            <p:cNvPr id="1319" name="Google Shape;1319;p33"/>
            <p:cNvSpPr/>
            <p:nvPr/>
          </p:nvSpPr>
          <p:spPr>
            <a:xfrm rot="4135454">
              <a:off x="8018460" y="4092451"/>
              <a:ext cx="1038569" cy="1124168"/>
            </a:xfrm>
            <a:custGeom>
              <a:avLst/>
              <a:gdLst/>
              <a:ahLst/>
              <a:cxnLst/>
              <a:rect l="l" t="t" r="r" b="b"/>
              <a:pathLst>
                <a:path w="41543" h="44967" extrusionOk="0">
                  <a:moveTo>
                    <a:pt x="19242" y="18557"/>
                  </a:moveTo>
                  <a:lnTo>
                    <a:pt x="28007" y="23031"/>
                  </a:lnTo>
                  <a:cubicBezTo>
                    <a:pt x="27939" y="23122"/>
                    <a:pt x="26455" y="25177"/>
                    <a:pt x="25770" y="26135"/>
                  </a:cubicBezTo>
                  <a:lnTo>
                    <a:pt x="24264" y="28235"/>
                  </a:lnTo>
                  <a:lnTo>
                    <a:pt x="19242" y="18557"/>
                  </a:lnTo>
                  <a:close/>
                  <a:moveTo>
                    <a:pt x="2443" y="0"/>
                  </a:moveTo>
                  <a:cubicBezTo>
                    <a:pt x="1849" y="0"/>
                    <a:pt x="1279" y="229"/>
                    <a:pt x="845" y="662"/>
                  </a:cubicBezTo>
                  <a:cubicBezTo>
                    <a:pt x="183" y="1347"/>
                    <a:pt x="0" y="2397"/>
                    <a:pt x="457" y="3242"/>
                  </a:cubicBezTo>
                  <a:lnTo>
                    <a:pt x="21022" y="43756"/>
                  </a:lnTo>
                  <a:cubicBezTo>
                    <a:pt x="21388" y="44441"/>
                    <a:pt x="22072" y="44898"/>
                    <a:pt x="22849" y="44966"/>
                  </a:cubicBezTo>
                  <a:lnTo>
                    <a:pt x="23008" y="44966"/>
                  </a:lnTo>
                  <a:cubicBezTo>
                    <a:pt x="23739" y="44966"/>
                    <a:pt x="24401" y="44624"/>
                    <a:pt x="24834" y="44030"/>
                  </a:cubicBezTo>
                  <a:cubicBezTo>
                    <a:pt x="26432" y="41793"/>
                    <a:pt x="40629" y="22095"/>
                    <a:pt x="41063" y="21433"/>
                  </a:cubicBezTo>
                  <a:cubicBezTo>
                    <a:pt x="41428" y="20886"/>
                    <a:pt x="41542" y="20224"/>
                    <a:pt x="41360" y="19607"/>
                  </a:cubicBezTo>
                  <a:cubicBezTo>
                    <a:pt x="41200" y="18991"/>
                    <a:pt x="40766" y="18466"/>
                    <a:pt x="40196" y="18169"/>
                  </a:cubicBezTo>
                  <a:lnTo>
                    <a:pt x="3424" y="229"/>
                  </a:lnTo>
                  <a:cubicBezTo>
                    <a:pt x="3105" y="69"/>
                    <a:pt x="2762" y="0"/>
                    <a:pt x="24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lt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3"/>
            <p:cNvSpPr/>
            <p:nvPr/>
          </p:nvSpPr>
          <p:spPr>
            <a:xfrm rot="4135454">
              <a:off x="8078596" y="4149706"/>
              <a:ext cx="919319" cy="1012319"/>
            </a:xfrm>
            <a:custGeom>
              <a:avLst/>
              <a:gdLst/>
              <a:ahLst/>
              <a:cxnLst/>
              <a:rect l="l" t="t" r="r" b="b"/>
              <a:pathLst>
                <a:path w="36773" h="40493" extrusionOk="0">
                  <a:moveTo>
                    <a:pt x="11596" y="11139"/>
                  </a:moveTo>
                  <a:lnTo>
                    <a:pt x="28898" y="19995"/>
                  </a:lnTo>
                  <a:cubicBezTo>
                    <a:pt x="28669" y="20315"/>
                    <a:pt x="21502" y="30221"/>
                    <a:pt x="21502" y="30221"/>
                  </a:cubicBezTo>
                  <a:lnTo>
                    <a:pt x="11596" y="11139"/>
                  </a:lnTo>
                  <a:close/>
                  <a:moveTo>
                    <a:pt x="1" y="0"/>
                  </a:moveTo>
                  <a:lnTo>
                    <a:pt x="20566" y="40492"/>
                  </a:lnTo>
                  <a:cubicBezTo>
                    <a:pt x="20566" y="40492"/>
                    <a:pt x="36339" y="18603"/>
                    <a:pt x="36772" y="1794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3"/>
            <p:cNvSpPr/>
            <p:nvPr/>
          </p:nvSpPr>
          <p:spPr>
            <a:xfrm rot="4135454">
              <a:off x="8451218" y="4528834"/>
              <a:ext cx="461672" cy="254523"/>
            </a:xfrm>
            <a:custGeom>
              <a:avLst/>
              <a:gdLst/>
              <a:ahLst/>
              <a:cxnLst/>
              <a:rect l="l" t="t" r="r" b="b"/>
              <a:pathLst>
                <a:path w="18467" h="10181" extrusionOk="0">
                  <a:moveTo>
                    <a:pt x="1" y="0"/>
                  </a:moveTo>
                  <a:lnTo>
                    <a:pt x="526" y="1438"/>
                  </a:lnTo>
                  <a:lnTo>
                    <a:pt x="17668" y="10180"/>
                  </a:lnTo>
                  <a:cubicBezTo>
                    <a:pt x="18033" y="9655"/>
                    <a:pt x="18421" y="9336"/>
                    <a:pt x="18466" y="929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3"/>
            <p:cNvSpPr/>
            <p:nvPr/>
          </p:nvSpPr>
          <p:spPr>
            <a:xfrm rot="4135454">
              <a:off x="8078596" y="4149706"/>
              <a:ext cx="919319" cy="1012319"/>
            </a:xfrm>
            <a:custGeom>
              <a:avLst/>
              <a:gdLst/>
              <a:ahLst/>
              <a:cxnLst/>
              <a:rect l="l" t="t" r="r" b="b"/>
              <a:pathLst>
                <a:path w="36773" h="40493" extrusionOk="0">
                  <a:moveTo>
                    <a:pt x="1" y="0"/>
                  </a:moveTo>
                  <a:lnTo>
                    <a:pt x="20566" y="40492"/>
                  </a:lnTo>
                  <a:cubicBezTo>
                    <a:pt x="20566" y="40492"/>
                    <a:pt x="36339" y="18603"/>
                    <a:pt x="36772" y="17941"/>
                  </a:cubicBezTo>
                  <a:lnTo>
                    <a:pt x="36293" y="17713"/>
                  </a:lnTo>
                  <a:cubicBezTo>
                    <a:pt x="33234" y="21981"/>
                    <a:pt x="20749" y="39351"/>
                    <a:pt x="20749" y="39351"/>
                  </a:cubicBezTo>
                  <a:lnTo>
                    <a:pt x="1005" y="48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3"/>
            <p:cNvSpPr/>
            <p:nvPr/>
          </p:nvSpPr>
          <p:spPr>
            <a:xfrm rot="4135454">
              <a:off x="8117307" y="4579700"/>
              <a:ext cx="585496" cy="608896"/>
            </a:xfrm>
            <a:custGeom>
              <a:avLst/>
              <a:gdLst/>
              <a:ahLst/>
              <a:cxnLst/>
              <a:rect l="l" t="t" r="r" b="b"/>
              <a:pathLst>
                <a:path w="23420" h="24356" extrusionOk="0">
                  <a:moveTo>
                    <a:pt x="19722" y="1"/>
                  </a:moveTo>
                  <a:cubicBezTo>
                    <a:pt x="18923" y="1051"/>
                    <a:pt x="18124" y="2078"/>
                    <a:pt x="17325" y="3105"/>
                  </a:cubicBezTo>
                  <a:cubicBezTo>
                    <a:pt x="16321" y="4086"/>
                    <a:pt x="15293" y="4977"/>
                    <a:pt x="14198" y="5753"/>
                  </a:cubicBezTo>
                  <a:cubicBezTo>
                    <a:pt x="12052" y="8697"/>
                    <a:pt x="8149" y="14084"/>
                    <a:pt x="8149" y="14084"/>
                  </a:cubicBezTo>
                  <a:lnTo>
                    <a:pt x="5730" y="9428"/>
                  </a:lnTo>
                  <a:cubicBezTo>
                    <a:pt x="3926" y="9656"/>
                    <a:pt x="2123" y="9907"/>
                    <a:pt x="320" y="10158"/>
                  </a:cubicBezTo>
                  <a:cubicBezTo>
                    <a:pt x="206" y="10158"/>
                    <a:pt x="115" y="10135"/>
                    <a:pt x="0" y="10135"/>
                  </a:cubicBezTo>
                  <a:lnTo>
                    <a:pt x="7213" y="24355"/>
                  </a:lnTo>
                  <a:cubicBezTo>
                    <a:pt x="7213" y="24355"/>
                    <a:pt x="22986" y="2466"/>
                    <a:pt x="23419" y="1804"/>
                  </a:cubicBezTo>
                  <a:lnTo>
                    <a:pt x="19722" y="1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3"/>
            <p:cNvSpPr/>
            <p:nvPr/>
          </p:nvSpPr>
          <p:spPr>
            <a:xfrm rot="4135454">
              <a:off x="8618741" y="4141666"/>
              <a:ext cx="98174" cy="372648"/>
            </a:xfrm>
            <a:custGeom>
              <a:avLst/>
              <a:gdLst/>
              <a:ahLst/>
              <a:cxnLst/>
              <a:rect l="l" t="t" r="r" b="b"/>
              <a:pathLst>
                <a:path w="3927" h="14906" extrusionOk="0">
                  <a:moveTo>
                    <a:pt x="594" y="0"/>
                  </a:moveTo>
                  <a:lnTo>
                    <a:pt x="0" y="8674"/>
                  </a:lnTo>
                  <a:lnTo>
                    <a:pt x="3173" y="14905"/>
                  </a:lnTo>
                  <a:lnTo>
                    <a:pt x="3926" y="1621"/>
                  </a:lnTo>
                  <a:lnTo>
                    <a:pt x="594" y="0"/>
                  </a:ln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3"/>
            <p:cNvSpPr/>
            <p:nvPr/>
          </p:nvSpPr>
          <p:spPr>
            <a:xfrm rot="4135454">
              <a:off x="8675107" y="4407226"/>
              <a:ext cx="132999" cy="197449"/>
            </a:xfrm>
            <a:custGeom>
              <a:avLst/>
              <a:gdLst/>
              <a:ahLst/>
              <a:cxnLst/>
              <a:rect l="l" t="t" r="r" b="b"/>
              <a:pathLst>
                <a:path w="5320" h="7898" extrusionOk="0">
                  <a:moveTo>
                    <a:pt x="366" y="0"/>
                  </a:moveTo>
                  <a:lnTo>
                    <a:pt x="1" y="5341"/>
                  </a:lnTo>
                  <a:lnTo>
                    <a:pt x="5000" y="7898"/>
                  </a:lnTo>
                  <a:lnTo>
                    <a:pt x="5319" y="2420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3"/>
            <p:cNvSpPr/>
            <p:nvPr/>
          </p:nvSpPr>
          <p:spPr>
            <a:xfrm rot="4135454">
              <a:off x="8362418" y="4357892"/>
              <a:ext cx="134674" cy="493047"/>
            </a:xfrm>
            <a:custGeom>
              <a:avLst/>
              <a:gdLst/>
              <a:ahLst/>
              <a:cxnLst/>
              <a:rect l="l" t="t" r="r" b="b"/>
              <a:pathLst>
                <a:path w="5387" h="19722" extrusionOk="0">
                  <a:moveTo>
                    <a:pt x="708" y="0"/>
                  </a:moveTo>
                  <a:lnTo>
                    <a:pt x="0" y="10340"/>
                  </a:lnTo>
                  <a:lnTo>
                    <a:pt x="4771" y="19721"/>
                  </a:lnTo>
                  <a:lnTo>
                    <a:pt x="5387" y="899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3"/>
            <p:cNvSpPr/>
            <p:nvPr/>
          </p:nvSpPr>
          <p:spPr>
            <a:xfrm rot="4135454">
              <a:off x="8497235" y="4705691"/>
              <a:ext cx="156949" cy="470797"/>
            </a:xfrm>
            <a:custGeom>
              <a:avLst/>
              <a:gdLst/>
              <a:ahLst/>
              <a:cxnLst/>
              <a:rect l="l" t="t" r="r" b="b"/>
              <a:pathLst>
                <a:path w="6278" h="18832" extrusionOk="0">
                  <a:moveTo>
                    <a:pt x="1301" y="1"/>
                  </a:moveTo>
                  <a:lnTo>
                    <a:pt x="913" y="5661"/>
                  </a:lnTo>
                  <a:lnTo>
                    <a:pt x="2466" y="6460"/>
                  </a:lnTo>
                  <a:cubicBezTo>
                    <a:pt x="2397" y="6574"/>
                    <a:pt x="1667" y="7579"/>
                    <a:pt x="685" y="8925"/>
                  </a:cubicBezTo>
                  <a:lnTo>
                    <a:pt x="0" y="18831"/>
                  </a:lnTo>
                  <a:cubicBezTo>
                    <a:pt x="1918" y="16161"/>
                    <a:pt x="3995" y="13262"/>
                    <a:pt x="5798" y="10751"/>
                  </a:cubicBezTo>
                  <a:lnTo>
                    <a:pt x="6277" y="2420"/>
                  </a:lnTo>
                  <a:lnTo>
                    <a:pt x="1301" y="1"/>
                  </a:ln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p34"/>
          <p:cNvSpPr/>
          <p:nvPr/>
        </p:nvSpPr>
        <p:spPr>
          <a:xfrm rot="-10021120">
            <a:off x="-1142978" y="-1784206"/>
            <a:ext cx="3959628" cy="6302395"/>
          </a:xfrm>
          <a:custGeom>
            <a:avLst/>
            <a:gdLst/>
            <a:ahLst/>
            <a:cxnLst/>
            <a:rect l="l" t="t" r="r" b="b"/>
            <a:pathLst>
              <a:path w="76579" h="121888" extrusionOk="0">
                <a:moveTo>
                  <a:pt x="76579" y="1"/>
                </a:moveTo>
                <a:cubicBezTo>
                  <a:pt x="61514" y="982"/>
                  <a:pt x="48435" y="15864"/>
                  <a:pt x="45331" y="29788"/>
                </a:cubicBezTo>
                <a:cubicBezTo>
                  <a:pt x="43094" y="39694"/>
                  <a:pt x="45126" y="48642"/>
                  <a:pt x="46518" y="58365"/>
                </a:cubicBezTo>
                <a:cubicBezTo>
                  <a:pt x="47340" y="63912"/>
                  <a:pt x="48070" y="68865"/>
                  <a:pt x="43574" y="73019"/>
                </a:cubicBezTo>
                <a:cubicBezTo>
                  <a:pt x="32070" y="83633"/>
                  <a:pt x="13992" y="82514"/>
                  <a:pt x="4268" y="96529"/>
                </a:cubicBezTo>
                <a:cubicBezTo>
                  <a:pt x="183" y="102441"/>
                  <a:pt x="0" y="108855"/>
                  <a:pt x="2009" y="115565"/>
                </a:cubicBezTo>
                <a:cubicBezTo>
                  <a:pt x="2579" y="117528"/>
                  <a:pt x="3538" y="119697"/>
                  <a:pt x="4291" y="121888"/>
                </a:cubicBezTo>
                <a:lnTo>
                  <a:pt x="72927" y="121888"/>
                </a:lnTo>
                <a:cubicBezTo>
                  <a:pt x="74936" y="121888"/>
                  <a:pt x="76579" y="120244"/>
                  <a:pt x="76579" y="118259"/>
                </a:cubicBezTo>
                <a:lnTo>
                  <a:pt x="76579" y="47340"/>
                </a:lnTo>
                <a:lnTo>
                  <a:pt x="76579" y="24675"/>
                </a:lnTo>
                <a:lnTo>
                  <a:pt x="7657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0" name="Google Shape;1330;p34"/>
          <p:cNvSpPr/>
          <p:nvPr/>
        </p:nvSpPr>
        <p:spPr>
          <a:xfrm rot="10145167">
            <a:off x="4437714" y="-1329256"/>
            <a:ext cx="4908668" cy="4859080"/>
          </a:xfrm>
          <a:custGeom>
            <a:avLst/>
            <a:gdLst/>
            <a:ahLst/>
            <a:cxnLst/>
            <a:rect l="l" t="t" r="r" b="b"/>
            <a:pathLst>
              <a:path w="94931" h="93972" extrusionOk="0">
                <a:moveTo>
                  <a:pt x="0" y="0"/>
                </a:moveTo>
                <a:lnTo>
                  <a:pt x="0" y="90343"/>
                </a:lnTo>
                <a:cubicBezTo>
                  <a:pt x="0" y="92328"/>
                  <a:pt x="1644" y="93972"/>
                  <a:pt x="3652" y="93972"/>
                </a:cubicBezTo>
                <a:lnTo>
                  <a:pt x="93356" y="93972"/>
                </a:lnTo>
                <a:cubicBezTo>
                  <a:pt x="93333" y="93903"/>
                  <a:pt x="93310" y="93835"/>
                  <a:pt x="93287" y="93766"/>
                </a:cubicBezTo>
                <a:cubicBezTo>
                  <a:pt x="91667" y="88151"/>
                  <a:pt x="94931" y="82148"/>
                  <a:pt x="93926" y="76625"/>
                </a:cubicBezTo>
                <a:cubicBezTo>
                  <a:pt x="92808" y="70599"/>
                  <a:pt x="88015" y="66079"/>
                  <a:pt x="83062" y="62907"/>
                </a:cubicBezTo>
                <a:cubicBezTo>
                  <a:pt x="77529" y="59358"/>
                  <a:pt x="71634" y="58439"/>
                  <a:pt x="65587" y="58439"/>
                </a:cubicBezTo>
                <a:cubicBezTo>
                  <a:pt x="59099" y="58439"/>
                  <a:pt x="52437" y="59497"/>
                  <a:pt x="45859" y="59497"/>
                </a:cubicBezTo>
                <a:cubicBezTo>
                  <a:pt x="41851" y="59497"/>
                  <a:pt x="37874" y="59104"/>
                  <a:pt x="33987" y="57839"/>
                </a:cubicBezTo>
                <a:cubicBezTo>
                  <a:pt x="15362" y="51768"/>
                  <a:pt x="16937" y="34832"/>
                  <a:pt x="12189" y="18991"/>
                </a:cubicBezTo>
                <a:cubicBezTo>
                  <a:pt x="10021" y="11732"/>
                  <a:pt x="5729" y="4953"/>
                  <a:pt x="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1" name="Google Shape;1331;p34"/>
          <p:cNvSpPr/>
          <p:nvPr/>
        </p:nvSpPr>
        <p:spPr>
          <a:xfrm rot="7140305" flipH="1">
            <a:off x="-847508" y="2363773"/>
            <a:ext cx="2047022" cy="3500714"/>
          </a:xfrm>
          <a:custGeom>
            <a:avLst/>
            <a:gdLst/>
            <a:ahLst/>
            <a:cxnLst/>
            <a:rect l="l" t="t" r="r" b="b"/>
            <a:pathLst>
              <a:path w="50947" h="87127" extrusionOk="0">
                <a:moveTo>
                  <a:pt x="579" y="1"/>
                </a:moveTo>
                <a:lnTo>
                  <a:pt x="1" y="59"/>
                </a:lnTo>
                <a:cubicBezTo>
                  <a:pt x="59" y="622"/>
                  <a:pt x="145" y="1229"/>
                  <a:pt x="261" y="1822"/>
                </a:cubicBezTo>
                <a:lnTo>
                  <a:pt x="839" y="1706"/>
                </a:lnTo>
                <a:cubicBezTo>
                  <a:pt x="723" y="1128"/>
                  <a:pt x="637" y="550"/>
                  <a:pt x="579" y="1"/>
                </a:cubicBezTo>
                <a:close/>
                <a:moveTo>
                  <a:pt x="1243" y="3396"/>
                </a:moveTo>
                <a:lnTo>
                  <a:pt x="680" y="3555"/>
                </a:lnTo>
                <a:cubicBezTo>
                  <a:pt x="839" y="4104"/>
                  <a:pt x="1027" y="4682"/>
                  <a:pt x="1229" y="5246"/>
                </a:cubicBezTo>
                <a:lnTo>
                  <a:pt x="1778" y="5044"/>
                </a:lnTo>
                <a:cubicBezTo>
                  <a:pt x="1576" y="4495"/>
                  <a:pt x="1402" y="3931"/>
                  <a:pt x="1243" y="3396"/>
                </a:cubicBezTo>
                <a:close/>
                <a:moveTo>
                  <a:pt x="2428" y="6662"/>
                </a:moveTo>
                <a:lnTo>
                  <a:pt x="1879" y="6893"/>
                </a:lnTo>
                <a:cubicBezTo>
                  <a:pt x="2110" y="7428"/>
                  <a:pt x="2370" y="7962"/>
                  <a:pt x="2645" y="8497"/>
                </a:cubicBezTo>
                <a:lnTo>
                  <a:pt x="3165" y="8237"/>
                </a:lnTo>
                <a:cubicBezTo>
                  <a:pt x="2905" y="7702"/>
                  <a:pt x="2645" y="7182"/>
                  <a:pt x="2428" y="6662"/>
                </a:cubicBezTo>
                <a:close/>
                <a:moveTo>
                  <a:pt x="30216" y="8717"/>
                </a:moveTo>
                <a:cubicBezTo>
                  <a:pt x="29886" y="8717"/>
                  <a:pt x="29549" y="8746"/>
                  <a:pt x="29216" y="8800"/>
                </a:cubicBezTo>
                <a:lnTo>
                  <a:pt x="29303" y="9378"/>
                </a:lnTo>
                <a:cubicBezTo>
                  <a:pt x="29603" y="9326"/>
                  <a:pt x="29899" y="9300"/>
                  <a:pt x="30187" y="9300"/>
                </a:cubicBezTo>
                <a:cubicBezTo>
                  <a:pt x="30454" y="9300"/>
                  <a:pt x="30714" y="9322"/>
                  <a:pt x="30964" y="9364"/>
                </a:cubicBezTo>
                <a:lnTo>
                  <a:pt x="31051" y="8786"/>
                </a:lnTo>
                <a:cubicBezTo>
                  <a:pt x="30783" y="8739"/>
                  <a:pt x="30502" y="8717"/>
                  <a:pt x="30216" y="8717"/>
                </a:cubicBezTo>
                <a:close/>
                <a:moveTo>
                  <a:pt x="27468" y="9349"/>
                </a:moveTo>
                <a:cubicBezTo>
                  <a:pt x="26933" y="9580"/>
                  <a:pt x="26413" y="9884"/>
                  <a:pt x="25893" y="10260"/>
                </a:cubicBezTo>
                <a:lnTo>
                  <a:pt x="26240" y="10736"/>
                </a:lnTo>
                <a:cubicBezTo>
                  <a:pt x="26716" y="10390"/>
                  <a:pt x="27208" y="10101"/>
                  <a:pt x="27713" y="9884"/>
                </a:cubicBezTo>
                <a:lnTo>
                  <a:pt x="27468" y="9349"/>
                </a:lnTo>
                <a:close/>
                <a:moveTo>
                  <a:pt x="32799" y="9450"/>
                </a:moveTo>
                <a:lnTo>
                  <a:pt x="32467" y="9942"/>
                </a:lnTo>
                <a:cubicBezTo>
                  <a:pt x="32929" y="10245"/>
                  <a:pt x="33291" y="10650"/>
                  <a:pt x="33536" y="11127"/>
                </a:cubicBezTo>
                <a:lnTo>
                  <a:pt x="34056" y="10852"/>
                </a:lnTo>
                <a:cubicBezTo>
                  <a:pt x="33767" y="10288"/>
                  <a:pt x="33334" y="9812"/>
                  <a:pt x="32799" y="9450"/>
                </a:cubicBezTo>
                <a:close/>
                <a:moveTo>
                  <a:pt x="4003" y="9754"/>
                </a:moveTo>
                <a:lnTo>
                  <a:pt x="3497" y="10057"/>
                </a:lnTo>
                <a:cubicBezTo>
                  <a:pt x="3786" y="10563"/>
                  <a:pt x="4104" y="11069"/>
                  <a:pt x="4437" y="11560"/>
                </a:cubicBezTo>
                <a:lnTo>
                  <a:pt x="4928" y="11228"/>
                </a:lnTo>
                <a:cubicBezTo>
                  <a:pt x="4596" y="10751"/>
                  <a:pt x="4292" y="10245"/>
                  <a:pt x="4003" y="9754"/>
                </a:cubicBezTo>
                <a:close/>
                <a:moveTo>
                  <a:pt x="24535" y="11430"/>
                </a:moveTo>
                <a:cubicBezTo>
                  <a:pt x="24289" y="11676"/>
                  <a:pt x="24058" y="11921"/>
                  <a:pt x="23827" y="12196"/>
                </a:cubicBezTo>
                <a:cubicBezTo>
                  <a:pt x="23668" y="12384"/>
                  <a:pt x="23509" y="12586"/>
                  <a:pt x="23350" y="12774"/>
                </a:cubicBezTo>
                <a:lnTo>
                  <a:pt x="23812" y="13149"/>
                </a:lnTo>
                <a:cubicBezTo>
                  <a:pt x="23971" y="12947"/>
                  <a:pt x="24116" y="12759"/>
                  <a:pt x="24275" y="12571"/>
                </a:cubicBezTo>
                <a:cubicBezTo>
                  <a:pt x="24491" y="12311"/>
                  <a:pt x="24723" y="12066"/>
                  <a:pt x="24954" y="11849"/>
                </a:cubicBezTo>
                <a:lnTo>
                  <a:pt x="24535" y="11430"/>
                </a:lnTo>
                <a:close/>
                <a:moveTo>
                  <a:pt x="5925" y="12658"/>
                </a:moveTo>
                <a:lnTo>
                  <a:pt x="5448" y="13005"/>
                </a:lnTo>
                <a:cubicBezTo>
                  <a:pt x="5809" y="13482"/>
                  <a:pt x="6170" y="13944"/>
                  <a:pt x="6546" y="14406"/>
                </a:cubicBezTo>
                <a:lnTo>
                  <a:pt x="7008" y="14031"/>
                </a:lnTo>
                <a:cubicBezTo>
                  <a:pt x="6633" y="13583"/>
                  <a:pt x="6272" y="13120"/>
                  <a:pt x="5925" y="12658"/>
                </a:cubicBezTo>
                <a:close/>
                <a:moveTo>
                  <a:pt x="33897" y="12687"/>
                </a:moveTo>
                <a:lnTo>
                  <a:pt x="33897" y="12745"/>
                </a:lnTo>
                <a:cubicBezTo>
                  <a:pt x="33897" y="13236"/>
                  <a:pt x="33811" y="13771"/>
                  <a:pt x="33637" y="14320"/>
                </a:cubicBezTo>
                <a:lnTo>
                  <a:pt x="34186" y="14508"/>
                </a:lnTo>
                <a:cubicBezTo>
                  <a:pt x="34389" y="13901"/>
                  <a:pt x="34490" y="13308"/>
                  <a:pt x="34490" y="12745"/>
                </a:cubicBezTo>
                <a:lnTo>
                  <a:pt x="34490" y="12687"/>
                </a:lnTo>
                <a:close/>
                <a:moveTo>
                  <a:pt x="22310" y="14219"/>
                </a:moveTo>
                <a:cubicBezTo>
                  <a:pt x="21977" y="14724"/>
                  <a:pt x="21659" y="15244"/>
                  <a:pt x="21399" y="15750"/>
                </a:cubicBezTo>
                <a:lnTo>
                  <a:pt x="21905" y="16025"/>
                </a:lnTo>
                <a:cubicBezTo>
                  <a:pt x="22180" y="15533"/>
                  <a:pt x="22469" y="15028"/>
                  <a:pt x="22801" y="14551"/>
                </a:cubicBezTo>
                <a:lnTo>
                  <a:pt x="22310" y="14219"/>
                </a:lnTo>
                <a:close/>
                <a:moveTo>
                  <a:pt x="8150" y="15331"/>
                </a:moveTo>
                <a:lnTo>
                  <a:pt x="7731" y="15736"/>
                </a:lnTo>
                <a:cubicBezTo>
                  <a:pt x="8135" y="16169"/>
                  <a:pt x="8554" y="16588"/>
                  <a:pt x="8973" y="16993"/>
                </a:cubicBezTo>
                <a:lnTo>
                  <a:pt x="9378" y="16574"/>
                </a:lnTo>
                <a:cubicBezTo>
                  <a:pt x="8959" y="16169"/>
                  <a:pt x="8554" y="15765"/>
                  <a:pt x="8150" y="15331"/>
                </a:cubicBezTo>
                <a:close/>
                <a:moveTo>
                  <a:pt x="32929" y="15851"/>
                </a:moveTo>
                <a:cubicBezTo>
                  <a:pt x="32655" y="16328"/>
                  <a:pt x="32337" y="16790"/>
                  <a:pt x="31961" y="17267"/>
                </a:cubicBezTo>
                <a:lnTo>
                  <a:pt x="32409" y="17628"/>
                </a:lnTo>
                <a:cubicBezTo>
                  <a:pt x="32814" y="17137"/>
                  <a:pt x="33161" y="16646"/>
                  <a:pt x="33435" y="16155"/>
                </a:cubicBezTo>
                <a:lnTo>
                  <a:pt x="32929" y="15851"/>
                </a:lnTo>
                <a:close/>
                <a:moveTo>
                  <a:pt x="20634" y="17368"/>
                </a:moveTo>
                <a:cubicBezTo>
                  <a:pt x="20402" y="17932"/>
                  <a:pt x="20215" y="18495"/>
                  <a:pt x="20056" y="19059"/>
                </a:cubicBezTo>
                <a:lnTo>
                  <a:pt x="20634" y="19218"/>
                </a:lnTo>
                <a:cubicBezTo>
                  <a:pt x="20778" y="18683"/>
                  <a:pt x="20966" y="18134"/>
                  <a:pt x="21183" y="17585"/>
                </a:cubicBezTo>
                <a:lnTo>
                  <a:pt x="20634" y="17368"/>
                </a:lnTo>
                <a:close/>
                <a:moveTo>
                  <a:pt x="10678" y="17730"/>
                </a:moveTo>
                <a:lnTo>
                  <a:pt x="10303" y="18177"/>
                </a:lnTo>
                <a:cubicBezTo>
                  <a:pt x="10751" y="18568"/>
                  <a:pt x="11227" y="18929"/>
                  <a:pt x="11704" y="19276"/>
                </a:cubicBezTo>
                <a:lnTo>
                  <a:pt x="12037" y="18799"/>
                </a:lnTo>
                <a:cubicBezTo>
                  <a:pt x="11589" y="18466"/>
                  <a:pt x="11126" y="18105"/>
                  <a:pt x="10678" y="17730"/>
                </a:cubicBezTo>
                <a:close/>
                <a:moveTo>
                  <a:pt x="30791" y="18539"/>
                </a:moveTo>
                <a:cubicBezTo>
                  <a:pt x="30386" y="18958"/>
                  <a:pt x="29953" y="19333"/>
                  <a:pt x="29505" y="19680"/>
                </a:cubicBezTo>
                <a:lnTo>
                  <a:pt x="29881" y="20143"/>
                </a:lnTo>
                <a:cubicBezTo>
                  <a:pt x="30329" y="19781"/>
                  <a:pt x="30776" y="19391"/>
                  <a:pt x="31210" y="18958"/>
                </a:cubicBezTo>
                <a:lnTo>
                  <a:pt x="30791" y="18539"/>
                </a:lnTo>
                <a:close/>
                <a:moveTo>
                  <a:pt x="13481" y="19767"/>
                </a:moveTo>
                <a:lnTo>
                  <a:pt x="13164" y="20273"/>
                </a:lnTo>
                <a:cubicBezTo>
                  <a:pt x="13684" y="20590"/>
                  <a:pt x="14204" y="20879"/>
                  <a:pt x="14724" y="21154"/>
                </a:cubicBezTo>
                <a:lnTo>
                  <a:pt x="14984" y="20634"/>
                </a:lnTo>
                <a:cubicBezTo>
                  <a:pt x="14478" y="20374"/>
                  <a:pt x="13973" y="20085"/>
                  <a:pt x="13481" y="19767"/>
                </a:cubicBezTo>
                <a:close/>
                <a:moveTo>
                  <a:pt x="28103" y="20677"/>
                </a:moveTo>
                <a:cubicBezTo>
                  <a:pt x="27612" y="20981"/>
                  <a:pt x="27092" y="21241"/>
                  <a:pt x="26586" y="21472"/>
                </a:cubicBezTo>
                <a:lnTo>
                  <a:pt x="26818" y="22006"/>
                </a:lnTo>
                <a:cubicBezTo>
                  <a:pt x="27352" y="21775"/>
                  <a:pt x="27901" y="21486"/>
                  <a:pt x="28407" y="21168"/>
                </a:cubicBezTo>
                <a:lnTo>
                  <a:pt x="28103" y="20677"/>
                </a:lnTo>
                <a:close/>
                <a:moveTo>
                  <a:pt x="16559" y="21342"/>
                </a:moveTo>
                <a:lnTo>
                  <a:pt x="16342" y="21891"/>
                </a:lnTo>
                <a:cubicBezTo>
                  <a:pt x="16906" y="22122"/>
                  <a:pt x="17469" y="22310"/>
                  <a:pt x="18033" y="22469"/>
                </a:cubicBezTo>
                <a:lnTo>
                  <a:pt x="18192" y="21905"/>
                </a:lnTo>
                <a:cubicBezTo>
                  <a:pt x="17657" y="21746"/>
                  <a:pt x="17108" y="21558"/>
                  <a:pt x="16559" y="21342"/>
                </a:cubicBezTo>
                <a:close/>
                <a:moveTo>
                  <a:pt x="24968" y="22035"/>
                </a:moveTo>
                <a:cubicBezTo>
                  <a:pt x="24419" y="22180"/>
                  <a:pt x="23856" y="22295"/>
                  <a:pt x="23292" y="22368"/>
                </a:cubicBezTo>
                <a:lnTo>
                  <a:pt x="23364" y="22946"/>
                </a:lnTo>
                <a:cubicBezTo>
                  <a:pt x="23957" y="22873"/>
                  <a:pt x="24549" y="22758"/>
                  <a:pt x="25127" y="22599"/>
                </a:cubicBezTo>
                <a:lnTo>
                  <a:pt x="24968" y="22035"/>
                </a:lnTo>
                <a:close/>
                <a:moveTo>
                  <a:pt x="19709" y="20822"/>
                </a:moveTo>
                <a:cubicBezTo>
                  <a:pt x="19637" y="21356"/>
                  <a:pt x="19593" y="21891"/>
                  <a:pt x="19593" y="22397"/>
                </a:cubicBezTo>
                <a:cubicBezTo>
                  <a:pt x="19593" y="22469"/>
                  <a:pt x="19608" y="22541"/>
                  <a:pt x="19608" y="22628"/>
                </a:cubicBezTo>
                <a:lnTo>
                  <a:pt x="19810" y="22613"/>
                </a:lnTo>
                <a:lnTo>
                  <a:pt x="19781" y="22859"/>
                </a:lnTo>
                <a:cubicBezTo>
                  <a:pt x="20373" y="22960"/>
                  <a:pt x="20980" y="23018"/>
                  <a:pt x="21558" y="23032"/>
                </a:cubicBezTo>
                <a:lnTo>
                  <a:pt x="21573" y="22440"/>
                </a:lnTo>
                <a:cubicBezTo>
                  <a:pt x="21125" y="22425"/>
                  <a:pt x="20648" y="22382"/>
                  <a:pt x="20186" y="22324"/>
                </a:cubicBezTo>
                <a:cubicBezTo>
                  <a:pt x="20186" y="21862"/>
                  <a:pt x="20229" y="21385"/>
                  <a:pt x="20287" y="20908"/>
                </a:cubicBezTo>
                <a:lnTo>
                  <a:pt x="19709" y="20822"/>
                </a:lnTo>
                <a:close/>
                <a:moveTo>
                  <a:pt x="20359" y="24304"/>
                </a:moveTo>
                <a:lnTo>
                  <a:pt x="19781" y="24419"/>
                </a:lnTo>
                <a:cubicBezTo>
                  <a:pt x="19897" y="25012"/>
                  <a:pt x="20056" y="25590"/>
                  <a:pt x="20258" y="26153"/>
                </a:cubicBezTo>
                <a:lnTo>
                  <a:pt x="20807" y="25951"/>
                </a:lnTo>
                <a:cubicBezTo>
                  <a:pt x="20619" y="25416"/>
                  <a:pt x="20460" y="24867"/>
                  <a:pt x="20359" y="24304"/>
                </a:cubicBezTo>
                <a:close/>
                <a:moveTo>
                  <a:pt x="21529" y="27497"/>
                </a:moveTo>
                <a:lnTo>
                  <a:pt x="21024" y="27786"/>
                </a:lnTo>
                <a:cubicBezTo>
                  <a:pt x="21313" y="28306"/>
                  <a:pt x="21659" y="28797"/>
                  <a:pt x="22050" y="29274"/>
                </a:cubicBezTo>
                <a:lnTo>
                  <a:pt x="22497" y="28898"/>
                </a:lnTo>
                <a:cubicBezTo>
                  <a:pt x="22136" y="28451"/>
                  <a:pt x="21804" y="27988"/>
                  <a:pt x="21529" y="27497"/>
                </a:cubicBezTo>
                <a:close/>
                <a:moveTo>
                  <a:pt x="23682" y="30141"/>
                </a:moveTo>
                <a:lnTo>
                  <a:pt x="23278" y="30575"/>
                </a:lnTo>
                <a:cubicBezTo>
                  <a:pt x="23711" y="30965"/>
                  <a:pt x="24173" y="31355"/>
                  <a:pt x="24679" y="31702"/>
                </a:cubicBezTo>
                <a:lnTo>
                  <a:pt x="25011" y="31210"/>
                </a:lnTo>
                <a:cubicBezTo>
                  <a:pt x="24535" y="30878"/>
                  <a:pt x="24087" y="30517"/>
                  <a:pt x="23682" y="30141"/>
                </a:cubicBezTo>
                <a:close/>
                <a:moveTo>
                  <a:pt x="26485" y="32121"/>
                </a:moveTo>
                <a:lnTo>
                  <a:pt x="26196" y="32641"/>
                </a:lnTo>
                <a:cubicBezTo>
                  <a:pt x="26601" y="32857"/>
                  <a:pt x="27020" y="33060"/>
                  <a:pt x="27453" y="33248"/>
                </a:cubicBezTo>
                <a:cubicBezTo>
                  <a:pt x="27569" y="33305"/>
                  <a:pt x="27684" y="33363"/>
                  <a:pt x="27815" y="33406"/>
                </a:cubicBezTo>
                <a:lnTo>
                  <a:pt x="28046" y="32872"/>
                </a:lnTo>
                <a:cubicBezTo>
                  <a:pt x="27930" y="32814"/>
                  <a:pt x="27815" y="32771"/>
                  <a:pt x="27684" y="32713"/>
                </a:cubicBezTo>
                <a:cubicBezTo>
                  <a:pt x="27280" y="32525"/>
                  <a:pt x="26861" y="32323"/>
                  <a:pt x="26485" y="32121"/>
                </a:cubicBezTo>
                <a:close/>
                <a:moveTo>
                  <a:pt x="29664" y="33536"/>
                </a:moveTo>
                <a:lnTo>
                  <a:pt x="29447" y="34086"/>
                </a:lnTo>
                <a:cubicBezTo>
                  <a:pt x="29953" y="34288"/>
                  <a:pt x="30488" y="34490"/>
                  <a:pt x="31094" y="34707"/>
                </a:cubicBezTo>
                <a:lnTo>
                  <a:pt x="31297" y="34158"/>
                </a:lnTo>
                <a:cubicBezTo>
                  <a:pt x="30690" y="33941"/>
                  <a:pt x="30155" y="33739"/>
                  <a:pt x="29664" y="33536"/>
                </a:cubicBezTo>
                <a:close/>
                <a:moveTo>
                  <a:pt x="32944" y="34750"/>
                </a:moveTo>
                <a:lnTo>
                  <a:pt x="32756" y="35299"/>
                </a:lnTo>
                <a:lnTo>
                  <a:pt x="33319" y="35502"/>
                </a:lnTo>
                <a:cubicBezTo>
                  <a:pt x="33681" y="35632"/>
                  <a:pt x="34042" y="35762"/>
                  <a:pt x="34403" y="35892"/>
                </a:cubicBezTo>
                <a:lnTo>
                  <a:pt x="34605" y="35328"/>
                </a:lnTo>
                <a:cubicBezTo>
                  <a:pt x="34244" y="35198"/>
                  <a:pt x="33883" y="35083"/>
                  <a:pt x="33522" y="34952"/>
                </a:cubicBezTo>
                <a:lnTo>
                  <a:pt x="32944" y="34750"/>
                </a:lnTo>
                <a:close/>
                <a:moveTo>
                  <a:pt x="36267" y="35935"/>
                </a:moveTo>
                <a:lnTo>
                  <a:pt x="36050" y="36484"/>
                </a:lnTo>
                <a:cubicBezTo>
                  <a:pt x="36657" y="36701"/>
                  <a:pt x="37192" y="36917"/>
                  <a:pt x="37683" y="37120"/>
                </a:cubicBezTo>
                <a:lnTo>
                  <a:pt x="37914" y="36571"/>
                </a:lnTo>
                <a:cubicBezTo>
                  <a:pt x="37408" y="36368"/>
                  <a:pt x="36859" y="36152"/>
                  <a:pt x="36267" y="35935"/>
                </a:cubicBezTo>
                <a:close/>
                <a:moveTo>
                  <a:pt x="39532" y="37279"/>
                </a:moveTo>
                <a:lnTo>
                  <a:pt x="39287" y="37813"/>
                </a:lnTo>
                <a:cubicBezTo>
                  <a:pt x="39836" y="38059"/>
                  <a:pt x="40356" y="38319"/>
                  <a:pt x="40833" y="38594"/>
                </a:cubicBezTo>
                <a:lnTo>
                  <a:pt x="41122" y="38073"/>
                </a:lnTo>
                <a:cubicBezTo>
                  <a:pt x="40630" y="37799"/>
                  <a:pt x="40096" y="37539"/>
                  <a:pt x="39532" y="37279"/>
                </a:cubicBezTo>
                <a:close/>
                <a:moveTo>
                  <a:pt x="42639" y="38984"/>
                </a:moveTo>
                <a:lnTo>
                  <a:pt x="42321" y="39475"/>
                </a:lnTo>
                <a:cubicBezTo>
                  <a:pt x="42812" y="39807"/>
                  <a:pt x="43275" y="40140"/>
                  <a:pt x="43722" y="40501"/>
                </a:cubicBezTo>
                <a:lnTo>
                  <a:pt x="44084" y="40038"/>
                </a:lnTo>
                <a:cubicBezTo>
                  <a:pt x="43636" y="39677"/>
                  <a:pt x="43145" y="39316"/>
                  <a:pt x="42639" y="38984"/>
                </a:cubicBezTo>
                <a:close/>
                <a:moveTo>
                  <a:pt x="45413" y="41238"/>
                </a:moveTo>
                <a:lnTo>
                  <a:pt x="44994" y="41657"/>
                </a:lnTo>
                <a:cubicBezTo>
                  <a:pt x="45399" y="42061"/>
                  <a:pt x="45789" y="42495"/>
                  <a:pt x="46135" y="42943"/>
                </a:cubicBezTo>
                <a:lnTo>
                  <a:pt x="46598" y="42567"/>
                </a:lnTo>
                <a:cubicBezTo>
                  <a:pt x="46237" y="42105"/>
                  <a:pt x="45832" y="41657"/>
                  <a:pt x="45413" y="41238"/>
                </a:cubicBezTo>
                <a:close/>
                <a:moveTo>
                  <a:pt x="47624" y="44026"/>
                </a:moveTo>
                <a:lnTo>
                  <a:pt x="47132" y="44344"/>
                </a:lnTo>
                <a:cubicBezTo>
                  <a:pt x="47291" y="44604"/>
                  <a:pt x="47450" y="44879"/>
                  <a:pt x="47609" y="45153"/>
                </a:cubicBezTo>
                <a:cubicBezTo>
                  <a:pt x="47739" y="45384"/>
                  <a:pt x="47855" y="45616"/>
                  <a:pt x="47970" y="45847"/>
                </a:cubicBezTo>
                <a:lnTo>
                  <a:pt x="48505" y="45587"/>
                </a:lnTo>
                <a:cubicBezTo>
                  <a:pt x="48375" y="45341"/>
                  <a:pt x="48259" y="45110"/>
                  <a:pt x="48129" y="44864"/>
                </a:cubicBezTo>
                <a:cubicBezTo>
                  <a:pt x="47970" y="44590"/>
                  <a:pt x="47797" y="44301"/>
                  <a:pt x="47624" y="44026"/>
                </a:cubicBezTo>
                <a:close/>
                <a:moveTo>
                  <a:pt x="49242" y="47205"/>
                </a:moveTo>
                <a:lnTo>
                  <a:pt x="48693" y="47436"/>
                </a:lnTo>
                <a:cubicBezTo>
                  <a:pt x="48910" y="47956"/>
                  <a:pt x="49097" y="48505"/>
                  <a:pt x="49271" y="49054"/>
                </a:cubicBezTo>
                <a:lnTo>
                  <a:pt x="49834" y="48881"/>
                </a:lnTo>
                <a:cubicBezTo>
                  <a:pt x="49661" y="48318"/>
                  <a:pt x="49459" y="47754"/>
                  <a:pt x="49242" y="47205"/>
                </a:cubicBezTo>
                <a:close/>
                <a:moveTo>
                  <a:pt x="50311" y="50600"/>
                </a:moveTo>
                <a:lnTo>
                  <a:pt x="49733" y="50730"/>
                </a:lnTo>
                <a:cubicBezTo>
                  <a:pt x="49878" y="51294"/>
                  <a:pt x="49979" y="51872"/>
                  <a:pt x="50080" y="52435"/>
                </a:cubicBezTo>
                <a:lnTo>
                  <a:pt x="50658" y="52349"/>
                </a:lnTo>
                <a:cubicBezTo>
                  <a:pt x="50557" y="51756"/>
                  <a:pt x="50441" y="51178"/>
                  <a:pt x="50311" y="50600"/>
                </a:cubicBezTo>
                <a:close/>
                <a:moveTo>
                  <a:pt x="50875" y="54111"/>
                </a:moveTo>
                <a:lnTo>
                  <a:pt x="50282" y="54155"/>
                </a:lnTo>
                <a:cubicBezTo>
                  <a:pt x="50340" y="54733"/>
                  <a:pt x="50354" y="55311"/>
                  <a:pt x="50369" y="55889"/>
                </a:cubicBezTo>
                <a:lnTo>
                  <a:pt x="50947" y="55889"/>
                </a:lnTo>
                <a:cubicBezTo>
                  <a:pt x="50947" y="55296"/>
                  <a:pt x="50918" y="54704"/>
                  <a:pt x="50875" y="54111"/>
                </a:cubicBezTo>
                <a:close/>
                <a:moveTo>
                  <a:pt x="50311" y="57623"/>
                </a:moveTo>
                <a:cubicBezTo>
                  <a:pt x="50268" y="58200"/>
                  <a:pt x="50210" y="58778"/>
                  <a:pt x="50109" y="59342"/>
                </a:cubicBezTo>
                <a:lnTo>
                  <a:pt x="50701" y="59429"/>
                </a:lnTo>
                <a:cubicBezTo>
                  <a:pt x="50788" y="58851"/>
                  <a:pt x="50860" y="58258"/>
                  <a:pt x="50889" y="57666"/>
                </a:cubicBezTo>
                <a:lnTo>
                  <a:pt x="50311" y="57623"/>
                </a:lnTo>
                <a:close/>
                <a:moveTo>
                  <a:pt x="49776" y="61032"/>
                </a:moveTo>
                <a:cubicBezTo>
                  <a:pt x="49632" y="61610"/>
                  <a:pt x="49473" y="62159"/>
                  <a:pt x="49285" y="62694"/>
                </a:cubicBezTo>
                <a:lnTo>
                  <a:pt x="49834" y="62896"/>
                </a:lnTo>
                <a:cubicBezTo>
                  <a:pt x="50022" y="62333"/>
                  <a:pt x="50195" y="61769"/>
                  <a:pt x="50340" y="61177"/>
                </a:cubicBezTo>
                <a:lnTo>
                  <a:pt x="49776" y="61032"/>
                </a:lnTo>
                <a:close/>
                <a:moveTo>
                  <a:pt x="48621" y="64298"/>
                </a:moveTo>
                <a:cubicBezTo>
                  <a:pt x="48375" y="64818"/>
                  <a:pt x="48100" y="65324"/>
                  <a:pt x="47811" y="65815"/>
                </a:cubicBezTo>
                <a:lnTo>
                  <a:pt x="48303" y="66118"/>
                </a:lnTo>
                <a:cubicBezTo>
                  <a:pt x="48621" y="65613"/>
                  <a:pt x="48895" y="65093"/>
                  <a:pt x="49155" y="64543"/>
                </a:cubicBezTo>
                <a:lnTo>
                  <a:pt x="48621" y="64298"/>
                </a:lnTo>
                <a:close/>
                <a:moveTo>
                  <a:pt x="46815" y="67216"/>
                </a:moveTo>
                <a:lnTo>
                  <a:pt x="46742" y="67318"/>
                </a:lnTo>
                <a:cubicBezTo>
                  <a:pt x="46424" y="67722"/>
                  <a:pt x="46063" y="68112"/>
                  <a:pt x="45673" y="68517"/>
                </a:cubicBezTo>
                <a:lnTo>
                  <a:pt x="46092" y="68921"/>
                </a:lnTo>
                <a:cubicBezTo>
                  <a:pt x="46511" y="68502"/>
                  <a:pt x="46872" y="68098"/>
                  <a:pt x="47205" y="67679"/>
                </a:cubicBezTo>
                <a:lnTo>
                  <a:pt x="47277" y="67578"/>
                </a:lnTo>
                <a:lnTo>
                  <a:pt x="46815" y="67216"/>
                </a:lnTo>
                <a:close/>
                <a:moveTo>
                  <a:pt x="44416" y="69702"/>
                </a:moveTo>
                <a:cubicBezTo>
                  <a:pt x="44026" y="70048"/>
                  <a:pt x="43607" y="70410"/>
                  <a:pt x="43087" y="70829"/>
                </a:cubicBezTo>
                <a:lnTo>
                  <a:pt x="43462" y="71291"/>
                </a:lnTo>
                <a:cubicBezTo>
                  <a:pt x="43983" y="70858"/>
                  <a:pt x="44402" y="70496"/>
                  <a:pt x="44806" y="70150"/>
                </a:cubicBezTo>
                <a:lnTo>
                  <a:pt x="44416" y="69702"/>
                </a:lnTo>
                <a:close/>
                <a:moveTo>
                  <a:pt x="41714" y="71927"/>
                </a:moveTo>
                <a:cubicBezTo>
                  <a:pt x="41252" y="72288"/>
                  <a:pt x="40789" y="72649"/>
                  <a:pt x="40342" y="73025"/>
                </a:cubicBezTo>
                <a:lnTo>
                  <a:pt x="40717" y="73487"/>
                </a:lnTo>
                <a:cubicBezTo>
                  <a:pt x="41165" y="73112"/>
                  <a:pt x="41627" y="72750"/>
                  <a:pt x="42075" y="72389"/>
                </a:cubicBezTo>
                <a:lnTo>
                  <a:pt x="41714" y="71927"/>
                </a:lnTo>
                <a:close/>
                <a:moveTo>
                  <a:pt x="38998" y="74181"/>
                </a:moveTo>
                <a:cubicBezTo>
                  <a:pt x="38521" y="74600"/>
                  <a:pt x="38102" y="75004"/>
                  <a:pt x="37712" y="75409"/>
                </a:cubicBezTo>
                <a:lnTo>
                  <a:pt x="38145" y="75813"/>
                </a:lnTo>
                <a:cubicBezTo>
                  <a:pt x="38521" y="75423"/>
                  <a:pt x="38926" y="75033"/>
                  <a:pt x="39388" y="74614"/>
                </a:cubicBezTo>
                <a:lnTo>
                  <a:pt x="38998" y="74181"/>
                </a:lnTo>
                <a:close/>
                <a:moveTo>
                  <a:pt x="36556" y="76767"/>
                </a:moveTo>
                <a:cubicBezTo>
                  <a:pt x="36209" y="77186"/>
                  <a:pt x="35877" y="77663"/>
                  <a:pt x="35501" y="78198"/>
                </a:cubicBezTo>
                <a:lnTo>
                  <a:pt x="35978" y="78530"/>
                </a:lnTo>
                <a:cubicBezTo>
                  <a:pt x="36339" y="78010"/>
                  <a:pt x="36686" y="77547"/>
                  <a:pt x="37018" y="77128"/>
                </a:cubicBezTo>
                <a:lnTo>
                  <a:pt x="36556" y="76767"/>
                </a:lnTo>
                <a:close/>
                <a:moveTo>
                  <a:pt x="34504" y="79657"/>
                </a:moveTo>
                <a:cubicBezTo>
                  <a:pt x="34230" y="80076"/>
                  <a:pt x="33955" y="80495"/>
                  <a:pt x="33681" y="80914"/>
                </a:cubicBezTo>
                <a:lnTo>
                  <a:pt x="33551" y="81131"/>
                </a:lnTo>
                <a:lnTo>
                  <a:pt x="34042" y="81448"/>
                </a:lnTo>
                <a:lnTo>
                  <a:pt x="34172" y="81232"/>
                </a:lnTo>
                <a:cubicBezTo>
                  <a:pt x="34446" y="80813"/>
                  <a:pt x="34721" y="80394"/>
                  <a:pt x="34996" y="79975"/>
                </a:cubicBezTo>
                <a:lnTo>
                  <a:pt x="34504" y="79657"/>
                </a:lnTo>
                <a:close/>
                <a:moveTo>
                  <a:pt x="32583" y="82590"/>
                </a:moveTo>
                <a:cubicBezTo>
                  <a:pt x="32221" y="83139"/>
                  <a:pt x="31889" y="83601"/>
                  <a:pt x="31586" y="84035"/>
                </a:cubicBezTo>
                <a:lnTo>
                  <a:pt x="32062" y="84367"/>
                </a:lnTo>
                <a:cubicBezTo>
                  <a:pt x="32380" y="83934"/>
                  <a:pt x="32698" y="83471"/>
                  <a:pt x="33074" y="82922"/>
                </a:cubicBezTo>
                <a:lnTo>
                  <a:pt x="32583" y="82590"/>
                </a:lnTo>
                <a:close/>
                <a:moveTo>
                  <a:pt x="30531" y="85422"/>
                </a:moveTo>
                <a:cubicBezTo>
                  <a:pt x="30141" y="85899"/>
                  <a:pt x="29765" y="86332"/>
                  <a:pt x="29389" y="86722"/>
                </a:cubicBezTo>
                <a:lnTo>
                  <a:pt x="29823" y="87127"/>
                </a:lnTo>
                <a:cubicBezTo>
                  <a:pt x="30213" y="86722"/>
                  <a:pt x="30589" y="86289"/>
                  <a:pt x="30993" y="85783"/>
                </a:cubicBezTo>
                <a:lnTo>
                  <a:pt x="30531" y="854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2" name="Google Shape;1332;p34"/>
          <p:cNvSpPr/>
          <p:nvPr/>
        </p:nvSpPr>
        <p:spPr>
          <a:xfrm rot="-10575427">
            <a:off x="7898571" y="916582"/>
            <a:ext cx="2229536" cy="5290992"/>
          </a:xfrm>
          <a:custGeom>
            <a:avLst/>
            <a:gdLst/>
            <a:ahLst/>
            <a:cxnLst/>
            <a:rect l="l" t="t" r="r" b="b"/>
            <a:pathLst>
              <a:path w="59284" h="140689" extrusionOk="0">
                <a:moveTo>
                  <a:pt x="593" y="1"/>
                </a:moveTo>
                <a:lnTo>
                  <a:pt x="1" y="59"/>
                </a:lnTo>
                <a:cubicBezTo>
                  <a:pt x="59" y="651"/>
                  <a:pt x="145" y="1258"/>
                  <a:pt x="247" y="1836"/>
                </a:cubicBezTo>
                <a:lnTo>
                  <a:pt x="825" y="1720"/>
                </a:lnTo>
                <a:cubicBezTo>
                  <a:pt x="723" y="1157"/>
                  <a:pt x="637" y="579"/>
                  <a:pt x="593" y="1"/>
                </a:cubicBezTo>
                <a:close/>
                <a:moveTo>
                  <a:pt x="1229" y="3411"/>
                </a:moveTo>
                <a:lnTo>
                  <a:pt x="666" y="3584"/>
                </a:lnTo>
                <a:cubicBezTo>
                  <a:pt x="839" y="4162"/>
                  <a:pt x="1041" y="4725"/>
                  <a:pt x="1272" y="5275"/>
                </a:cubicBezTo>
                <a:lnTo>
                  <a:pt x="1807" y="5043"/>
                </a:lnTo>
                <a:cubicBezTo>
                  <a:pt x="1590" y="4523"/>
                  <a:pt x="1403" y="3974"/>
                  <a:pt x="1229" y="3411"/>
                </a:cubicBezTo>
                <a:close/>
                <a:moveTo>
                  <a:pt x="2558" y="6618"/>
                </a:moveTo>
                <a:lnTo>
                  <a:pt x="2053" y="6893"/>
                </a:lnTo>
                <a:cubicBezTo>
                  <a:pt x="2342" y="7427"/>
                  <a:pt x="2660" y="7933"/>
                  <a:pt x="3006" y="8424"/>
                </a:cubicBezTo>
                <a:lnTo>
                  <a:pt x="3483" y="8092"/>
                </a:lnTo>
                <a:cubicBezTo>
                  <a:pt x="3151" y="7615"/>
                  <a:pt x="2847" y="7124"/>
                  <a:pt x="2558" y="6618"/>
                </a:cubicBezTo>
                <a:close/>
                <a:moveTo>
                  <a:pt x="4567" y="9436"/>
                </a:moveTo>
                <a:lnTo>
                  <a:pt x="4133" y="9826"/>
                </a:lnTo>
                <a:cubicBezTo>
                  <a:pt x="4523" y="10274"/>
                  <a:pt x="4957" y="10707"/>
                  <a:pt x="5405" y="11097"/>
                </a:cubicBezTo>
                <a:lnTo>
                  <a:pt x="5795" y="10664"/>
                </a:lnTo>
                <a:cubicBezTo>
                  <a:pt x="5361" y="10274"/>
                  <a:pt x="4942" y="9869"/>
                  <a:pt x="4567" y="9436"/>
                </a:cubicBezTo>
                <a:close/>
                <a:moveTo>
                  <a:pt x="7153" y="11733"/>
                </a:moveTo>
                <a:lnTo>
                  <a:pt x="6821" y="12210"/>
                </a:lnTo>
                <a:cubicBezTo>
                  <a:pt x="7312" y="12557"/>
                  <a:pt x="7818" y="12875"/>
                  <a:pt x="8352" y="13164"/>
                </a:cubicBezTo>
                <a:lnTo>
                  <a:pt x="8641" y="12643"/>
                </a:lnTo>
                <a:cubicBezTo>
                  <a:pt x="8121" y="12369"/>
                  <a:pt x="7630" y="12051"/>
                  <a:pt x="7153" y="11733"/>
                </a:cubicBezTo>
                <a:close/>
                <a:moveTo>
                  <a:pt x="10202" y="13409"/>
                </a:moveTo>
                <a:lnTo>
                  <a:pt x="9971" y="13944"/>
                </a:lnTo>
                <a:cubicBezTo>
                  <a:pt x="10520" y="14175"/>
                  <a:pt x="11083" y="14377"/>
                  <a:pt x="11661" y="14565"/>
                </a:cubicBezTo>
                <a:lnTo>
                  <a:pt x="11834" y="14002"/>
                </a:lnTo>
                <a:cubicBezTo>
                  <a:pt x="11271" y="13828"/>
                  <a:pt x="10722" y="13626"/>
                  <a:pt x="10202" y="13409"/>
                </a:cubicBezTo>
                <a:close/>
                <a:moveTo>
                  <a:pt x="36368" y="13973"/>
                </a:moveTo>
                <a:cubicBezTo>
                  <a:pt x="35805" y="13987"/>
                  <a:pt x="35198" y="14002"/>
                  <a:pt x="34591" y="14016"/>
                </a:cubicBezTo>
                <a:lnTo>
                  <a:pt x="34620" y="14608"/>
                </a:lnTo>
                <a:cubicBezTo>
                  <a:pt x="35227" y="14580"/>
                  <a:pt x="35819" y="14565"/>
                  <a:pt x="36368" y="14565"/>
                </a:cubicBezTo>
                <a:lnTo>
                  <a:pt x="36368" y="13973"/>
                </a:lnTo>
                <a:close/>
                <a:moveTo>
                  <a:pt x="38145" y="14002"/>
                </a:moveTo>
                <a:lnTo>
                  <a:pt x="38131" y="14594"/>
                </a:lnTo>
                <a:cubicBezTo>
                  <a:pt x="38723" y="14623"/>
                  <a:pt x="39316" y="14652"/>
                  <a:pt x="39879" y="14710"/>
                </a:cubicBezTo>
                <a:lnTo>
                  <a:pt x="39937" y="14117"/>
                </a:lnTo>
                <a:cubicBezTo>
                  <a:pt x="39359" y="14074"/>
                  <a:pt x="38752" y="14030"/>
                  <a:pt x="38145" y="14002"/>
                </a:cubicBezTo>
                <a:close/>
                <a:moveTo>
                  <a:pt x="32814" y="14117"/>
                </a:moveTo>
                <a:cubicBezTo>
                  <a:pt x="32221" y="14161"/>
                  <a:pt x="31644" y="14204"/>
                  <a:pt x="31051" y="14247"/>
                </a:cubicBezTo>
                <a:lnTo>
                  <a:pt x="31095" y="14840"/>
                </a:lnTo>
                <a:cubicBezTo>
                  <a:pt x="31687" y="14782"/>
                  <a:pt x="32265" y="14738"/>
                  <a:pt x="32857" y="14710"/>
                </a:cubicBezTo>
                <a:lnTo>
                  <a:pt x="32814" y="14117"/>
                </a:lnTo>
                <a:close/>
                <a:moveTo>
                  <a:pt x="29274" y="14406"/>
                </a:moveTo>
                <a:lnTo>
                  <a:pt x="27526" y="14580"/>
                </a:lnTo>
                <a:lnTo>
                  <a:pt x="27569" y="15157"/>
                </a:lnTo>
                <a:lnTo>
                  <a:pt x="29332" y="14999"/>
                </a:lnTo>
                <a:lnTo>
                  <a:pt x="29274" y="14406"/>
                </a:lnTo>
                <a:close/>
                <a:moveTo>
                  <a:pt x="41700" y="14334"/>
                </a:moveTo>
                <a:lnTo>
                  <a:pt x="41613" y="14912"/>
                </a:lnTo>
                <a:cubicBezTo>
                  <a:pt x="42206" y="14999"/>
                  <a:pt x="42783" y="15114"/>
                  <a:pt x="43333" y="15230"/>
                </a:cubicBezTo>
                <a:lnTo>
                  <a:pt x="43463" y="14652"/>
                </a:lnTo>
                <a:cubicBezTo>
                  <a:pt x="42885" y="14536"/>
                  <a:pt x="42307" y="14421"/>
                  <a:pt x="41700" y="14334"/>
                </a:cubicBezTo>
                <a:close/>
                <a:moveTo>
                  <a:pt x="13510" y="14449"/>
                </a:moveTo>
                <a:lnTo>
                  <a:pt x="13395" y="15027"/>
                </a:lnTo>
                <a:cubicBezTo>
                  <a:pt x="13958" y="15157"/>
                  <a:pt x="14551" y="15259"/>
                  <a:pt x="15158" y="15345"/>
                </a:cubicBezTo>
                <a:lnTo>
                  <a:pt x="15230" y="14767"/>
                </a:lnTo>
                <a:cubicBezTo>
                  <a:pt x="14652" y="14681"/>
                  <a:pt x="14074" y="14580"/>
                  <a:pt x="13510" y="14449"/>
                </a:cubicBezTo>
                <a:close/>
                <a:moveTo>
                  <a:pt x="25763" y="14738"/>
                </a:moveTo>
                <a:cubicBezTo>
                  <a:pt x="25171" y="14796"/>
                  <a:pt x="24593" y="14840"/>
                  <a:pt x="24000" y="14883"/>
                </a:cubicBezTo>
                <a:lnTo>
                  <a:pt x="24044" y="15475"/>
                </a:lnTo>
                <a:cubicBezTo>
                  <a:pt x="24636" y="15432"/>
                  <a:pt x="25228" y="15374"/>
                  <a:pt x="25806" y="15331"/>
                </a:cubicBezTo>
                <a:lnTo>
                  <a:pt x="25763" y="14738"/>
                </a:lnTo>
                <a:close/>
                <a:moveTo>
                  <a:pt x="16978" y="14941"/>
                </a:moveTo>
                <a:lnTo>
                  <a:pt x="16935" y="15533"/>
                </a:lnTo>
                <a:cubicBezTo>
                  <a:pt x="17498" y="15576"/>
                  <a:pt x="18105" y="15605"/>
                  <a:pt x="18712" y="15620"/>
                </a:cubicBezTo>
                <a:lnTo>
                  <a:pt x="18726" y="15027"/>
                </a:lnTo>
                <a:cubicBezTo>
                  <a:pt x="18134" y="15013"/>
                  <a:pt x="17542" y="14984"/>
                  <a:pt x="16978" y="14941"/>
                </a:cubicBezTo>
                <a:close/>
                <a:moveTo>
                  <a:pt x="22237" y="14984"/>
                </a:moveTo>
                <a:cubicBezTo>
                  <a:pt x="21631" y="15013"/>
                  <a:pt x="21053" y="15027"/>
                  <a:pt x="20489" y="15042"/>
                </a:cubicBezTo>
                <a:lnTo>
                  <a:pt x="20489" y="15634"/>
                </a:lnTo>
                <a:cubicBezTo>
                  <a:pt x="21067" y="15620"/>
                  <a:pt x="21645" y="15605"/>
                  <a:pt x="22266" y="15576"/>
                </a:cubicBezTo>
                <a:lnTo>
                  <a:pt x="22237" y="14984"/>
                </a:lnTo>
                <a:close/>
                <a:moveTo>
                  <a:pt x="45196" y="15100"/>
                </a:moveTo>
                <a:lnTo>
                  <a:pt x="45023" y="15663"/>
                </a:lnTo>
                <a:cubicBezTo>
                  <a:pt x="45587" y="15837"/>
                  <a:pt x="46150" y="16024"/>
                  <a:pt x="46685" y="16227"/>
                </a:cubicBezTo>
                <a:lnTo>
                  <a:pt x="46887" y="15678"/>
                </a:lnTo>
                <a:cubicBezTo>
                  <a:pt x="46338" y="15461"/>
                  <a:pt x="45774" y="15273"/>
                  <a:pt x="45196" y="15100"/>
                </a:cubicBezTo>
                <a:close/>
                <a:moveTo>
                  <a:pt x="48534" y="16415"/>
                </a:moveTo>
                <a:lnTo>
                  <a:pt x="48274" y="16935"/>
                </a:lnTo>
                <a:cubicBezTo>
                  <a:pt x="48794" y="17195"/>
                  <a:pt x="49314" y="17469"/>
                  <a:pt x="49791" y="17773"/>
                </a:cubicBezTo>
                <a:lnTo>
                  <a:pt x="50109" y="17281"/>
                </a:lnTo>
                <a:cubicBezTo>
                  <a:pt x="49603" y="16964"/>
                  <a:pt x="49069" y="16675"/>
                  <a:pt x="48534" y="16415"/>
                </a:cubicBezTo>
                <a:close/>
                <a:moveTo>
                  <a:pt x="51597" y="18278"/>
                </a:moveTo>
                <a:lnTo>
                  <a:pt x="51236" y="18755"/>
                </a:lnTo>
                <a:cubicBezTo>
                  <a:pt x="51698" y="19102"/>
                  <a:pt x="52161" y="19478"/>
                  <a:pt x="52580" y="19853"/>
                </a:cubicBezTo>
                <a:lnTo>
                  <a:pt x="52984" y="19420"/>
                </a:lnTo>
                <a:cubicBezTo>
                  <a:pt x="52536" y="19015"/>
                  <a:pt x="52074" y="18640"/>
                  <a:pt x="51597" y="18278"/>
                </a:cubicBezTo>
                <a:close/>
                <a:moveTo>
                  <a:pt x="54256" y="20677"/>
                </a:moveTo>
                <a:lnTo>
                  <a:pt x="53822" y="21081"/>
                </a:lnTo>
                <a:cubicBezTo>
                  <a:pt x="54212" y="21500"/>
                  <a:pt x="54588" y="21948"/>
                  <a:pt x="54949" y="22411"/>
                </a:cubicBezTo>
                <a:lnTo>
                  <a:pt x="55412" y="22064"/>
                </a:lnTo>
                <a:cubicBezTo>
                  <a:pt x="55050" y="21587"/>
                  <a:pt x="54660" y="21125"/>
                  <a:pt x="54256" y="20677"/>
                </a:cubicBezTo>
                <a:close/>
                <a:moveTo>
                  <a:pt x="56437" y="23538"/>
                </a:moveTo>
                <a:lnTo>
                  <a:pt x="55932" y="23841"/>
                </a:lnTo>
                <a:cubicBezTo>
                  <a:pt x="56235" y="24332"/>
                  <a:pt x="56524" y="24853"/>
                  <a:pt x="56784" y="25373"/>
                </a:cubicBezTo>
                <a:lnTo>
                  <a:pt x="57319" y="25098"/>
                </a:lnTo>
                <a:cubicBezTo>
                  <a:pt x="57044" y="24564"/>
                  <a:pt x="56755" y="24043"/>
                  <a:pt x="56437" y="23538"/>
                </a:cubicBezTo>
                <a:close/>
                <a:moveTo>
                  <a:pt x="58041" y="26745"/>
                </a:moveTo>
                <a:lnTo>
                  <a:pt x="57492" y="26962"/>
                </a:lnTo>
                <a:cubicBezTo>
                  <a:pt x="57694" y="27497"/>
                  <a:pt x="57882" y="28060"/>
                  <a:pt x="58041" y="28609"/>
                </a:cubicBezTo>
                <a:lnTo>
                  <a:pt x="58605" y="28450"/>
                </a:lnTo>
                <a:cubicBezTo>
                  <a:pt x="58446" y="27887"/>
                  <a:pt x="58258" y="27309"/>
                  <a:pt x="58041" y="26745"/>
                </a:cubicBezTo>
                <a:close/>
                <a:moveTo>
                  <a:pt x="59009" y="30199"/>
                </a:moveTo>
                <a:lnTo>
                  <a:pt x="58431" y="30314"/>
                </a:lnTo>
                <a:cubicBezTo>
                  <a:pt x="58533" y="30878"/>
                  <a:pt x="58605" y="31456"/>
                  <a:pt x="58648" y="32034"/>
                </a:cubicBezTo>
                <a:lnTo>
                  <a:pt x="59226" y="31990"/>
                </a:lnTo>
                <a:cubicBezTo>
                  <a:pt x="59183" y="31398"/>
                  <a:pt x="59110" y="30791"/>
                  <a:pt x="59009" y="30199"/>
                </a:cubicBezTo>
                <a:close/>
                <a:moveTo>
                  <a:pt x="58691" y="33767"/>
                </a:moveTo>
                <a:cubicBezTo>
                  <a:pt x="58677" y="34345"/>
                  <a:pt x="58634" y="34938"/>
                  <a:pt x="58561" y="35501"/>
                </a:cubicBezTo>
                <a:lnTo>
                  <a:pt x="59139" y="35574"/>
                </a:lnTo>
                <a:cubicBezTo>
                  <a:pt x="59212" y="34981"/>
                  <a:pt x="59269" y="34389"/>
                  <a:pt x="59284" y="33782"/>
                </a:cubicBezTo>
                <a:lnTo>
                  <a:pt x="58691" y="33767"/>
                </a:lnTo>
                <a:close/>
                <a:moveTo>
                  <a:pt x="58244" y="37206"/>
                </a:moveTo>
                <a:cubicBezTo>
                  <a:pt x="58113" y="37770"/>
                  <a:pt x="57940" y="38333"/>
                  <a:pt x="57752" y="38868"/>
                </a:cubicBezTo>
                <a:lnTo>
                  <a:pt x="58301" y="39070"/>
                </a:lnTo>
                <a:cubicBezTo>
                  <a:pt x="58504" y="38507"/>
                  <a:pt x="58677" y="37929"/>
                  <a:pt x="58807" y="37351"/>
                </a:cubicBezTo>
                <a:lnTo>
                  <a:pt x="58244" y="37206"/>
                </a:lnTo>
                <a:close/>
                <a:moveTo>
                  <a:pt x="57073" y="40472"/>
                </a:moveTo>
                <a:cubicBezTo>
                  <a:pt x="56828" y="40992"/>
                  <a:pt x="56539" y="41498"/>
                  <a:pt x="56235" y="41989"/>
                </a:cubicBezTo>
                <a:lnTo>
                  <a:pt x="56726" y="42307"/>
                </a:lnTo>
                <a:cubicBezTo>
                  <a:pt x="57044" y="41801"/>
                  <a:pt x="57348" y="41266"/>
                  <a:pt x="57608" y="40732"/>
                </a:cubicBezTo>
                <a:lnTo>
                  <a:pt x="57073" y="40472"/>
                </a:lnTo>
                <a:close/>
                <a:moveTo>
                  <a:pt x="55238" y="43419"/>
                </a:moveTo>
                <a:cubicBezTo>
                  <a:pt x="54877" y="43867"/>
                  <a:pt x="54501" y="44301"/>
                  <a:pt x="54097" y="44720"/>
                </a:cubicBezTo>
                <a:lnTo>
                  <a:pt x="54516" y="45139"/>
                </a:lnTo>
                <a:cubicBezTo>
                  <a:pt x="54935" y="44705"/>
                  <a:pt x="55325" y="44243"/>
                  <a:pt x="55701" y="43780"/>
                </a:cubicBezTo>
                <a:lnTo>
                  <a:pt x="55238" y="43419"/>
                </a:lnTo>
                <a:close/>
                <a:moveTo>
                  <a:pt x="52825" y="45904"/>
                </a:moveTo>
                <a:cubicBezTo>
                  <a:pt x="52392" y="46280"/>
                  <a:pt x="51929" y="46641"/>
                  <a:pt x="51438" y="46974"/>
                </a:cubicBezTo>
                <a:lnTo>
                  <a:pt x="51785" y="47450"/>
                </a:lnTo>
                <a:cubicBezTo>
                  <a:pt x="52276" y="47104"/>
                  <a:pt x="52753" y="46742"/>
                  <a:pt x="53201" y="46352"/>
                </a:cubicBezTo>
                <a:lnTo>
                  <a:pt x="52825" y="45904"/>
                </a:lnTo>
                <a:close/>
                <a:moveTo>
                  <a:pt x="49964" y="47927"/>
                </a:moveTo>
                <a:cubicBezTo>
                  <a:pt x="49459" y="48245"/>
                  <a:pt x="48953" y="48563"/>
                  <a:pt x="48476" y="48881"/>
                </a:cubicBezTo>
                <a:lnTo>
                  <a:pt x="48794" y="49372"/>
                </a:lnTo>
                <a:cubicBezTo>
                  <a:pt x="49271" y="49054"/>
                  <a:pt x="49762" y="48736"/>
                  <a:pt x="50282" y="48418"/>
                </a:cubicBezTo>
                <a:lnTo>
                  <a:pt x="49964" y="47927"/>
                </a:lnTo>
                <a:close/>
                <a:moveTo>
                  <a:pt x="47017" y="49907"/>
                </a:moveTo>
                <a:cubicBezTo>
                  <a:pt x="46526" y="50268"/>
                  <a:pt x="46049" y="50644"/>
                  <a:pt x="45601" y="51005"/>
                </a:cubicBezTo>
                <a:lnTo>
                  <a:pt x="45977" y="51467"/>
                </a:lnTo>
                <a:cubicBezTo>
                  <a:pt x="46410" y="51106"/>
                  <a:pt x="46887" y="50745"/>
                  <a:pt x="47364" y="50383"/>
                </a:cubicBezTo>
                <a:lnTo>
                  <a:pt x="47017" y="49907"/>
                </a:lnTo>
                <a:close/>
                <a:moveTo>
                  <a:pt x="44257" y="52190"/>
                </a:moveTo>
                <a:cubicBezTo>
                  <a:pt x="43809" y="52594"/>
                  <a:pt x="43390" y="53028"/>
                  <a:pt x="42986" y="53447"/>
                </a:cubicBezTo>
                <a:lnTo>
                  <a:pt x="43419" y="53851"/>
                </a:lnTo>
                <a:cubicBezTo>
                  <a:pt x="43809" y="53432"/>
                  <a:pt x="44228" y="53013"/>
                  <a:pt x="44662" y="52609"/>
                </a:cubicBezTo>
                <a:lnTo>
                  <a:pt x="44257" y="52190"/>
                </a:lnTo>
                <a:close/>
                <a:moveTo>
                  <a:pt x="41815" y="54805"/>
                </a:moveTo>
                <a:cubicBezTo>
                  <a:pt x="41440" y="55282"/>
                  <a:pt x="41093" y="55773"/>
                  <a:pt x="40775" y="56264"/>
                </a:cubicBezTo>
                <a:lnTo>
                  <a:pt x="41266" y="56582"/>
                </a:lnTo>
                <a:cubicBezTo>
                  <a:pt x="41570" y="56105"/>
                  <a:pt x="41917" y="55628"/>
                  <a:pt x="42278" y="55166"/>
                </a:cubicBezTo>
                <a:lnTo>
                  <a:pt x="41815" y="54805"/>
                </a:lnTo>
                <a:close/>
                <a:moveTo>
                  <a:pt x="39879" y="57825"/>
                </a:moveTo>
                <a:cubicBezTo>
                  <a:pt x="39605" y="58374"/>
                  <a:pt x="39359" y="58923"/>
                  <a:pt x="39157" y="59486"/>
                </a:cubicBezTo>
                <a:lnTo>
                  <a:pt x="39720" y="59674"/>
                </a:lnTo>
                <a:cubicBezTo>
                  <a:pt x="39908" y="59154"/>
                  <a:pt x="40139" y="58619"/>
                  <a:pt x="40399" y="58085"/>
                </a:cubicBezTo>
                <a:lnTo>
                  <a:pt x="39879" y="57825"/>
                </a:lnTo>
                <a:close/>
                <a:moveTo>
                  <a:pt x="38651" y="61206"/>
                </a:moveTo>
                <a:cubicBezTo>
                  <a:pt x="38550" y="61668"/>
                  <a:pt x="38478" y="62130"/>
                  <a:pt x="38420" y="62593"/>
                </a:cubicBezTo>
                <a:cubicBezTo>
                  <a:pt x="38406" y="62737"/>
                  <a:pt x="38391" y="62867"/>
                  <a:pt x="38377" y="62997"/>
                </a:cubicBezTo>
                <a:lnTo>
                  <a:pt x="38969" y="63041"/>
                </a:lnTo>
                <a:cubicBezTo>
                  <a:pt x="38969" y="62925"/>
                  <a:pt x="38983" y="62795"/>
                  <a:pt x="38998" y="62665"/>
                </a:cubicBezTo>
                <a:cubicBezTo>
                  <a:pt x="39056" y="62231"/>
                  <a:pt x="39128" y="61784"/>
                  <a:pt x="39229" y="61336"/>
                </a:cubicBezTo>
                <a:lnTo>
                  <a:pt x="38651" y="61206"/>
                </a:lnTo>
                <a:close/>
                <a:moveTo>
                  <a:pt x="38955" y="64774"/>
                </a:moveTo>
                <a:lnTo>
                  <a:pt x="38362" y="64803"/>
                </a:lnTo>
                <a:cubicBezTo>
                  <a:pt x="38406" y="65367"/>
                  <a:pt x="38492" y="65959"/>
                  <a:pt x="38608" y="66595"/>
                </a:cubicBezTo>
                <a:lnTo>
                  <a:pt x="39186" y="66494"/>
                </a:lnTo>
                <a:cubicBezTo>
                  <a:pt x="39070" y="65873"/>
                  <a:pt x="38998" y="65309"/>
                  <a:pt x="38955" y="64774"/>
                </a:cubicBezTo>
                <a:close/>
                <a:moveTo>
                  <a:pt x="39561" y="68199"/>
                </a:moveTo>
                <a:lnTo>
                  <a:pt x="38998" y="68343"/>
                </a:lnTo>
                <a:lnTo>
                  <a:pt x="39142" y="68921"/>
                </a:lnTo>
                <a:cubicBezTo>
                  <a:pt x="39229" y="69297"/>
                  <a:pt x="39330" y="69673"/>
                  <a:pt x="39417" y="70048"/>
                </a:cubicBezTo>
                <a:lnTo>
                  <a:pt x="39995" y="69918"/>
                </a:lnTo>
                <a:cubicBezTo>
                  <a:pt x="39894" y="69543"/>
                  <a:pt x="39807" y="69152"/>
                  <a:pt x="39706" y="68777"/>
                </a:cubicBezTo>
                <a:lnTo>
                  <a:pt x="39561" y="68199"/>
                </a:lnTo>
                <a:close/>
                <a:moveTo>
                  <a:pt x="40342" y="71681"/>
                </a:moveTo>
                <a:lnTo>
                  <a:pt x="39764" y="71768"/>
                </a:lnTo>
                <a:cubicBezTo>
                  <a:pt x="39836" y="72273"/>
                  <a:pt x="39894" y="72750"/>
                  <a:pt x="39908" y="73212"/>
                </a:cubicBezTo>
                <a:cubicBezTo>
                  <a:pt x="39908" y="73299"/>
                  <a:pt x="39908" y="73400"/>
                  <a:pt x="39923" y="73487"/>
                </a:cubicBezTo>
                <a:lnTo>
                  <a:pt x="40501" y="73473"/>
                </a:lnTo>
                <a:cubicBezTo>
                  <a:pt x="40501" y="73386"/>
                  <a:pt x="40501" y="73285"/>
                  <a:pt x="40501" y="73184"/>
                </a:cubicBezTo>
                <a:cubicBezTo>
                  <a:pt x="40472" y="72707"/>
                  <a:pt x="40428" y="72201"/>
                  <a:pt x="40342" y="71681"/>
                </a:cubicBezTo>
                <a:close/>
                <a:moveTo>
                  <a:pt x="39778" y="75192"/>
                </a:moveTo>
                <a:cubicBezTo>
                  <a:pt x="39677" y="75741"/>
                  <a:pt x="39547" y="76305"/>
                  <a:pt x="39359" y="76868"/>
                </a:cubicBezTo>
                <a:lnTo>
                  <a:pt x="39923" y="77041"/>
                </a:lnTo>
                <a:cubicBezTo>
                  <a:pt x="40110" y="76449"/>
                  <a:pt x="40255" y="75857"/>
                  <a:pt x="40356" y="75293"/>
                </a:cubicBezTo>
                <a:lnTo>
                  <a:pt x="39778" y="75192"/>
                </a:lnTo>
                <a:close/>
                <a:moveTo>
                  <a:pt x="38752" y="78501"/>
                </a:moveTo>
                <a:cubicBezTo>
                  <a:pt x="38536" y="79021"/>
                  <a:pt x="38275" y="79555"/>
                  <a:pt x="37987" y="80061"/>
                </a:cubicBezTo>
                <a:lnTo>
                  <a:pt x="38507" y="80350"/>
                </a:lnTo>
                <a:cubicBezTo>
                  <a:pt x="38796" y="79816"/>
                  <a:pt x="39056" y="79267"/>
                  <a:pt x="39301" y="78732"/>
                </a:cubicBezTo>
                <a:lnTo>
                  <a:pt x="38752" y="78501"/>
                </a:lnTo>
                <a:close/>
                <a:moveTo>
                  <a:pt x="37076" y="81549"/>
                </a:moveTo>
                <a:cubicBezTo>
                  <a:pt x="36744" y="82041"/>
                  <a:pt x="36397" y="82503"/>
                  <a:pt x="36036" y="82951"/>
                </a:cubicBezTo>
                <a:lnTo>
                  <a:pt x="36498" y="83327"/>
                </a:lnTo>
                <a:cubicBezTo>
                  <a:pt x="36860" y="82864"/>
                  <a:pt x="37221" y="82387"/>
                  <a:pt x="37568" y="81882"/>
                </a:cubicBezTo>
                <a:lnTo>
                  <a:pt x="37076" y="81549"/>
                </a:lnTo>
                <a:close/>
                <a:moveTo>
                  <a:pt x="34866" y="84222"/>
                </a:moveTo>
                <a:cubicBezTo>
                  <a:pt x="34692" y="84381"/>
                  <a:pt x="34533" y="84540"/>
                  <a:pt x="34360" y="84685"/>
                </a:cubicBezTo>
                <a:cubicBezTo>
                  <a:pt x="34100" y="84902"/>
                  <a:pt x="33825" y="85118"/>
                  <a:pt x="33536" y="85321"/>
                </a:cubicBezTo>
                <a:lnTo>
                  <a:pt x="33869" y="85797"/>
                </a:lnTo>
                <a:cubicBezTo>
                  <a:pt x="34172" y="85581"/>
                  <a:pt x="34475" y="85364"/>
                  <a:pt x="34736" y="85133"/>
                </a:cubicBezTo>
                <a:cubicBezTo>
                  <a:pt x="34923" y="84974"/>
                  <a:pt x="35097" y="84815"/>
                  <a:pt x="35270" y="84641"/>
                </a:cubicBezTo>
                <a:lnTo>
                  <a:pt x="34866" y="84222"/>
                </a:lnTo>
                <a:close/>
                <a:moveTo>
                  <a:pt x="32048" y="86216"/>
                </a:moveTo>
                <a:cubicBezTo>
                  <a:pt x="31600" y="86448"/>
                  <a:pt x="31095" y="86693"/>
                  <a:pt x="30473" y="86968"/>
                </a:cubicBezTo>
                <a:lnTo>
                  <a:pt x="30719" y="87502"/>
                </a:lnTo>
                <a:cubicBezTo>
                  <a:pt x="31340" y="87228"/>
                  <a:pt x="31860" y="86982"/>
                  <a:pt x="32323" y="86737"/>
                </a:cubicBezTo>
                <a:lnTo>
                  <a:pt x="32048" y="86216"/>
                </a:lnTo>
                <a:close/>
                <a:moveTo>
                  <a:pt x="28855" y="87661"/>
                </a:moveTo>
                <a:cubicBezTo>
                  <a:pt x="28335" y="87878"/>
                  <a:pt x="27771" y="88124"/>
                  <a:pt x="27222" y="88369"/>
                </a:cubicBezTo>
                <a:lnTo>
                  <a:pt x="27468" y="88904"/>
                </a:lnTo>
                <a:cubicBezTo>
                  <a:pt x="28017" y="88658"/>
                  <a:pt x="28566" y="88427"/>
                  <a:pt x="29086" y="88196"/>
                </a:cubicBezTo>
                <a:lnTo>
                  <a:pt x="28855" y="87661"/>
                </a:lnTo>
                <a:close/>
                <a:moveTo>
                  <a:pt x="25618" y="89178"/>
                </a:moveTo>
                <a:cubicBezTo>
                  <a:pt x="25055" y="89496"/>
                  <a:pt x="24564" y="89814"/>
                  <a:pt x="24101" y="90161"/>
                </a:cubicBezTo>
                <a:lnTo>
                  <a:pt x="24463" y="90638"/>
                </a:lnTo>
                <a:cubicBezTo>
                  <a:pt x="24896" y="90305"/>
                  <a:pt x="25373" y="90002"/>
                  <a:pt x="25907" y="89698"/>
                </a:cubicBezTo>
                <a:lnTo>
                  <a:pt x="25618" y="89178"/>
                </a:lnTo>
                <a:close/>
                <a:moveTo>
                  <a:pt x="22743" y="91331"/>
                </a:moveTo>
                <a:cubicBezTo>
                  <a:pt x="22295" y="91765"/>
                  <a:pt x="21876" y="92213"/>
                  <a:pt x="21515" y="92660"/>
                </a:cubicBezTo>
                <a:lnTo>
                  <a:pt x="21977" y="93036"/>
                </a:lnTo>
                <a:cubicBezTo>
                  <a:pt x="22324" y="92603"/>
                  <a:pt x="22714" y="92169"/>
                  <a:pt x="23148" y="91765"/>
                </a:cubicBezTo>
                <a:lnTo>
                  <a:pt x="22743" y="91331"/>
                </a:lnTo>
                <a:close/>
                <a:moveTo>
                  <a:pt x="20475" y="94134"/>
                </a:moveTo>
                <a:cubicBezTo>
                  <a:pt x="20157" y="94669"/>
                  <a:pt x="19882" y="95218"/>
                  <a:pt x="19666" y="95767"/>
                </a:cubicBezTo>
                <a:lnTo>
                  <a:pt x="20215" y="95984"/>
                </a:lnTo>
                <a:cubicBezTo>
                  <a:pt x="20417" y="95464"/>
                  <a:pt x="20677" y="94943"/>
                  <a:pt x="20980" y="94438"/>
                </a:cubicBezTo>
                <a:lnTo>
                  <a:pt x="20475" y="94134"/>
                </a:lnTo>
                <a:close/>
                <a:moveTo>
                  <a:pt x="19145" y="97515"/>
                </a:moveTo>
                <a:cubicBezTo>
                  <a:pt x="19030" y="98108"/>
                  <a:pt x="18972" y="98715"/>
                  <a:pt x="18972" y="99321"/>
                </a:cubicBezTo>
                <a:lnTo>
                  <a:pt x="19550" y="99321"/>
                </a:lnTo>
                <a:cubicBezTo>
                  <a:pt x="19550" y="98758"/>
                  <a:pt x="19608" y="98180"/>
                  <a:pt x="19723" y="97631"/>
                </a:cubicBezTo>
                <a:lnTo>
                  <a:pt x="19145" y="97515"/>
                </a:lnTo>
                <a:close/>
                <a:moveTo>
                  <a:pt x="19709" y="101041"/>
                </a:moveTo>
                <a:lnTo>
                  <a:pt x="19131" y="101127"/>
                </a:lnTo>
                <a:cubicBezTo>
                  <a:pt x="19232" y="101734"/>
                  <a:pt x="19362" y="102312"/>
                  <a:pt x="19507" y="102890"/>
                </a:cubicBezTo>
                <a:lnTo>
                  <a:pt x="20085" y="102731"/>
                </a:lnTo>
                <a:cubicBezTo>
                  <a:pt x="19926" y="102182"/>
                  <a:pt x="19810" y="101619"/>
                  <a:pt x="19709" y="101041"/>
                </a:cubicBezTo>
                <a:close/>
                <a:moveTo>
                  <a:pt x="20619" y="104378"/>
                </a:moveTo>
                <a:lnTo>
                  <a:pt x="20070" y="104595"/>
                </a:lnTo>
                <a:cubicBezTo>
                  <a:pt x="20287" y="105144"/>
                  <a:pt x="20518" y="105679"/>
                  <a:pt x="20793" y="106242"/>
                </a:cubicBezTo>
                <a:lnTo>
                  <a:pt x="21327" y="105982"/>
                </a:lnTo>
                <a:cubicBezTo>
                  <a:pt x="21053" y="105433"/>
                  <a:pt x="20822" y="104913"/>
                  <a:pt x="20619" y="104378"/>
                </a:cubicBezTo>
                <a:close/>
                <a:moveTo>
                  <a:pt x="22165" y="107514"/>
                </a:moveTo>
                <a:lnTo>
                  <a:pt x="21660" y="107803"/>
                </a:lnTo>
                <a:cubicBezTo>
                  <a:pt x="21934" y="108265"/>
                  <a:pt x="22237" y="108756"/>
                  <a:pt x="22613" y="109320"/>
                </a:cubicBezTo>
                <a:lnTo>
                  <a:pt x="23104" y="108988"/>
                </a:lnTo>
                <a:cubicBezTo>
                  <a:pt x="22743" y="108439"/>
                  <a:pt x="22425" y="107962"/>
                  <a:pt x="22165" y="107514"/>
                </a:cubicBezTo>
                <a:close/>
                <a:moveTo>
                  <a:pt x="24087" y="110461"/>
                </a:moveTo>
                <a:lnTo>
                  <a:pt x="23596" y="110794"/>
                </a:lnTo>
                <a:lnTo>
                  <a:pt x="23711" y="110967"/>
                </a:lnTo>
                <a:cubicBezTo>
                  <a:pt x="24000" y="111386"/>
                  <a:pt x="24289" y="111805"/>
                  <a:pt x="24593" y="112253"/>
                </a:cubicBezTo>
                <a:lnTo>
                  <a:pt x="25069" y="111921"/>
                </a:lnTo>
                <a:cubicBezTo>
                  <a:pt x="24780" y="111487"/>
                  <a:pt x="24491" y="111054"/>
                  <a:pt x="24202" y="110635"/>
                </a:cubicBezTo>
                <a:lnTo>
                  <a:pt x="24087" y="110461"/>
                </a:lnTo>
                <a:close/>
                <a:moveTo>
                  <a:pt x="26052" y="113394"/>
                </a:moveTo>
                <a:lnTo>
                  <a:pt x="25561" y="113727"/>
                </a:lnTo>
                <a:cubicBezTo>
                  <a:pt x="25864" y="114175"/>
                  <a:pt x="26196" y="114651"/>
                  <a:pt x="26601" y="115186"/>
                </a:cubicBezTo>
                <a:lnTo>
                  <a:pt x="27063" y="114825"/>
                </a:lnTo>
                <a:cubicBezTo>
                  <a:pt x="26673" y="114305"/>
                  <a:pt x="26341" y="113828"/>
                  <a:pt x="26052" y="113394"/>
                </a:cubicBezTo>
                <a:close/>
                <a:moveTo>
                  <a:pt x="28147" y="116226"/>
                </a:moveTo>
                <a:lnTo>
                  <a:pt x="27685" y="116588"/>
                </a:lnTo>
                <a:lnTo>
                  <a:pt x="28783" y="117975"/>
                </a:lnTo>
                <a:lnTo>
                  <a:pt x="29245" y="117613"/>
                </a:lnTo>
                <a:lnTo>
                  <a:pt x="28147" y="116226"/>
                </a:lnTo>
                <a:close/>
                <a:moveTo>
                  <a:pt x="30329" y="119015"/>
                </a:moveTo>
                <a:lnTo>
                  <a:pt x="29866" y="119376"/>
                </a:lnTo>
                <a:cubicBezTo>
                  <a:pt x="30256" y="119882"/>
                  <a:pt x="30589" y="120359"/>
                  <a:pt x="30892" y="120792"/>
                </a:cubicBezTo>
                <a:lnTo>
                  <a:pt x="31383" y="120460"/>
                </a:lnTo>
                <a:cubicBezTo>
                  <a:pt x="31066" y="120012"/>
                  <a:pt x="30719" y="119535"/>
                  <a:pt x="30329" y="119015"/>
                </a:cubicBezTo>
                <a:close/>
                <a:moveTo>
                  <a:pt x="32366" y="121948"/>
                </a:moveTo>
                <a:lnTo>
                  <a:pt x="31860" y="122252"/>
                </a:lnTo>
                <a:cubicBezTo>
                  <a:pt x="32178" y="122786"/>
                  <a:pt x="32467" y="123292"/>
                  <a:pt x="32698" y="123783"/>
                </a:cubicBezTo>
                <a:lnTo>
                  <a:pt x="33233" y="123523"/>
                </a:lnTo>
                <a:cubicBezTo>
                  <a:pt x="32987" y="123017"/>
                  <a:pt x="32698" y="122497"/>
                  <a:pt x="32366" y="121948"/>
                </a:cubicBezTo>
                <a:close/>
                <a:moveTo>
                  <a:pt x="33926" y="125185"/>
                </a:moveTo>
                <a:lnTo>
                  <a:pt x="33363" y="125372"/>
                </a:lnTo>
                <a:cubicBezTo>
                  <a:pt x="33565" y="125936"/>
                  <a:pt x="33724" y="126499"/>
                  <a:pt x="33840" y="127048"/>
                </a:cubicBezTo>
                <a:lnTo>
                  <a:pt x="34418" y="126918"/>
                </a:lnTo>
                <a:cubicBezTo>
                  <a:pt x="34288" y="126355"/>
                  <a:pt x="34129" y="125763"/>
                  <a:pt x="33926" y="125185"/>
                </a:cubicBezTo>
                <a:close/>
                <a:moveTo>
                  <a:pt x="34678" y="128710"/>
                </a:moveTo>
                <a:lnTo>
                  <a:pt x="34085" y="128753"/>
                </a:lnTo>
                <a:cubicBezTo>
                  <a:pt x="34114" y="129071"/>
                  <a:pt x="34129" y="129389"/>
                  <a:pt x="34129" y="129707"/>
                </a:cubicBezTo>
                <a:cubicBezTo>
                  <a:pt x="34129" y="129953"/>
                  <a:pt x="34114" y="130227"/>
                  <a:pt x="34100" y="130487"/>
                </a:cubicBezTo>
                <a:lnTo>
                  <a:pt x="34692" y="130516"/>
                </a:lnTo>
                <a:cubicBezTo>
                  <a:pt x="34707" y="130242"/>
                  <a:pt x="34707" y="129967"/>
                  <a:pt x="34707" y="129707"/>
                </a:cubicBezTo>
                <a:cubicBezTo>
                  <a:pt x="34707" y="129375"/>
                  <a:pt x="34692" y="129042"/>
                  <a:pt x="34678" y="128710"/>
                </a:cubicBezTo>
                <a:close/>
                <a:moveTo>
                  <a:pt x="33883" y="132207"/>
                </a:moveTo>
                <a:cubicBezTo>
                  <a:pt x="33782" y="132741"/>
                  <a:pt x="33652" y="133305"/>
                  <a:pt x="33493" y="133897"/>
                </a:cubicBezTo>
                <a:lnTo>
                  <a:pt x="34056" y="134056"/>
                </a:lnTo>
                <a:cubicBezTo>
                  <a:pt x="34230" y="133449"/>
                  <a:pt x="34360" y="132871"/>
                  <a:pt x="34461" y="132308"/>
                </a:cubicBezTo>
                <a:lnTo>
                  <a:pt x="33883" y="132207"/>
                </a:lnTo>
                <a:close/>
                <a:moveTo>
                  <a:pt x="32944" y="135559"/>
                </a:moveTo>
                <a:cubicBezTo>
                  <a:pt x="32771" y="136064"/>
                  <a:pt x="32568" y="136599"/>
                  <a:pt x="32323" y="137206"/>
                </a:cubicBezTo>
                <a:lnTo>
                  <a:pt x="32872" y="137423"/>
                </a:lnTo>
                <a:cubicBezTo>
                  <a:pt x="33117" y="136801"/>
                  <a:pt x="33320" y="136267"/>
                  <a:pt x="33507" y="135761"/>
                </a:cubicBezTo>
                <a:lnTo>
                  <a:pt x="32944" y="135559"/>
                </a:lnTo>
                <a:close/>
                <a:moveTo>
                  <a:pt x="31644" y="138824"/>
                </a:moveTo>
                <a:lnTo>
                  <a:pt x="30950" y="140457"/>
                </a:lnTo>
                <a:lnTo>
                  <a:pt x="31499" y="140688"/>
                </a:lnTo>
                <a:lnTo>
                  <a:pt x="32193" y="139055"/>
                </a:lnTo>
                <a:lnTo>
                  <a:pt x="31644" y="1388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33" name="Google Shape;1333;p34"/>
          <p:cNvGrpSpPr/>
          <p:nvPr/>
        </p:nvGrpSpPr>
        <p:grpSpPr>
          <a:xfrm>
            <a:off x="256955" y="286021"/>
            <a:ext cx="1334294" cy="1316328"/>
            <a:chOff x="5783000" y="2939850"/>
            <a:chExt cx="1655041" cy="1632756"/>
          </a:xfrm>
        </p:grpSpPr>
        <p:sp>
          <p:nvSpPr>
            <p:cNvPr id="1334" name="Google Shape;1334;p34"/>
            <p:cNvSpPr/>
            <p:nvPr/>
          </p:nvSpPr>
          <p:spPr>
            <a:xfrm>
              <a:off x="5793802" y="2939850"/>
              <a:ext cx="1643558" cy="1632756"/>
            </a:xfrm>
            <a:custGeom>
              <a:avLst/>
              <a:gdLst/>
              <a:ahLst/>
              <a:cxnLst/>
              <a:rect l="l" t="t" r="r" b="b"/>
              <a:pathLst>
                <a:path w="55535" h="55170" extrusionOk="0">
                  <a:moveTo>
                    <a:pt x="27574" y="1"/>
                  </a:moveTo>
                  <a:cubicBezTo>
                    <a:pt x="23556" y="1"/>
                    <a:pt x="19653" y="868"/>
                    <a:pt x="16001" y="2557"/>
                  </a:cubicBezTo>
                  <a:cubicBezTo>
                    <a:pt x="15499" y="2785"/>
                    <a:pt x="14997" y="3036"/>
                    <a:pt x="14403" y="3356"/>
                  </a:cubicBezTo>
                  <a:cubicBezTo>
                    <a:pt x="14403" y="3356"/>
                    <a:pt x="14381" y="3379"/>
                    <a:pt x="14358" y="3379"/>
                  </a:cubicBezTo>
                  <a:cubicBezTo>
                    <a:pt x="13947" y="3607"/>
                    <a:pt x="13513" y="3858"/>
                    <a:pt x="13080" y="4132"/>
                  </a:cubicBezTo>
                  <a:lnTo>
                    <a:pt x="13057" y="4132"/>
                  </a:lnTo>
                  <a:cubicBezTo>
                    <a:pt x="10135" y="5935"/>
                    <a:pt x="7624" y="8240"/>
                    <a:pt x="5570" y="10979"/>
                  </a:cubicBezTo>
                  <a:cubicBezTo>
                    <a:pt x="5570" y="10979"/>
                    <a:pt x="5547" y="11002"/>
                    <a:pt x="5547" y="11002"/>
                  </a:cubicBezTo>
                  <a:cubicBezTo>
                    <a:pt x="5456" y="11116"/>
                    <a:pt x="5365" y="11253"/>
                    <a:pt x="5273" y="11390"/>
                  </a:cubicBezTo>
                  <a:lnTo>
                    <a:pt x="5228" y="11436"/>
                  </a:lnTo>
                  <a:cubicBezTo>
                    <a:pt x="5114" y="11596"/>
                    <a:pt x="4999" y="11756"/>
                    <a:pt x="4908" y="11892"/>
                  </a:cubicBezTo>
                  <a:cubicBezTo>
                    <a:pt x="4794" y="12075"/>
                    <a:pt x="4680" y="12235"/>
                    <a:pt x="4566" y="12395"/>
                  </a:cubicBezTo>
                  <a:cubicBezTo>
                    <a:pt x="4452" y="12577"/>
                    <a:pt x="4337" y="12760"/>
                    <a:pt x="4223" y="12942"/>
                  </a:cubicBezTo>
                  <a:cubicBezTo>
                    <a:pt x="4064" y="13194"/>
                    <a:pt x="3904" y="13445"/>
                    <a:pt x="3767" y="13696"/>
                  </a:cubicBezTo>
                  <a:cubicBezTo>
                    <a:pt x="3676" y="13878"/>
                    <a:pt x="3561" y="14038"/>
                    <a:pt x="3470" y="14198"/>
                  </a:cubicBezTo>
                  <a:cubicBezTo>
                    <a:pt x="3379" y="14380"/>
                    <a:pt x="3287" y="14540"/>
                    <a:pt x="3196" y="14723"/>
                  </a:cubicBezTo>
                  <a:cubicBezTo>
                    <a:pt x="3105" y="14905"/>
                    <a:pt x="3014" y="15088"/>
                    <a:pt x="2922" y="15248"/>
                  </a:cubicBezTo>
                  <a:cubicBezTo>
                    <a:pt x="2808" y="15499"/>
                    <a:pt x="2671" y="15773"/>
                    <a:pt x="2557" y="16024"/>
                  </a:cubicBezTo>
                  <a:cubicBezTo>
                    <a:pt x="2466" y="16229"/>
                    <a:pt x="2374" y="16412"/>
                    <a:pt x="2283" y="16617"/>
                  </a:cubicBezTo>
                  <a:cubicBezTo>
                    <a:pt x="2215" y="16800"/>
                    <a:pt x="2146" y="16983"/>
                    <a:pt x="2078" y="17142"/>
                  </a:cubicBezTo>
                  <a:cubicBezTo>
                    <a:pt x="1986" y="17325"/>
                    <a:pt x="1918" y="17530"/>
                    <a:pt x="1849" y="17713"/>
                  </a:cubicBezTo>
                  <a:lnTo>
                    <a:pt x="1804" y="17827"/>
                  </a:lnTo>
                  <a:cubicBezTo>
                    <a:pt x="1758" y="17941"/>
                    <a:pt x="1713" y="18078"/>
                    <a:pt x="1644" y="18215"/>
                  </a:cubicBezTo>
                  <a:cubicBezTo>
                    <a:pt x="1553" y="18512"/>
                    <a:pt x="1439" y="18831"/>
                    <a:pt x="1347" y="19151"/>
                  </a:cubicBezTo>
                  <a:cubicBezTo>
                    <a:pt x="1279" y="19288"/>
                    <a:pt x="1256" y="19448"/>
                    <a:pt x="1210" y="19585"/>
                  </a:cubicBezTo>
                  <a:lnTo>
                    <a:pt x="1188" y="19653"/>
                  </a:lnTo>
                  <a:cubicBezTo>
                    <a:pt x="1119" y="19858"/>
                    <a:pt x="1051" y="20064"/>
                    <a:pt x="1005" y="20269"/>
                  </a:cubicBezTo>
                  <a:lnTo>
                    <a:pt x="982" y="20361"/>
                  </a:lnTo>
                  <a:cubicBezTo>
                    <a:pt x="936" y="20498"/>
                    <a:pt x="914" y="20612"/>
                    <a:pt x="868" y="20772"/>
                  </a:cubicBezTo>
                  <a:cubicBezTo>
                    <a:pt x="777" y="21091"/>
                    <a:pt x="708" y="21433"/>
                    <a:pt x="640" y="21753"/>
                  </a:cubicBezTo>
                  <a:cubicBezTo>
                    <a:pt x="617" y="21867"/>
                    <a:pt x="594" y="22004"/>
                    <a:pt x="571" y="22118"/>
                  </a:cubicBezTo>
                  <a:lnTo>
                    <a:pt x="548" y="22209"/>
                  </a:lnTo>
                  <a:cubicBezTo>
                    <a:pt x="503" y="22438"/>
                    <a:pt x="457" y="22689"/>
                    <a:pt x="411" y="22917"/>
                  </a:cubicBezTo>
                  <a:cubicBezTo>
                    <a:pt x="411" y="22917"/>
                    <a:pt x="366" y="23237"/>
                    <a:pt x="343" y="23374"/>
                  </a:cubicBezTo>
                  <a:cubicBezTo>
                    <a:pt x="275" y="23739"/>
                    <a:pt x="229" y="24081"/>
                    <a:pt x="183" y="24446"/>
                  </a:cubicBezTo>
                  <a:cubicBezTo>
                    <a:pt x="183" y="24515"/>
                    <a:pt x="160" y="24789"/>
                    <a:pt x="160" y="24789"/>
                  </a:cubicBezTo>
                  <a:cubicBezTo>
                    <a:pt x="115" y="25063"/>
                    <a:pt x="92" y="25337"/>
                    <a:pt x="92" y="25610"/>
                  </a:cubicBezTo>
                  <a:cubicBezTo>
                    <a:pt x="69" y="25747"/>
                    <a:pt x="69" y="25907"/>
                    <a:pt x="46" y="26044"/>
                  </a:cubicBezTo>
                  <a:cubicBezTo>
                    <a:pt x="46" y="26364"/>
                    <a:pt x="23" y="26683"/>
                    <a:pt x="23" y="27003"/>
                  </a:cubicBezTo>
                  <a:lnTo>
                    <a:pt x="1" y="27300"/>
                  </a:lnTo>
                  <a:cubicBezTo>
                    <a:pt x="1" y="27642"/>
                    <a:pt x="1" y="27984"/>
                    <a:pt x="23" y="28349"/>
                  </a:cubicBezTo>
                  <a:cubicBezTo>
                    <a:pt x="23" y="28464"/>
                    <a:pt x="23" y="28601"/>
                    <a:pt x="23" y="28738"/>
                  </a:cubicBezTo>
                  <a:cubicBezTo>
                    <a:pt x="46" y="29034"/>
                    <a:pt x="69" y="29354"/>
                    <a:pt x="92" y="29651"/>
                  </a:cubicBezTo>
                  <a:cubicBezTo>
                    <a:pt x="92" y="29651"/>
                    <a:pt x="92" y="29856"/>
                    <a:pt x="115" y="29924"/>
                  </a:cubicBezTo>
                  <a:cubicBezTo>
                    <a:pt x="138" y="30312"/>
                    <a:pt x="183" y="30700"/>
                    <a:pt x="229" y="31089"/>
                  </a:cubicBezTo>
                  <a:cubicBezTo>
                    <a:pt x="252" y="31180"/>
                    <a:pt x="275" y="31431"/>
                    <a:pt x="275" y="31431"/>
                  </a:cubicBezTo>
                  <a:cubicBezTo>
                    <a:pt x="320" y="31728"/>
                    <a:pt x="366" y="32047"/>
                    <a:pt x="434" y="32344"/>
                  </a:cubicBezTo>
                  <a:cubicBezTo>
                    <a:pt x="434" y="32344"/>
                    <a:pt x="457" y="32572"/>
                    <a:pt x="480" y="32641"/>
                  </a:cubicBezTo>
                  <a:cubicBezTo>
                    <a:pt x="548" y="33051"/>
                    <a:pt x="640" y="33440"/>
                    <a:pt x="731" y="33805"/>
                  </a:cubicBezTo>
                  <a:cubicBezTo>
                    <a:pt x="731" y="33896"/>
                    <a:pt x="800" y="34079"/>
                    <a:pt x="800" y="34079"/>
                  </a:cubicBezTo>
                  <a:cubicBezTo>
                    <a:pt x="868" y="34398"/>
                    <a:pt x="959" y="34718"/>
                    <a:pt x="1051" y="35037"/>
                  </a:cubicBezTo>
                  <a:lnTo>
                    <a:pt x="1119" y="35357"/>
                  </a:lnTo>
                  <a:cubicBezTo>
                    <a:pt x="1256" y="35768"/>
                    <a:pt x="1370" y="36156"/>
                    <a:pt x="1507" y="36521"/>
                  </a:cubicBezTo>
                  <a:lnTo>
                    <a:pt x="1553" y="36681"/>
                  </a:lnTo>
                  <a:cubicBezTo>
                    <a:pt x="1690" y="37023"/>
                    <a:pt x="1804" y="37365"/>
                    <a:pt x="1941" y="37708"/>
                  </a:cubicBezTo>
                  <a:lnTo>
                    <a:pt x="2055" y="38005"/>
                  </a:lnTo>
                  <a:cubicBezTo>
                    <a:pt x="2238" y="38461"/>
                    <a:pt x="2397" y="38826"/>
                    <a:pt x="2557" y="39169"/>
                  </a:cubicBezTo>
                  <a:cubicBezTo>
                    <a:pt x="7076" y="48892"/>
                    <a:pt x="16891" y="55169"/>
                    <a:pt x="27596" y="55169"/>
                  </a:cubicBezTo>
                  <a:cubicBezTo>
                    <a:pt x="31614" y="55169"/>
                    <a:pt x="35517" y="54302"/>
                    <a:pt x="39192" y="52613"/>
                  </a:cubicBezTo>
                  <a:cubicBezTo>
                    <a:pt x="42593" y="51015"/>
                    <a:pt x="45606" y="48801"/>
                    <a:pt x="48116" y="45993"/>
                  </a:cubicBezTo>
                  <a:cubicBezTo>
                    <a:pt x="48162" y="45948"/>
                    <a:pt x="48276" y="45834"/>
                    <a:pt x="48276" y="45834"/>
                  </a:cubicBezTo>
                  <a:cubicBezTo>
                    <a:pt x="50422" y="43391"/>
                    <a:pt x="52111" y="40629"/>
                    <a:pt x="53275" y="37594"/>
                  </a:cubicBezTo>
                  <a:cubicBezTo>
                    <a:pt x="53275" y="37594"/>
                    <a:pt x="53298" y="37571"/>
                    <a:pt x="53298" y="37548"/>
                  </a:cubicBezTo>
                  <a:cubicBezTo>
                    <a:pt x="53458" y="37137"/>
                    <a:pt x="53594" y="36726"/>
                    <a:pt x="53731" y="36316"/>
                  </a:cubicBezTo>
                  <a:lnTo>
                    <a:pt x="53754" y="36293"/>
                  </a:lnTo>
                  <a:cubicBezTo>
                    <a:pt x="55169" y="32070"/>
                    <a:pt x="55535" y="27505"/>
                    <a:pt x="54804" y="23123"/>
                  </a:cubicBezTo>
                  <a:lnTo>
                    <a:pt x="54804" y="23077"/>
                  </a:lnTo>
                  <a:cubicBezTo>
                    <a:pt x="54759" y="22803"/>
                    <a:pt x="54713" y="22552"/>
                    <a:pt x="54667" y="22301"/>
                  </a:cubicBezTo>
                  <a:cubicBezTo>
                    <a:pt x="54599" y="22004"/>
                    <a:pt x="54530" y="21707"/>
                    <a:pt x="54462" y="21411"/>
                  </a:cubicBezTo>
                  <a:cubicBezTo>
                    <a:pt x="54051" y="19539"/>
                    <a:pt x="53412" y="17713"/>
                    <a:pt x="52613" y="15978"/>
                  </a:cubicBezTo>
                  <a:cubicBezTo>
                    <a:pt x="52453" y="15659"/>
                    <a:pt x="52293" y="15316"/>
                    <a:pt x="52134" y="15020"/>
                  </a:cubicBezTo>
                  <a:cubicBezTo>
                    <a:pt x="52042" y="14814"/>
                    <a:pt x="51928" y="14632"/>
                    <a:pt x="51837" y="14449"/>
                  </a:cubicBezTo>
                  <a:cubicBezTo>
                    <a:pt x="51837" y="14426"/>
                    <a:pt x="51791" y="14380"/>
                    <a:pt x="51791" y="14358"/>
                  </a:cubicBezTo>
                  <a:cubicBezTo>
                    <a:pt x="50399" y="11824"/>
                    <a:pt x="48664" y="9541"/>
                    <a:pt x="46564" y="7579"/>
                  </a:cubicBezTo>
                  <a:cubicBezTo>
                    <a:pt x="46564" y="7556"/>
                    <a:pt x="46564" y="7556"/>
                    <a:pt x="46541" y="7556"/>
                  </a:cubicBezTo>
                  <a:cubicBezTo>
                    <a:pt x="41406" y="2671"/>
                    <a:pt x="34649" y="1"/>
                    <a:pt x="275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lt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4"/>
            <p:cNvSpPr/>
            <p:nvPr/>
          </p:nvSpPr>
          <p:spPr>
            <a:xfrm>
              <a:off x="5783000" y="3029668"/>
              <a:ext cx="1655041" cy="1452789"/>
            </a:xfrm>
            <a:custGeom>
              <a:avLst/>
              <a:gdLst/>
              <a:ahLst/>
              <a:cxnLst/>
              <a:rect l="l" t="t" r="r" b="b"/>
              <a:pathLst>
                <a:path w="55923" h="49089" extrusionOk="0">
                  <a:moveTo>
                    <a:pt x="27949" y="1"/>
                  </a:moveTo>
                  <a:cubicBezTo>
                    <a:pt x="24495" y="1"/>
                    <a:pt x="20985" y="734"/>
                    <a:pt x="17644" y="2284"/>
                  </a:cubicBezTo>
                  <a:cubicBezTo>
                    <a:pt x="5342" y="7967"/>
                    <a:pt x="0" y="22553"/>
                    <a:pt x="5684" y="34855"/>
                  </a:cubicBezTo>
                  <a:cubicBezTo>
                    <a:pt x="9842" y="43820"/>
                    <a:pt x="18714" y="49088"/>
                    <a:pt x="27983" y="49088"/>
                  </a:cubicBezTo>
                  <a:cubicBezTo>
                    <a:pt x="31434" y="49088"/>
                    <a:pt x="34940" y="48358"/>
                    <a:pt x="38278" y="46816"/>
                  </a:cubicBezTo>
                  <a:cubicBezTo>
                    <a:pt x="50558" y="41110"/>
                    <a:pt x="55922" y="26524"/>
                    <a:pt x="50216" y="14221"/>
                  </a:cubicBezTo>
                  <a:cubicBezTo>
                    <a:pt x="46076" y="5276"/>
                    <a:pt x="37213" y="1"/>
                    <a:pt x="279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4"/>
            <p:cNvSpPr/>
            <p:nvPr/>
          </p:nvSpPr>
          <p:spPr>
            <a:xfrm>
              <a:off x="5887703" y="3125611"/>
              <a:ext cx="1409817" cy="1344974"/>
            </a:xfrm>
            <a:custGeom>
              <a:avLst/>
              <a:gdLst/>
              <a:ahLst/>
              <a:cxnLst/>
              <a:rect l="l" t="t" r="r" b="b"/>
              <a:pathLst>
                <a:path w="47637" h="45446" extrusionOk="0">
                  <a:moveTo>
                    <a:pt x="15727" y="0"/>
                  </a:moveTo>
                  <a:cubicBezTo>
                    <a:pt x="14951" y="274"/>
                    <a:pt x="14175" y="594"/>
                    <a:pt x="13399" y="936"/>
                  </a:cubicBezTo>
                  <a:cubicBezTo>
                    <a:pt x="13330" y="982"/>
                    <a:pt x="13262" y="1005"/>
                    <a:pt x="13171" y="1050"/>
                  </a:cubicBezTo>
                  <a:cubicBezTo>
                    <a:pt x="13701" y="1003"/>
                    <a:pt x="14229" y="978"/>
                    <a:pt x="14753" y="978"/>
                  </a:cubicBezTo>
                  <a:cubicBezTo>
                    <a:pt x="18490" y="978"/>
                    <a:pt x="22018" y="2247"/>
                    <a:pt x="24720" y="5570"/>
                  </a:cubicBezTo>
                  <a:cubicBezTo>
                    <a:pt x="26135" y="7305"/>
                    <a:pt x="26957" y="9519"/>
                    <a:pt x="26409" y="11641"/>
                  </a:cubicBezTo>
                  <a:cubicBezTo>
                    <a:pt x="23510" y="10660"/>
                    <a:pt x="20475" y="9952"/>
                    <a:pt x="17553" y="9290"/>
                  </a:cubicBezTo>
                  <a:cubicBezTo>
                    <a:pt x="14229" y="8538"/>
                    <a:pt x="10824" y="8054"/>
                    <a:pt x="7421" y="8054"/>
                  </a:cubicBezTo>
                  <a:cubicBezTo>
                    <a:pt x="6385" y="8054"/>
                    <a:pt x="5348" y="8099"/>
                    <a:pt x="4314" y="8195"/>
                  </a:cubicBezTo>
                  <a:cubicBezTo>
                    <a:pt x="4063" y="8537"/>
                    <a:pt x="3789" y="8879"/>
                    <a:pt x="3538" y="9245"/>
                  </a:cubicBezTo>
                  <a:cubicBezTo>
                    <a:pt x="4816" y="9088"/>
                    <a:pt x="6097" y="9017"/>
                    <a:pt x="7376" y="9017"/>
                  </a:cubicBezTo>
                  <a:cubicBezTo>
                    <a:pt x="10576" y="9017"/>
                    <a:pt x="13774" y="9460"/>
                    <a:pt x="16937" y="10112"/>
                  </a:cubicBezTo>
                  <a:cubicBezTo>
                    <a:pt x="19972" y="10751"/>
                    <a:pt x="23077" y="11504"/>
                    <a:pt x="26067" y="12554"/>
                  </a:cubicBezTo>
                  <a:cubicBezTo>
                    <a:pt x="26021" y="12668"/>
                    <a:pt x="25953" y="12783"/>
                    <a:pt x="25884" y="12897"/>
                  </a:cubicBezTo>
                  <a:cubicBezTo>
                    <a:pt x="24606" y="15134"/>
                    <a:pt x="22187" y="15978"/>
                    <a:pt x="19790" y="16252"/>
                  </a:cubicBezTo>
                  <a:cubicBezTo>
                    <a:pt x="18939" y="16352"/>
                    <a:pt x="18042" y="16389"/>
                    <a:pt x="17113" y="16389"/>
                  </a:cubicBezTo>
                  <a:cubicBezTo>
                    <a:pt x="14220" y="16389"/>
                    <a:pt x="11025" y="16024"/>
                    <a:pt x="8000" y="16024"/>
                  </a:cubicBezTo>
                  <a:cubicBezTo>
                    <a:pt x="5088" y="16024"/>
                    <a:pt x="2334" y="16362"/>
                    <a:pt x="160" y="17690"/>
                  </a:cubicBezTo>
                  <a:cubicBezTo>
                    <a:pt x="92" y="18101"/>
                    <a:pt x="46" y="18512"/>
                    <a:pt x="0" y="18923"/>
                  </a:cubicBezTo>
                  <a:cubicBezTo>
                    <a:pt x="1976" y="17331"/>
                    <a:pt x="4612" y="16918"/>
                    <a:pt x="7493" y="16918"/>
                  </a:cubicBezTo>
                  <a:cubicBezTo>
                    <a:pt x="10609" y="16918"/>
                    <a:pt x="14011" y="17401"/>
                    <a:pt x="17179" y="17401"/>
                  </a:cubicBezTo>
                  <a:cubicBezTo>
                    <a:pt x="19781" y="17401"/>
                    <a:pt x="22224" y="17075"/>
                    <a:pt x="24218" y="15887"/>
                  </a:cubicBezTo>
                  <a:cubicBezTo>
                    <a:pt x="25610" y="15065"/>
                    <a:pt x="26501" y="14015"/>
                    <a:pt x="26980" y="12874"/>
                  </a:cubicBezTo>
                  <a:cubicBezTo>
                    <a:pt x="28372" y="13376"/>
                    <a:pt x="29719" y="13970"/>
                    <a:pt x="30997" y="14631"/>
                  </a:cubicBezTo>
                  <a:cubicBezTo>
                    <a:pt x="29536" y="16868"/>
                    <a:pt x="28190" y="19128"/>
                    <a:pt x="26911" y="21365"/>
                  </a:cubicBezTo>
                  <a:cubicBezTo>
                    <a:pt x="22666" y="28806"/>
                    <a:pt x="19767" y="36795"/>
                    <a:pt x="19174" y="45263"/>
                  </a:cubicBezTo>
                  <a:cubicBezTo>
                    <a:pt x="19470" y="45331"/>
                    <a:pt x="19790" y="45400"/>
                    <a:pt x="20109" y="45446"/>
                  </a:cubicBezTo>
                  <a:cubicBezTo>
                    <a:pt x="20680" y="37114"/>
                    <a:pt x="23556" y="29240"/>
                    <a:pt x="27710" y="21913"/>
                  </a:cubicBezTo>
                  <a:cubicBezTo>
                    <a:pt x="28988" y="19653"/>
                    <a:pt x="30358" y="17325"/>
                    <a:pt x="31842" y="15065"/>
                  </a:cubicBezTo>
                  <a:cubicBezTo>
                    <a:pt x="31956" y="15134"/>
                    <a:pt x="32070" y="15179"/>
                    <a:pt x="32184" y="15248"/>
                  </a:cubicBezTo>
                  <a:cubicBezTo>
                    <a:pt x="32800" y="15590"/>
                    <a:pt x="33417" y="15978"/>
                    <a:pt x="34010" y="16389"/>
                  </a:cubicBezTo>
                  <a:cubicBezTo>
                    <a:pt x="32846" y="17644"/>
                    <a:pt x="32207" y="19402"/>
                    <a:pt x="32389" y="21639"/>
                  </a:cubicBezTo>
                  <a:cubicBezTo>
                    <a:pt x="32777" y="26295"/>
                    <a:pt x="37228" y="30267"/>
                    <a:pt x="39945" y="33713"/>
                  </a:cubicBezTo>
                  <a:cubicBezTo>
                    <a:pt x="40949" y="34969"/>
                    <a:pt x="41908" y="36270"/>
                    <a:pt x="42684" y="37708"/>
                  </a:cubicBezTo>
                  <a:cubicBezTo>
                    <a:pt x="42866" y="37480"/>
                    <a:pt x="43072" y="37251"/>
                    <a:pt x="43254" y="37023"/>
                  </a:cubicBezTo>
                  <a:cubicBezTo>
                    <a:pt x="41154" y="33188"/>
                    <a:pt x="37525" y="29559"/>
                    <a:pt x="35265" y="26181"/>
                  </a:cubicBezTo>
                  <a:cubicBezTo>
                    <a:pt x="34033" y="24332"/>
                    <a:pt x="33143" y="22278"/>
                    <a:pt x="33371" y="20018"/>
                  </a:cubicBezTo>
                  <a:cubicBezTo>
                    <a:pt x="33485" y="18717"/>
                    <a:pt x="34010" y="17690"/>
                    <a:pt x="34763" y="16891"/>
                  </a:cubicBezTo>
                  <a:cubicBezTo>
                    <a:pt x="38027" y="19219"/>
                    <a:pt x="40926" y="22187"/>
                    <a:pt x="43277" y="25359"/>
                  </a:cubicBezTo>
                  <a:cubicBezTo>
                    <a:pt x="44624" y="27163"/>
                    <a:pt x="45765" y="29103"/>
                    <a:pt x="46815" y="31111"/>
                  </a:cubicBezTo>
                  <a:cubicBezTo>
                    <a:pt x="46975" y="30723"/>
                    <a:pt x="47112" y="30335"/>
                    <a:pt x="47226" y="29947"/>
                  </a:cubicBezTo>
                  <a:cubicBezTo>
                    <a:pt x="46267" y="28167"/>
                    <a:pt x="45217" y="26409"/>
                    <a:pt x="44008" y="24743"/>
                  </a:cubicBezTo>
                  <a:cubicBezTo>
                    <a:pt x="41702" y="21548"/>
                    <a:pt x="38758" y="18603"/>
                    <a:pt x="35494" y="16252"/>
                  </a:cubicBezTo>
                  <a:cubicBezTo>
                    <a:pt x="36658" y="15408"/>
                    <a:pt x="38187" y="14974"/>
                    <a:pt x="39762" y="14928"/>
                  </a:cubicBezTo>
                  <a:cubicBezTo>
                    <a:pt x="39885" y="14925"/>
                    <a:pt x="40006" y="14923"/>
                    <a:pt x="40127" y="14923"/>
                  </a:cubicBezTo>
                  <a:cubicBezTo>
                    <a:pt x="43178" y="14923"/>
                    <a:pt x="45661" y="16024"/>
                    <a:pt x="47637" y="17759"/>
                  </a:cubicBezTo>
                  <a:cubicBezTo>
                    <a:pt x="47523" y="17234"/>
                    <a:pt x="47386" y="16731"/>
                    <a:pt x="47249" y="16229"/>
                  </a:cubicBezTo>
                  <a:cubicBezTo>
                    <a:pt x="45902" y="15316"/>
                    <a:pt x="44373" y="14631"/>
                    <a:pt x="42592" y="14243"/>
                  </a:cubicBezTo>
                  <a:cubicBezTo>
                    <a:pt x="41794" y="14066"/>
                    <a:pt x="40987" y="13978"/>
                    <a:pt x="40195" y="13978"/>
                  </a:cubicBezTo>
                  <a:cubicBezTo>
                    <a:pt x="38132" y="13978"/>
                    <a:pt x="36169" y="14573"/>
                    <a:pt x="34718" y="15727"/>
                  </a:cubicBezTo>
                  <a:cubicBezTo>
                    <a:pt x="33964" y="15202"/>
                    <a:pt x="33188" y="14723"/>
                    <a:pt x="32389" y="14266"/>
                  </a:cubicBezTo>
                  <a:cubicBezTo>
                    <a:pt x="34649" y="10911"/>
                    <a:pt x="37228" y="7693"/>
                    <a:pt x="40173" y="4999"/>
                  </a:cubicBezTo>
                  <a:cubicBezTo>
                    <a:pt x="39945" y="4794"/>
                    <a:pt x="39694" y="4566"/>
                    <a:pt x="39442" y="4383"/>
                  </a:cubicBezTo>
                  <a:cubicBezTo>
                    <a:pt x="36452" y="7122"/>
                    <a:pt x="33850" y="10386"/>
                    <a:pt x="31545" y="13810"/>
                  </a:cubicBezTo>
                  <a:cubicBezTo>
                    <a:pt x="30175" y="13102"/>
                    <a:pt x="28760" y="12486"/>
                    <a:pt x="27299" y="11961"/>
                  </a:cubicBezTo>
                  <a:cubicBezTo>
                    <a:pt x="27961" y="9131"/>
                    <a:pt x="26523" y="5867"/>
                    <a:pt x="24218" y="3584"/>
                  </a:cubicBezTo>
                  <a:cubicBezTo>
                    <a:pt x="21776" y="1187"/>
                    <a:pt x="18808" y="160"/>
                    <a:pt x="15727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34"/>
            <p:cNvSpPr/>
            <p:nvPr/>
          </p:nvSpPr>
          <p:spPr>
            <a:xfrm>
              <a:off x="5889715" y="3098326"/>
              <a:ext cx="1437548" cy="1374303"/>
            </a:xfrm>
            <a:custGeom>
              <a:avLst/>
              <a:gdLst/>
              <a:ahLst/>
              <a:cxnLst/>
              <a:rect l="l" t="t" r="r" b="b"/>
              <a:pathLst>
                <a:path w="48574" h="46437" extrusionOk="0">
                  <a:moveTo>
                    <a:pt x="15265" y="0"/>
                  </a:moveTo>
                  <a:cubicBezTo>
                    <a:pt x="14797" y="0"/>
                    <a:pt x="14327" y="19"/>
                    <a:pt x="13856" y="55"/>
                  </a:cubicBezTo>
                  <a:cubicBezTo>
                    <a:pt x="13011" y="466"/>
                    <a:pt x="12190" y="900"/>
                    <a:pt x="11436" y="1379"/>
                  </a:cubicBezTo>
                  <a:cubicBezTo>
                    <a:pt x="12676" y="1137"/>
                    <a:pt x="13916" y="1002"/>
                    <a:pt x="15136" y="1002"/>
                  </a:cubicBezTo>
                  <a:cubicBezTo>
                    <a:pt x="18860" y="1002"/>
                    <a:pt x="22392" y="2261"/>
                    <a:pt x="25109" y="5579"/>
                  </a:cubicBezTo>
                  <a:cubicBezTo>
                    <a:pt x="26501" y="7314"/>
                    <a:pt x="27346" y="9550"/>
                    <a:pt x="26798" y="11673"/>
                  </a:cubicBezTo>
                  <a:cubicBezTo>
                    <a:pt x="23876" y="10669"/>
                    <a:pt x="20863" y="9961"/>
                    <a:pt x="17942" y="9299"/>
                  </a:cubicBezTo>
                  <a:cubicBezTo>
                    <a:pt x="14606" y="8541"/>
                    <a:pt x="11196" y="8057"/>
                    <a:pt x="7794" y="8057"/>
                  </a:cubicBezTo>
                  <a:cubicBezTo>
                    <a:pt x="6586" y="8057"/>
                    <a:pt x="5380" y="8118"/>
                    <a:pt x="4178" y="8249"/>
                  </a:cubicBezTo>
                  <a:cubicBezTo>
                    <a:pt x="3950" y="8615"/>
                    <a:pt x="3699" y="8957"/>
                    <a:pt x="3493" y="9322"/>
                  </a:cubicBezTo>
                  <a:cubicBezTo>
                    <a:pt x="4916" y="9125"/>
                    <a:pt x="6343" y="9036"/>
                    <a:pt x="7770" y="9036"/>
                  </a:cubicBezTo>
                  <a:cubicBezTo>
                    <a:pt x="10967" y="9036"/>
                    <a:pt x="14162" y="9481"/>
                    <a:pt x="17302" y="10144"/>
                  </a:cubicBezTo>
                  <a:cubicBezTo>
                    <a:pt x="20338" y="10783"/>
                    <a:pt x="23465" y="11536"/>
                    <a:pt x="26455" y="12563"/>
                  </a:cubicBezTo>
                  <a:cubicBezTo>
                    <a:pt x="26387" y="12677"/>
                    <a:pt x="26341" y="12814"/>
                    <a:pt x="26273" y="12929"/>
                  </a:cubicBezTo>
                  <a:cubicBezTo>
                    <a:pt x="24995" y="15143"/>
                    <a:pt x="22552" y="15987"/>
                    <a:pt x="20178" y="16284"/>
                  </a:cubicBezTo>
                  <a:cubicBezTo>
                    <a:pt x="19349" y="16379"/>
                    <a:pt x="18476" y="16415"/>
                    <a:pt x="17572" y="16415"/>
                  </a:cubicBezTo>
                  <a:cubicBezTo>
                    <a:pt x="14652" y="16415"/>
                    <a:pt x="11418" y="16037"/>
                    <a:pt x="8360" y="16037"/>
                  </a:cubicBezTo>
                  <a:cubicBezTo>
                    <a:pt x="5302" y="16037"/>
                    <a:pt x="2420" y="16415"/>
                    <a:pt x="206" y="17927"/>
                  </a:cubicBezTo>
                  <a:cubicBezTo>
                    <a:pt x="115" y="18384"/>
                    <a:pt x="46" y="18817"/>
                    <a:pt x="1" y="19251"/>
                  </a:cubicBezTo>
                  <a:cubicBezTo>
                    <a:pt x="2001" y="17402"/>
                    <a:pt x="4772" y="16934"/>
                    <a:pt x="7822" y="16934"/>
                  </a:cubicBezTo>
                  <a:cubicBezTo>
                    <a:pt x="10961" y="16934"/>
                    <a:pt x="14396" y="17430"/>
                    <a:pt x="17590" y="17430"/>
                  </a:cubicBezTo>
                  <a:cubicBezTo>
                    <a:pt x="20183" y="17430"/>
                    <a:pt x="22617" y="17103"/>
                    <a:pt x="24607" y="15919"/>
                  </a:cubicBezTo>
                  <a:cubicBezTo>
                    <a:pt x="25999" y="15097"/>
                    <a:pt x="26889" y="14047"/>
                    <a:pt x="27368" y="12906"/>
                  </a:cubicBezTo>
                  <a:cubicBezTo>
                    <a:pt x="28761" y="13408"/>
                    <a:pt x="30107" y="13979"/>
                    <a:pt x="31386" y="14640"/>
                  </a:cubicBezTo>
                  <a:cubicBezTo>
                    <a:pt x="29925" y="16877"/>
                    <a:pt x="28578" y="19160"/>
                    <a:pt x="27300" y="21374"/>
                  </a:cubicBezTo>
                  <a:cubicBezTo>
                    <a:pt x="22872" y="29112"/>
                    <a:pt x="19927" y="37443"/>
                    <a:pt x="19494" y="46276"/>
                  </a:cubicBezTo>
                  <a:cubicBezTo>
                    <a:pt x="19790" y="46345"/>
                    <a:pt x="20110" y="46390"/>
                    <a:pt x="20429" y="46436"/>
                  </a:cubicBezTo>
                  <a:cubicBezTo>
                    <a:pt x="20840" y="37740"/>
                    <a:pt x="23762" y="29545"/>
                    <a:pt x="28076" y="21922"/>
                  </a:cubicBezTo>
                  <a:cubicBezTo>
                    <a:pt x="29354" y="19685"/>
                    <a:pt x="30747" y="17357"/>
                    <a:pt x="32230" y="15097"/>
                  </a:cubicBezTo>
                  <a:cubicBezTo>
                    <a:pt x="32344" y="15143"/>
                    <a:pt x="32458" y="15211"/>
                    <a:pt x="32550" y="15257"/>
                  </a:cubicBezTo>
                  <a:cubicBezTo>
                    <a:pt x="33189" y="15622"/>
                    <a:pt x="33805" y="16010"/>
                    <a:pt x="34399" y="16398"/>
                  </a:cubicBezTo>
                  <a:cubicBezTo>
                    <a:pt x="33234" y="17653"/>
                    <a:pt x="32595" y="19411"/>
                    <a:pt x="32778" y="21648"/>
                  </a:cubicBezTo>
                  <a:cubicBezTo>
                    <a:pt x="33166" y="26327"/>
                    <a:pt x="37594" y="30276"/>
                    <a:pt x="40333" y="33722"/>
                  </a:cubicBezTo>
                  <a:cubicBezTo>
                    <a:pt x="41383" y="35046"/>
                    <a:pt x="42410" y="36439"/>
                    <a:pt x="43186" y="37945"/>
                  </a:cubicBezTo>
                  <a:cubicBezTo>
                    <a:pt x="43392" y="37717"/>
                    <a:pt x="43574" y="37466"/>
                    <a:pt x="43757" y="37237"/>
                  </a:cubicBezTo>
                  <a:cubicBezTo>
                    <a:pt x="41680" y="33312"/>
                    <a:pt x="37936" y="29637"/>
                    <a:pt x="35654" y="26190"/>
                  </a:cubicBezTo>
                  <a:cubicBezTo>
                    <a:pt x="34421" y="24341"/>
                    <a:pt x="33531" y="22287"/>
                    <a:pt x="33759" y="20050"/>
                  </a:cubicBezTo>
                  <a:cubicBezTo>
                    <a:pt x="33874" y="18749"/>
                    <a:pt x="34376" y="17699"/>
                    <a:pt x="35152" y="16900"/>
                  </a:cubicBezTo>
                  <a:cubicBezTo>
                    <a:pt x="38416" y="19228"/>
                    <a:pt x="41292" y="22218"/>
                    <a:pt x="43666" y="25368"/>
                  </a:cubicBezTo>
                  <a:cubicBezTo>
                    <a:pt x="45012" y="27194"/>
                    <a:pt x="46154" y="29134"/>
                    <a:pt x="47204" y="31120"/>
                  </a:cubicBezTo>
                  <a:cubicBezTo>
                    <a:pt x="47363" y="30755"/>
                    <a:pt x="47500" y="30367"/>
                    <a:pt x="47614" y="29979"/>
                  </a:cubicBezTo>
                  <a:cubicBezTo>
                    <a:pt x="46656" y="28176"/>
                    <a:pt x="45606" y="26418"/>
                    <a:pt x="44396" y="24752"/>
                  </a:cubicBezTo>
                  <a:cubicBezTo>
                    <a:pt x="42091" y="21557"/>
                    <a:pt x="39146" y="18612"/>
                    <a:pt x="35859" y="16261"/>
                  </a:cubicBezTo>
                  <a:cubicBezTo>
                    <a:pt x="37046" y="15417"/>
                    <a:pt x="38576" y="14983"/>
                    <a:pt x="40151" y="14937"/>
                  </a:cubicBezTo>
                  <a:cubicBezTo>
                    <a:pt x="40264" y="14934"/>
                    <a:pt x="40377" y="14933"/>
                    <a:pt x="40489" y="14933"/>
                  </a:cubicBezTo>
                  <a:cubicBezTo>
                    <a:pt x="43822" y="14933"/>
                    <a:pt x="46475" y="16237"/>
                    <a:pt x="48573" y="18247"/>
                  </a:cubicBezTo>
                  <a:cubicBezTo>
                    <a:pt x="48482" y="17745"/>
                    <a:pt x="48390" y="17220"/>
                    <a:pt x="48254" y="16718"/>
                  </a:cubicBezTo>
                  <a:cubicBezTo>
                    <a:pt x="46793" y="15576"/>
                    <a:pt x="45035" y="14709"/>
                    <a:pt x="42981" y="14252"/>
                  </a:cubicBezTo>
                  <a:cubicBezTo>
                    <a:pt x="42186" y="14082"/>
                    <a:pt x="41383" y="13997"/>
                    <a:pt x="40594" y="13997"/>
                  </a:cubicBezTo>
                  <a:cubicBezTo>
                    <a:pt x="38528" y="13997"/>
                    <a:pt x="36560" y="14580"/>
                    <a:pt x="35106" y="15736"/>
                  </a:cubicBezTo>
                  <a:cubicBezTo>
                    <a:pt x="34353" y="15211"/>
                    <a:pt x="33554" y="14732"/>
                    <a:pt x="32778" y="14275"/>
                  </a:cubicBezTo>
                  <a:cubicBezTo>
                    <a:pt x="35220" y="10669"/>
                    <a:pt x="37982" y="7222"/>
                    <a:pt x="41223" y="4415"/>
                  </a:cubicBezTo>
                  <a:cubicBezTo>
                    <a:pt x="40995" y="4186"/>
                    <a:pt x="40767" y="3981"/>
                    <a:pt x="40516" y="3776"/>
                  </a:cubicBezTo>
                  <a:cubicBezTo>
                    <a:pt x="37229" y="6652"/>
                    <a:pt x="34421" y="10144"/>
                    <a:pt x="31933" y="13819"/>
                  </a:cubicBezTo>
                  <a:cubicBezTo>
                    <a:pt x="30564" y="13111"/>
                    <a:pt x="29149" y="12518"/>
                    <a:pt x="27665" y="11970"/>
                  </a:cubicBezTo>
                  <a:cubicBezTo>
                    <a:pt x="28350" y="9140"/>
                    <a:pt x="26912" y="5876"/>
                    <a:pt x="24607" y="3616"/>
                  </a:cubicBezTo>
                  <a:cubicBezTo>
                    <a:pt x="21919" y="989"/>
                    <a:pt x="18650" y="0"/>
                    <a:pt x="15265" y="0"/>
                  </a:cubicBezTo>
                  <a:close/>
                </a:path>
              </a:pathLst>
            </a:custGeom>
            <a:solidFill>
              <a:srgbClr val="BF0C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4"/>
            <p:cNvSpPr/>
            <p:nvPr/>
          </p:nvSpPr>
          <p:spPr>
            <a:xfrm>
              <a:off x="6634118" y="3080362"/>
              <a:ext cx="156054" cy="70259"/>
            </a:xfrm>
            <a:custGeom>
              <a:avLst/>
              <a:gdLst/>
              <a:ahLst/>
              <a:cxnLst/>
              <a:rect l="l" t="t" r="r" b="b"/>
              <a:pathLst>
                <a:path w="5273" h="2374" extrusionOk="0">
                  <a:moveTo>
                    <a:pt x="69" y="936"/>
                  </a:moveTo>
                  <a:cubicBezTo>
                    <a:pt x="0" y="1529"/>
                    <a:pt x="1119" y="2100"/>
                    <a:pt x="2534" y="2237"/>
                  </a:cubicBezTo>
                  <a:cubicBezTo>
                    <a:pt x="3972" y="2374"/>
                    <a:pt x="5159" y="2032"/>
                    <a:pt x="5227" y="1438"/>
                  </a:cubicBezTo>
                  <a:cubicBezTo>
                    <a:pt x="5273" y="868"/>
                    <a:pt x="4155" y="274"/>
                    <a:pt x="2739" y="137"/>
                  </a:cubicBezTo>
                  <a:cubicBezTo>
                    <a:pt x="1324" y="0"/>
                    <a:pt x="114" y="365"/>
                    <a:pt x="69" y="936"/>
                  </a:cubicBez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34"/>
            <p:cNvSpPr/>
            <p:nvPr/>
          </p:nvSpPr>
          <p:spPr>
            <a:xfrm>
              <a:off x="6826626" y="3117562"/>
              <a:ext cx="114858" cy="62209"/>
            </a:xfrm>
            <a:custGeom>
              <a:avLst/>
              <a:gdLst/>
              <a:ahLst/>
              <a:cxnLst/>
              <a:rect l="l" t="t" r="r" b="b"/>
              <a:pathLst>
                <a:path w="3881" h="2102" extrusionOk="0">
                  <a:moveTo>
                    <a:pt x="868" y="1"/>
                  </a:moveTo>
                  <a:cubicBezTo>
                    <a:pt x="515" y="1"/>
                    <a:pt x="260" y="98"/>
                    <a:pt x="183" y="295"/>
                  </a:cubicBezTo>
                  <a:cubicBezTo>
                    <a:pt x="1" y="683"/>
                    <a:pt x="662" y="1345"/>
                    <a:pt x="1621" y="1779"/>
                  </a:cubicBezTo>
                  <a:cubicBezTo>
                    <a:pt x="2133" y="1993"/>
                    <a:pt x="2632" y="2102"/>
                    <a:pt x="3016" y="2102"/>
                  </a:cubicBezTo>
                  <a:cubicBezTo>
                    <a:pt x="3368" y="2102"/>
                    <a:pt x="3622" y="2010"/>
                    <a:pt x="3698" y="1825"/>
                  </a:cubicBezTo>
                  <a:cubicBezTo>
                    <a:pt x="3881" y="1414"/>
                    <a:pt x="3219" y="752"/>
                    <a:pt x="2260" y="341"/>
                  </a:cubicBezTo>
                  <a:cubicBezTo>
                    <a:pt x="1750" y="115"/>
                    <a:pt x="1251" y="1"/>
                    <a:pt x="868" y="1"/>
                  </a:cubicBez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4"/>
            <p:cNvSpPr/>
            <p:nvPr/>
          </p:nvSpPr>
          <p:spPr>
            <a:xfrm>
              <a:off x="5834996" y="3318801"/>
              <a:ext cx="1603043" cy="1163646"/>
            </a:xfrm>
            <a:custGeom>
              <a:avLst/>
              <a:gdLst/>
              <a:ahLst/>
              <a:cxnLst/>
              <a:rect l="l" t="t" r="r" b="b"/>
              <a:pathLst>
                <a:path w="54166" h="39319" extrusionOk="0">
                  <a:moveTo>
                    <a:pt x="6597" y="0"/>
                  </a:moveTo>
                  <a:cubicBezTo>
                    <a:pt x="1348" y="6985"/>
                    <a:pt x="1" y="16594"/>
                    <a:pt x="3927" y="25085"/>
                  </a:cubicBezTo>
                  <a:cubicBezTo>
                    <a:pt x="8085" y="34050"/>
                    <a:pt x="16957" y="39318"/>
                    <a:pt x="26226" y="39318"/>
                  </a:cubicBezTo>
                  <a:cubicBezTo>
                    <a:pt x="29677" y="39318"/>
                    <a:pt x="33183" y="38588"/>
                    <a:pt x="36521" y="37046"/>
                  </a:cubicBezTo>
                  <a:cubicBezTo>
                    <a:pt x="48801" y="31340"/>
                    <a:pt x="54165" y="16754"/>
                    <a:pt x="48459" y="4451"/>
                  </a:cubicBezTo>
                  <a:cubicBezTo>
                    <a:pt x="48231" y="3972"/>
                    <a:pt x="48003" y="3516"/>
                    <a:pt x="47752" y="3059"/>
                  </a:cubicBezTo>
                  <a:lnTo>
                    <a:pt x="47752" y="3059"/>
                  </a:lnTo>
                  <a:cubicBezTo>
                    <a:pt x="48528" y="8606"/>
                    <a:pt x="47021" y="14221"/>
                    <a:pt x="43734" y="18626"/>
                  </a:cubicBezTo>
                  <a:cubicBezTo>
                    <a:pt x="43597" y="18147"/>
                    <a:pt x="43164" y="17804"/>
                    <a:pt x="42639" y="17804"/>
                  </a:cubicBezTo>
                  <a:cubicBezTo>
                    <a:pt x="42000" y="17804"/>
                    <a:pt x="41497" y="18306"/>
                    <a:pt x="41497" y="18945"/>
                  </a:cubicBezTo>
                  <a:cubicBezTo>
                    <a:pt x="41497" y="19539"/>
                    <a:pt x="41954" y="20018"/>
                    <a:pt x="42547" y="20064"/>
                  </a:cubicBezTo>
                  <a:cubicBezTo>
                    <a:pt x="41223" y="21548"/>
                    <a:pt x="39694" y="22826"/>
                    <a:pt x="37937" y="23921"/>
                  </a:cubicBezTo>
                  <a:cubicBezTo>
                    <a:pt x="37708" y="23670"/>
                    <a:pt x="37389" y="23511"/>
                    <a:pt x="37024" y="23511"/>
                  </a:cubicBezTo>
                  <a:cubicBezTo>
                    <a:pt x="36339" y="23511"/>
                    <a:pt x="35791" y="24058"/>
                    <a:pt x="35791" y="24743"/>
                  </a:cubicBezTo>
                  <a:cubicBezTo>
                    <a:pt x="35791" y="24834"/>
                    <a:pt x="35814" y="24949"/>
                    <a:pt x="35837" y="25063"/>
                  </a:cubicBezTo>
                  <a:cubicBezTo>
                    <a:pt x="35791" y="25063"/>
                    <a:pt x="35745" y="25085"/>
                    <a:pt x="35723" y="25108"/>
                  </a:cubicBezTo>
                  <a:cubicBezTo>
                    <a:pt x="34353" y="25747"/>
                    <a:pt x="32938" y="26204"/>
                    <a:pt x="31523" y="26546"/>
                  </a:cubicBezTo>
                  <a:cubicBezTo>
                    <a:pt x="31203" y="25976"/>
                    <a:pt x="30587" y="25588"/>
                    <a:pt x="29879" y="25588"/>
                  </a:cubicBezTo>
                  <a:cubicBezTo>
                    <a:pt x="29012" y="25588"/>
                    <a:pt x="28259" y="26204"/>
                    <a:pt x="28053" y="27026"/>
                  </a:cubicBezTo>
                  <a:cubicBezTo>
                    <a:pt x="27666" y="27046"/>
                    <a:pt x="27280" y="27056"/>
                    <a:pt x="26894" y="27056"/>
                  </a:cubicBezTo>
                  <a:cubicBezTo>
                    <a:pt x="25121" y="27056"/>
                    <a:pt x="23368" y="26841"/>
                    <a:pt x="21662" y="26409"/>
                  </a:cubicBezTo>
                  <a:cubicBezTo>
                    <a:pt x="21685" y="26295"/>
                    <a:pt x="21708" y="26181"/>
                    <a:pt x="21708" y="26067"/>
                  </a:cubicBezTo>
                  <a:cubicBezTo>
                    <a:pt x="21708" y="25177"/>
                    <a:pt x="20977" y="24446"/>
                    <a:pt x="20087" y="24446"/>
                  </a:cubicBezTo>
                  <a:cubicBezTo>
                    <a:pt x="19448" y="24446"/>
                    <a:pt x="18878" y="24834"/>
                    <a:pt x="18626" y="25405"/>
                  </a:cubicBezTo>
                  <a:cubicBezTo>
                    <a:pt x="13970" y="23419"/>
                    <a:pt x="9998" y="19790"/>
                    <a:pt x="7693" y="14837"/>
                  </a:cubicBezTo>
                  <a:cubicBezTo>
                    <a:pt x="5456" y="9998"/>
                    <a:pt x="5205" y="4748"/>
                    <a:pt x="6597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4"/>
            <p:cNvSpPr/>
            <p:nvPr/>
          </p:nvSpPr>
          <p:spPr>
            <a:xfrm>
              <a:off x="6759063" y="3811245"/>
              <a:ext cx="56112" cy="56763"/>
            </a:xfrm>
            <a:custGeom>
              <a:avLst/>
              <a:gdLst/>
              <a:ahLst/>
              <a:cxnLst/>
              <a:rect l="l" t="t" r="r" b="b"/>
              <a:pathLst>
                <a:path w="1896" h="1918" extrusionOk="0">
                  <a:moveTo>
                    <a:pt x="937" y="0"/>
                  </a:moveTo>
                  <a:cubicBezTo>
                    <a:pt x="412" y="0"/>
                    <a:pt x="1" y="434"/>
                    <a:pt x="1" y="959"/>
                  </a:cubicBezTo>
                  <a:cubicBezTo>
                    <a:pt x="1" y="1484"/>
                    <a:pt x="412" y="1917"/>
                    <a:pt x="937" y="1917"/>
                  </a:cubicBezTo>
                  <a:cubicBezTo>
                    <a:pt x="1462" y="1917"/>
                    <a:pt x="1896" y="1484"/>
                    <a:pt x="1896" y="959"/>
                  </a:cubicBezTo>
                  <a:cubicBezTo>
                    <a:pt x="1896" y="434"/>
                    <a:pt x="1462" y="0"/>
                    <a:pt x="937" y="0"/>
                  </a:cubicBez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4"/>
            <p:cNvSpPr/>
            <p:nvPr/>
          </p:nvSpPr>
          <p:spPr>
            <a:xfrm>
              <a:off x="7107619" y="3636966"/>
              <a:ext cx="45310" cy="45280"/>
            </a:xfrm>
            <a:custGeom>
              <a:avLst/>
              <a:gdLst/>
              <a:ahLst/>
              <a:cxnLst/>
              <a:rect l="l" t="t" r="r" b="b"/>
              <a:pathLst>
                <a:path w="1531" h="1530" extrusionOk="0">
                  <a:moveTo>
                    <a:pt x="777" y="0"/>
                  </a:moveTo>
                  <a:cubicBezTo>
                    <a:pt x="343" y="0"/>
                    <a:pt x="1" y="343"/>
                    <a:pt x="1" y="753"/>
                  </a:cubicBezTo>
                  <a:cubicBezTo>
                    <a:pt x="1" y="1187"/>
                    <a:pt x="343" y="1529"/>
                    <a:pt x="777" y="1529"/>
                  </a:cubicBezTo>
                  <a:cubicBezTo>
                    <a:pt x="1188" y="1529"/>
                    <a:pt x="1530" y="1187"/>
                    <a:pt x="1530" y="753"/>
                  </a:cubicBezTo>
                  <a:cubicBezTo>
                    <a:pt x="1530" y="343"/>
                    <a:pt x="1188" y="0"/>
                    <a:pt x="777" y="0"/>
                  </a:cubicBez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3" name="Google Shape;1343;p34"/>
          <p:cNvGrpSpPr/>
          <p:nvPr/>
        </p:nvGrpSpPr>
        <p:grpSpPr>
          <a:xfrm rot="487687">
            <a:off x="6976125" y="290390"/>
            <a:ext cx="1388371" cy="1038191"/>
            <a:chOff x="2475650" y="3688825"/>
            <a:chExt cx="1135325" cy="848900"/>
          </a:xfrm>
        </p:grpSpPr>
        <p:sp>
          <p:nvSpPr>
            <p:cNvPr id="1344" name="Google Shape;1344;p34"/>
            <p:cNvSpPr/>
            <p:nvPr/>
          </p:nvSpPr>
          <p:spPr>
            <a:xfrm>
              <a:off x="2475650" y="3688825"/>
              <a:ext cx="1135325" cy="848900"/>
            </a:xfrm>
            <a:custGeom>
              <a:avLst/>
              <a:gdLst/>
              <a:ahLst/>
              <a:cxnLst/>
              <a:rect l="l" t="t" r="r" b="b"/>
              <a:pathLst>
                <a:path w="45413" h="33956" extrusionOk="0">
                  <a:moveTo>
                    <a:pt x="28349" y="1"/>
                  </a:moveTo>
                  <a:lnTo>
                    <a:pt x="2399" y="1865"/>
                  </a:lnTo>
                  <a:cubicBezTo>
                    <a:pt x="1489" y="1922"/>
                    <a:pt x="694" y="2500"/>
                    <a:pt x="347" y="3353"/>
                  </a:cubicBezTo>
                  <a:cubicBezTo>
                    <a:pt x="1" y="4191"/>
                    <a:pt x="160" y="5173"/>
                    <a:pt x="766" y="5853"/>
                  </a:cubicBezTo>
                  <a:cubicBezTo>
                    <a:pt x="781" y="5867"/>
                    <a:pt x="795" y="5896"/>
                    <a:pt x="810" y="5910"/>
                  </a:cubicBezTo>
                  <a:cubicBezTo>
                    <a:pt x="810" y="5910"/>
                    <a:pt x="882" y="5997"/>
                    <a:pt x="882" y="5997"/>
                  </a:cubicBezTo>
                  <a:cubicBezTo>
                    <a:pt x="1027" y="6170"/>
                    <a:pt x="1142" y="6329"/>
                    <a:pt x="1229" y="6474"/>
                  </a:cubicBezTo>
                  <a:cubicBezTo>
                    <a:pt x="1272" y="6546"/>
                    <a:pt x="1315" y="6618"/>
                    <a:pt x="1359" y="6691"/>
                  </a:cubicBezTo>
                  <a:lnTo>
                    <a:pt x="1373" y="6748"/>
                  </a:lnTo>
                  <a:cubicBezTo>
                    <a:pt x="1402" y="6806"/>
                    <a:pt x="1431" y="6864"/>
                    <a:pt x="1460" y="6922"/>
                  </a:cubicBezTo>
                  <a:lnTo>
                    <a:pt x="1474" y="6965"/>
                  </a:lnTo>
                  <a:cubicBezTo>
                    <a:pt x="1489" y="7008"/>
                    <a:pt x="1518" y="7052"/>
                    <a:pt x="1518" y="7095"/>
                  </a:cubicBezTo>
                  <a:cubicBezTo>
                    <a:pt x="1518" y="7095"/>
                    <a:pt x="1547" y="7167"/>
                    <a:pt x="1547" y="7167"/>
                  </a:cubicBezTo>
                  <a:cubicBezTo>
                    <a:pt x="1561" y="7211"/>
                    <a:pt x="1576" y="7268"/>
                    <a:pt x="1590" y="7312"/>
                  </a:cubicBezTo>
                  <a:cubicBezTo>
                    <a:pt x="1590" y="7326"/>
                    <a:pt x="1604" y="7355"/>
                    <a:pt x="1604" y="7370"/>
                  </a:cubicBezTo>
                  <a:cubicBezTo>
                    <a:pt x="1619" y="7413"/>
                    <a:pt x="1619" y="7456"/>
                    <a:pt x="1633" y="7514"/>
                  </a:cubicBezTo>
                  <a:lnTo>
                    <a:pt x="1648" y="7572"/>
                  </a:lnTo>
                  <a:cubicBezTo>
                    <a:pt x="1648" y="7615"/>
                    <a:pt x="1662" y="7659"/>
                    <a:pt x="1662" y="7702"/>
                  </a:cubicBezTo>
                  <a:lnTo>
                    <a:pt x="1662" y="7760"/>
                  </a:lnTo>
                  <a:cubicBezTo>
                    <a:pt x="1662" y="7803"/>
                    <a:pt x="1677" y="7846"/>
                    <a:pt x="1677" y="7875"/>
                  </a:cubicBezTo>
                  <a:lnTo>
                    <a:pt x="1677" y="7933"/>
                  </a:lnTo>
                  <a:cubicBezTo>
                    <a:pt x="1677" y="7976"/>
                    <a:pt x="1677" y="8034"/>
                    <a:pt x="1677" y="8078"/>
                  </a:cubicBezTo>
                  <a:lnTo>
                    <a:pt x="1677" y="8121"/>
                  </a:lnTo>
                  <a:cubicBezTo>
                    <a:pt x="1662" y="8164"/>
                    <a:pt x="1662" y="8208"/>
                    <a:pt x="1662" y="8251"/>
                  </a:cubicBezTo>
                  <a:cubicBezTo>
                    <a:pt x="1662" y="8265"/>
                    <a:pt x="1662" y="8280"/>
                    <a:pt x="1662" y="8294"/>
                  </a:cubicBezTo>
                  <a:cubicBezTo>
                    <a:pt x="1648" y="8352"/>
                    <a:pt x="1648" y="8395"/>
                    <a:pt x="1633" y="8439"/>
                  </a:cubicBezTo>
                  <a:lnTo>
                    <a:pt x="1633" y="8482"/>
                  </a:lnTo>
                  <a:cubicBezTo>
                    <a:pt x="1619" y="8526"/>
                    <a:pt x="1619" y="8569"/>
                    <a:pt x="1604" y="8627"/>
                  </a:cubicBezTo>
                  <a:lnTo>
                    <a:pt x="1604" y="8656"/>
                  </a:lnTo>
                  <a:cubicBezTo>
                    <a:pt x="1590" y="8699"/>
                    <a:pt x="1576" y="8742"/>
                    <a:pt x="1561" y="8786"/>
                  </a:cubicBezTo>
                  <a:lnTo>
                    <a:pt x="1561" y="8814"/>
                  </a:lnTo>
                  <a:cubicBezTo>
                    <a:pt x="1532" y="8916"/>
                    <a:pt x="1503" y="9017"/>
                    <a:pt x="1460" y="9103"/>
                  </a:cubicBezTo>
                  <a:cubicBezTo>
                    <a:pt x="1460" y="9103"/>
                    <a:pt x="1460" y="9118"/>
                    <a:pt x="1460" y="9132"/>
                  </a:cubicBezTo>
                  <a:cubicBezTo>
                    <a:pt x="1446" y="9176"/>
                    <a:pt x="1431" y="9205"/>
                    <a:pt x="1402" y="9262"/>
                  </a:cubicBezTo>
                  <a:cubicBezTo>
                    <a:pt x="1388" y="9306"/>
                    <a:pt x="1373" y="9349"/>
                    <a:pt x="1344" y="9378"/>
                  </a:cubicBezTo>
                  <a:cubicBezTo>
                    <a:pt x="1258" y="9595"/>
                    <a:pt x="1171" y="9725"/>
                    <a:pt x="1142" y="9768"/>
                  </a:cubicBezTo>
                  <a:cubicBezTo>
                    <a:pt x="694" y="10361"/>
                    <a:pt x="564" y="11112"/>
                    <a:pt x="752" y="11820"/>
                  </a:cubicBezTo>
                  <a:cubicBezTo>
                    <a:pt x="954" y="12542"/>
                    <a:pt x="1489" y="13106"/>
                    <a:pt x="2182" y="13395"/>
                  </a:cubicBezTo>
                  <a:lnTo>
                    <a:pt x="2847" y="13669"/>
                  </a:lnTo>
                  <a:cubicBezTo>
                    <a:pt x="2804" y="13814"/>
                    <a:pt x="2775" y="13973"/>
                    <a:pt x="2746" y="14132"/>
                  </a:cubicBezTo>
                  <a:lnTo>
                    <a:pt x="2717" y="14276"/>
                  </a:lnTo>
                  <a:cubicBezTo>
                    <a:pt x="2703" y="14406"/>
                    <a:pt x="2688" y="14536"/>
                    <a:pt x="2674" y="14681"/>
                  </a:cubicBezTo>
                  <a:lnTo>
                    <a:pt x="2659" y="14825"/>
                  </a:lnTo>
                  <a:cubicBezTo>
                    <a:pt x="2645" y="14970"/>
                    <a:pt x="2630" y="15129"/>
                    <a:pt x="2630" y="15288"/>
                  </a:cubicBezTo>
                  <a:cubicBezTo>
                    <a:pt x="2616" y="15316"/>
                    <a:pt x="2616" y="15360"/>
                    <a:pt x="2616" y="15374"/>
                  </a:cubicBezTo>
                  <a:cubicBezTo>
                    <a:pt x="2616" y="15562"/>
                    <a:pt x="2616" y="15764"/>
                    <a:pt x="2630" y="15952"/>
                  </a:cubicBezTo>
                  <a:cubicBezTo>
                    <a:pt x="2630" y="15996"/>
                    <a:pt x="2630" y="16039"/>
                    <a:pt x="2630" y="16097"/>
                  </a:cubicBezTo>
                  <a:cubicBezTo>
                    <a:pt x="2645" y="16256"/>
                    <a:pt x="2659" y="16415"/>
                    <a:pt x="2674" y="16573"/>
                  </a:cubicBezTo>
                  <a:cubicBezTo>
                    <a:pt x="2674" y="16631"/>
                    <a:pt x="2688" y="16689"/>
                    <a:pt x="2688" y="16747"/>
                  </a:cubicBezTo>
                  <a:cubicBezTo>
                    <a:pt x="2717" y="16920"/>
                    <a:pt x="2731" y="17079"/>
                    <a:pt x="2775" y="17253"/>
                  </a:cubicBezTo>
                  <a:cubicBezTo>
                    <a:pt x="2775" y="17296"/>
                    <a:pt x="2789" y="17339"/>
                    <a:pt x="2789" y="17383"/>
                  </a:cubicBezTo>
                  <a:cubicBezTo>
                    <a:pt x="2833" y="17585"/>
                    <a:pt x="2890" y="17802"/>
                    <a:pt x="2934" y="18018"/>
                  </a:cubicBezTo>
                  <a:cubicBezTo>
                    <a:pt x="2948" y="18062"/>
                    <a:pt x="2963" y="18105"/>
                    <a:pt x="2977" y="18148"/>
                  </a:cubicBezTo>
                  <a:cubicBezTo>
                    <a:pt x="3020" y="18307"/>
                    <a:pt x="3078" y="18466"/>
                    <a:pt x="3122" y="18625"/>
                  </a:cubicBezTo>
                  <a:cubicBezTo>
                    <a:pt x="2341" y="18799"/>
                    <a:pt x="1677" y="19362"/>
                    <a:pt x="1388" y="20128"/>
                  </a:cubicBezTo>
                  <a:cubicBezTo>
                    <a:pt x="1070" y="20966"/>
                    <a:pt x="1258" y="21934"/>
                    <a:pt x="1865" y="22599"/>
                  </a:cubicBezTo>
                  <a:cubicBezTo>
                    <a:pt x="2038" y="22801"/>
                    <a:pt x="2197" y="22989"/>
                    <a:pt x="2312" y="23191"/>
                  </a:cubicBezTo>
                  <a:cubicBezTo>
                    <a:pt x="2356" y="23249"/>
                    <a:pt x="2385" y="23321"/>
                    <a:pt x="2428" y="23408"/>
                  </a:cubicBezTo>
                  <a:cubicBezTo>
                    <a:pt x="2428" y="23408"/>
                    <a:pt x="2457" y="23451"/>
                    <a:pt x="2457" y="23466"/>
                  </a:cubicBezTo>
                  <a:cubicBezTo>
                    <a:pt x="2486" y="23509"/>
                    <a:pt x="2515" y="23552"/>
                    <a:pt x="2529" y="23610"/>
                  </a:cubicBezTo>
                  <a:lnTo>
                    <a:pt x="2558" y="23653"/>
                  </a:lnTo>
                  <a:cubicBezTo>
                    <a:pt x="2573" y="23697"/>
                    <a:pt x="2587" y="23740"/>
                    <a:pt x="2601" y="23783"/>
                  </a:cubicBezTo>
                  <a:cubicBezTo>
                    <a:pt x="2601" y="23783"/>
                    <a:pt x="2616" y="23841"/>
                    <a:pt x="2630" y="23856"/>
                  </a:cubicBezTo>
                  <a:cubicBezTo>
                    <a:pt x="2645" y="23899"/>
                    <a:pt x="2659" y="23942"/>
                    <a:pt x="2659" y="24000"/>
                  </a:cubicBezTo>
                  <a:cubicBezTo>
                    <a:pt x="2674" y="24015"/>
                    <a:pt x="2674" y="24029"/>
                    <a:pt x="2688" y="24058"/>
                  </a:cubicBezTo>
                  <a:cubicBezTo>
                    <a:pt x="2688" y="24101"/>
                    <a:pt x="2703" y="24145"/>
                    <a:pt x="2703" y="24188"/>
                  </a:cubicBezTo>
                  <a:lnTo>
                    <a:pt x="2717" y="24246"/>
                  </a:lnTo>
                  <a:cubicBezTo>
                    <a:pt x="2717" y="24289"/>
                    <a:pt x="2731" y="24332"/>
                    <a:pt x="2731" y="24376"/>
                  </a:cubicBezTo>
                  <a:lnTo>
                    <a:pt x="2746" y="24434"/>
                  </a:lnTo>
                  <a:cubicBezTo>
                    <a:pt x="2746" y="24477"/>
                    <a:pt x="2746" y="24520"/>
                    <a:pt x="2746" y="24549"/>
                  </a:cubicBezTo>
                  <a:cubicBezTo>
                    <a:pt x="2746" y="24549"/>
                    <a:pt x="2746" y="24607"/>
                    <a:pt x="2746" y="24607"/>
                  </a:cubicBezTo>
                  <a:cubicBezTo>
                    <a:pt x="2746" y="24665"/>
                    <a:pt x="2746" y="24708"/>
                    <a:pt x="2746" y="24737"/>
                  </a:cubicBezTo>
                  <a:lnTo>
                    <a:pt x="2746" y="24795"/>
                  </a:lnTo>
                  <a:cubicBezTo>
                    <a:pt x="2746" y="24838"/>
                    <a:pt x="2746" y="24881"/>
                    <a:pt x="2731" y="24939"/>
                  </a:cubicBezTo>
                  <a:cubicBezTo>
                    <a:pt x="2731" y="24954"/>
                    <a:pt x="2731" y="24968"/>
                    <a:pt x="2731" y="24983"/>
                  </a:cubicBezTo>
                  <a:cubicBezTo>
                    <a:pt x="2731" y="25026"/>
                    <a:pt x="2717" y="25084"/>
                    <a:pt x="2717" y="25127"/>
                  </a:cubicBezTo>
                  <a:cubicBezTo>
                    <a:pt x="2717" y="25127"/>
                    <a:pt x="2688" y="25257"/>
                    <a:pt x="2688" y="25286"/>
                  </a:cubicBezTo>
                  <a:cubicBezTo>
                    <a:pt x="2688" y="25286"/>
                    <a:pt x="2674" y="25344"/>
                    <a:pt x="2674" y="25344"/>
                  </a:cubicBezTo>
                  <a:cubicBezTo>
                    <a:pt x="2659" y="25387"/>
                    <a:pt x="2659" y="25431"/>
                    <a:pt x="2645" y="25459"/>
                  </a:cubicBezTo>
                  <a:lnTo>
                    <a:pt x="2630" y="25503"/>
                  </a:lnTo>
                  <a:cubicBezTo>
                    <a:pt x="2601" y="25604"/>
                    <a:pt x="2573" y="25705"/>
                    <a:pt x="2544" y="25806"/>
                  </a:cubicBezTo>
                  <a:cubicBezTo>
                    <a:pt x="2544" y="25806"/>
                    <a:pt x="2500" y="25907"/>
                    <a:pt x="2486" y="25951"/>
                  </a:cubicBezTo>
                  <a:cubicBezTo>
                    <a:pt x="2486" y="25951"/>
                    <a:pt x="2442" y="26052"/>
                    <a:pt x="2428" y="26095"/>
                  </a:cubicBezTo>
                  <a:cubicBezTo>
                    <a:pt x="2327" y="26312"/>
                    <a:pt x="2240" y="26471"/>
                    <a:pt x="2211" y="26514"/>
                  </a:cubicBezTo>
                  <a:cubicBezTo>
                    <a:pt x="1763" y="27107"/>
                    <a:pt x="1648" y="27858"/>
                    <a:pt x="1865" y="28580"/>
                  </a:cubicBezTo>
                  <a:cubicBezTo>
                    <a:pt x="2067" y="29303"/>
                    <a:pt x="2630" y="29866"/>
                    <a:pt x="3338" y="30126"/>
                  </a:cubicBezTo>
                  <a:lnTo>
                    <a:pt x="13019" y="33796"/>
                  </a:lnTo>
                  <a:cubicBezTo>
                    <a:pt x="13293" y="33912"/>
                    <a:pt x="13582" y="33955"/>
                    <a:pt x="13871" y="33955"/>
                  </a:cubicBezTo>
                  <a:cubicBezTo>
                    <a:pt x="13958" y="33955"/>
                    <a:pt x="14045" y="33955"/>
                    <a:pt x="14131" y="33941"/>
                  </a:cubicBezTo>
                  <a:lnTo>
                    <a:pt x="39951" y="31109"/>
                  </a:lnTo>
                  <a:cubicBezTo>
                    <a:pt x="40616" y="31037"/>
                    <a:pt x="41237" y="30675"/>
                    <a:pt x="41627" y="30126"/>
                  </a:cubicBezTo>
                  <a:cubicBezTo>
                    <a:pt x="42335" y="29158"/>
                    <a:pt x="42884" y="28147"/>
                    <a:pt x="43260" y="27135"/>
                  </a:cubicBezTo>
                  <a:cubicBezTo>
                    <a:pt x="43274" y="27092"/>
                    <a:pt x="43289" y="27049"/>
                    <a:pt x="43303" y="27005"/>
                  </a:cubicBezTo>
                  <a:cubicBezTo>
                    <a:pt x="43332" y="26962"/>
                    <a:pt x="43332" y="26919"/>
                    <a:pt x="43347" y="26875"/>
                  </a:cubicBezTo>
                  <a:cubicBezTo>
                    <a:pt x="43404" y="26716"/>
                    <a:pt x="43462" y="26558"/>
                    <a:pt x="43506" y="26384"/>
                  </a:cubicBezTo>
                  <a:cubicBezTo>
                    <a:pt x="43520" y="26341"/>
                    <a:pt x="43534" y="26297"/>
                    <a:pt x="43549" y="26254"/>
                  </a:cubicBezTo>
                  <a:cubicBezTo>
                    <a:pt x="43607" y="26037"/>
                    <a:pt x="43650" y="25821"/>
                    <a:pt x="43693" y="25618"/>
                  </a:cubicBezTo>
                  <a:cubicBezTo>
                    <a:pt x="43693" y="25575"/>
                    <a:pt x="43708" y="25532"/>
                    <a:pt x="43708" y="25488"/>
                  </a:cubicBezTo>
                  <a:cubicBezTo>
                    <a:pt x="43751" y="25315"/>
                    <a:pt x="43766" y="25156"/>
                    <a:pt x="43795" y="24997"/>
                  </a:cubicBezTo>
                  <a:cubicBezTo>
                    <a:pt x="43795" y="24925"/>
                    <a:pt x="43809" y="24867"/>
                    <a:pt x="43809" y="24809"/>
                  </a:cubicBezTo>
                  <a:cubicBezTo>
                    <a:pt x="43823" y="24650"/>
                    <a:pt x="43838" y="24506"/>
                    <a:pt x="43852" y="24332"/>
                  </a:cubicBezTo>
                  <a:cubicBezTo>
                    <a:pt x="43852" y="24289"/>
                    <a:pt x="43852" y="24246"/>
                    <a:pt x="43852" y="24202"/>
                  </a:cubicBezTo>
                  <a:cubicBezTo>
                    <a:pt x="43867" y="24000"/>
                    <a:pt x="43867" y="23798"/>
                    <a:pt x="43867" y="23610"/>
                  </a:cubicBezTo>
                  <a:cubicBezTo>
                    <a:pt x="43867" y="23581"/>
                    <a:pt x="43867" y="23552"/>
                    <a:pt x="43852" y="23523"/>
                  </a:cubicBezTo>
                  <a:cubicBezTo>
                    <a:pt x="43852" y="23364"/>
                    <a:pt x="43838" y="23220"/>
                    <a:pt x="43823" y="23061"/>
                  </a:cubicBezTo>
                  <a:cubicBezTo>
                    <a:pt x="43823" y="23018"/>
                    <a:pt x="43823" y="22960"/>
                    <a:pt x="43809" y="22902"/>
                  </a:cubicBezTo>
                  <a:cubicBezTo>
                    <a:pt x="43795" y="22772"/>
                    <a:pt x="43780" y="22642"/>
                    <a:pt x="43766" y="22526"/>
                  </a:cubicBezTo>
                  <a:cubicBezTo>
                    <a:pt x="43766" y="22526"/>
                    <a:pt x="43751" y="22411"/>
                    <a:pt x="43737" y="22367"/>
                  </a:cubicBezTo>
                  <a:cubicBezTo>
                    <a:pt x="43708" y="22208"/>
                    <a:pt x="43679" y="22064"/>
                    <a:pt x="43650" y="21934"/>
                  </a:cubicBezTo>
                  <a:cubicBezTo>
                    <a:pt x="43650" y="21920"/>
                    <a:pt x="43636" y="21905"/>
                    <a:pt x="43636" y="21891"/>
                  </a:cubicBezTo>
                  <a:cubicBezTo>
                    <a:pt x="43621" y="21818"/>
                    <a:pt x="43607" y="21746"/>
                    <a:pt x="43592" y="21674"/>
                  </a:cubicBezTo>
                  <a:cubicBezTo>
                    <a:pt x="44084" y="21370"/>
                    <a:pt x="44459" y="20908"/>
                    <a:pt x="44618" y="20345"/>
                  </a:cubicBezTo>
                  <a:cubicBezTo>
                    <a:pt x="44835" y="19622"/>
                    <a:pt x="44719" y="18871"/>
                    <a:pt x="44271" y="18264"/>
                  </a:cubicBezTo>
                  <a:cubicBezTo>
                    <a:pt x="44242" y="18221"/>
                    <a:pt x="44156" y="18076"/>
                    <a:pt x="44055" y="17859"/>
                  </a:cubicBezTo>
                  <a:cubicBezTo>
                    <a:pt x="44040" y="17816"/>
                    <a:pt x="44026" y="17773"/>
                    <a:pt x="43997" y="17715"/>
                  </a:cubicBezTo>
                  <a:cubicBezTo>
                    <a:pt x="43982" y="17672"/>
                    <a:pt x="43968" y="17628"/>
                    <a:pt x="43939" y="17570"/>
                  </a:cubicBezTo>
                  <a:cubicBezTo>
                    <a:pt x="43910" y="17469"/>
                    <a:pt x="43881" y="17368"/>
                    <a:pt x="43852" y="17267"/>
                  </a:cubicBezTo>
                  <a:cubicBezTo>
                    <a:pt x="43852" y="17267"/>
                    <a:pt x="43838" y="17238"/>
                    <a:pt x="43838" y="17238"/>
                  </a:cubicBezTo>
                  <a:cubicBezTo>
                    <a:pt x="43823" y="17195"/>
                    <a:pt x="43823" y="17151"/>
                    <a:pt x="43809" y="17094"/>
                  </a:cubicBezTo>
                  <a:lnTo>
                    <a:pt x="43795" y="17050"/>
                  </a:lnTo>
                  <a:cubicBezTo>
                    <a:pt x="43795" y="17007"/>
                    <a:pt x="43780" y="16978"/>
                    <a:pt x="43780" y="16935"/>
                  </a:cubicBezTo>
                  <a:cubicBezTo>
                    <a:pt x="43780" y="16935"/>
                    <a:pt x="43766" y="16891"/>
                    <a:pt x="43766" y="16891"/>
                  </a:cubicBezTo>
                  <a:cubicBezTo>
                    <a:pt x="43766" y="16834"/>
                    <a:pt x="43751" y="16790"/>
                    <a:pt x="43751" y="16747"/>
                  </a:cubicBezTo>
                  <a:lnTo>
                    <a:pt x="43751" y="16704"/>
                  </a:lnTo>
                  <a:cubicBezTo>
                    <a:pt x="43737" y="16660"/>
                    <a:pt x="43737" y="16602"/>
                    <a:pt x="43737" y="16559"/>
                  </a:cubicBezTo>
                  <a:lnTo>
                    <a:pt x="43737" y="16516"/>
                  </a:lnTo>
                  <a:cubicBezTo>
                    <a:pt x="43737" y="16458"/>
                    <a:pt x="43737" y="16415"/>
                    <a:pt x="43737" y="16371"/>
                  </a:cubicBezTo>
                  <a:lnTo>
                    <a:pt x="43737" y="16313"/>
                  </a:lnTo>
                  <a:cubicBezTo>
                    <a:pt x="43737" y="16270"/>
                    <a:pt x="43737" y="16227"/>
                    <a:pt x="43751" y="16183"/>
                  </a:cubicBezTo>
                  <a:lnTo>
                    <a:pt x="43751" y="16140"/>
                  </a:lnTo>
                  <a:cubicBezTo>
                    <a:pt x="43751" y="16097"/>
                    <a:pt x="43766" y="16053"/>
                    <a:pt x="43766" y="16010"/>
                  </a:cubicBezTo>
                  <a:lnTo>
                    <a:pt x="43780" y="15952"/>
                  </a:lnTo>
                  <a:cubicBezTo>
                    <a:pt x="43780" y="15894"/>
                    <a:pt x="43795" y="15851"/>
                    <a:pt x="43795" y="15822"/>
                  </a:cubicBezTo>
                  <a:cubicBezTo>
                    <a:pt x="43809" y="15793"/>
                    <a:pt x="43809" y="15779"/>
                    <a:pt x="43823" y="15764"/>
                  </a:cubicBezTo>
                  <a:cubicBezTo>
                    <a:pt x="43823" y="15707"/>
                    <a:pt x="43838" y="15663"/>
                    <a:pt x="43852" y="15620"/>
                  </a:cubicBezTo>
                  <a:lnTo>
                    <a:pt x="43881" y="15548"/>
                  </a:lnTo>
                  <a:cubicBezTo>
                    <a:pt x="43896" y="15504"/>
                    <a:pt x="43910" y="15461"/>
                    <a:pt x="43925" y="15418"/>
                  </a:cubicBezTo>
                  <a:lnTo>
                    <a:pt x="43953" y="15360"/>
                  </a:lnTo>
                  <a:cubicBezTo>
                    <a:pt x="43968" y="15316"/>
                    <a:pt x="43997" y="15273"/>
                    <a:pt x="44011" y="15230"/>
                  </a:cubicBezTo>
                  <a:cubicBezTo>
                    <a:pt x="44026" y="15215"/>
                    <a:pt x="44055" y="15157"/>
                    <a:pt x="44055" y="15157"/>
                  </a:cubicBezTo>
                  <a:cubicBezTo>
                    <a:pt x="44084" y="15085"/>
                    <a:pt x="44127" y="15013"/>
                    <a:pt x="44170" y="14955"/>
                  </a:cubicBezTo>
                  <a:cubicBezTo>
                    <a:pt x="44286" y="14753"/>
                    <a:pt x="44445" y="14551"/>
                    <a:pt x="44618" y="14363"/>
                  </a:cubicBezTo>
                  <a:cubicBezTo>
                    <a:pt x="45239" y="13698"/>
                    <a:pt x="45413" y="12730"/>
                    <a:pt x="45095" y="11878"/>
                  </a:cubicBezTo>
                  <a:cubicBezTo>
                    <a:pt x="44777" y="11025"/>
                    <a:pt x="43997" y="10433"/>
                    <a:pt x="43087" y="10346"/>
                  </a:cubicBezTo>
                  <a:lnTo>
                    <a:pt x="42581" y="10288"/>
                  </a:lnTo>
                  <a:cubicBezTo>
                    <a:pt x="42595" y="10230"/>
                    <a:pt x="42595" y="10187"/>
                    <a:pt x="42610" y="10144"/>
                  </a:cubicBezTo>
                  <a:cubicBezTo>
                    <a:pt x="42624" y="10100"/>
                    <a:pt x="42624" y="10057"/>
                    <a:pt x="42639" y="10014"/>
                  </a:cubicBezTo>
                  <a:cubicBezTo>
                    <a:pt x="42668" y="9840"/>
                    <a:pt x="42696" y="9681"/>
                    <a:pt x="42711" y="9508"/>
                  </a:cubicBezTo>
                  <a:cubicBezTo>
                    <a:pt x="42725" y="9450"/>
                    <a:pt x="42725" y="9392"/>
                    <a:pt x="42740" y="9335"/>
                  </a:cubicBezTo>
                  <a:cubicBezTo>
                    <a:pt x="42754" y="9176"/>
                    <a:pt x="42769" y="9017"/>
                    <a:pt x="42769" y="8858"/>
                  </a:cubicBezTo>
                  <a:cubicBezTo>
                    <a:pt x="42783" y="8814"/>
                    <a:pt x="42783" y="8771"/>
                    <a:pt x="42783" y="8728"/>
                  </a:cubicBezTo>
                  <a:cubicBezTo>
                    <a:pt x="42798" y="8526"/>
                    <a:pt x="42798" y="8323"/>
                    <a:pt x="42783" y="8150"/>
                  </a:cubicBezTo>
                  <a:cubicBezTo>
                    <a:pt x="42783" y="8107"/>
                    <a:pt x="42783" y="8078"/>
                    <a:pt x="42783" y="8049"/>
                  </a:cubicBezTo>
                  <a:cubicBezTo>
                    <a:pt x="42783" y="7890"/>
                    <a:pt x="42769" y="7745"/>
                    <a:pt x="42754" y="7601"/>
                  </a:cubicBezTo>
                  <a:cubicBezTo>
                    <a:pt x="42754" y="7543"/>
                    <a:pt x="42740" y="7485"/>
                    <a:pt x="42740" y="7427"/>
                  </a:cubicBezTo>
                  <a:cubicBezTo>
                    <a:pt x="42725" y="7297"/>
                    <a:pt x="42711" y="7182"/>
                    <a:pt x="42696" y="7052"/>
                  </a:cubicBezTo>
                  <a:cubicBezTo>
                    <a:pt x="42696" y="7052"/>
                    <a:pt x="42668" y="6936"/>
                    <a:pt x="42668" y="6893"/>
                  </a:cubicBezTo>
                  <a:cubicBezTo>
                    <a:pt x="42639" y="6748"/>
                    <a:pt x="42610" y="6604"/>
                    <a:pt x="42581" y="6459"/>
                  </a:cubicBezTo>
                  <a:cubicBezTo>
                    <a:pt x="42581" y="6445"/>
                    <a:pt x="42566" y="6416"/>
                    <a:pt x="42566" y="6416"/>
                  </a:cubicBezTo>
                  <a:cubicBezTo>
                    <a:pt x="42133" y="4538"/>
                    <a:pt x="41194" y="3310"/>
                    <a:pt x="40919" y="2963"/>
                  </a:cubicBezTo>
                  <a:cubicBezTo>
                    <a:pt x="40919" y="2963"/>
                    <a:pt x="40847" y="2891"/>
                    <a:pt x="40833" y="2876"/>
                  </a:cubicBezTo>
                  <a:cubicBezTo>
                    <a:pt x="40486" y="2486"/>
                    <a:pt x="40023" y="2226"/>
                    <a:pt x="39518" y="2125"/>
                  </a:cubicBezTo>
                  <a:lnTo>
                    <a:pt x="28985" y="44"/>
                  </a:lnTo>
                  <a:cubicBezTo>
                    <a:pt x="28826" y="15"/>
                    <a:pt x="28681" y="1"/>
                    <a:pt x="2852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lt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4"/>
            <p:cNvSpPr/>
            <p:nvPr/>
          </p:nvSpPr>
          <p:spPr>
            <a:xfrm>
              <a:off x="2566675" y="4145400"/>
              <a:ext cx="994100" cy="332350"/>
            </a:xfrm>
            <a:custGeom>
              <a:avLst/>
              <a:gdLst/>
              <a:ahLst/>
              <a:cxnLst/>
              <a:rect l="l" t="t" r="r" b="b"/>
              <a:pathLst>
                <a:path w="39764" h="13294" extrusionOk="0">
                  <a:moveTo>
                    <a:pt x="25936" y="1"/>
                  </a:moveTo>
                  <a:lnTo>
                    <a:pt x="1" y="2717"/>
                  </a:lnTo>
                  <a:cubicBezTo>
                    <a:pt x="3064" y="6055"/>
                    <a:pt x="550" y="9624"/>
                    <a:pt x="550" y="9624"/>
                  </a:cubicBezTo>
                  <a:lnTo>
                    <a:pt x="10230" y="13294"/>
                  </a:lnTo>
                  <a:lnTo>
                    <a:pt x="36036" y="10462"/>
                  </a:lnTo>
                  <a:cubicBezTo>
                    <a:pt x="39763" y="5318"/>
                    <a:pt x="36469" y="1735"/>
                    <a:pt x="36469" y="1735"/>
                  </a:cubicBezTo>
                  <a:lnTo>
                    <a:pt x="259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4"/>
            <p:cNvSpPr/>
            <p:nvPr/>
          </p:nvSpPr>
          <p:spPr>
            <a:xfrm>
              <a:off x="2566675" y="4145400"/>
              <a:ext cx="994100" cy="332350"/>
            </a:xfrm>
            <a:custGeom>
              <a:avLst/>
              <a:gdLst/>
              <a:ahLst/>
              <a:cxnLst/>
              <a:rect l="l" t="t" r="r" b="b"/>
              <a:pathLst>
                <a:path w="39764" h="13294" extrusionOk="0">
                  <a:moveTo>
                    <a:pt x="25936" y="1"/>
                  </a:moveTo>
                  <a:lnTo>
                    <a:pt x="12788" y="1374"/>
                  </a:lnTo>
                  <a:lnTo>
                    <a:pt x="1" y="2717"/>
                  </a:lnTo>
                  <a:cubicBezTo>
                    <a:pt x="44" y="2775"/>
                    <a:pt x="87" y="2818"/>
                    <a:pt x="145" y="2876"/>
                  </a:cubicBezTo>
                  <a:lnTo>
                    <a:pt x="9465" y="4697"/>
                  </a:lnTo>
                  <a:cubicBezTo>
                    <a:pt x="9465" y="4697"/>
                    <a:pt x="15475" y="7688"/>
                    <a:pt x="10230" y="13294"/>
                  </a:cubicBezTo>
                  <a:lnTo>
                    <a:pt x="36036" y="10462"/>
                  </a:lnTo>
                  <a:cubicBezTo>
                    <a:pt x="39763" y="5318"/>
                    <a:pt x="36469" y="1735"/>
                    <a:pt x="36469" y="1735"/>
                  </a:cubicBezTo>
                  <a:lnTo>
                    <a:pt x="259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4"/>
            <p:cNvSpPr/>
            <p:nvPr/>
          </p:nvSpPr>
          <p:spPr>
            <a:xfrm>
              <a:off x="2566675" y="4145400"/>
              <a:ext cx="913550" cy="119600"/>
            </a:xfrm>
            <a:custGeom>
              <a:avLst/>
              <a:gdLst/>
              <a:ahLst/>
              <a:cxnLst/>
              <a:rect l="l" t="t" r="r" b="b"/>
              <a:pathLst>
                <a:path w="36542" h="4784" extrusionOk="0">
                  <a:moveTo>
                    <a:pt x="25936" y="1"/>
                  </a:moveTo>
                  <a:lnTo>
                    <a:pt x="12788" y="1374"/>
                  </a:lnTo>
                  <a:lnTo>
                    <a:pt x="1" y="2717"/>
                  </a:lnTo>
                  <a:cubicBezTo>
                    <a:pt x="44" y="2775"/>
                    <a:pt x="87" y="2818"/>
                    <a:pt x="145" y="2876"/>
                  </a:cubicBezTo>
                  <a:lnTo>
                    <a:pt x="9465" y="4697"/>
                  </a:lnTo>
                  <a:cubicBezTo>
                    <a:pt x="9465" y="4697"/>
                    <a:pt x="9522" y="4726"/>
                    <a:pt x="9609" y="4784"/>
                  </a:cubicBezTo>
                  <a:lnTo>
                    <a:pt x="36541" y="1822"/>
                  </a:lnTo>
                  <a:cubicBezTo>
                    <a:pt x="36498" y="1764"/>
                    <a:pt x="36469" y="1735"/>
                    <a:pt x="36469" y="1735"/>
                  </a:cubicBezTo>
                  <a:lnTo>
                    <a:pt x="25936" y="1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4"/>
            <p:cNvSpPr/>
            <p:nvPr/>
          </p:nvSpPr>
          <p:spPr>
            <a:xfrm>
              <a:off x="2566675" y="4188750"/>
              <a:ext cx="913550" cy="76250"/>
            </a:xfrm>
            <a:custGeom>
              <a:avLst/>
              <a:gdLst/>
              <a:ahLst/>
              <a:cxnLst/>
              <a:rect l="l" t="t" r="r" b="b"/>
              <a:pathLst>
                <a:path w="36542" h="3050" extrusionOk="0">
                  <a:moveTo>
                    <a:pt x="36469" y="1"/>
                  </a:moveTo>
                  <a:lnTo>
                    <a:pt x="1" y="983"/>
                  </a:lnTo>
                  <a:cubicBezTo>
                    <a:pt x="44" y="1041"/>
                    <a:pt x="87" y="1084"/>
                    <a:pt x="145" y="1142"/>
                  </a:cubicBezTo>
                  <a:lnTo>
                    <a:pt x="9465" y="2963"/>
                  </a:lnTo>
                  <a:cubicBezTo>
                    <a:pt x="9465" y="2963"/>
                    <a:pt x="9522" y="2992"/>
                    <a:pt x="9609" y="3050"/>
                  </a:cubicBezTo>
                  <a:lnTo>
                    <a:pt x="36541" y="88"/>
                  </a:lnTo>
                  <a:cubicBezTo>
                    <a:pt x="36498" y="30"/>
                    <a:pt x="36469" y="1"/>
                    <a:pt x="36469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4"/>
            <p:cNvSpPr/>
            <p:nvPr/>
          </p:nvSpPr>
          <p:spPr>
            <a:xfrm>
              <a:off x="2863600" y="4249800"/>
              <a:ext cx="651300" cy="163650"/>
            </a:xfrm>
            <a:custGeom>
              <a:avLst/>
              <a:gdLst/>
              <a:ahLst/>
              <a:cxnLst/>
              <a:rect l="l" t="t" r="r" b="b"/>
              <a:pathLst>
                <a:path w="26052" h="6546" extrusionOk="0">
                  <a:moveTo>
                    <a:pt x="25777" y="1"/>
                  </a:moveTo>
                  <a:lnTo>
                    <a:pt x="1" y="2818"/>
                  </a:lnTo>
                  <a:cubicBezTo>
                    <a:pt x="521" y="3772"/>
                    <a:pt x="752" y="5029"/>
                    <a:pt x="102" y="6546"/>
                  </a:cubicBezTo>
                  <a:lnTo>
                    <a:pt x="25517" y="3772"/>
                  </a:lnTo>
                  <a:cubicBezTo>
                    <a:pt x="26051" y="2284"/>
                    <a:pt x="26008" y="998"/>
                    <a:pt x="25777" y="1"/>
                  </a:cubicBez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4"/>
            <p:cNvSpPr/>
            <p:nvPr/>
          </p:nvSpPr>
          <p:spPr>
            <a:xfrm>
              <a:off x="2584750" y="4236800"/>
              <a:ext cx="268400" cy="209525"/>
            </a:xfrm>
            <a:custGeom>
              <a:avLst/>
              <a:gdLst/>
              <a:ahLst/>
              <a:cxnLst/>
              <a:rect l="l" t="t" r="r" b="b"/>
              <a:pathLst>
                <a:path w="10736" h="8381" extrusionOk="0">
                  <a:moveTo>
                    <a:pt x="0" y="1"/>
                  </a:moveTo>
                  <a:lnTo>
                    <a:pt x="0" y="1"/>
                  </a:lnTo>
                  <a:cubicBezTo>
                    <a:pt x="1286" y="2067"/>
                    <a:pt x="737" y="4089"/>
                    <a:pt x="260" y="5159"/>
                  </a:cubicBezTo>
                  <a:lnTo>
                    <a:pt x="8958" y="8381"/>
                  </a:lnTo>
                  <a:cubicBezTo>
                    <a:pt x="8958" y="8381"/>
                    <a:pt x="9897" y="8207"/>
                    <a:pt x="10316" y="5794"/>
                  </a:cubicBezTo>
                  <a:cubicBezTo>
                    <a:pt x="10736" y="3382"/>
                    <a:pt x="8742" y="2226"/>
                    <a:pt x="8742" y="2226"/>
                  </a:cubicBezTo>
                  <a:cubicBezTo>
                    <a:pt x="8742" y="2226"/>
                    <a:pt x="2139" y="607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4"/>
            <p:cNvSpPr/>
            <p:nvPr/>
          </p:nvSpPr>
          <p:spPr>
            <a:xfrm>
              <a:off x="2584750" y="4236800"/>
              <a:ext cx="268400" cy="204125"/>
            </a:xfrm>
            <a:custGeom>
              <a:avLst/>
              <a:gdLst/>
              <a:ahLst/>
              <a:cxnLst/>
              <a:rect l="l" t="t" r="r" b="b"/>
              <a:pathLst>
                <a:path w="10736" h="8165" extrusionOk="0">
                  <a:moveTo>
                    <a:pt x="0" y="1"/>
                  </a:moveTo>
                  <a:lnTo>
                    <a:pt x="0" y="1"/>
                  </a:lnTo>
                  <a:cubicBezTo>
                    <a:pt x="159" y="261"/>
                    <a:pt x="289" y="521"/>
                    <a:pt x="405" y="781"/>
                  </a:cubicBezTo>
                  <a:lnTo>
                    <a:pt x="8698" y="3020"/>
                  </a:lnTo>
                  <a:cubicBezTo>
                    <a:pt x="8698" y="3020"/>
                    <a:pt x="10403" y="5939"/>
                    <a:pt x="9320" y="8164"/>
                  </a:cubicBezTo>
                  <a:cubicBezTo>
                    <a:pt x="9637" y="7875"/>
                    <a:pt x="10071" y="7239"/>
                    <a:pt x="10316" y="5794"/>
                  </a:cubicBezTo>
                  <a:cubicBezTo>
                    <a:pt x="10736" y="3382"/>
                    <a:pt x="8742" y="2226"/>
                    <a:pt x="8742" y="2226"/>
                  </a:cubicBezTo>
                  <a:cubicBezTo>
                    <a:pt x="8742" y="2226"/>
                    <a:pt x="2139" y="607"/>
                    <a:pt x="0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4"/>
            <p:cNvSpPr/>
            <p:nvPr/>
          </p:nvSpPr>
          <p:spPr>
            <a:xfrm>
              <a:off x="2597375" y="4263175"/>
              <a:ext cx="169800" cy="44875"/>
            </a:xfrm>
            <a:custGeom>
              <a:avLst/>
              <a:gdLst/>
              <a:ahLst/>
              <a:cxnLst/>
              <a:rect l="l" t="t" r="r" b="b"/>
              <a:pathLst>
                <a:path w="6792" h="1795" extrusionOk="0">
                  <a:moveTo>
                    <a:pt x="1" y="0"/>
                  </a:moveTo>
                  <a:cubicBezTo>
                    <a:pt x="30" y="58"/>
                    <a:pt x="44" y="130"/>
                    <a:pt x="73" y="203"/>
                  </a:cubicBezTo>
                  <a:cubicBezTo>
                    <a:pt x="218" y="246"/>
                    <a:pt x="362" y="289"/>
                    <a:pt x="507" y="333"/>
                  </a:cubicBezTo>
                  <a:cubicBezTo>
                    <a:pt x="1547" y="622"/>
                    <a:pt x="2573" y="925"/>
                    <a:pt x="2573" y="925"/>
                  </a:cubicBezTo>
                  <a:cubicBezTo>
                    <a:pt x="2573" y="925"/>
                    <a:pt x="3627" y="1156"/>
                    <a:pt x="4668" y="1387"/>
                  </a:cubicBezTo>
                  <a:cubicBezTo>
                    <a:pt x="5202" y="1503"/>
                    <a:pt x="5723" y="1604"/>
                    <a:pt x="6127" y="1691"/>
                  </a:cubicBezTo>
                  <a:cubicBezTo>
                    <a:pt x="6467" y="1754"/>
                    <a:pt x="6708" y="1795"/>
                    <a:pt x="6765" y="1795"/>
                  </a:cubicBezTo>
                  <a:cubicBezTo>
                    <a:pt x="6773" y="1795"/>
                    <a:pt x="6777" y="1794"/>
                    <a:pt x="6777" y="1792"/>
                  </a:cubicBezTo>
                  <a:cubicBezTo>
                    <a:pt x="6792" y="1763"/>
                    <a:pt x="6532" y="1691"/>
                    <a:pt x="6142" y="1575"/>
                  </a:cubicBezTo>
                  <a:cubicBezTo>
                    <a:pt x="5751" y="1460"/>
                    <a:pt x="5231" y="1315"/>
                    <a:pt x="4711" y="1185"/>
                  </a:cubicBezTo>
                  <a:cubicBezTo>
                    <a:pt x="3671" y="911"/>
                    <a:pt x="2631" y="636"/>
                    <a:pt x="2631" y="636"/>
                  </a:cubicBezTo>
                  <a:cubicBezTo>
                    <a:pt x="2631" y="636"/>
                    <a:pt x="1590" y="376"/>
                    <a:pt x="550" y="130"/>
                  </a:cubicBezTo>
                  <a:cubicBezTo>
                    <a:pt x="362" y="87"/>
                    <a:pt x="174" y="44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4"/>
            <p:cNvSpPr/>
            <p:nvPr/>
          </p:nvSpPr>
          <p:spPr>
            <a:xfrm>
              <a:off x="2711525" y="4317200"/>
              <a:ext cx="132600" cy="51825"/>
            </a:xfrm>
            <a:custGeom>
              <a:avLst/>
              <a:gdLst/>
              <a:ahLst/>
              <a:cxnLst/>
              <a:rect l="l" t="t" r="r" b="b"/>
              <a:pathLst>
                <a:path w="5304" h="2073" extrusionOk="0">
                  <a:moveTo>
                    <a:pt x="29" y="0"/>
                  </a:moveTo>
                  <a:cubicBezTo>
                    <a:pt x="20" y="0"/>
                    <a:pt x="15" y="2"/>
                    <a:pt x="15" y="7"/>
                  </a:cubicBezTo>
                  <a:cubicBezTo>
                    <a:pt x="1" y="21"/>
                    <a:pt x="203" y="122"/>
                    <a:pt x="506" y="267"/>
                  </a:cubicBezTo>
                  <a:cubicBezTo>
                    <a:pt x="810" y="426"/>
                    <a:pt x="1214" y="613"/>
                    <a:pt x="1619" y="787"/>
                  </a:cubicBezTo>
                  <a:cubicBezTo>
                    <a:pt x="2442" y="1162"/>
                    <a:pt x="3266" y="1480"/>
                    <a:pt x="3266" y="1480"/>
                  </a:cubicBezTo>
                  <a:cubicBezTo>
                    <a:pt x="3266" y="1480"/>
                    <a:pt x="3483" y="1553"/>
                    <a:pt x="3801" y="1654"/>
                  </a:cubicBezTo>
                  <a:cubicBezTo>
                    <a:pt x="4104" y="1755"/>
                    <a:pt x="4538" y="1870"/>
                    <a:pt x="4957" y="1986"/>
                  </a:cubicBezTo>
                  <a:cubicBezTo>
                    <a:pt x="5072" y="2015"/>
                    <a:pt x="5188" y="2044"/>
                    <a:pt x="5303" y="2073"/>
                  </a:cubicBezTo>
                  <a:cubicBezTo>
                    <a:pt x="5303" y="2000"/>
                    <a:pt x="5303" y="1943"/>
                    <a:pt x="5303" y="1885"/>
                  </a:cubicBezTo>
                  <a:cubicBezTo>
                    <a:pt x="5202" y="1856"/>
                    <a:pt x="5101" y="1827"/>
                    <a:pt x="5000" y="1784"/>
                  </a:cubicBezTo>
                  <a:cubicBezTo>
                    <a:pt x="4581" y="1654"/>
                    <a:pt x="4162" y="1509"/>
                    <a:pt x="3858" y="1394"/>
                  </a:cubicBezTo>
                  <a:cubicBezTo>
                    <a:pt x="3555" y="1278"/>
                    <a:pt x="3338" y="1206"/>
                    <a:pt x="3338" y="1206"/>
                  </a:cubicBezTo>
                  <a:cubicBezTo>
                    <a:pt x="3338" y="1206"/>
                    <a:pt x="2515" y="917"/>
                    <a:pt x="1677" y="599"/>
                  </a:cubicBezTo>
                  <a:cubicBezTo>
                    <a:pt x="1272" y="440"/>
                    <a:pt x="853" y="281"/>
                    <a:pt x="535" y="166"/>
                  </a:cubicBezTo>
                  <a:cubicBezTo>
                    <a:pt x="277" y="67"/>
                    <a:pt x="82" y="0"/>
                    <a:pt x="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4"/>
            <p:cNvSpPr/>
            <p:nvPr/>
          </p:nvSpPr>
          <p:spPr>
            <a:xfrm>
              <a:off x="2604600" y="4301825"/>
              <a:ext cx="169450" cy="57975"/>
            </a:xfrm>
            <a:custGeom>
              <a:avLst/>
              <a:gdLst/>
              <a:ahLst/>
              <a:cxnLst/>
              <a:rect l="l" t="t" r="r" b="b"/>
              <a:pathLst>
                <a:path w="6778" h="2319" extrusionOk="0">
                  <a:moveTo>
                    <a:pt x="1" y="0"/>
                  </a:moveTo>
                  <a:cubicBezTo>
                    <a:pt x="1" y="58"/>
                    <a:pt x="1" y="130"/>
                    <a:pt x="1" y="203"/>
                  </a:cubicBezTo>
                  <a:cubicBezTo>
                    <a:pt x="73" y="231"/>
                    <a:pt x="160" y="275"/>
                    <a:pt x="232" y="304"/>
                  </a:cubicBezTo>
                  <a:cubicBezTo>
                    <a:pt x="1301" y="708"/>
                    <a:pt x="2370" y="1113"/>
                    <a:pt x="2370" y="1113"/>
                  </a:cubicBezTo>
                  <a:cubicBezTo>
                    <a:pt x="2370" y="1113"/>
                    <a:pt x="3469" y="1445"/>
                    <a:pt x="4567" y="1777"/>
                  </a:cubicBezTo>
                  <a:cubicBezTo>
                    <a:pt x="5116" y="1922"/>
                    <a:pt x="5665" y="2066"/>
                    <a:pt x="6069" y="2168"/>
                  </a:cubicBezTo>
                  <a:cubicBezTo>
                    <a:pt x="6425" y="2253"/>
                    <a:pt x="6677" y="2318"/>
                    <a:pt x="6753" y="2318"/>
                  </a:cubicBezTo>
                  <a:cubicBezTo>
                    <a:pt x="6767" y="2318"/>
                    <a:pt x="6775" y="2316"/>
                    <a:pt x="6777" y="2312"/>
                  </a:cubicBezTo>
                  <a:cubicBezTo>
                    <a:pt x="6777" y="2298"/>
                    <a:pt x="6503" y="2196"/>
                    <a:pt x="6098" y="2052"/>
                  </a:cubicBezTo>
                  <a:cubicBezTo>
                    <a:pt x="5694" y="1922"/>
                    <a:pt x="5145" y="1749"/>
                    <a:pt x="4610" y="1575"/>
                  </a:cubicBezTo>
                  <a:cubicBezTo>
                    <a:pt x="3526" y="1200"/>
                    <a:pt x="2443" y="838"/>
                    <a:pt x="2443" y="838"/>
                  </a:cubicBezTo>
                  <a:cubicBezTo>
                    <a:pt x="2443" y="838"/>
                    <a:pt x="1359" y="477"/>
                    <a:pt x="290" y="101"/>
                  </a:cubicBezTo>
                  <a:cubicBezTo>
                    <a:pt x="189" y="73"/>
                    <a:pt x="102" y="29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4"/>
            <p:cNvSpPr/>
            <p:nvPr/>
          </p:nvSpPr>
          <p:spPr>
            <a:xfrm>
              <a:off x="2653375" y="4356300"/>
              <a:ext cx="138000" cy="44400"/>
            </a:xfrm>
            <a:custGeom>
              <a:avLst/>
              <a:gdLst/>
              <a:ahLst/>
              <a:cxnLst/>
              <a:rect l="l" t="t" r="r" b="b"/>
              <a:pathLst>
                <a:path w="5520" h="1776" extrusionOk="0">
                  <a:moveTo>
                    <a:pt x="13" y="0"/>
                  </a:moveTo>
                  <a:cubicBezTo>
                    <a:pt x="6" y="0"/>
                    <a:pt x="1" y="1"/>
                    <a:pt x="0" y="3"/>
                  </a:cubicBezTo>
                  <a:cubicBezTo>
                    <a:pt x="0" y="46"/>
                    <a:pt x="679" y="306"/>
                    <a:pt x="1344" y="581"/>
                  </a:cubicBezTo>
                  <a:cubicBezTo>
                    <a:pt x="2023" y="856"/>
                    <a:pt x="2702" y="1116"/>
                    <a:pt x="2702" y="1116"/>
                  </a:cubicBezTo>
                  <a:cubicBezTo>
                    <a:pt x="2702" y="1116"/>
                    <a:pt x="3396" y="1347"/>
                    <a:pt x="4089" y="1535"/>
                  </a:cubicBezTo>
                  <a:cubicBezTo>
                    <a:pt x="4687" y="1681"/>
                    <a:pt x="5284" y="1776"/>
                    <a:pt x="5456" y="1776"/>
                  </a:cubicBezTo>
                  <a:cubicBezTo>
                    <a:pt x="5488" y="1776"/>
                    <a:pt x="5505" y="1773"/>
                    <a:pt x="5505" y="1766"/>
                  </a:cubicBezTo>
                  <a:cubicBezTo>
                    <a:pt x="5520" y="1722"/>
                    <a:pt x="4812" y="1563"/>
                    <a:pt x="4133" y="1332"/>
                  </a:cubicBezTo>
                  <a:cubicBezTo>
                    <a:pt x="3454" y="1101"/>
                    <a:pt x="2775" y="841"/>
                    <a:pt x="2775" y="841"/>
                  </a:cubicBezTo>
                  <a:cubicBezTo>
                    <a:pt x="2775" y="841"/>
                    <a:pt x="2095" y="610"/>
                    <a:pt x="1402" y="379"/>
                  </a:cubicBezTo>
                  <a:cubicBezTo>
                    <a:pt x="756" y="177"/>
                    <a:pt x="110" y="0"/>
                    <a:pt x="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4"/>
            <p:cNvSpPr/>
            <p:nvPr/>
          </p:nvSpPr>
          <p:spPr>
            <a:xfrm>
              <a:off x="3335000" y="4202475"/>
              <a:ext cx="82375" cy="218925"/>
            </a:xfrm>
            <a:custGeom>
              <a:avLst/>
              <a:gdLst/>
              <a:ahLst/>
              <a:cxnLst/>
              <a:rect l="l" t="t" r="r" b="b"/>
              <a:pathLst>
                <a:path w="3295" h="8757" extrusionOk="0">
                  <a:moveTo>
                    <a:pt x="1589" y="1"/>
                  </a:moveTo>
                  <a:lnTo>
                    <a:pt x="1040" y="73"/>
                  </a:lnTo>
                  <a:cubicBezTo>
                    <a:pt x="1243" y="420"/>
                    <a:pt x="3179" y="4263"/>
                    <a:pt x="0" y="8757"/>
                  </a:cubicBezTo>
                  <a:lnTo>
                    <a:pt x="694" y="8685"/>
                  </a:lnTo>
                  <a:cubicBezTo>
                    <a:pt x="3294" y="4624"/>
                    <a:pt x="2037" y="1027"/>
                    <a:pt x="15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4"/>
            <p:cNvSpPr/>
            <p:nvPr/>
          </p:nvSpPr>
          <p:spPr>
            <a:xfrm>
              <a:off x="3377975" y="4197800"/>
              <a:ext cx="82375" cy="218900"/>
            </a:xfrm>
            <a:custGeom>
              <a:avLst/>
              <a:gdLst/>
              <a:ahLst/>
              <a:cxnLst/>
              <a:rect l="l" t="t" r="r" b="b"/>
              <a:pathLst>
                <a:path w="3295" h="8756" extrusionOk="0">
                  <a:moveTo>
                    <a:pt x="1590" y="0"/>
                  </a:moveTo>
                  <a:lnTo>
                    <a:pt x="1041" y="72"/>
                  </a:lnTo>
                  <a:cubicBezTo>
                    <a:pt x="1243" y="419"/>
                    <a:pt x="3179" y="4262"/>
                    <a:pt x="0" y="8756"/>
                  </a:cubicBezTo>
                  <a:lnTo>
                    <a:pt x="694" y="8684"/>
                  </a:lnTo>
                  <a:cubicBezTo>
                    <a:pt x="3295" y="4624"/>
                    <a:pt x="2038" y="1026"/>
                    <a:pt x="15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4"/>
            <p:cNvSpPr/>
            <p:nvPr/>
          </p:nvSpPr>
          <p:spPr>
            <a:xfrm>
              <a:off x="2933325" y="4246550"/>
              <a:ext cx="82375" cy="218925"/>
            </a:xfrm>
            <a:custGeom>
              <a:avLst/>
              <a:gdLst/>
              <a:ahLst/>
              <a:cxnLst/>
              <a:rect l="l" t="t" r="r" b="b"/>
              <a:pathLst>
                <a:path w="3295" h="8757" extrusionOk="0">
                  <a:moveTo>
                    <a:pt x="1589" y="1"/>
                  </a:moveTo>
                  <a:lnTo>
                    <a:pt x="1055" y="58"/>
                  </a:lnTo>
                  <a:cubicBezTo>
                    <a:pt x="1243" y="420"/>
                    <a:pt x="3179" y="4263"/>
                    <a:pt x="0" y="8757"/>
                  </a:cubicBezTo>
                  <a:lnTo>
                    <a:pt x="694" y="8684"/>
                  </a:lnTo>
                  <a:cubicBezTo>
                    <a:pt x="3294" y="4624"/>
                    <a:pt x="2037" y="1026"/>
                    <a:pt x="15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4"/>
            <p:cNvSpPr/>
            <p:nvPr/>
          </p:nvSpPr>
          <p:spPr>
            <a:xfrm>
              <a:off x="2890325" y="4251250"/>
              <a:ext cx="82400" cy="218925"/>
            </a:xfrm>
            <a:custGeom>
              <a:avLst/>
              <a:gdLst/>
              <a:ahLst/>
              <a:cxnLst/>
              <a:rect l="l" t="t" r="r" b="b"/>
              <a:pathLst>
                <a:path w="3296" h="8757" extrusionOk="0">
                  <a:moveTo>
                    <a:pt x="1590" y="0"/>
                  </a:moveTo>
                  <a:lnTo>
                    <a:pt x="1055" y="73"/>
                  </a:lnTo>
                  <a:cubicBezTo>
                    <a:pt x="1243" y="419"/>
                    <a:pt x="3179" y="4263"/>
                    <a:pt x="1" y="8756"/>
                  </a:cubicBezTo>
                  <a:lnTo>
                    <a:pt x="694" y="8684"/>
                  </a:lnTo>
                  <a:cubicBezTo>
                    <a:pt x="3295" y="4624"/>
                    <a:pt x="2052" y="1026"/>
                    <a:pt x="15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4"/>
            <p:cNvSpPr/>
            <p:nvPr/>
          </p:nvSpPr>
          <p:spPr>
            <a:xfrm>
              <a:off x="2552600" y="3939525"/>
              <a:ext cx="994075" cy="331975"/>
            </a:xfrm>
            <a:custGeom>
              <a:avLst/>
              <a:gdLst/>
              <a:ahLst/>
              <a:cxnLst/>
              <a:rect l="l" t="t" r="r" b="b"/>
              <a:pathLst>
                <a:path w="39763" h="13279" extrusionOk="0">
                  <a:moveTo>
                    <a:pt x="13828" y="0"/>
                  </a:moveTo>
                  <a:lnTo>
                    <a:pt x="3295" y="1734"/>
                  </a:lnTo>
                  <a:cubicBezTo>
                    <a:pt x="3295" y="1734"/>
                    <a:pt x="0" y="5317"/>
                    <a:pt x="3728" y="10447"/>
                  </a:cubicBezTo>
                  <a:lnTo>
                    <a:pt x="29533" y="13279"/>
                  </a:lnTo>
                  <a:lnTo>
                    <a:pt x="39214" y="9609"/>
                  </a:lnTo>
                  <a:cubicBezTo>
                    <a:pt x="39214" y="9609"/>
                    <a:pt x="36700" y="6054"/>
                    <a:pt x="39763" y="2702"/>
                  </a:cubicBezTo>
                  <a:lnTo>
                    <a:pt x="138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4"/>
            <p:cNvSpPr/>
            <p:nvPr/>
          </p:nvSpPr>
          <p:spPr>
            <a:xfrm>
              <a:off x="2552600" y="3939525"/>
              <a:ext cx="994075" cy="331975"/>
            </a:xfrm>
            <a:custGeom>
              <a:avLst/>
              <a:gdLst/>
              <a:ahLst/>
              <a:cxnLst/>
              <a:rect l="l" t="t" r="r" b="b"/>
              <a:pathLst>
                <a:path w="39763" h="13279" extrusionOk="0">
                  <a:moveTo>
                    <a:pt x="13828" y="0"/>
                  </a:moveTo>
                  <a:lnTo>
                    <a:pt x="3295" y="1734"/>
                  </a:lnTo>
                  <a:cubicBezTo>
                    <a:pt x="3295" y="1734"/>
                    <a:pt x="0" y="5317"/>
                    <a:pt x="3728" y="10447"/>
                  </a:cubicBezTo>
                  <a:lnTo>
                    <a:pt x="29533" y="13279"/>
                  </a:lnTo>
                  <a:cubicBezTo>
                    <a:pt x="24288" y="7687"/>
                    <a:pt x="30299" y="4696"/>
                    <a:pt x="30299" y="4696"/>
                  </a:cubicBezTo>
                  <a:lnTo>
                    <a:pt x="39618" y="2875"/>
                  </a:lnTo>
                  <a:cubicBezTo>
                    <a:pt x="39676" y="2818"/>
                    <a:pt x="39720" y="2760"/>
                    <a:pt x="39763" y="2702"/>
                  </a:cubicBezTo>
                  <a:lnTo>
                    <a:pt x="26976" y="1373"/>
                  </a:lnTo>
                  <a:lnTo>
                    <a:pt x="138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4"/>
            <p:cNvSpPr/>
            <p:nvPr/>
          </p:nvSpPr>
          <p:spPr>
            <a:xfrm>
              <a:off x="2633150" y="3939525"/>
              <a:ext cx="913525" cy="119225"/>
            </a:xfrm>
            <a:custGeom>
              <a:avLst/>
              <a:gdLst/>
              <a:ahLst/>
              <a:cxnLst/>
              <a:rect l="l" t="t" r="r" b="b"/>
              <a:pathLst>
                <a:path w="36541" h="4769" extrusionOk="0">
                  <a:moveTo>
                    <a:pt x="10606" y="0"/>
                  </a:moveTo>
                  <a:lnTo>
                    <a:pt x="73" y="1734"/>
                  </a:lnTo>
                  <a:cubicBezTo>
                    <a:pt x="73" y="1734"/>
                    <a:pt x="44" y="1763"/>
                    <a:pt x="0" y="1821"/>
                  </a:cubicBezTo>
                  <a:lnTo>
                    <a:pt x="26933" y="4768"/>
                  </a:lnTo>
                  <a:cubicBezTo>
                    <a:pt x="27019" y="4725"/>
                    <a:pt x="27077" y="4696"/>
                    <a:pt x="27077" y="4696"/>
                  </a:cubicBezTo>
                  <a:lnTo>
                    <a:pt x="36396" y="2875"/>
                  </a:lnTo>
                  <a:cubicBezTo>
                    <a:pt x="36454" y="2818"/>
                    <a:pt x="36498" y="2760"/>
                    <a:pt x="36541" y="2702"/>
                  </a:cubicBezTo>
                  <a:lnTo>
                    <a:pt x="23754" y="1373"/>
                  </a:lnTo>
                  <a:lnTo>
                    <a:pt x="10606" y="0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4"/>
            <p:cNvSpPr/>
            <p:nvPr/>
          </p:nvSpPr>
          <p:spPr>
            <a:xfrm>
              <a:off x="2633150" y="3982875"/>
              <a:ext cx="913525" cy="75875"/>
            </a:xfrm>
            <a:custGeom>
              <a:avLst/>
              <a:gdLst/>
              <a:ahLst/>
              <a:cxnLst/>
              <a:rect l="l" t="t" r="r" b="b"/>
              <a:pathLst>
                <a:path w="36541" h="3035" extrusionOk="0">
                  <a:moveTo>
                    <a:pt x="73" y="0"/>
                  </a:moveTo>
                  <a:cubicBezTo>
                    <a:pt x="73" y="0"/>
                    <a:pt x="44" y="29"/>
                    <a:pt x="0" y="87"/>
                  </a:cubicBezTo>
                  <a:lnTo>
                    <a:pt x="26933" y="3034"/>
                  </a:lnTo>
                  <a:cubicBezTo>
                    <a:pt x="27019" y="2991"/>
                    <a:pt x="27077" y="2962"/>
                    <a:pt x="27077" y="2962"/>
                  </a:cubicBezTo>
                  <a:lnTo>
                    <a:pt x="36396" y="1141"/>
                  </a:lnTo>
                  <a:cubicBezTo>
                    <a:pt x="36454" y="1084"/>
                    <a:pt x="36498" y="1026"/>
                    <a:pt x="36541" y="968"/>
                  </a:cubicBezTo>
                  <a:lnTo>
                    <a:pt x="73" y="0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4"/>
            <p:cNvSpPr/>
            <p:nvPr/>
          </p:nvSpPr>
          <p:spPr>
            <a:xfrm>
              <a:off x="2598475" y="4043550"/>
              <a:ext cx="651300" cy="164025"/>
            </a:xfrm>
            <a:custGeom>
              <a:avLst/>
              <a:gdLst/>
              <a:ahLst/>
              <a:cxnLst/>
              <a:rect l="l" t="t" r="r" b="b"/>
              <a:pathLst>
                <a:path w="26052" h="6561" extrusionOk="0">
                  <a:moveTo>
                    <a:pt x="275" y="0"/>
                  </a:moveTo>
                  <a:lnTo>
                    <a:pt x="275" y="0"/>
                  </a:lnTo>
                  <a:cubicBezTo>
                    <a:pt x="44" y="1012"/>
                    <a:pt x="0" y="2298"/>
                    <a:pt x="535" y="3772"/>
                  </a:cubicBezTo>
                  <a:lnTo>
                    <a:pt x="25950" y="6560"/>
                  </a:lnTo>
                  <a:cubicBezTo>
                    <a:pt x="25300" y="5029"/>
                    <a:pt x="25531" y="3786"/>
                    <a:pt x="26051" y="2832"/>
                  </a:cubicBezTo>
                  <a:lnTo>
                    <a:pt x="275" y="0"/>
                  </a:ln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4"/>
            <p:cNvSpPr/>
            <p:nvPr/>
          </p:nvSpPr>
          <p:spPr>
            <a:xfrm>
              <a:off x="3260225" y="4030550"/>
              <a:ext cx="268400" cy="209525"/>
            </a:xfrm>
            <a:custGeom>
              <a:avLst/>
              <a:gdLst/>
              <a:ahLst/>
              <a:cxnLst/>
              <a:rect l="l" t="t" r="r" b="b"/>
              <a:pathLst>
                <a:path w="10736" h="8381" extrusionOk="0">
                  <a:moveTo>
                    <a:pt x="10736" y="0"/>
                  </a:moveTo>
                  <a:lnTo>
                    <a:pt x="10736" y="0"/>
                  </a:lnTo>
                  <a:cubicBezTo>
                    <a:pt x="8597" y="622"/>
                    <a:pt x="1994" y="2240"/>
                    <a:pt x="1994" y="2240"/>
                  </a:cubicBezTo>
                  <a:cubicBezTo>
                    <a:pt x="1994" y="2240"/>
                    <a:pt x="0" y="3396"/>
                    <a:pt x="419" y="5809"/>
                  </a:cubicBezTo>
                  <a:cubicBezTo>
                    <a:pt x="838" y="8222"/>
                    <a:pt x="1777" y="8381"/>
                    <a:pt x="1777" y="8381"/>
                  </a:cubicBezTo>
                  <a:lnTo>
                    <a:pt x="10475" y="5173"/>
                  </a:lnTo>
                  <a:cubicBezTo>
                    <a:pt x="9999" y="4089"/>
                    <a:pt x="9450" y="2081"/>
                    <a:pt x="107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4"/>
            <p:cNvSpPr/>
            <p:nvPr/>
          </p:nvSpPr>
          <p:spPr>
            <a:xfrm>
              <a:off x="3260225" y="4030550"/>
              <a:ext cx="268400" cy="204100"/>
            </a:xfrm>
            <a:custGeom>
              <a:avLst/>
              <a:gdLst/>
              <a:ahLst/>
              <a:cxnLst/>
              <a:rect l="l" t="t" r="r" b="b"/>
              <a:pathLst>
                <a:path w="10736" h="8164" extrusionOk="0">
                  <a:moveTo>
                    <a:pt x="10736" y="0"/>
                  </a:moveTo>
                  <a:cubicBezTo>
                    <a:pt x="8597" y="622"/>
                    <a:pt x="1994" y="2240"/>
                    <a:pt x="1994" y="2240"/>
                  </a:cubicBezTo>
                  <a:cubicBezTo>
                    <a:pt x="1994" y="2240"/>
                    <a:pt x="0" y="3396"/>
                    <a:pt x="419" y="5809"/>
                  </a:cubicBezTo>
                  <a:cubicBezTo>
                    <a:pt x="665" y="7239"/>
                    <a:pt x="1113" y="7889"/>
                    <a:pt x="1416" y="8164"/>
                  </a:cubicBezTo>
                  <a:cubicBezTo>
                    <a:pt x="332" y="5953"/>
                    <a:pt x="2037" y="3035"/>
                    <a:pt x="2037" y="3035"/>
                  </a:cubicBezTo>
                  <a:lnTo>
                    <a:pt x="10331" y="795"/>
                  </a:lnTo>
                  <a:cubicBezTo>
                    <a:pt x="10447" y="535"/>
                    <a:pt x="10577" y="275"/>
                    <a:pt x="10736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4"/>
            <p:cNvSpPr/>
            <p:nvPr/>
          </p:nvSpPr>
          <p:spPr>
            <a:xfrm>
              <a:off x="3346175" y="4056925"/>
              <a:ext cx="169800" cy="45025"/>
            </a:xfrm>
            <a:custGeom>
              <a:avLst/>
              <a:gdLst/>
              <a:ahLst/>
              <a:cxnLst/>
              <a:rect l="l" t="t" r="r" b="b"/>
              <a:pathLst>
                <a:path w="6792" h="1801" extrusionOk="0">
                  <a:moveTo>
                    <a:pt x="6792" y="0"/>
                  </a:moveTo>
                  <a:lnTo>
                    <a:pt x="6792" y="0"/>
                  </a:lnTo>
                  <a:cubicBezTo>
                    <a:pt x="6618" y="43"/>
                    <a:pt x="6431" y="87"/>
                    <a:pt x="6243" y="145"/>
                  </a:cubicBezTo>
                  <a:cubicBezTo>
                    <a:pt x="5202" y="390"/>
                    <a:pt x="4162" y="650"/>
                    <a:pt x="4162" y="650"/>
                  </a:cubicBezTo>
                  <a:cubicBezTo>
                    <a:pt x="4162" y="650"/>
                    <a:pt x="3122" y="925"/>
                    <a:pt x="2082" y="1185"/>
                  </a:cubicBezTo>
                  <a:cubicBezTo>
                    <a:pt x="1561" y="1329"/>
                    <a:pt x="1041" y="1474"/>
                    <a:pt x="651" y="1589"/>
                  </a:cubicBezTo>
                  <a:cubicBezTo>
                    <a:pt x="261" y="1691"/>
                    <a:pt x="1" y="1777"/>
                    <a:pt x="15" y="1792"/>
                  </a:cubicBezTo>
                  <a:cubicBezTo>
                    <a:pt x="15" y="1798"/>
                    <a:pt x="27" y="1801"/>
                    <a:pt x="48" y="1801"/>
                  </a:cubicBezTo>
                  <a:cubicBezTo>
                    <a:pt x="130" y="1801"/>
                    <a:pt x="357" y="1759"/>
                    <a:pt x="666" y="1691"/>
                  </a:cubicBezTo>
                  <a:cubicBezTo>
                    <a:pt x="1070" y="1618"/>
                    <a:pt x="1590" y="1503"/>
                    <a:pt x="2125" y="1387"/>
                  </a:cubicBezTo>
                  <a:cubicBezTo>
                    <a:pt x="3165" y="1156"/>
                    <a:pt x="4220" y="925"/>
                    <a:pt x="4220" y="925"/>
                  </a:cubicBezTo>
                  <a:cubicBezTo>
                    <a:pt x="4220" y="925"/>
                    <a:pt x="5246" y="636"/>
                    <a:pt x="6286" y="332"/>
                  </a:cubicBezTo>
                  <a:cubicBezTo>
                    <a:pt x="6431" y="289"/>
                    <a:pt x="6575" y="246"/>
                    <a:pt x="6720" y="202"/>
                  </a:cubicBezTo>
                  <a:cubicBezTo>
                    <a:pt x="6748" y="145"/>
                    <a:pt x="6763" y="72"/>
                    <a:pt x="67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4"/>
            <p:cNvSpPr/>
            <p:nvPr/>
          </p:nvSpPr>
          <p:spPr>
            <a:xfrm>
              <a:off x="3269250" y="4111050"/>
              <a:ext cx="132600" cy="52075"/>
            </a:xfrm>
            <a:custGeom>
              <a:avLst/>
              <a:gdLst/>
              <a:ahLst/>
              <a:cxnLst/>
              <a:rect l="l" t="t" r="r" b="b"/>
              <a:pathLst>
                <a:path w="5304" h="2083" extrusionOk="0">
                  <a:moveTo>
                    <a:pt x="5284" y="1"/>
                  </a:moveTo>
                  <a:cubicBezTo>
                    <a:pt x="5251" y="1"/>
                    <a:pt x="5046" y="70"/>
                    <a:pt x="4768" y="176"/>
                  </a:cubicBezTo>
                  <a:cubicBezTo>
                    <a:pt x="4451" y="291"/>
                    <a:pt x="4032" y="450"/>
                    <a:pt x="3627" y="609"/>
                  </a:cubicBezTo>
                  <a:cubicBezTo>
                    <a:pt x="2789" y="913"/>
                    <a:pt x="1965" y="1202"/>
                    <a:pt x="1965" y="1202"/>
                  </a:cubicBezTo>
                  <a:cubicBezTo>
                    <a:pt x="1965" y="1202"/>
                    <a:pt x="1749" y="1288"/>
                    <a:pt x="1445" y="1404"/>
                  </a:cubicBezTo>
                  <a:cubicBezTo>
                    <a:pt x="1142" y="1519"/>
                    <a:pt x="723" y="1649"/>
                    <a:pt x="304" y="1794"/>
                  </a:cubicBezTo>
                  <a:cubicBezTo>
                    <a:pt x="203" y="1823"/>
                    <a:pt x="102" y="1866"/>
                    <a:pt x="0" y="1895"/>
                  </a:cubicBezTo>
                  <a:cubicBezTo>
                    <a:pt x="0" y="1953"/>
                    <a:pt x="0" y="2011"/>
                    <a:pt x="0" y="2083"/>
                  </a:cubicBezTo>
                  <a:cubicBezTo>
                    <a:pt x="116" y="2054"/>
                    <a:pt x="232" y="2025"/>
                    <a:pt x="347" y="1996"/>
                  </a:cubicBezTo>
                  <a:cubicBezTo>
                    <a:pt x="766" y="1881"/>
                    <a:pt x="1200" y="1765"/>
                    <a:pt x="1503" y="1664"/>
                  </a:cubicBezTo>
                  <a:cubicBezTo>
                    <a:pt x="1821" y="1563"/>
                    <a:pt x="2038" y="1491"/>
                    <a:pt x="2038" y="1491"/>
                  </a:cubicBezTo>
                  <a:cubicBezTo>
                    <a:pt x="2038" y="1491"/>
                    <a:pt x="2861" y="1158"/>
                    <a:pt x="3685" y="797"/>
                  </a:cubicBezTo>
                  <a:cubicBezTo>
                    <a:pt x="4089" y="609"/>
                    <a:pt x="4494" y="421"/>
                    <a:pt x="4797" y="277"/>
                  </a:cubicBezTo>
                  <a:cubicBezTo>
                    <a:pt x="5101" y="132"/>
                    <a:pt x="5303" y="31"/>
                    <a:pt x="5289" y="2"/>
                  </a:cubicBezTo>
                  <a:cubicBezTo>
                    <a:pt x="5289" y="1"/>
                    <a:pt x="5287" y="1"/>
                    <a:pt x="52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4"/>
            <p:cNvSpPr/>
            <p:nvPr/>
          </p:nvSpPr>
          <p:spPr>
            <a:xfrm>
              <a:off x="3339325" y="4095575"/>
              <a:ext cx="169425" cy="58225"/>
            </a:xfrm>
            <a:custGeom>
              <a:avLst/>
              <a:gdLst/>
              <a:ahLst/>
              <a:cxnLst/>
              <a:rect l="l" t="t" r="r" b="b"/>
              <a:pathLst>
                <a:path w="6777" h="2329" extrusionOk="0">
                  <a:moveTo>
                    <a:pt x="6777" y="0"/>
                  </a:moveTo>
                  <a:cubicBezTo>
                    <a:pt x="6676" y="43"/>
                    <a:pt x="6589" y="87"/>
                    <a:pt x="6488" y="116"/>
                  </a:cubicBezTo>
                  <a:cubicBezTo>
                    <a:pt x="5419" y="477"/>
                    <a:pt x="4335" y="853"/>
                    <a:pt x="4335" y="853"/>
                  </a:cubicBezTo>
                  <a:cubicBezTo>
                    <a:pt x="4335" y="853"/>
                    <a:pt x="3251" y="1214"/>
                    <a:pt x="2168" y="1575"/>
                  </a:cubicBezTo>
                  <a:cubicBezTo>
                    <a:pt x="1633" y="1748"/>
                    <a:pt x="1084" y="1936"/>
                    <a:pt x="679" y="2066"/>
                  </a:cubicBezTo>
                  <a:cubicBezTo>
                    <a:pt x="275" y="2211"/>
                    <a:pt x="0" y="2312"/>
                    <a:pt x="0" y="2326"/>
                  </a:cubicBezTo>
                  <a:cubicBezTo>
                    <a:pt x="2" y="2328"/>
                    <a:pt x="6" y="2328"/>
                    <a:pt x="13" y="2328"/>
                  </a:cubicBezTo>
                  <a:cubicBezTo>
                    <a:pt x="72" y="2328"/>
                    <a:pt x="332" y="2273"/>
                    <a:pt x="708" y="2182"/>
                  </a:cubicBezTo>
                  <a:cubicBezTo>
                    <a:pt x="1113" y="2081"/>
                    <a:pt x="1662" y="1922"/>
                    <a:pt x="2211" y="1777"/>
                  </a:cubicBezTo>
                  <a:cubicBezTo>
                    <a:pt x="3309" y="1459"/>
                    <a:pt x="4407" y="1127"/>
                    <a:pt x="4407" y="1127"/>
                  </a:cubicBezTo>
                  <a:cubicBezTo>
                    <a:pt x="4407" y="1127"/>
                    <a:pt x="5476" y="722"/>
                    <a:pt x="6546" y="318"/>
                  </a:cubicBezTo>
                  <a:cubicBezTo>
                    <a:pt x="6618" y="275"/>
                    <a:pt x="6705" y="246"/>
                    <a:pt x="6777" y="202"/>
                  </a:cubicBezTo>
                  <a:cubicBezTo>
                    <a:pt x="6777" y="145"/>
                    <a:pt x="6777" y="72"/>
                    <a:pt x="67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4"/>
            <p:cNvSpPr/>
            <p:nvPr/>
          </p:nvSpPr>
          <p:spPr>
            <a:xfrm>
              <a:off x="3321975" y="4150300"/>
              <a:ext cx="138025" cy="44400"/>
            </a:xfrm>
            <a:custGeom>
              <a:avLst/>
              <a:gdLst/>
              <a:ahLst/>
              <a:cxnLst/>
              <a:rect l="l" t="t" r="r" b="b"/>
              <a:pathLst>
                <a:path w="5521" h="1776" extrusionOk="0">
                  <a:moveTo>
                    <a:pt x="5497" y="1"/>
                  </a:moveTo>
                  <a:cubicBezTo>
                    <a:pt x="5370" y="1"/>
                    <a:pt x="4745" y="174"/>
                    <a:pt x="4119" y="383"/>
                  </a:cubicBezTo>
                  <a:cubicBezTo>
                    <a:pt x="3425" y="614"/>
                    <a:pt x="2746" y="845"/>
                    <a:pt x="2746" y="845"/>
                  </a:cubicBezTo>
                  <a:cubicBezTo>
                    <a:pt x="2746" y="845"/>
                    <a:pt x="2067" y="1091"/>
                    <a:pt x="1388" y="1322"/>
                  </a:cubicBezTo>
                  <a:cubicBezTo>
                    <a:pt x="709" y="1553"/>
                    <a:pt x="1" y="1727"/>
                    <a:pt x="15" y="1770"/>
                  </a:cubicBezTo>
                  <a:cubicBezTo>
                    <a:pt x="15" y="1774"/>
                    <a:pt x="27" y="1775"/>
                    <a:pt x="48" y="1775"/>
                  </a:cubicBezTo>
                  <a:cubicBezTo>
                    <a:pt x="194" y="1775"/>
                    <a:pt x="813" y="1689"/>
                    <a:pt x="1431" y="1524"/>
                  </a:cubicBezTo>
                  <a:cubicBezTo>
                    <a:pt x="2125" y="1351"/>
                    <a:pt x="2818" y="1120"/>
                    <a:pt x="2818" y="1120"/>
                  </a:cubicBezTo>
                  <a:cubicBezTo>
                    <a:pt x="2818" y="1120"/>
                    <a:pt x="3497" y="860"/>
                    <a:pt x="4177" y="585"/>
                  </a:cubicBezTo>
                  <a:cubicBezTo>
                    <a:pt x="4841" y="311"/>
                    <a:pt x="5520" y="51"/>
                    <a:pt x="5520" y="7"/>
                  </a:cubicBezTo>
                  <a:cubicBezTo>
                    <a:pt x="5519" y="3"/>
                    <a:pt x="5511" y="1"/>
                    <a:pt x="54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4"/>
            <p:cNvSpPr/>
            <p:nvPr/>
          </p:nvSpPr>
          <p:spPr>
            <a:xfrm>
              <a:off x="2696000" y="3996600"/>
              <a:ext cx="82375" cy="218925"/>
            </a:xfrm>
            <a:custGeom>
              <a:avLst/>
              <a:gdLst/>
              <a:ahLst/>
              <a:cxnLst/>
              <a:rect l="l" t="t" r="r" b="b"/>
              <a:pathLst>
                <a:path w="3295" h="8757" extrusionOk="0">
                  <a:moveTo>
                    <a:pt x="1705" y="0"/>
                  </a:moveTo>
                  <a:lnTo>
                    <a:pt x="1705" y="0"/>
                  </a:lnTo>
                  <a:cubicBezTo>
                    <a:pt x="1257" y="1026"/>
                    <a:pt x="0" y="4609"/>
                    <a:pt x="2601" y="8669"/>
                  </a:cubicBezTo>
                  <a:lnTo>
                    <a:pt x="3295" y="8756"/>
                  </a:lnTo>
                  <a:cubicBezTo>
                    <a:pt x="116" y="4262"/>
                    <a:pt x="2052" y="419"/>
                    <a:pt x="2254" y="58"/>
                  </a:cubicBezTo>
                  <a:lnTo>
                    <a:pt x="1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4"/>
            <p:cNvSpPr/>
            <p:nvPr/>
          </p:nvSpPr>
          <p:spPr>
            <a:xfrm>
              <a:off x="2653000" y="3991900"/>
              <a:ext cx="82400" cy="218925"/>
            </a:xfrm>
            <a:custGeom>
              <a:avLst/>
              <a:gdLst/>
              <a:ahLst/>
              <a:cxnLst/>
              <a:rect l="l" t="t" r="r" b="b"/>
              <a:pathLst>
                <a:path w="3296" h="8757" extrusionOk="0">
                  <a:moveTo>
                    <a:pt x="1706" y="0"/>
                  </a:moveTo>
                  <a:lnTo>
                    <a:pt x="1706" y="0"/>
                  </a:lnTo>
                  <a:cubicBezTo>
                    <a:pt x="1258" y="1026"/>
                    <a:pt x="1" y="4609"/>
                    <a:pt x="2602" y="8670"/>
                  </a:cubicBezTo>
                  <a:lnTo>
                    <a:pt x="3295" y="8756"/>
                  </a:lnTo>
                  <a:cubicBezTo>
                    <a:pt x="117" y="4263"/>
                    <a:pt x="2053" y="419"/>
                    <a:pt x="2255" y="58"/>
                  </a:cubicBezTo>
                  <a:lnTo>
                    <a:pt x="170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4"/>
            <p:cNvSpPr/>
            <p:nvPr/>
          </p:nvSpPr>
          <p:spPr>
            <a:xfrm>
              <a:off x="3097675" y="4040650"/>
              <a:ext cx="82375" cy="218575"/>
            </a:xfrm>
            <a:custGeom>
              <a:avLst/>
              <a:gdLst/>
              <a:ahLst/>
              <a:cxnLst/>
              <a:rect l="l" t="t" r="r" b="b"/>
              <a:pathLst>
                <a:path w="3295" h="8743" extrusionOk="0">
                  <a:moveTo>
                    <a:pt x="1705" y="1"/>
                  </a:moveTo>
                  <a:lnTo>
                    <a:pt x="1705" y="1"/>
                  </a:lnTo>
                  <a:cubicBezTo>
                    <a:pt x="1257" y="1027"/>
                    <a:pt x="0" y="4610"/>
                    <a:pt x="2601" y="8670"/>
                  </a:cubicBezTo>
                  <a:lnTo>
                    <a:pt x="3295" y="8742"/>
                  </a:lnTo>
                  <a:cubicBezTo>
                    <a:pt x="116" y="4263"/>
                    <a:pt x="2052" y="420"/>
                    <a:pt x="2240" y="59"/>
                  </a:cubicBezTo>
                  <a:lnTo>
                    <a:pt x="17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4"/>
            <p:cNvSpPr/>
            <p:nvPr/>
          </p:nvSpPr>
          <p:spPr>
            <a:xfrm>
              <a:off x="3140650" y="4045350"/>
              <a:ext cx="82375" cy="218925"/>
            </a:xfrm>
            <a:custGeom>
              <a:avLst/>
              <a:gdLst/>
              <a:ahLst/>
              <a:cxnLst/>
              <a:rect l="l" t="t" r="r" b="b"/>
              <a:pathLst>
                <a:path w="3295" h="8757" extrusionOk="0">
                  <a:moveTo>
                    <a:pt x="1706" y="1"/>
                  </a:moveTo>
                  <a:cubicBezTo>
                    <a:pt x="1243" y="1027"/>
                    <a:pt x="1" y="4610"/>
                    <a:pt x="2601" y="8670"/>
                  </a:cubicBezTo>
                  <a:lnTo>
                    <a:pt x="3295" y="8757"/>
                  </a:lnTo>
                  <a:cubicBezTo>
                    <a:pt x="116" y="4263"/>
                    <a:pt x="2052" y="420"/>
                    <a:pt x="2240" y="58"/>
                  </a:cubicBezTo>
                  <a:lnTo>
                    <a:pt x="17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4"/>
            <p:cNvSpPr/>
            <p:nvPr/>
          </p:nvSpPr>
          <p:spPr>
            <a:xfrm>
              <a:off x="2539950" y="3749150"/>
              <a:ext cx="994100" cy="318275"/>
            </a:xfrm>
            <a:custGeom>
              <a:avLst/>
              <a:gdLst/>
              <a:ahLst/>
              <a:cxnLst/>
              <a:rect l="l" t="t" r="r" b="b"/>
              <a:pathLst>
                <a:path w="39764" h="12731" extrusionOk="0">
                  <a:moveTo>
                    <a:pt x="25950" y="1"/>
                  </a:moveTo>
                  <a:lnTo>
                    <a:pt x="1" y="1850"/>
                  </a:lnTo>
                  <a:cubicBezTo>
                    <a:pt x="3049" y="5289"/>
                    <a:pt x="535" y="8757"/>
                    <a:pt x="535" y="8757"/>
                  </a:cubicBezTo>
                  <a:lnTo>
                    <a:pt x="10201" y="12730"/>
                  </a:lnTo>
                  <a:lnTo>
                    <a:pt x="36021" y="10751"/>
                  </a:lnTo>
                  <a:cubicBezTo>
                    <a:pt x="39763" y="5751"/>
                    <a:pt x="36469" y="2067"/>
                    <a:pt x="36469" y="2067"/>
                  </a:cubicBezTo>
                  <a:lnTo>
                    <a:pt x="259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4"/>
            <p:cNvSpPr/>
            <p:nvPr/>
          </p:nvSpPr>
          <p:spPr>
            <a:xfrm>
              <a:off x="2539950" y="3749150"/>
              <a:ext cx="994100" cy="318275"/>
            </a:xfrm>
            <a:custGeom>
              <a:avLst/>
              <a:gdLst/>
              <a:ahLst/>
              <a:cxnLst/>
              <a:rect l="l" t="t" r="r" b="b"/>
              <a:pathLst>
                <a:path w="39764" h="12731" extrusionOk="0">
                  <a:moveTo>
                    <a:pt x="25950" y="1"/>
                  </a:moveTo>
                  <a:lnTo>
                    <a:pt x="12788" y="940"/>
                  </a:lnTo>
                  <a:lnTo>
                    <a:pt x="1" y="1850"/>
                  </a:lnTo>
                  <a:cubicBezTo>
                    <a:pt x="58" y="1908"/>
                    <a:pt x="102" y="1966"/>
                    <a:pt x="145" y="2024"/>
                  </a:cubicBezTo>
                  <a:lnTo>
                    <a:pt x="9464" y="4147"/>
                  </a:lnTo>
                  <a:cubicBezTo>
                    <a:pt x="9464" y="4147"/>
                    <a:pt x="15475" y="7312"/>
                    <a:pt x="10201" y="12730"/>
                  </a:cubicBezTo>
                  <a:lnTo>
                    <a:pt x="36021" y="10751"/>
                  </a:lnTo>
                  <a:cubicBezTo>
                    <a:pt x="39763" y="5751"/>
                    <a:pt x="36469" y="2067"/>
                    <a:pt x="36469" y="2067"/>
                  </a:cubicBezTo>
                  <a:lnTo>
                    <a:pt x="259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4"/>
            <p:cNvSpPr/>
            <p:nvPr/>
          </p:nvSpPr>
          <p:spPr>
            <a:xfrm>
              <a:off x="2539950" y="3749150"/>
              <a:ext cx="913900" cy="105875"/>
            </a:xfrm>
            <a:custGeom>
              <a:avLst/>
              <a:gdLst/>
              <a:ahLst/>
              <a:cxnLst/>
              <a:rect l="l" t="t" r="r" b="b"/>
              <a:pathLst>
                <a:path w="36556" h="4235" extrusionOk="0">
                  <a:moveTo>
                    <a:pt x="25950" y="1"/>
                  </a:moveTo>
                  <a:lnTo>
                    <a:pt x="12788" y="940"/>
                  </a:lnTo>
                  <a:lnTo>
                    <a:pt x="1" y="1850"/>
                  </a:lnTo>
                  <a:cubicBezTo>
                    <a:pt x="58" y="1908"/>
                    <a:pt x="102" y="1966"/>
                    <a:pt x="145" y="2024"/>
                  </a:cubicBezTo>
                  <a:lnTo>
                    <a:pt x="9464" y="4147"/>
                  </a:lnTo>
                  <a:cubicBezTo>
                    <a:pt x="9464" y="4147"/>
                    <a:pt x="9508" y="4176"/>
                    <a:pt x="9609" y="4234"/>
                  </a:cubicBezTo>
                  <a:lnTo>
                    <a:pt x="36556" y="2168"/>
                  </a:lnTo>
                  <a:cubicBezTo>
                    <a:pt x="36498" y="2096"/>
                    <a:pt x="36469" y="2067"/>
                    <a:pt x="36469" y="2067"/>
                  </a:cubicBezTo>
                  <a:lnTo>
                    <a:pt x="25950" y="1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4"/>
            <p:cNvSpPr/>
            <p:nvPr/>
          </p:nvSpPr>
          <p:spPr>
            <a:xfrm>
              <a:off x="2539950" y="3795400"/>
              <a:ext cx="913900" cy="59625"/>
            </a:xfrm>
            <a:custGeom>
              <a:avLst/>
              <a:gdLst/>
              <a:ahLst/>
              <a:cxnLst/>
              <a:rect l="l" t="t" r="r" b="b"/>
              <a:pathLst>
                <a:path w="36556" h="2385" extrusionOk="0">
                  <a:moveTo>
                    <a:pt x="1" y="0"/>
                  </a:moveTo>
                  <a:lnTo>
                    <a:pt x="1" y="0"/>
                  </a:lnTo>
                  <a:cubicBezTo>
                    <a:pt x="58" y="58"/>
                    <a:pt x="102" y="116"/>
                    <a:pt x="145" y="174"/>
                  </a:cubicBezTo>
                  <a:lnTo>
                    <a:pt x="9464" y="2297"/>
                  </a:lnTo>
                  <a:cubicBezTo>
                    <a:pt x="9464" y="2297"/>
                    <a:pt x="9508" y="2326"/>
                    <a:pt x="9609" y="2384"/>
                  </a:cubicBezTo>
                  <a:lnTo>
                    <a:pt x="36556" y="318"/>
                  </a:lnTo>
                  <a:cubicBezTo>
                    <a:pt x="36498" y="246"/>
                    <a:pt x="36469" y="217"/>
                    <a:pt x="36469" y="21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4"/>
            <p:cNvSpPr/>
            <p:nvPr/>
          </p:nvSpPr>
          <p:spPr>
            <a:xfrm>
              <a:off x="2836500" y="3862575"/>
              <a:ext cx="651300" cy="142700"/>
            </a:xfrm>
            <a:custGeom>
              <a:avLst/>
              <a:gdLst/>
              <a:ahLst/>
              <a:cxnLst/>
              <a:rect l="l" t="t" r="r" b="b"/>
              <a:pathLst>
                <a:path w="26052" h="5708" extrusionOk="0">
                  <a:moveTo>
                    <a:pt x="25792" y="1"/>
                  </a:moveTo>
                  <a:lnTo>
                    <a:pt x="1" y="1980"/>
                  </a:lnTo>
                  <a:cubicBezTo>
                    <a:pt x="521" y="2948"/>
                    <a:pt x="752" y="4205"/>
                    <a:pt x="102" y="5708"/>
                  </a:cubicBezTo>
                  <a:lnTo>
                    <a:pt x="25532" y="3757"/>
                  </a:lnTo>
                  <a:cubicBezTo>
                    <a:pt x="26052" y="2284"/>
                    <a:pt x="26023" y="1012"/>
                    <a:pt x="25792" y="1"/>
                  </a:cubicBez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4"/>
            <p:cNvSpPr/>
            <p:nvPr/>
          </p:nvSpPr>
          <p:spPr>
            <a:xfrm>
              <a:off x="2558000" y="3819600"/>
              <a:ext cx="268425" cy="216375"/>
            </a:xfrm>
            <a:custGeom>
              <a:avLst/>
              <a:gdLst/>
              <a:ahLst/>
              <a:cxnLst/>
              <a:rect l="l" t="t" r="r" b="b"/>
              <a:pathLst>
                <a:path w="10737" h="8655" extrusionOk="0">
                  <a:moveTo>
                    <a:pt x="1" y="0"/>
                  </a:moveTo>
                  <a:cubicBezTo>
                    <a:pt x="1287" y="2095"/>
                    <a:pt x="723" y="4104"/>
                    <a:pt x="247" y="5158"/>
                  </a:cubicBezTo>
                  <a:lnTo>
                    <a:pt x="8930" y="8655"/>
                  </a:lnTo>
                  <a:cubicBezTo>
                    <a:pt x="8930" y="8655"/>
                    <a:pt x="9869" y="8511"/>
                    <a:pt x="10303" y="6112"/>
                  </a:cubicBezTo>
                  <a:cubicBezTo>
                    <a:pt x="10736" y="3728"/>
                    <a:pt x="8742" y="2500"/>
                    <a:pt x="8742" y="2500"/>
                  </a:cubicBezTo>
                  <a:cubicBezTo>
                    <a:pt x="8742" y="2500"/>
                    <a:pt x="2139" y="679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4"/>
            <p:cNvSpPr/>
            <p:nvPr/>
          </p:nvSpPr>
          <p:spPr>
            <a:xfrm>
              <a:off x="2558000" y="3819600"/>
              <a:ext cx="268425" cy="210975"/>
            </a:xfrm>
            <a:custGeom>
              <a:avLst/>
              <a:gdLst/>
              <a:ahLst/>
              <a:cxnLst/>
              <a:rect l="l" t="t" r="r" b="b"/>
              <a:pathLst>
                <a:path w="10737" h="8439" extrusionOk="0">
                  <a:moveTo>
                    <a:pt x="1" y="0"/>
                  </a:moveTo>
                  <a:cubicBezTo>
                    <a:pt x="160" y="260"/>
                    <a:pt x="290" y="535"/>
                    <a:pt x="406" y="795"/>
                  </a:cubicBezTo>
                  <a:lnTo>
                    <a:pt x="8699" y="3295"/>
                  </a:lnTo>
                  <a:cubicBezTo>
                    <a:pt x="8699" y="3295"/>
                    <a:pt x="10390" y="6257"/>
                    <a:pt x="9306" y="8438"/>
                  </a:cubicBezTo>
                  <a:cubicBezTo>
                    <a:pt x="9609" y="8164"/>
                    <a:pt x="10043" y="7542"/>
                    <a:pt x="10303" y="6112"/>
                  </a:cubicBezTo>
                  <a:cubicBezTo>
                    <a:pt x="10736" y="3728"/>
                    <a:pt x="8742" y="2500"/>
                    <a:pt x="8742" y="2500"/>
                  </a:cubicBezTo>
                  <a:cubicBezTo>
                    <a:pt x="8742" y="2500"/>
                    <a:pt x="2139" y="679"/>
                    <a:pt x="1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4"/>
            <p:cNvSpPr/>
            <p:nvPr/>
          </p:nvSpPr>
          <p:spPr>
            <a:xfrm>
              <a:off x="2570650" y="3846325"/>
              <a:ext cx="169450" cy="50275"/>
            </a:xfrm>
            <a:custGeom>
              <a:avLst/>
              <a:gdLst/>
              <a:ahLst/>
              <a:cxnLst/>
              <a:rect l="l" t="t" r="r" b="b"/>
              <a:pathLst>
                <a:path w="6778" h="2011" extrusionOk="0">
                  <a:moveTo>
                    <a:pt x="1" y="0"/>
                  </a:moveTo>
                  <a:lnTo>
                    <a:pt x="1" y="0"/>
                  </a:lnTo>
                  <a:cubicBezTo>
                    <a:pt x="15" y="58"/>
                    <a:pt x="44" y="130"/>
                    <a:pt x="58" y="203"/>
                  </a:cubicBezTo>
                  <a:cubicBezTo>
                    <a:pt x="203" y="246"/>
                    <a:pt x="362" y="289"/>
                    <a:pt x="506" y="347"/>
                  </a:cubicBezTo>
                  <a:cubicBezTo>
                    <a:pt x="1532" y="665"/>
                    <a:pt x="2573" y="997"/>
                    <a:pt x="2573" y="997"/>
                  </a:cubicBezTo>
                  <a:cubicBezTo>
                    <a:pt x="2573" y="997"/>
                    <a:pt x="3613" y="1272"/>
                    <a:pt x="4668" y="1532"/>
                  </a:cubicBezTo>
                  <a:cubicBezTo>
                    <a:pt x="5188" y="1662"/>
                    <a:pt x="5722" y="1792"/>
                    <a:pt x="6112" y="1879"/>
                  </a:cubicBezTo>
                  <a:cubicBezTo>
                    <a:pt x="6462" y="1957"/>
                    <a:pt x="6719" y="2011"/>
                    <a:pt x="6768" y="2011"/>
                  </a:cubicBezTo>
                  <a:cubicBezTo>
                    <a:pt x="6774" y="2011"/>
                    <a:pt x="6777" y="2010"/>
                    <a:pt x="6777" y="2009"/>
                  </a:cubicBezTo>
                  <a:cubicBezTo>
                    <a:pt x="6777" y="1980"/>
                    <a:pt x="6517" y="1893"/>
                    <a:pt x="6127" y="1763"/>
                  </a:cubicBezTo>
                  <a:cubicBezTo>
                    <a:pt x="5751" y="1648"/>
                    <a:pt x="5231" y="1489"/>
                    <a:pt x="4711" y="1330"/>
                  </a:cubicBezTo>
                  <a:cubicBezTo>
                    <a:pt x="3671" y="1026"/>
                    <a:pt x="2630" y="723"/>
                    <a:pt x="2630" y="723"/>
                  </a:cubicBezTo>
                  <a:cubicBezTo>
                    <a:pt x="2630" y="723"/>
                    <a:pt x="1590" y="434"/>
                    <a:pt x="550" y="145"/>
                  </a:cubicBezTo>
                  <a:cubicBezTo>
                    <a:pt x="362" y="87"/>
                    <a:pt x="174" y="44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4"/>
            <p:cNvSpPr/>
            <p:nvPr/>
          </p:nvSpPr>
          <p:spPr>
            <a:xfrm>
              <a:off x="2684800" y="3903700"/>
              <a:ext cx="132225" cy="56075"/>
            </a:xfrm>
            <a:custGeom>
              <a:avLst/>
              <a:gdLst/>
              <a:ahLst/>
              <a:cxnLst/>
              <a:rect l="l" t="t" r="r" b="b"/>
              <a:pathLst>
                <a:path w="5289" h="2243" extrusionOk="0">
                  <a:moveTo>
                    <a:pt x="8" y="1"/>
                  </a:moveTo>
                  <a:cubicBezTo>
                    <a:pt x="4" y="1"/>
                    <a:pt x="2" y="2"/>
                    <a:pt x="0" y="3"/>
                  </a:cubicBezTo>
                  <a:cubicBezTo>
                    <a:pt x="0" y="32"/>
                    <a:pt x="203" y="147"/>
                    <a:pt x="492" y="292"/>
                  </a:cubicBezTo>
                  <a:cubicBezTo>
                    <a:pt x="795" y="451"/>
                    <a:pt x="1200" y="653"/>
                    <a:pt x="1619" y="855"/>
                  </a:cubicBezTo>
                  <a:cubicBezTo>
                    <a:pt x="2428" y="1245"/>
                    <a:pt x="3251" y="1592"/>
                    <a:pt x="3251" y="1592"/>
                  </a:cubicBezTo>
                  <a:cubicBezTo>
                    <a:pt x="3251" y="1592"/>
                    <a:pt x="3468" y="1664"/>
                    <a:pt x="3786" y="1780"/>
                  </a:cubicBezTo>
                  <a:cubicBezTo>
                    <a:pt x="4089" y="1896"/>
                    <a:pt x="4523" y="2026"/>
                    <a:pt x="4942" y="2156"/>
                  </a:cubicBezTo>
                  <a:cubicBezTo>
                    <a:pt x="5057" y="2185"/>
                    <a:pt x="5173" y="2213"/>
                    <a:pt x="5289" y="2242"/>
                  </a:cubicBezTo>
                  <a:cubicBezTo>
                    <a:pt x="5289" y="2185"/>
                    <a:pt x="5289" y="2127"/>
                    <a:pt x="5289" y="2069"/>
                  </a:cubicBezTo>
                  <a:cubicBezTo>
                    <a:pt x="5187" y="2026"/>
                    <a:pt x="5086" y="1997"/>
                    <a:pt x="4985" y="1953"/>
                  </a:cubicBezTo>
                  <a:cubicBezTo>
                    <a:pt x="4566" y="1794"/>
                    <a:pt x="4147" y="1650"/>
                    <a:pt x="3844" y="1520"/>
                  </a:cubicBezTo>
                  <a:cubicBezTo>
                    <a:pt x="3540" y="1404"/>
                    <a:pt x="3338" y="1318"/>
                    <a:pt x="3338" y="1318"/>
                  </a:cubicBezTo>
                  <a:cubicBezTo>
                    <a:pt x="3338" y="1318"/>
                    <a:pt x="2500" y="1000"/>
                    <a:pt x="1676" y="653"/>
                  </a:cubicBezTo>
                  <a:cubicBezTo>
                    <a:pt x="1257" y="494"/>
                    <a:pt x="838" y="321"/>
                    <a:pt x="535" y="191"/>
                  </a:cubicBezTo>
                  <a:cubicBezTo>
                    <a:pt x="244" y="72"/>
                    <a:pt x="50" y="1"/>
                    <a:pt x="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4"/>
            <p:cNvSpPr/>
            <p:nvPr/>
          </p:nvSpPr>
          <p:spPr>
            <a:xfrm>
              <a:off x="2577525" y="3884975"/>
              <a:ext cx="169425" cy="63400"/>
            </a:xfrm>
            <a:custGeom>
              <a:avLst/>
              <a:gdLst/>
              <a:ahLst/>
              <a:cxnLst/>
              <a:rect l="l" t="t" r="r" b="b"/>
              <a:pathLst>
                <a:path w="6777" h="2536" extrusionOk="0">
                  <a:moveTo>
                    <a:pt x="0" y="0"/>
                  </a:moveTo>
                  <a:lnTo>
                    <a:pt x="0" y="0"/>
                  </a:lnTo>
                  <a:cubicBezTo>
                    <a:pt x="15" y="73"/>
                    <a:pt x="15" y="130"/>
                    <a:pt x="0" y="203"/>
                  </a:cubicBezTo>
                  <a:cubicBezTo>
                    <a:pt x="87" y="246"/>
                    <a:pt x="159" y="275"/>
                    <a:pt x="246" y="318"/>
                  </a:cubicBezTo>
                  <a:cubicBezTo>
                    <a:pt x="1315" y="752"/>
                    <a:pt x="2384" y="1200"/>
                    <a:pt x="2384" y="1200"/>
                  </a:cubicBezTo>
                  <a:cubicBezTo>
                    <a:pt x="2384" y="1200"/>
                    <a:pt x="3468" y="1561"/>
                    <a:pt x="4566" y="1922"/>
                  </a:cubicBezTo>
                  <a:cubicBezTo>
                    <a:pt x="5115" y="2081"/>
                    <a:pt x="5664" y="2254"/>
                    <a:pt x="6083" y="2370"/>
                  </a:cubicBezTo>
                  <a:cubicBezTo>
                    <a:pt x="6427" y="2468"/>
                    <a:pt x="6677" y="2535"/>
                    <a:pt x="6753" y="2535"/>
                  </a:cubicBezTo>
                  <a:cubicBezTo>
                    <a:pt x="6766" y="2535"/>
                    <a:pt x="6774" y="2533"/>
                    <a:pt x="6777" y="2529"/>
                  </a:cubicBezTo>
                  <a:cubicBezTo>
                    <a:pt x="6777" y="2515"/>
                    <a:pt x="6502" y="2413"/>
                    <a:pt x="6098" y="2254"/>
                  </a:cubicBezTo>
                  <a:cubicBezTo>
                    <a:pt x="5693" y="2110"/>
                    <a:pt x="5158" y="1908"/>
                    <a:pt x="4609" y="1720"/>
                  </a:cubicBezTo>
                  <a:cubicBezTo>
                    <a:pt x="3526" y="1315"/>
                    <a:pt x="2442" y="925"/>
                    <a:pt x="2442" y="925"/>
                  </a:cubicBezTo>
                  <a:cubicBezTo>
                    <a:pt x="2442" y="925"/>
                    <a:pt x="1373" y="521"/>
                    <a:pt x="304" y="116"/>
                  </a:cubicBezTo>
                  <a:cubicBezTo>
                    <a:pt x="202" y="73"/>
                    <a:pt x="101" y="44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4"/>
            <p:cNvSpPr/>
            <p:nvPr/>
          </p:nvSpPr>
          <p:spPr>
            <a:xfrm>
              <a:off x="2626275" y="3941175"/>
              <a:ext cx="137650" cy="48675"/>
            </a:xfrm>
            <a:custGeom>
              <a:avLst/>
              <a:gdLst/>
              <a:ahLst/>
              <a:cxnLst/>
              <a:rect l="l" t="t" r="r" b="b"/>
              <a:pathLst>
                <a:path w="5506" h="1947" extrusionOk="0">
                  <a:moveTo>
                    <a:pt x="19" y="1"/>
                  </a:moveTo>
                  <a:cubicBezTo>
                    <a:pt x="8" y="1"/>
                    <a:pt x="2" y="3"/>
                    <a:pt x="1" y="6"/>
                  </a:cubicBezTo>
                  <a:cubicBezTo>
                    <a:pt x="1" y="35"/>
                    <a:pt x="680" y="324"/>
                    <a:pt x="1359" y="613"/>
                  </a:cubicBezTo>
                  <a:cubicBezTo>
                    <a:pt x="2024" y="917"/>
                    <a:pt x="2703" y="1191"/>
                    <a:pt x="2703" y="1191"/>
                  </a:cubicBezTo>
                  <a:cubicBezTo>
                    <a:pt x="2703" y="1191"/>
                    <a:pt x="3396" y="1451"/>
                    <a:pt x="4090" y="1654"/>
                  </a:cubicBezTo>
                  <a:cubicBezTo>
                    <a:pt x="4725" y="1835"/>
                    <a:pt x="5361" y="1947"/>
                    <a:pt x="5484" y="1947"/>
                  </a:cubicBezTo>
                  <a:cubicBezTo>
                    <a:pt x="5498" y="1947"/>
                    <a:pt x="5506" y="1946"/>
                    <a:pt x="5506" y="1943"/>
                  </a:cubicBezTo>
                  <a:cubicBezTo>
                    <a:pt x="5506" y="1899"/>
                    <a:pt x="4812" y="1711"/>
                    <a:pt x="4133" y="1451"/>
                  </a:cubicBezTo>
                  <a:cubicBezTo>
                    <a:pt x="3454" y="1206"/>
                    <a:pt x="2775" y="917"/>
                    <a:pt x="2775" y="917"/>
                  </a:cubicBezTo>
                  <a:cubicBezTo>
                    <a:pt x="2775" y="917"/>
                    <a:pt x="2096" y="671"/>
                    <a:pt x="1402" y="425"/>
                  </a:cubicBezTo>
                  <a:cubicBezTo>
                    <a:pt x="769" y="201"/>
                    <a:pt x="135" y="1"/>
                    <a:pt x="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4"/>
            <p:cNvSpPr/>
            <p:nvPr/>
          </p:nvSpPr>
          <p:spPr>
            <a:xfrm>
              <a:off x="3307900" y="3811275"/>
              <a:ext cx="82375" cy="217125"/>
            </a:xfrm>
            <a:custGeom>
              <a:avLst/>
              <a:gdLst/>
              <a:ahLst/>
              <a:cxnLst/>
              <a:rect l="l" t="t" r="r" b="b"/>
              <a:pathLst>
                <a:path w="3295" h="8685" extrusionOk="0">
                  <a:moveTo>
                    <a:pt x="1604" y="1"/>
                  </a:moveTo>
                  <a:lnTo>
                    <a:pt x="1070" y="44"/>
                  </a:lnTo>
                  <a:cubicBezTo>
                    <a:pt x="1257" y="405"/>
                    <a:pt x="3194" y="4292"/>
                    <a:pt x="0" y="8685"/>
                  </a:cubicBezTo>
                  <a:lnTo>
                    <a:pt x="694" y="8627"/>
                  </a:lnTo>
                  <a:cubicBezTo>
                    <a:pt x="3295" y="4668"/>
                    <a:pt x="2052" y="1041"/>
                    <a:pt x="1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4"/>
            <p:cNvSpPr/>
            <p:nvPr/>
          </p:nvSpPr>
          <p:spPr>
            <a:xfrm>
              <a:off x="3350875" y="3808025"/>
              <a:ext cx="82400" cy="216775"/>
            </a:xfrm>
            <a:custGeom>
              <a:avLst/>
              <a:gdLst/>
              <a:ahLst/>
              <a:cxnLst/>
              <a:rect l="l" t="t" r="r" b="b"/>
              <a:pathLst>
                <a:path w="3296" h="8671" extrusionOk="0">
                  <a:moveTo>
                    <a:pt x="1605" y="1"/>
                  </a:moveTo>
                  <a:lnTo>
                    <a:pt x="1070" y="44"/>
                  </a:lnTo>
                  <a:cubicBezTo>
                    <a:pt x="1258" y="405"/>
                    <a:pt x="3194" y="4292"/>
                    <a:pt x="1" y="8670"/>
                  </a:cubicBezTo>
                  <a:lnTo>
                    <a:pt x="694" y="8627"/>
                  </a:lnTo>
                  <a:cubicBezTo>
                    <a:pt x="3295" y="4653"/>
                    <a:pt x="2052" y="1027"/>
                    <a:pt x="16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4"/>
            <p:cNvSpPr/>
            <p:nvPr/>
          </p:nvSpPr>
          <p:spPr>
            <a:xfrm>
              <a:off x="2906225" y="3842000"/>
              <a:ext cx="82375" cy="217100"/>
            </a:xfrm>
            <a:custGeom>
              <a:avLst/>
              <a:gdLst/>
              <a:ahLst/>
              <a:cxnLst/>
              <a:rect l="l" t="t" r="r" b="b"/>
              <a:pathLst>
                <a:path w="3295" h="8684" extrusionOk="0">
                  <a:moveTo>
                    <a:pt x="1604" y="0"/>
                  </a:moveTo>
                  <a:lnTo>
                    <a:pt x="1055" y="43"/>
                  </a:lnTo>
                  <a:cubicBezTo>
                    <a:pt x="1257" y="405"/>
                    <a:pt x="3194" y="4306"/>
                    <a:pt x="0" y="8684"/>
                  </a:cubicBezTo>
                  <a:lnTo>
                    <a:pt x="680" y="8626"/>
                  </a:lnTo>
                  <a:cubicBezTo>
                    <a:pt x="3295" y="4667"/>
                    <a:pt x="2052" y="1040"/>
                    <a:pt x="1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4"/>
            <p:cNvSpPr/>
            <p:nvPr/>
          </p:nvSpPr>
          <p:spPr>
            <a:xfrm>
              <a:off x="2863250" y="3845250"/>
              <a:ext cx="82375" cy="217100"/>
            </a:xfrm>
            <a:custGeom>
              <a:avLst/>
              <a:gdLst/>
              <a:ahLst/>
              <a:cxnLst/>
              <a:rect l="l" t="t" r="r" b="b"/>
              <a:pathLst>
                <a:path w="3295" h="8684" extrusionOk="0">
                  <a:moveTo>
                    <a:pt x="1604" y="0"/>
                  </a:moveTo>
                  <a:lnTo>
                    <a:pt x="1069" y="43"/>
                  </a:lnTo>
                  <a:cubicBezTo>
                    <a:pt x="1257" y="405"/>
                    <a:pt x="3193" y="4306"/>
                    <a:pt x="0" y="8684"/>
                  </a:cubicBezTo>
                  <a:lnTo>
                    <a:pt x="679" y="8626"/>
                  </a:lnTo>
                  <a:cubicBezTo>
                    <a:pt x="3294" y="4667"/>
                    <a:pt x="2052" y="1040"/>
                    <a:pt x="1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0" name="Google Shape;1390;p34"/>
          <p:cNvGrpSpPr/>
          <p:nvPr/>
        </p:nvGrpSpPr>
        <p:grpSpPr>
          <a:xfrm rot="1185169">
            <a:off x="3940747" y="4109492"/>
            <a:ext cx="1262498" cy="972869"/>
            <a:chOff x="2189667" y="4167941"/>
            <a:chExt cx="1114332" cy="858694"/>
          </a:xfrm>
        </p:grpSpPr>
        <p:sp>
          <p:nvSpPr>
            <p:cNvPr id="1391" name="Google Shape;1391;p34"/>
            <p:cNvSpPr/>
            <p:nvPr/>
          </p:nvSpPr>
          <p:spPr>
            <a:xfrm>
              <a:off x="2189667" y="4167941"/>
              <a:ext cx="1114332" cy="858694"/>
            </a:xfrm>
            <a:custGeom>
              <a:avLst/>
              <a:gdLst/>
              <a:ahLst/>
              <a:cxnLst/>
              <a:rect l="l" t="t" r="r" b="b"/>
              <a:pathLst>
                <a:path w="45469" h="35038" extrusionOk="0">
                  <a:moveTo>
                    <a:pt x="33348" y="0"/>
                  </a:moveTo>
                  <a:cubicBezTo>
                    <a:pt x="31020" y="0"/>
                    <a:pt x="28509" y="640"/>
                    <a:pt x="26272" y="1804"/>
                  </a:cubicBezTo>
                  <a:cubicBezTo>
                    <a:pt x="25976" y="1941"/>
                    <a:pt x="25702" y="2100"/>
                    <a:pt x="25382" y="2306"/>
                  </a:cubicBezTo>
                  <a:cubicBezTo>
                    <a:pt x="25314" y="2351"/>
                    <a:pt x="25245" y="2397"/>
                    <a:pt x="25154" y="2443"/>
                  </a:cubicBezTo>
                  <a:lnTo>
                    <a:pt x="25131" y="2488"/>
                  </a:lnTo>
                  <a:cubicBezTo>
                    <a:pt x="24926" y="2625"/>
                    <a:pt x="24720" y="2762"/>
                    <a:pt x="24538" y="2899"/>
                  </a:cubicBezTo>
                  <a:cubicBezTo>
                    <a:pt x="24446" y="2968"/>
                    <a:pt x="24355" y="3036"/>
                    <a:pt x="24286" y="3128"/>
                  </a:cubicBezTo>
                  <a:cubicBezTo>
                    <a:pt x="24081" y="3264"/>
                    <a:pt x="23898" y="3424"/>
                    <a:pt x="23716" y="3607"/>
                  </a:cubicBezTo>
                  <a:cubicBezTo>
                    <a:pt x="23647" y="3675"/>
                    <a:pt x="23602" y="3721"/>
                    <a:pt x="23533" y="3789"/>
                  </a:cubicBezTo>
                  <a:cubicBezTo>
                    <a:pt x="23282" y="4041"/>
                    <a:pt x="23077" y="4269"/>
                    <a:pt x="22871" y="4520"/>
                  </a:cubicBezTo>
                  <a:cubicBezTo>
                    <a:pt x="22826" y="4566"/>
                    <a:pt x="22780" y="4634"/>
                    <a:pt x="22734" y="4702"/>
                  </a:cubicBezTo>
                  <a:cubicBezTo>
                    <a:pt x="22552" y="4885"/>
                    <a:pt x="22415" y="5090"/>
                    <a:pt x="22278" y="5296"/>
                  </a:cubicBezTo>
                  <a:cubicBezTo>
                    <a:pt x="22209" y="5364"/>
                    <a:pt x="22164" y="5456"/>
                    <a:pt x="22118" y="5547"/>
                  </a:cubicBezTo>
                  <a:lnTo>
                    <a:pt x="22072" y="5570"/>
                  </a:lnTo>
                  <a:cubicBezTo>
                    <a:pt x="21958" y="5752"/>
                    <a:pt x="21844" y="5935"/>
                    <a:pt x="21753" y="6118"/>
                  </a:cubicBezTo>
                  <a:cubicBezTo>
                    <a:pt x="21684" y="6232"/>
                    <a:pt x="21639" y="6323"/>
                    <a:pt x="21570" y="6437"/>
                  </a:cubicBezTo>
                  <a:cubicBezTo>
                    <a:pt x="21479" y="6643"/>
                    <a:pt x="21365" y="6848"/>
                    <a:pt x="21273" y="7076"/>
                  </a:cubicBezTo>
                  <a:cubicBezTo>
                    <a:pt x="21228" y="7145"/>
                    <a:pt x="21182" y="7236"/>
                    <a:pt x="21159" y="7305"/>
                  </a:cubicBezTo>
                  <a:cubicBezTo>
                    <a:pt x="21045" y="7601"/>
                    <a:pt x="20931" y="7875"/>
                    <a:pt x="20840" y="8172"/>
                  </a:cubicBezTo>
                  <a:cubicBezTo>
                    <a:pt x="20794" y="8286"/>
                    <a:pt x="20771" y="8377"/>
                    <a:pt x="20749" y="8469"/>
                  </a:cubicBezTo>
                  <a:lnTo>
                    <a:pt x="20749" y="8514"/>
                  </a:lnTo>
                  <a:cubicBezTo>
                    <a:pt x="20680" y="8697"/>
                    <a:pt x="20634" y="8902"/>
                    <a:pt x="20589" y="9108"/>
                  </a:cubicBezTo>
                  <a:cubicBezTo>
                    <a:pt x="20543" y="9222"/>
                    <a:pt x="20520" y="9359"/>
                    <a:pt x="20497" y="9496"/>
                  </a:cubicBezTo>
                  <a:cubicBezTo>
                    <a:pt x="20452" y="9678"/>
                    <a:pt x="20429" y="9884"/>
                    <a:pt x="20406" y="10066"/>
                  </a:cubicBezTo>
                  <a:lnTo>
                    <a:pt x="20383" y="10112"/>
                  </a:lnTo>
                  <a:cubicBezTo>
                    <a:pt x="20383" y="10226"/>
                    <a:pt x="20360" y="10340"/>
                    <a:pt x="20338" y="10477"/>
                  </a:cubicBezTo>
                  <a:cubicBezTo>
                    <a:pt x="20315" y="10683"/>
                    <a:pt x="20315" y="10888"/>
                    <a:pt x="20292" y="11116"/>
                  </a:cubicBezTo>
                  <a:lnTo>
                    <a:pt x="20292" y="11162"/>
                  </a:lnTo>
                  <a:cubicBezTo>
                    <a:pt x="20292" y="11253"/>
                    <a:pt x="20292" y="11367"/>
                    <a:pt x="20292" y="11459"/>
                  </a:cubicBezTo>
                  <a:cubicBezTo>
                    <a:pt x="20292" y="11755"/>
                    <a:pt x="20292" y="12052"/>
                    <a:pt x="20315" y="12349"/>
                  </a:cubicBezTo>
                  <a:cubicBezTo>
                    <a:pt x="20315" y="12372"/>
                    <a:pt x="20315" y="12417"/>
                    <a:pt x="20315" y="12440"/>
                  </a:cubicBezTo>
                  <a:cubicBezTo>
                    <a:pt x="18375" y="10865"/>
                    <a:pt x="15887" y="9952"/>
                    <a:pt x="13330" y="9952"/>
                  </a:cubicBezTo>
                  <a:cubicBezTo>
                    <a:pt x="11299" y="9952"/>
                    <a:pt x="9313" y="10523"/>
                    <a:pt x="7578" y="11596"/>
                  </a:cubicBezTo>
                  <a:cubicBezTo>
                    <a:pt x="4862" y="13262"/>
                    <a:pt x="2990" y="14928"/>
                    <a:pt x="1712" y="16823"/>
                  </a:cubicBezTo>
                  <a:cubicBezTo>
                    <a:pt x="1598" y="16982"/>
                    <a:pt x="1484" y="17165"/>
                    <a:pt x="1393" y="17325"/>
                  </a:cubicBezTo>
                  <a:lnTo>
                    <a:pt x="1324" y="17439"/>
                  </a:lnTo>
                  <a:cubicBezTo>
                    <a:pt x="1233" y="17622"/>
                    <a:pt x="1119" y="17804"/>
                    <a:pt x="1027" y="17987"/>
                  </a:cubicBezTo>
                  <a:lnTo>
                    <a:pt x="1005" y="18078"/>
                  </a:lnTo>
                  <a:cubicBezTo>
                    <a:pt x="776" y="18512"/>
                    <a:pt x="617" y="18945"/>
                    <a:pt x="457" y="19379"/>
                  </a:cubicBezTo>
                  <a:cubicBezTo>
                    <a:pt x="457" y="19402"/>
                    <a:pt x="457" y="19402"/>
                    <a:pt x="457" y="19425"/>
                  </a:cubicBezTo>
                  <a:cubicBezTo>
                    <a:pt x="366" y="19676"/>
                    <a:pt x="297" y="19927"/>
                    <a:pt x="251" y="20201"/>
                  </a:cubicBezTo>
                  <a:lnTo>
                    <a:pt x="229" y="20201"/>
                  </a:lnTo>
                  <a:cubicBezTo>
                    <a:pt x="46" y="21114"/>
                    <a:pt x="0" y="21981"/>
                    <a:pt x="137" y="22803"/>
                  </a:cubicBezTo>
                  <a:cubicBezTo>
                    <a:pt x="137" y="22871"/>
                    <a:pt x="160" y="22940"/>
                    <a:pt x="160" y="23008"/>
                  </a:cubicBezTo>
                  <a:cubicBezTo>
                    <a:pt x="251" y="23488"/>
                    <a:pt x="411" y="23967"/>
                    <a:pt x="617" y="24378"/>
                  </a:cubicBezTo>
                  <a:cubicBezTo>
                    <a:pt x="1415" y="26044"/>
                    <a:pt x="2808" y="26729"/>
                    <a:pt x="3287" y="26957"/>
                  </a:cubicBezTo>
                  <a:lnTo>
                    <a:pt x="3356" y="26980"/>
                  </a:lnTo>
                  <a:cubicBezTo>
                    <a:pt x="3470" y="27048"/>
                    <a:pt x="3607" y="27094"/>
                    <a:pt x="3721" y="27163"/>
                  </a:cubicBezTo>
                  <a:cubicBezTo>
                    <a:pt x="3744" y="27163"/>
                    <a:pt x="4337" y="27414"/>
                    <a:pt x="4337" y="27414"/>
                  </a:cubicBezTo>
                  <a:cubicBezTo>
                    <a:pt x="4748" y="27984"/>
                    <a:pt x="5227" y="28509"/>
                    <a:pt x="5729" y="29011"/>
                  </a:cubicBezTo>
                  <a:cubicBezTo>
                    <a:pt x="5159" y="31385"/>
                    <a:pt x="5547" y="32572"/>
                    <a:pt x="6003" y="33325"/>
                  </a:cubicBezTo>
                  <a:cubicBezTo>
                    <a:pt x="6528" y="34216"/>
                    <a:pt x="7396" y="34832"/>
                    <a:pt x="8423" y="34992"/>
                  </a:cubicBezTo>
                  <a:cubicBezTo>
                    <a:pt x="8605" y="35014"/>
                    <a:pt x="8811" y="35037"/>
                    <a:pt x="8993" y="35037"/>
                  </a:cubicBezTo>
                  <a:cubicBezTo>
                    <a:pt x="9655" y="35037"/>
                    <a:pt x="10614" y="34855"/>
                    <a:pt x="11573" y="33987"/>
                  </a:cubicBezTo>
                  <a:cubicBezTo>
                    <a:pt x="11596" y="33964"/>
                    <a:pt x="11641" y="33919"/>
                    <a:pt x="11687" y="33873"/>
                  </a:cubicBezTo>
                  <a:cubicBezTo>
                    <a:pt x="11755" y="33805"/>
                    <a:pt x="11847" y="33713"/>
                    <a:pt x="11915" y="33645"/>
                  </a:cubicBezTo>
                  <a:cubicBezTo>
                    <a:pt x="11938" y="33599"/>
                    <a:pt x="11984" y="33576"/>
                    <a:pt x="12006" y="33531"/>
                  </a:cubicBezTo>
                  <a:cubicBezTo>
                    <a:pt x="12075" y="33462"/>
                    <a:pt x="12121" y="33371"/>
                    <a:pt x="12189" y="33303"/>
                  </a:cubicBezTo>
                  <a:lnTo>
                    <a:pt x="12258" y="33211"/>
                  </a:lnTo>
                  <a:cubicBezTo>
                    <a:pt x="12303" y="33143"/>
                    <a:pt x="12349" y="33074"/>
                    <a:pt x="12394" y="33006"/>
                  </a:cubicBezTo>
                  <a:lnTo>
                    <a:pt x="12463" y="32914"/>
                  </a:lnTo>
                  <a:cubicBezTo>
                    <a:pt x="12509" y="32846"/>
                    <a:pt x="12554" y="32755"/>
                    <a:pt x="12600" y="32686"/>
                  </a:cubicBezTo>
                  <a:cubicBezTo>
                    <a:pt x="12600" y="32663"/>
                    <a:pt x="12623" y="32641"/>
                    <a:pt x="12646" y="32618"/>
                  </a:cubicBezTo>
                  <a:cubicBezTo>
                    <a:pt x="12737" y="32435"/>
                    <a:pt x="12851" y="32253"/>
                    <a:pt x="12942" y="32047"/>
                  </a:cubicBezTo>
                  <a:lnTo>
                    <a:pt x="13376" y="32047"/>
                  </a:lnTo>
                  <a:cubicBezTo>
                    <a:pt x="15407" y="32047"/>
                    <a:pt x="17393" y="31499"/>
                    <a:pt x="19105" y="30427"/>
                  </a:cubicBezTo>
                  <a:cubicBezTo>
                    <a:pt x="22666" y="28258"/>
                    <a:pt x="24652" y="24355"/>
                    <a:pt x="24355" y="20201"/>
                  </a:cubicBezTo>
                  <a:cubicBezTo>
                    <a:pt x="24355" y="20201"/>
                    <a:pt x="24355" y="20178"/>
                    <a:pt x="24355" y="20178"/>
                  </a:cubicBezTo>
                  <a:cubicBezTo>
                    <a:pt x="26295" y="21753"/>
                    <a:pt x="28783" y="22666"/>
                    <a:pt x="31339" y="22666"/>
                  </a:cubicBezTo>
                  <a:cubicBezTo>
                    <a:pt x="33097" y="22666"/>
                    <a:pt x="34832" y="22232"/>
                    <a:pt x="36384" y="21433"/>
                  </a:cubicBezTo>
                  <a:cubicBezTo>
                    <a:pt x="37845" y="20680"/>
                    <a:pt x="39123" y="19607"/>
                    <a:pt x="40104" y="18306"/>
                  </a:cubicBezTo>
                  <a:cubicBezTo>
                    <a:pt x="40538" y="18375"/>
                    <a:pt x="40949" y="18420"/>
                    <a:pt x="41337" y="18420"/>
                  </a:cubicBezTo>
                  <a:lnTo>
                    <a:pt x="41383" y="18420"/>
                  </a:lnTo>
                  <a:cubicBezTo>
                    <a:pt x="41679" y="18398"/>
                    <a:pt x="41953" y="18375"/>
                    <a:pt x="42227" y="18329"/>
                  </a:cubicBezTo>
                  <a:lnTo>
                    <a:pt x="42273" y="18329"/>
                  </a:lnTo>
                  <a:cubicBezTo>
                    <a:pt x="43483" y="18101"/>
                    <a:pt x="44464" y="17393"/>
                    <a:pt x="44989" y="16366"/>
                  </a:cubicBezTo>
                  <a:cubicBezTo>
                    <a:pt x="45445" y="15476"/>
                    <a:pt x="45468" y="14403"/>
                    <a:pt x="45080" y="13467"/>
                  </a:cubicBezTo>
                  <a:cubicBezTo>
                    <a:pt x="44647" y="12463"/>
                    <a:pt x="43779" y="11641"/>
                    <a:pt x="42341" y="10934"/>
                  </a:cubicBezTo>
                  <a:lnTo>
                    <a:pt x="42341" y="10911"/>
                  </a:lnTo>
                  <a:cubicBezTo>
                    <a:pt x="42341" y="10842"/>
                    <a:pt x="42341" y="10751"/>
                    <a:pt x="42341" y="10683"/>
                  </a:cubicBezTo>
                  <a:cubicBezTo>
                    <a:pt x="42318" y="10569"/>
                    <a:pt x="42318" y="10477"/>
                    <a:pt x="42296" y="10363"/>
                  </a:cubicBezTo>
                  <a:cubicBezTo>
                    <a:pt x="42273" y="10203"/>
                    <a:pt x="42250" y="10021"/>
                    <a:pt x="42227" y="9861"/>
                  </a:cubicBezTo>
                  <a:cubicBezTo>
                    <a:pt x="42204" y="9701"/>
                    <a:pt x="42181" y="9541"/>
                    <a:pt x="42136" y="9382"/>
                  </a:cubicBezTo>
                  <a:lnTo>
                    <a:pt x="42113" y="9268"/>
                  </a:lnTo>
                  <a:cubicBezTo>
                    <a:pt x="42090" y="9131"/>
                    <a:pt x="42067" y="8994"/>
                    <a:pt x="42022" y="8857"/>
                  </a:cubicBezTo>
                  <a:cubicBezTo>
                    <a:pt x="41976" y="8674"/>
                    <a:pt x="41930" y="8491"/>
                    <a:pt x="41862" y="8309"/>
                  </a:cubicBezTo>
                  <a:lnTo>
                    <a:pt x="41839" y="8218"/>
                  </a:lnTo>
                  <a:cubicBezTo>
                    <a:pt x="41793" y="8103"/>
                    <a:pt x="41771" y="7989"/>
                    <a:pt x="41725" y="7875"/>
                  </a:cubicBezTo>
                  <a:cubicBezTo>
                    <a:pt x="41702" y="7807"/>
                    <a:pt x="41656" y="7715"/>
                    <a:pt x="41634" y="7624"/>
                  </a:cubicBezTo>
                  <a:cubicBezTo>
                    <a:pt x="41748" y="7327"/>
                    <a:pt x="41862" y="6917"/>
                    <a:pt x="41908" y="6460"/>
                  </a:cubicBezTo>
                  <a:cubicBezTo>
                    <a:pt x="41908" y="6392"/>
                    <a:pt x="41930" y="6346"/>
                    <a:pt x="41930" y="6277"/>
                  </a:cubicBezTo>
                  <a:cubicBezTo>
                    <a:pt x="41930" y="6255"/>
                    <a:pt x="41930" y="6255"/>
                    <a:pt x="41930" y="6232"/>
                  </a:cubicBezTo>
                  <a:cubicBezTo>
                    <a:pt x="41930" y="6095"/>
                    <a:pt x="41930" y="5981"/>
                    <a:pt x="41930" y="5889"/>
                  </a:cubicBezTo>
                  <a:cubicBezTo>
                    <a:pt x="41930" y="5798"/>
                    <a:pt x="41930" y="5684"/>
                    <a:pt x="41908" y="5547"/>
                  </a:cubicBezTo>
                  <a:cubicBezTo>
                    <a:pt x="41908" y="5433"/>
                    <a:pt x="41885" y="5296"/>
                    <a:pt x="41862" y="5159"/>
                  </a:cubicBezTo>
                  <a:cubicBezTo>
                    <a:pt x="41839" y="5022"/>
                    <a:pt x="41793" y="4885"/>
                    <a:pt x="41771" y="4748"/>
                  </a:cubicBezTo>
                  <a:cubicBezTo>
                    <a:pt x="41702" y="4566"/>
                    <a:pt x="41656" y="4406"/>
                    <a:pt x="41611" y="4314"/>
                  </a:cubicBezTo>
                  <a:cubicBezTo>
                    <a:pt x="41565" y="4177"/>
                    <a:pt x="41520" y="4063"/>
                    <a:pt x="41451" y="3972"/>
                  </a:cubicBezTo>
                  <a:cubicBezTo>
                    <a:pt x="41314" y="3721"/>
                    <a:pt x="41177" y="3470"/>
                    <a:pt x="40995" y="3264"/>
                  </a:cubicBezTo>
                  <a:cubicBezTo>
                    <a:pt x="39579" y="1393"/>
                    <a:pt x="37365" y="617"/>
                    <a:pt x="36178" y="320"/>
                  </a:cubicBezTo>
                  <a:cubicBezTo>
                    <a:pt x="35265" y="115"/>
                    <a:pt x="34330" y="0"/>
                    <a:pt x="333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lt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4"/>
            <p:cNvSpPr/>
            <p:nvPr/>
          </p:nvSpPr>
          <p:spPr>
            <a:xfrm>
              <a:off x="2292200" y="4466125"/>
              <a:ext cx="959750" cy="288925"/>
            </a:xfrm>
            <a:custGeom>
              <a:avLst/>
              <a:gdLst/>
              <a:ahLst/>
              <a:cxnLst/>
              <a:rect l="l" t="t" r="r" b="b"/>
              <a:pathLst>
                <a:path w="38390" h="11557" extrusionOk="0">
                  <a:moveTo>
                    <a:pt x="28889" y="1"/>
                  </a:moveTo>
                  <a:cubicBezTo>
                    <a:pt x="28074" y="1"/>
                    <a:pt x="27324" y="79"/>
                    <a:pt x="26706" y="258"/>
                  </a:cubicBezTo>
                  <a:cubicBezTo>
                    <a:pt x="23077" y="1285"/>
                    <a:pt x="0" y="10643"/>
                    <a:pt x="0" y="10643"/>
                  </a:cubicBezTo>
                  <a:lnTo>
                    <a:pt x="480" y="11556"/>
                  </a:lnTo>
                  <a:cubicBezTo>
                    <a:pt x="480" y="11556"/>
                    <a:pt x="23008" y="2243"/>
                    <a:pt x="27505" y="1992"/>
                  </a:cubicBezTo>
                  <a:cubicBezTo>
                    <a:pt x="27733" y="1978"/>
                    <a:pt x="27962" y="1972"/>
                    <a:pt x="28192" y="1972"/>
                  </a:cubicBezTo>
                  <a:cubicBezTo>
                    <a:pt x="31565" y="1972"/>
                    <a:pt x="35147" y="3363"/>
                    <a:pt x="36864" y="3363"/>
                  </a:cubicBezTo>
                  <a:cubicBezTo>
                    <a:pt x="37345" y="3363"/>
                    <a:pt x="37679" y="3254"/>
                    <a:pt x="37822" y="2974"/>
                  </a:cubicBezTo>
                  <a:cubicBezTo>
                    <a:pt x="38390" y="1856"/>
                    <a:pt x="32861" y="1"/>
                    <a:pt x="288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4"/>
            <p:cNvSpPr/>
            <p:nvPr/>
          </p:nvSpPr>
          <p:spPr>
            <a:xfrm>
              <a:off x="2300750" y="4487450"/>
              <a:ext cx="929600" cy="267600"/>
            </a:xfrm>
            <a:custGeom>
              <a:avLst/>
              <a:gdLst/>
              <a:ahLst/>
              <a:cxnLst/>
              <a:rect l="l" t="t" r="r" b="b"/>
              <a:pathLst>
                <a:path w="37184" h="10704" extrusionOk="0">
                  <a:moveTo>
                    <a:pt x="28401" y="1"/>
                  </a:moveTo>
                  <a:cubicBezTo>
                    <a:pt x="27599" y="1"/>
                    <a:pt x="26860" y="77"/>
                    <a:pt x="26250" y="249"/>
                  </a:cubicBezTo>
                  <a:cubicBezTo>
                    <a:pt x="22940" y="1185"/>
                    <a:pt x="3310" y="9105"/>
                    <a:pt x="1" y="10452"/>
                  </a:cubicBezTo>
                  <a:lnTo>
                    <a:pt x="138" y="10703"/>
                  </a:lnTo>
                  <a:cubicBezTo>
                    <a:pt x="138" y="10703"/>
                    <a:pt x="22666" y="1390"/>
                    <a:pt x="27163" y="1139"/>
                  </a:cubicBezTo>
                  <a:cubicBezTo>
                    <a:pt x="27390" y="1125"/>
                    <a:pt x="27620" y="1119"/>
                    <a:pt x="27850" y="1119"/>
                  </a:cubicBezTo>
                  <a:cubicBezTo>
                    <a:pt x="31215" y="1119"/>
                    <a:pt x="34798" y="2514"/>
                    <a:pt x="36511" y="2514"/>
                  </a:cubicBezTo>
                  <a:cubicBezTo>
                    <a:pt x="36786" y="2514"/>
                    <a:pt x="37013" y="2478"/>
                    <a:pt x="37183" y="2395"/>
                  </a:cubicBezTo>
                  <a:cubicBezTo>
                    <a:pt x="36189" y="1309"/>
                    <a:pt x="31740" y="1"/>
                    <a:pt x="28401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4"/>
            <p:cNvSpPr/>
            <p:nvPr/>
          </p:nvSpPr>
          <p:spPr>
            <a:xfrm>
              <a:off x="2366375" y="4315625"/>
              <a:ext cx="760675" cy="650175"/>
            </a:xfrm>
            <a:custGeom>
              <a:avLst/>
              <a:gdLst/>
              <a:ahLst/>
              <a:cxnLst/>
              <a:rect l="l" t="t" r="r" b="b"/>
              <a:pathLst>
                <a:path w="30427" h="26007" extrusionOk="0">
                  <a:moveTo>
                    <a:pt x="29993" y="1"/>
                  </a:moveTo>
                  <a:cubicBezTo>
                    <a:pt x="29993" y="1"/>
                    <a:pt x="8811" y="13102"/>
                    <a:pt x="5821" y="15431"/>
                  </a:cubicBezTo>
                  <a:cubicBezTo>
                    <a:pt x="2854" y="17736"/>
                    <a:pt x="1" y="25770"/>
                    <a:pt x="1484" y="25999"/>
                  </a:cubicBezTo>
                  <a:cubicBezTo>
                    <a:pt x="1516" y="26004"/>
                    <a:pt x="1548" y="26007"/>
                    <a:pt x="1579" y="26007"/>
                  </a:cubicBezTo>
                  <a:cubicBezTo>
                    <a:pt x="3008" y="26007"/>
                    <a:pt x="3943" y="20492"/>
                    <a:pt x="6757" y="17097"/>
                  </a:cubicBezTo>
                  <a:cubicBezTo>
                    <a:pt x="9633" y="13605"/>
                    <a:pt x="30427" y="914"/>
                    <a:pt x="30427" y="914"/>
                  </a:cubicBezTo>
                  <a:lnTo>
                    <a:pt x="2999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4"/>
            <p:cNvSpPr/>
            <p:nvPr/>
          </p:nvSpPr>
          <p:spPr>
            <a:xfrm>
              <a:off x="2401750" y="4328175"/>
              <a:ext cx="725300" cy="633425"/>
            </a:xfrm>
            <a:custGeom>
              <a:avLst/>
              <a:gdLst/>
              <a:ahLst/>
              <a:cxnLst/>
              <a:rect l="l" t="t" r="r" b="b"/>
              <a:pathLst>
                <a:path w="29012" h="25337" extrusionOk="0">
                  <a:moveTo>
                    <a:pt x="28806" y="1"/>
                  </a:moveTo>
                  <a:cubicBezTo>
                    <a:pt x="25337" y="2146"/>
                    <a:pt x="7944" y="12966"/>
                    <a:pt x="5273" y="15043"/>
                  </a:cubicBezTo>
                  <a:cubicBezTo>
                    <a:pt x="2580" y="17143"/>
                    <a:pt x="1" y="23853"/>
                    <a:pt x="594" y="25337"/>
                  </a:cubicBezTo>
                  <a:cubicBezTo>
                    <a:pt x="1827" y="24378"/>
                    <a:pt x="2831" y="19631"/>
                    <a:pt x="5342" y="16595"/>
                  </a:cubicBezTo>
                  <a:cubicBezTo>
                    <a:pt x="8218" y="13103"/>
                    <a:pt x="29012" y="412"/>
                    <a:pt x="29012" y="412"/>
                  </a:cubicBezTo>
                  <a:lnTo>
                    <a:pt x="28806" y="1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4"/>
            <p:cNvSpPr/>
            <p:nvPr/>
          </p:nvSpPr>
          <p:spPr>
            <a:xfrm>
              <a:off x="2298475" y="4500625"/>
              <a:ext cx="425150" cy="371725"/>
            </a:xfrm>
            <a:custGeom>
              <a:avLst/>
              <a:gdLst/>
              <a:ahLst/>
              <a:cxnLst/>
              <a:rect l="l" t="t" r="r" b="b"/>
              <a:pathLst>
                <a:path w="17006" h="14869" extrusionOk="0">
                  <a:moveTo>
                    <a:pt x="8514" y="0"/>
                  </a:moveTo>
                  <a:cubicBezTo>
                    <a:pt x="7250" y="0"/>
                    <a:pt x="5968" y="323"/>
                    <a:pt x="4794" y="1000"/>
                  </a:cubicBezTo>
                  <a:cubicBezTo>
                    <a:pt x="1233" y="3032"/>
                    <a:pt x="0" y="7574"/>
                    <a:pt x="2055" y="11135"/>
                  </a:cubicBezTo>
                  <a:cubicBezTo>
                    <a:pt x="3435" y="13527"/>
                    <a:pt x="5938" y="14868"/>
                    <a:pt x="8511" y="14868"/>
                  </a:cubicBezTo>
                  <a:cubicBezTo>
                    <a:pt x="9769" y="14868"/>
                    <a:pt x="11043" y="14548"/>
                    <a:pt x="12212" y="13874"/>
                  </a:cubicBezTo>
                  <a:cubicBezTo>
                    <a:pt x="15773" y="11820"/>
                    <a:pt x="17005" y="7277"/>
                    <a:pt x="14951" y="3717"/>
                  </a:cubicBezTo>
                  <a:cubicBezTo>
                    <a:pt x="13574" y="1331"/>
                    <a:pt x="11081" y="0"/>
                    <a:pt x="85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4"/>
            <p:cNvSpPr/>
            <p:nvPr/>
          </p:nvSpPr>
          <p:spPr>
            <a:xfrm>
              <a:off x="2325300" y="4500450"/>
              <a:ext cx="300750" cy="226125"/>
            </a:xfrm>
            <a:custGeom>
              <a:avLst/>
              <a:gdLst/>
              <a:ahLst/>
              <a:cxnLst/>
              <a:rect l="l" t="t" r="r" b="b"/>
              <a:pathLst>
                <a:path w="12030" h="9045" extrusionOk="0">
                  <a:moveTo>
                    <a:pt x="7415" y="1"/>
                  </a:moveTo>
                  <a:cubicBezTo>
                    <a:pt x="6160" y="1"/>
                    <a:pt x="4888" y="318"/>
                    <a:pt x="3721" y="985"/>
                  </a:cubicBezTo>
                  <a:cubicBezTo>
                    <a:pt x="1324" y="2377"/>
                    <a:pt x="0" y="4865"/>
                    <a:pt x="0" y="7444"/>
                  </a:cubicBezTo>
                  <a:cubicBezTo>
                    <a:pt x="1315" y="8486"/>
                    <a:pt x="2949" y="9044"/>
                    <a:pt x="4615" y="9044"/>
                  </a:cubicBezTo>
                  <a:cubicBezTo>
                    <a:pt x="5869" y="9044"/>
                    <a:pt x="7141" y="8727"/>
                    <a:pt x="8309" y="8060"/>
                  </a:cubicBezTo>
                  <a:cubicBezTo>
                    <a:pt x="10705" y="6691"/>
                    <a:pt x="12029" y="4180"/>
                    <a:pt x="12029" y="1601"/>
                  </a:cubicBezTo>
                  <a:cubicBezTo>
                    <a:pt x="10714" y="559"/>
                    <a:pt x="9080" y="1"/>
                    <a:pt x="7415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4"/>
            <p:cNvSpPr/>
            <p:nvPr/>
          </p:nvSpPr>
          <p:spPr>
            <a:xfrm>
              <a:off x="2752700" y="4266650"/>
              <a:ext cx="424575" cy="371725"/>
            </a:xfrm>
            <a:custGeom>
              <a:avLst/>
              <a:gdLst/>
              <a:ahLst/>
              <a:cxnLst/>
              <a:rect l="l" t="t" r="r" b="b"/>
              <a:pathLst>
                <a:path w="16983" h="14869" extrusionOk="0">
                  <a:moveTo>
                    <a:pt x="8503" y="1"/>
                  </a:moveTo>
                  <a:cubicBezTo>
                    <a:pt x="7240" y="1"/>
                    <a:pt x="5961" y="323"/>
                    <a:pt x="4794" y="1001"/>
                  </a:cubicBezTo>
                  <a:cubicBezTo>
                    <a:pt x="1233" y="3032"/>
                    <a:pt x="0" y="7575"/>
                    <a:pt x="2055" y="11135"/>
                  </a:cubicBezTo>
                  <a:cubicBezTo>
                    <a:pt x="3435" y="13527"/>
                    <a:pt x="5937" y="14869"/>
                    <a:pt x="8511" y="14869"/>
                  </a:cubicBezTo>
                  <a:cubicBezTo>
                    <a:pt x="9769" y="14869"/>
                    <a:pt x="11043" y="14549"/>
                    <a:pt x="12212" y="13874"/>
                  </a:cubicBezTo>
                  <a:cubicBezTo>
                    <a:pt x="15773" y="11820"/>
                    <a:pt x="16982" y="7278"/>
                    <a:pt x="14928" y="3717"/>
                  </a:cubicBezTo>
                  <a:cubicBezTo>
                    <a:pt x="13567" y="1331"/>
                    <a:pt x="11068" y="1"/>
                    <a:pt x="8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4"/>
            <p:cNvSpPr/>
            <p:nvPr/>
          </p:nvSpPr>
          <p:spPr>
            <a:xfrm>
              <a:off x="2779525" y="4266500"/>
              <a:ext cx="284200" cy="214425"/>
            </a:xfrm>
            <a:custGeom>
              <a:avLst/>
              <a:gdLst/>
              <a:ahLst/>
              <a:cxnLst/>
              <a:rect l="l" t="t" r="r" b="b"/>
              <a:pathLst>
                <a:path w="11368" h="8577" extrusionOk="0">
                  <a:moveTo>
                    <a:pt x="7421" y="0"/>
                  </a:moveTo>
                  <a:cubicBezTo>
                    <a:pt x="6159" y="0"/>
                    <a:pt x="4883" y="323"/>
                    <a:pt x="3721" y="1007"/>
                  </a:cubicBezTo>
                  <a:cubicBezTo>
                    <a:pt x="1324" y="2377"/>
                    <a:pt x="0" y="4864"/>
                    <a:pt x="0" y="7444"/>
                  </a:cubicBezTo>
                  <a:cubicBezTo>
                    <a:pt x="1172" y="8185"/>
                    <a:pt x="2539" y="8576"/>
                    <a:pt x="3930" y="8576"/>
                  </a:cubicBezTo>
                  <a:cubicBezTo>
                    <a:pt x="5192" y="8576"/>
                    <a:pt x="6473" y="8254"/>
                    <a:pt x="7647" y="7581"/>
                  </a:cubicBezTo>
                  <a:cubicBezTo>
                    <a:pt x="10020" y="6211"/>
                    <a:pt x="11367" y="3700"/>
                    <a:pt x="11367" y="1121"/>
                  </a:cubicBezTo>
                  <a:cubicBezTo>
                    <a:pt x="10183" y="391"/>
                    <a:pt x="8810" y="0"/>
                    <a:pt x="7421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4"/>
            <p:cNvSpPr/>
            <p:nvPr/>
          </p:nvSpPr>
          <p:spPr>
            <a:xfrm>
              <a:off x="2248250" y="4242325"/>
              <a:ext cx="942725" cy="649000"/>
            </a:xfrm>
            <a:custGeom>
              <a:avLst/>
              <a:gdLst/>
              <a:ahLst/>
              <a:cxnLst/>
              <a:rect l="l" t="t" r="r" b="b"/>
              <a:pathLst>
                <a:path w="37709" h="25960" extrusionOk="0">
                  <a:moveTo>
                    <a:pt x="28644" y="1508"/>
                  </a:moveTo>
                  <a:cubicBezTo>
                    <a:pt x="31205" y="1508"/>
                    <a:pt x="33675" y="2897"/>
                    <a:pt x="34923" y="5329"/>
                  </a:cubicBezTo>
                  <a:cubicBezTo>
                    <a:pt x="36704" y="8799"/>
                    <a:pt x="35334" y="13067"/>
                    <a:pt x="31865" y="14847"/>
                  </a:cubicBezTo>
                  <a:cubicBezTo>
                    <a:pt x="30827" y="15380"/>
                    <a:pt x="29720" y="15633"/>
                    <a:pt x="28630" y="15633"/>
                  </a:cubicBezTo>
                  <a:cubicBezTo>
                    <a:pt x="26075" y="15633"/>
                    <a:pt x="23611" y="14244"/>
                    <a:pt x="22347" y="11812"/>
                  </a:cubicBezTo>
                  <a:cubicBezTo>
                    <a:pt x="20566" y="8342"/>
                    <a:pt x="21936" y="4074"/>
                    <a:pt x="25405" y="2294"/>
                  </a:cubicBezTo>
                  <a:cubicBezTo>
                    <a:pt x="26443" y="1761"/>
                    <a:pt x="27552" y="1508"/>
                    <a:pt x="28644" y="1508"/>
                  </a:cubicBezTo>
                  <a:close/>
                  <a:moveTo>
                    <a:pt x="10654" y="10897"/>
                  </a:moveTo>
                  <a:cubicBezTo>
                    <a:pt x="13026" y="10897"/>
                    <a:pt x="15336" y="12100"/>
                    <a:pt x="16663" y="14277"/>
                  </a:cubicBezTo>
                  <a:cubicBezTo>
                    <a:pt x="18717" y="17586"/>
                    <a:pt x="17667" y="21946"/>
                    <a:pt x="14335" y="23978"/>
                  </a:cubicBezTo>
                  <a:cubicBezTo>
                    <a:pt x="13187" y="24690"/>
                    <a:pt x="11913" y="25029"/>
                    <a:pt x="10654" y="25029"/>
                  </a:cubicBezTo>
                  <a:cubicBezTo>
                    <a:pt x="8281" y="25029"/>
                    <a:pt x="5961" y="23826"/>
                    <a:pt x="4634" y="21649"/>
                  </a:cubicBezTo>
                  <a:cubicBezTo>
                    <a:pt x="2580" y="18317"/>
                    <a:pt x="3630" y="13980"/>
                    <a:pt x="6962" y="11949"/>
                  </a:cubicBezTo>
                  <a:cubicBezTo>
                    <a:pt x="8118" y="11236"/>
                    <a:pt x="9395" y="10897"/>
                    <a:pt x="10654" y="10897"/>
                  </a:cubicBezTo>
                  <a:close/>
                  <a:moveTo>
                    <a:pt x="30655" y="1"/>
                  </a:moveTo>
                  <a:cubicBezTo>
                    <a:pt x="28688" y="1"/>
                    <a:pt x="26682" y="577"/>
                    <a:pt x="24972" y="1449"/>
                  </a:cubicBezTo>
                  <a:cubicBezTo>
                    <a:pt x="21046" y="3480"/>
                    <a:pt x="19494" y="8297"/>
                    <a:pt x="21525" y="12245"/>
                  </a:cubicBezTo>
                  <a:cubicBezTo>
                    <a:pt x="21294" y="12212"/>
                    <a:pt x="21039" y="12188"/>
                    <a:pt x="20769" y="12188"/>
                  </a:cubicBezTo>
                  <a:cubicBezTo>
                    <a:pt x="20292" y="12188"/>
                    <a:pt x="19767" y="12263"/>
                    <a:pt x="19242" y="12496"/>
                  </a:cubicBezTo>
                  <a:cubicBezTo>
                    <a:pt x="18580" y="12816"/>
                    <a:pt x="18033" y="13341"/>
                    <a:pt x="17645" y="14094"/>
                  </a:cubicBezTo>
                  <a:cubicBezTo>
                    <a:pt x="17645" y="14071"/>
                    <a:pt x="17622" y="14049"/>
                    <a:pt x="17622" y="14026"/>
                  </a:cubicBezTo>
                  <a:cubicBezTo>
                    <a:pt x="17576" y="13934"/>
                    <a:pt x="17531" y="13866"/>
                    <a:pt x="17485" y="13775"/>
                  </a:cubicBezTo>
                  <a:cubicBezTo>
                    <a:pt x="15962" y="11310"/>
                    <a:pt x="13324" y="9950"/>
                    <a:pt x="10628" y="9950"/>
                  </a:cubicBezTo>
                  <a:cubicBezTo>
                    <a:pt x="9203" y="9950"/>
                    <a:pt x="7762" y="10330"/>
                    <a:pt x="6460" y="11127"/>
                  </a:cubicBezTo>
                  <a:cubicBezTo>
                    <a:pt x="4611" y="12268"/>
                    <a:pt x="2763" y="13661"/>
                    <a:pt x="1530" y="15487"/>
                  </a:cubicBezTo>
                  <a:cubicBezTo>
                    <a:pt x="731" y="16696"/>
                    <a:pt x="1" y="18614"/>
                    <a:pt x="663" y="20029"/>
                  </a:cubicBezTo>
                  <a:cubicBezTo>
                    <a:pt x="1347" y="21490"/>
                    <a:pt x="3242" y="21284"/>
                    <a:pt x="3995" y="22380"/>
                  </a:cubicBezTo>
                  <a:cubicBezTo>
                    <a:pt x="5527" y="24693"/>
                    <a:pt x="8058" y="25960"/>
                    <a:pt x="10654" y="25960"/>
                  </a:cubicBezTo>
                  <a:cubicBezTo>
                    <a:pt x="12080" y="25960"/>
                    <a:pt x="13526" y="25578"/>
                    <a:pt x="14837" y="24776"/>
                  </a:cubicBezTo>
                  <a:cubicBezTo>
                    <a:pt x="18192" y="22745"/>
                    <a:pt x="19471" y="18614"/>
                    <a:pt x="18124" y="15076"/>
                  </a:cubicBezTo>
                  <a:cubicBezTo>
                    <a:pt x="18421" y="14186"/>
                    <a:pt x="18923" y="13569"/>
                    <a:pt x="19608" y="13250"/>
                  </a:cubicBezTo>
                  <a:cubicBezTo>
                    <a:pt x="20002" y="13066"/>
                    <a:pt x="20416" y="13003"/>
                    <a:pt x="20796" y="13003"/>
                  </a:cubicBezTo>
                  <a:cubicBezTo>
                    <a:pt x="21407" y="13003"/>
                    <a:pt x="21930" y="13165"/>
                    <a:pt x="22141" y="13250"/>
                  </a:cubicBezTo>
                  <a:cubicBezTo>
                    <a:pt x="23678" y="15371"/>
                    <a:pt x="26136" y="16571"/>
                    <a:pt x="28665" y="16571"/>
                  </a:cubicBezTo>
                  <a:cubicBezTo>
                    <a:pt x="29892" y="16571"/>
                    <a:pt x="31136" y="16288"/>
                    <a:pt x="32299" y="15692"/>
                  </a:cubicBezTo>
                  <a:cubicBezTo>
                    <a:pt x="36156" y="13706"/>
                    <a:pt x="37708" y="9050"/>
                    <a:pt x="35882" y="5170"/>
                  </a:cubicBezTo>
                  <a:cubicBezTo>
                    <a:pt x="35540" y="4439"/>
                    <a:pt x="36110" y="3800"/>
                    <a:pt x="36202" y="3070"/>
                  </a:cubicBezTo>
                  <a:cubicBezTo>
                    <a:pt x="36224" y="2750"/>
                    <a:pt x="36156" y="2408"/>
                    <a:pt x="35882" y="2042"/>
                  </a:cubicBezTo>
                  <a:cubicBezTo>
                    <a:pt x="35152" y="1084"/>
                    <a:pt x="33896" y="513"/>
                    <a:pt x="32755" y="239"/>
                  </a:cubicBezTo>
                  <a:cubicBezTo>
                    <a:pt x="32071" y="76"/>
                    <a:pt x="31366" y="1"/>
                    <a:pt x="306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4"/>
            <p:cNvSpPr/>
            <p:nvPr/>
          </p:nvSpPr>
          <p:spPr>
            <a:xfrm>
              <a:off x="2789225" y="4442875"/>
              <a:ext cx="361225" cy="201125"/>
            </a:xfrm>
            <a:custGeom>
              <a:avLst/>
              <a:gdLst/>
              <a:ahLst/>
              <a:cxnLst/>
              <a:rect l="l" t="t" r="r" b="b"/>
              <a:pathLst>
                <a:path w="14449" h="8045" extrusionOk="0">
                  <a:moveTo>
                    <a:pt x="14038" y="1"/>
                  </a:moveTo>
                  <a:lnTo>
                    <a:pt x="14038" y="1"/>
                  </a:lnTo>
                  <a:cubicBezTo>
                    <a:pt x="14266" y="2740"/>
                    <a:pt x="12828" y="5479"/>
                    <a:pt x="10226" y="6825"/>
                  </a:cubicBezTo>
                  <a:cubicBezTo>
                    <a:pt x="9188" y="7358"/>
                    <a:pt x="8081" y="7611"/>
                    <a:pt x="6991" y="7611"/>
                  </a:cubicBezTo>
                  <a:cubicBezTo>
                    <a:pt x="4436" y="7611"/>
                    <a:pt x="1972" y="6222"/>
                    <a:pt x="708" y="3790"/>
                  </a:cubicBezTo>
                  <a:cubicBezTo>
                    <a:pt x="342" y="3059"/>
                    <a:pt x="114" y="2283"/>
                    <a:pt x="0" y="1530"/>
                  </a:cubicBezTo>
                  <a:lnTo>
                    <a:pt x="0" y="1530"/>
                  </a:lnTo>
                  <a:cubicBezTo>
                    <a:pt x="69" y="2443"/>
                    <a:pt x="320" y="3356"/>
                    <a:pt x="776" y="4223"/>
                  </a:cubicBezTo>
                  <a:cubicBezTo>
                    <a:pt x="2024" y="6655"/>
                    <a:pt x="4495" y="8044"/>
                    <a:pt x="7048" y="8044"/>
                  </a:cubicBezTo>
                  <a:cubicBezTo>
                    <a:pt x="8137" y="8044"/>
                    <a:pt x="9241" y="7792"/>
                    <a:pt x="10271" y="7259"/>
                  </a:cubicBezTo>
                  <a:cubicBezTo>
                    <a:pt x="13033" y="5844"/>
                    <a:pt x="14449" y="2900"/>
                    <a:pt x="14038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4"/>
            <p:cNvSpPr/>
            <p:nvPr/>
          </p:nvSpPr>
          <p:spPr>
            <a:xfrm>
              <a:off x="2339550" y="4676850"/>
              <a:ext cx="360675" cy="202050"/>
            </a:xfrm>
            <a:custGeom>
              <a:avLst/>
              <a:gdLst/>
              <a:ahLst/>
              <a:cxnLst/>
              <a:rect l="l" t="t" r="r" b="b"/>
              <a:pathLst>
                <a:path w="14427" h="8082" extrusionOk="0">
                  <a:moveTo>
                    <a:pt x="14038" y="0"/>
                  </a:moveTo>
                  <a:lnTo>
                    <a:pt x="14038" y="0"/>
                  </a:lnTo>
                  <a:cubicBezTo>
                    <a:pt x="14244" y="2556"/>
                    <a:pt x="13034" y="5159"/>
                    <a:pt x="10683" y="6597"/>
                  </a:cubicBezTo>
                  <a:cubicBezTo>
                    <a:pt x="9535" y="7309"/>
                    <a:pt x="8261" y="7648"/>
                    <a:pt x="7002" y="7648"/>
                  </a:cubicBezTo>
                  <a:cubicBezTo>
                    <a:pt x="4629" y="7648"/>
                    <a:pt x="2309" y="6445"/>
                    <a:pt x="982" y="4268"/>
                  </a:cubicBezTo>
                  <a:cubicBezTo>
                    <a:pt x="457" y="3424"/>
                    <a:pt x="138" y="2511"/>
                    <a:pt x="1" y="1598"/>
                  </a:cubicBezTo>
                  <a:lnTo>
                    <a:pt x="1" y="1598"/>
                  </a:lnTo>
                  <a:cubicBezTo>
                    <a:pt x="92" y="2671"/>
                    <a:pt x="434" y="3721"/>
                    <a:pt x="1028" y="4702"/>
                  </a:cubicBezTo>
                  <a:cubicBezTo>
                    <a:pt x="2355" y="6879"/>
                    <a:pt x="4675" y="8082"/>
                    <a:pt x="7047" y="8082"/>
                  </a:cubicBezTo>
                  <a:cubicBezTo>
                    <a:pt x="8307" y="8082"/>
                    <a:pt x="9581" y="7743"/>
                    <a:pt x="10729" y="7030"/>
                  </a:cubicBezTo>
                  <a:cubicBezTo>
                    <a:pt x="13217" y="5501"/>
                    <a:pt x="14426" y="2693"/>
                    <a:pt x="14038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4"/>
            <p:cNvSpPr/>
            <p:nvPr/>
          </p:nvSpPr>
          <p:spPr>
            <a:xfrm>
              <a:off x="2754975" y="4242325"/>
              <a:ext cx="398900" cy="241675"/>
            </a:xfrm>
            <a:custGeom>
              <a:avLst/>
              <a:gdLst/>
              <a:ahLst/>
              <a:cxnLst/>
              <a:rect l="l" t="t" r="r" b="b"/>
              <a:pathLst>
                <a:path w="15956" h="9667" extrusionOk="0">
                  <a:moveTo>
                    <a:pt x="10386" y="1"/>
                  </a:moveTo>
                  <a:cubicBezTo>
                    <a:pt x="8419" y="1"/>
                    <a:pt x="6413" y="577"/>
                    <a:pt x="4703" y="1449"/>
                  </a:cubicBezTo>
                  <a:cubicBezTo>
                    <a:pt x="1598" y="3047"/>
                    <a:pt x="1" y="6379"/>
                    <a:pt x="434" y="9666"/>
                  </a:cubicBezTo>
                  <a:cubicBezTo>
                    <a:pt x="183" y="6539"/>
                    <a:pt x="1781" y="3412"/>
                    <a:pt x="4748" y="1883"/>
                  </a:cubicBezTo>
                  <a:cubicBezTo>
                    <a:pt x="6459" y="1011"/>
                    <a:pt x="8465" y="434"/>
                    <a:pt x="10441" y="434"/>
                  </a:cubicBezTo>
                  <a:cubicBezTo>
                    <a:pt x="11155" y="434"/>
                    <a:pt x="11864" y="509"/>
                    <a:pt x="12554" y="673"/>
                  </a:cubicBezTo>
                  <a:cubicBezTo>
                    <a:pt x="13673" y="947"/>
                    <a:pt x="14928" y="1518"/>
                    <a:pt x="15659" y="2476"/>
                  </a:cubicBezTo>
                  <a:cubicBezTo>
                    <a:pt x="15796" y="2659"/>
                    <a:pt x="15887" y="2819"/>
                    <a:pt x="15933" y="2978"/>
                  </a:cubicBezTo>
                  <a:cubicBezTo>
                    <a:pt x="15955" y="2682"/>
                    <a:pt x="15864" y="2385"/>
                    <a:pt x="15613" y="2042"/>
                  </a:cubicBezTo>
                  <a:cubicBezTo>
                    <a:pt x="14883" y="1084"/>
                    <a:pt x="13627" y="513"/>
                    <a:pt x="12486" y="239"/>
                  </a:cubicBezTo>
                  <a:cubicBezTo>
                    <a:pt x="11802" y="76"/>
                    <a:pt x="11097" y="1"/>
                    <a:pt x="10386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34"/>
            <p:cNvSpPr/>
            <p:nvPr/>
          </p:nvSpPr>
          <p:spPr>
            <a:xfrm>
              <a:off x="2253950" y="4491075"/>
              <a:ext cx="533575" cy="234875"/>
            </a:xfrm>
            <a:custGeom>
              <a:avLst/>
              <a:gdLst/>
              <a:ahLst/>
              <a:cxnLst/>
              <a:rect l="l" t="t" r="r" b="b"/>
              <a:pathLst>
                <a:path w="21343" h="9395" extrusionOk="0">
                  <a:moveTo>
                    <a:pt x="10400" y="0"/>
                  </a:moveTo>
                  <a:cubicBezTo>
                    <a:pt x="8975" y="0"/>
                    <a:pt x="7534" y="380"/>
                    <a:pt x="6232" y="1177"/>
                  </a:cubicBezTo>
                  <a:cubicBezTo>
                    <a:pt x="4383" y="2318"/>
                    <a:pt x="2535" y="3711"/>
                    <a:pt x="1302" y="5537"/>
                  </a:cubicBezTo>
                  <a:cubicBezTo>
                    <a:pt x="617" y="6564"/>
                    <a:pt x="1" y="8070"/>
                    <a:pt x="229" y="9394"/>
                  </a:cubicBezTo>
                  <a:cubicBezTo>
                    <a:pt x="184" y="8184"/>
                    <a:pt x="754" y="6883"/>
                    <a:pt x="1370" y="5970"/>
                  </a:cubicBezTo>
                  <a:cubicBezTo>
                    <a:pt x="2580" y="4144"/>
                    <a:pt x="4429" y="2752"/>
                    <a:pt x="6278" y="1611"/>
                  </a:cubicBezTo>
                  <a:cubicBezTo>
                    <a:pt x="7580" y="814"/>
                    <a:pt x="9021" y="434"/>
                    <a:pt x="10445" y="434"/>
                  </a:cubicBezTo>
                  <a:cubicBezTo>
                    <a:pt x="13142" y="434"/>
                    <a:pt x="15779" y="1794"/>
                    <a:pt x="17303" y="4258"/>
                  </a:cubicBezTo>
                  <a:cubicBezTo>
                    <a:pt x="17348" y="4350"/>
                    <a:pt x="17394" y="4418"/>
                    <a:pt x="17439" y="4509"/>
                  </a:cubicBezTo>
                  <a:cubicBezTo>
                    <a:pt x="17439" y="4532"/>
                    <a:pt x="17462" y="4555"/>
                    <a:pt x="17462" y="4578"/>
                  </a:cubicBezTo>
                  <a:cubicBezTo>
                    <a:pt x="17850" y="3825"/>
                    <a:pt x="18398" y="3300"/>
                    <a:pt x="19060" y="2980"/>
                  </a:cubicBezTo>
                  <a:cubicBezTo>
                    <a:pt x="19585" y="2747"/>
                    <a:pt x="20109" y="2672"/>
                    <a:pt x="20586" y="2672"/>
                  </a:cubicBezTo>
                  <a:cubicBezTo>
                    <a:pt x="20857" y="2672"/>
                    <a:pt x="21112" y="2696"/>
                    <a:pt x="21343" y="2729"/>
                  </a:cubicBezTo>
                  <a:cubicBezTo>
                    <a:pt x="21274" y="2569"/>
                    <a:pt x="21206" y="2432"/>
                    <a:pt x="21137" y="2273"/>
                  </a:cubicBezTo>
                  <a:cubicBezTo>
                    <a:pt x="20962" y="2253"/>
                    <a:pt x="20776" y="2241"/>
                    <a:pt x="20582" y="2241"/>
                  </a:cubicBezTo>
                  <a:cubicBezTo>
                    <a:pt x="20093" y="2241"/>
                    <a:pt x="19554" y="2318"/>
                    <a:pt x="19014" y="2546"/>
                  </a:cubicBezTo>
                  <a:cubicBezTo>
                    <a:pt x="18352" y="2866"/>
                    <a:pt x="17805" y="3391"/>
                    <a:pt x="17417" y="4144"/>
                  </a:cubicBezTo>
                  <a:cubicBezTo>
                    <a:pt x="17417" y="4121"/>
                    <a:pt x="17394" y="4099"/>
                    <a:pt x="17394" y="4076"/>
                  </a:cubicBezTo>
                  <a:cubicBezTo>
                    <a:pt x="17348" y="3984"/>
                    <a:pt x="17303" y="3916"/>
                    <a:pt x="17257" y="3825"/>
                  </a:cubicBezTo>
                  <a:cubicBezTo>
                    <a:pt x="15734" y="1360"/>
                    <a:pt x="13096" y="0"/>
                    <a:pt x="10400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4"/>
            <p:cNvSpPr/>
            <p:nvPr/>
          </p:nvSpPr>
          <p:spPr>
            <a:xfrm>
              <a:off x="2702475" y="4626625"/>
              <a:ext cx="11450" cy="47950"/>
            </a:xfrm>
            <a:custGeom>
              <a:avLst/>
              <a:gdLst/>
              <a:ahLst/>
              <a:cxnLst/>
              <a:rect l="l" t="t" r="r" b="b"/>
              <a:pathLst>
                <a:path w="458" h="1918" extrusionOk="0">
                  <a:moveTo>
                    <a:pt x="46" y="0"/>
                  </a:moveTo>
                  <a:cubicBezTo>
                    <a:pt x="23" y="46"/>
                    <a:pt x="23" y="92"/>
                    <a:pt x="1" y="137"/>
                  </a:cubicBezTo>
                  <a:cubicBezTo>
                    <a:pt x="229" y="731"/>
                    <a:pt x="366" y="1324"/>
                    <a:pt x="457" y="1918"/>
                  </a:cubicBezTo>
                  <a:cubicBezTo>
                    <a:pt x="389" y="1279"/>
                    <a:pt x="275" y="640"/>
                    <a:pt x="46" y="0"/>
                  </a:cubicBezTo>
                  <a:close/>
                </a:path>
              </a:pathLst>
            </a:custGeom>
            <a:solidFill>
              <a:srgbClr val="E66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34"/>
            <p:cNvSpPr/>
            <p:nvPr/>
          </p:nvSpPr>
          <p:spPr>
            <a:xfrm>
              <a:off x="3143575" y="4367550"/>
              <a:ext cx="20000" cy="71925"/>
            </a:xfrm>
            <a:custGeom>
              <a:avLst/>
              <a:gdLst/>
              <a:ahLst/>
              <a:cxnLst/>
              <a:rect l="l" t="t" r="r" b="b"/>
              <a:pathLst>
                <a:path w="800" h="2877" extrusionOk="0">
                  <a:moveTo>
                    <a:pt x="23" y="1"/>
                  </a:moveTo>
                  <a:cubicBezTo>
                    <a:pt x="1" y="206"/>
                    <a:pt x="23" y="389"/>
                    <a:pt x="115" y="594"/>
                  </a:cubicBezTo>
                  <a:cubicBezTo>
                    <a:pt x="457" y="1325"/>
                    <a:pt x="685" y="2101"/>
                    <a:pt x="799" y="2877"/>
                  </a:cubicBezTo>
                  <a:cubicBezTo>
                    <a:pt x="708" y="1964"/>
                    <a:pt x="480" y="1028"/>
                    <a:pt x="69" y="161"/>
                  </a:cubicBezTo>
                  <a:cubicBezTo>
                    <a:pt x="46" y="115"/>
                    <a:pt x="23" y="69"/>
                    <a:pt x="23" y="1"/>
                  </a:cubicBezTo>
                  <a:close/>
                </a:path>
              </a:pathLst>
            </a:custGeom>
            <a:solidFill>
              <a:srgbClr val="E66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34"/>
            <p:cNvSpPr/>
            <p:nvPr/>
          </p:nvSpPr>
          <p:spPr>
            <a:xfrm>
              <a:off x="2288200" y="4329325"/>
              <a:ext cx="902775" cy="562000"/>
            </a:xfrm>
            <a:custGeom>
              <a:avLst/>
              <a:gdLst/>
              <a:ahLst/>
              <a:cxnLst/>
              <a:rect l="l" t="t" r="r" b="b"/>
              <a:pathLst>
                <a:path w="36111" h="22480" extrusionOk="0">
                  <a:moveTo>
                    <a:pt x="34490" y="0"/>
                  </a:moveTo>
                  <a:lnTo>
                    <a:pt x="32732" y="891"/>
                  </a:lnTo>
                  <a:cubicBezTo>
                    <a:pt x="32937" y="1210"/>
                    <a:pt x="33143" y="1507"/>
                    <a:pt x="33325" y="1849"/>
                  </a:cubicBezTo>
                  <a:cubicBezTo>
                    <a:pt x="35106" y="5319"/>
                    <a:pt x="33736" y="9587"/>
                    <a:pt x="30267" y="11367"/>
                  </a:cubicBezTo>
                  <a:cubicBezTo>
                    <a:pt x="29229" y="11900"/>
                    <a:pt x="28122" y="12153"/>
                    <a:pt x="27032" y="12153"/>
                  </a:cubicBezTo>
                  <a:cubicBezTo>
                    <a:pt x="24477" y="12153"/>
                    <a:pt x="22013" y="10764"/>
                    <a:pt x="20749" y="8332"/>
                  </a:cubicBezTo>
                  <a:cubicBezTo>
                    <a:pt x="20566" y="7966"/>
                    <a:pt x="20429" y="7578"/>
                    <a:pt x="20315" y="7213"/>
                  </a:cubicBezTo>
                  <a:lnTo>
                    <a:pt x="19470" y="7624"/>
                  </a:lnTo>
                  <a:cubicBezTo>
                    <a:pt x="19585" y="8012"/>
                    <a:pt x="19744" y="8400"/>
                    <a:pt x="19927" y="8765"/>
                  </a:cubicBezTo>
                  <a:cubicBezTo>
                    <a:pt x="19696" y="8732"/>
                    <a:pt x="19438" y="8708"/>
                    <a:pt x="19165" y="8708"/>
                  </a:cubicBezTo>
                  <a:cubicBezTo>
                    <a:pt x="18683" y="8708"/>
                    <a:pt x="18154" y="8783"/>
                    <a:pt x="17644" y="9016"/>
                  </a:cubicBezTo>
                  <a:cubicBezTo>
                    <a:pt x="16982" y="9336"/>
                    <a:pt x="16435" y="9861"/>
                    <a:pt x="16047" y="10614"/>
                  </a:cubicBezTo>
                  <a:cubicBezTo>
                    <a:pt x="16047" y="10591"/>
                    <a:pt x="16024" y="10569"/>
                    <a:pt x="16024" y="10546"/>
                  </a:cubicBezTo>
                  <a:cubicBezTo>
                    <a:pt x="15978" y="10454"/>
                    <a:pt x="15933" y="10386"/>
                    <a:pt x="15887" y="10295"/>
                  </a:cubicBezTo>
                  <a:cubicBezTo>
                    <a:pt x="15750" y="10089"/>
                    <a:pt x="15590" y="9861"/>
                    <a:pt x="15453" y="9678"/>
                  </a:cubicBezTo>
                  <a:lnTo>
                    <a:pt x="14586" y="10112"/>
                  </a:lnTo>
                  <a:cubicBezTo>
                    <a:pt x="14768" y="10317"/>
                    <a:pt x="14928" y="10546"/>
                    <a:pt x="15065" y="10797"/>
                  </a:cubicBezTo>
                  <a:cubicBezTo>
                    <a:pt x="17119" y="14106"/>
                    <a:pt x="16069" y="18466"/>
                    <a:pt x="12737" y="20498"/>
                  </a:cubicBezTo>
                  <a:cubicBezTo>
                    <a:pt x="11589" y="21210"/>
                    <a:pt x="10315" y="21549"/>
                    <a:pt x="9056" y="21549"/>
                  </a:cubicBezTo>
                  <a:cubicBezTo>
                    <a:pt x="6683" y="21549"/>
                    <a:pt x="4363" y="20346"/>
                    <a:pt x="3036" y="18169"/>
                  </a:cubicBezTo>
                  <a:cubicBezTo>
                    <a:pt x="2671" y="17599"/>
                    <a:pt x="2420" y="16982"/>
                    <a:pt x="2237" y="16366"/>
                  </a:cubicBezTo>
                  <a:lnTo>
                    <a:pt x="0" y="17507"/>
                  </a:lnTo>
                  <a:cubicBezTo>
                    <a:pt x="822" y="18010"/>
                    <a:pt x="1872" y="18147"/>
                    <a:pt x="2397" y="18900"/>
                  </a:cubicBezTo>
                  <a:cubicBezTo>
                    <a:pt x="3929" y="21213"/>
                    <a:pt x="6460" y="22480"/>
                    <a:pt x="9056" y="22480"/>
                  </a:cubicBezTo>
                  <a:cubicBezTo>
                    <a:pt x="10482" y="22480"/>
                    <a:pt x="11928" y="22098"/>
                    <a:pt x="13239" y="21296"/>
                  </a:cubicBezTo>
                  <a:cubicBezTo>
                    <a:pt x="16594" y="19265"/>
                    <a:pt x="17873" y="15134"/>
                    <a:pt x="16526" y="11596"/>
                  </a:cubicBezTo>
                  <a:cubicBezTo>
                    <a:pt x="16823" y="10706"/>
                    <a:pt x="17325" y="10089"/>
                    <a:pt x="18010" y="9770"/>
                  </a:cubicBezTo>
                  <a:cubicBezTo>
                    <a:pt x="18404" y="9586"/>
                    <a:pt x="18818" y="9523"/>
                    <a:pt x="19198" y="9523"/>
                  </a:cubicBezTo>
                  <a:cubicBezTo>
                    <a:pt x="19809" y="9523"/>
                    <a:pt x="20332" y="9685"/>
                    <a:pt x="20543" y="9770"/>
                  </a:cubicBezTo>
                  <a:cubicBezTo>
                    <a:pt x="22080" y="11891"/>
                    <a:pt x="24538" y="13091"/>
                    <a:pt x="27067" y="13091"/>
                  </a:cubicBezTo>
                  <a:cubicBezTo>
                    <a:pt x="28294" y="13091"/>
                    <a:pt x="29538" y="12808"/>
                    <a:pt x="30701" y="12212"/>
                  </a:cubicBezTo>
                  <a:cubicBezTo>
                    <a:pt x="34558" y="10226"/>
                    <a:pt x="36110" y="5570"/>
                    <a:pt x="34284" y="1690"/>
                  </a:cubicBezTo>
                  <a:cubicBezTo>
                    <a:pt x="34010" y="1096"/>
                    <a:pt x="34330" y="571"/>
                    <a:pt x="34490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34"/>
            <p:cNvSpPr/>
            <p:nvPr/>
          </p:nvSpPr>
          <p:spPr>
            <a:xfrm>
              <a:off x="3092225" y="4293625"/>
              <a:ext cx="38825" cy="33750"/>
            </a:xfrm>
            <a:custGeom>
              <a:avLst/>
              <a:gdLst/>
              <a:ahLst/>
              <a:cxnLst/>
              <a:rect l="l" t="t" r="r" b="b"/>
              <a:pathLst>
                <a:path w="1553" h="1350" extrusionOk="0">
                  <a:moveTo>
                    <a:pt x="785" y="1"/>
                  </a:moveTo>
                  <a:cubicBezTo>
                    <a:pt x="681" y="1"/>
                    <a:pt x="576" y="27"/>
                    <a:pt x="480" y="82"/>
                  </a:cubicBezTo>
                  <a:cubicBezTo>
                    <a:pt x="137" y="242"/>
                    <a:pt x="0" y="652"/>
                    <a:pt x="183" y="972"/>
                  </a:cubicBezTo>
                  <a:cubicBezTo>
                    <a:pt x="294" y="1211"/>
                    <a:pt x="528" y="1350"/>
                    <a:pt x="776" y="1350"/>
                  </a:cubicBezTo>
                  <a:cubicBezTo>
                    <a:pt x="883" y="1350"/>
                    <a:pt x="993" y="1324"/>
                    <a:pt x="1096" y="1269"/>
                  </a:cubicBezTo>
                  <a:cubicBezTo>
                    <a:pt x="1415" y="1109"/>
                    <a:pt x="1552" y="698"/>
                    <a:pt x="1393" y="379"/>
                  </a:cubicBezTo>
                  <a:cubicBezTo>
                    <a:pt x="1265" y="140"/>
                    <a:pt x="1027" y="1"/>
                    <a:pt x="7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34"/>
            <p:cNvSpPr/>
            <p:nvPr/>
          </p:nvSpPr>
          <p:spPr>
            <a:xfrm>
              <a:off x="2277925" y="4703350"/>
              <a:ext cx="38250" cy="33750"/>
            </a:xfrm>
            <a:custGeom>
              <a:avLst/>
              <a:gdLst/>
              <a:ahLst/>
              <a:cxnLst/>
              <a:rect l="l" t="t" r="r" b="b"/>
              <a:pathLst>
                <a:path w="1530" h="1350" extrusionOk="0">
                  <a:moveTo>
                    <a:pt x="777" y="0"/>
                  </a:moveTo>
                  <a:cubicBezTo>
                    <a:pt x="670" y="0"/>
                    <a:pt x="561" y="26"/>
                    <a:pt x="457" y="81"/>
                  </a:cubicBezTo>
                  <a:cubicBezTo>
                    <a:pt x="138" y="241"/>
                    <a:pt x="1" y="652"/>
                    <a:pt x="160" y="972"/>
                  </a:cubicBezTo>
                  <a:cubicBezTo>
                    <a:pt x="288" y="1210"/>
                    <a:pt x="527" y="1349"/>
                    <a:pt x="768" y="1349"/>
                  </a:cubicBezTo>
                  <a:cubicBezTo>
                    <a:pt x="872" y="1349"/>
                    <a:pt x="977" y="1323"/>
                    <a:pt x="1073" y="1268"/>
                  </a:cubicBezTo>
                  <a:cubicBezTo>
                    <a:pt x="1416" y="1108"/>
                    <a:pt x="1530" y="698"/>
                    <a:pt x="1370" y="378"/>
                  </a:cubicBezTo>
                  <a:cubicBezTo>
                    <a:pt x="1259" y="139"/>
                    <a:pt x="1025" y="0"/>
                    <a:pt x="7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cme"/>
              <a:buNone/>
              <a:defRPr sz="3500" b="1">
                <a:solidFill>
                  <a:schemeClr val="dk1"/>
                </a:solidFill>
                <a:latin typeface="Acme"/>
                <a:ea typeface="Acme"/>
                <a:cs typeface="Acme"/>
                <a:sym typeface="Acm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ssistant"/>
              <a:buChar char="●"/>
              <a:defRPr>
                <a:solidFill>
                  <a:schemeClr val="lt2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ssistant"/>
              <a:buChar char="○"/>
              <a:defRPr>
                <a:solidFill>
                  <a:schemeClr val="lt2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ssistant"/>
              <a:buChar char="■"/>
              <a:defRPr>
                <a:solidFill>
                  <a:schemeClr val="lt2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ssistant"/>
              <a:buChar char="●"/>
              <a:defRPr>
                <a:solidFill>
                  <a:schemeClr val="lt2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ssistant"/>
              <a:buChar char="○"/>
              <a:defRPr>
                <a:solidFill>
                  <a:schemeClr val="lt2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ssistant"/>
              <a:buChar char="■"/>
              <a:defRPr>
                <a:solidFill>
                  <a:schemeClr val="lt2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ssistant"/>
              <a:buChar char="●"/>
              <a:defRPr>
                <a:solidFill>
                  <a:schemeClr val="lt2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ssistant"/>
              <a:buChar char="○"/>
              <a:defRPr>
                <a:solidFill>
                  <a:schemeClr val="lt2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ssistant"/>
              <a:buChar char="■"/>
              <a:defRPr>
                <a:solidFill>
                  <a:schemeClr val="lt2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60" r:id="rId3"/>
    <p:sldLayoutId id="2147483679" r:id="rId4"/>
    <p:sldLayoutId id="2147483680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0">
          <p15:clr>
            <a:srgbClr val="EA4335"/>
          </p15:clr>
        </p15:guide>
        <p15:guide id="2" pos="449">
          <p15:clr>
            <a:srgbClr val="EA4335"/>
          </p15:clr>
        </p15:guide>
        <p15:guide id="3" orient="horz" pos="2900">
          <p15:clr>
            <a:srgbClr val="EA4335"/>
          </p15:clr>
        </p15:guide>
        <p15:guide id="4" pos="531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2" name="Google Shape;1422;p38"/>
          <p:cNvGrpSpPr/>
          <p:nvPr/>
        </p:nvGrpSpPr>
        <p:grpSpPr>
          <a:xfrm rot="-123905">
            <a:off x="131397" y="3602446"/>
            <a:ext cx="1327563" cy="1352474"/>
            <a:chOff x="5531950" y="503050"/>
            <a:chExt cx="1204996" cy="1227608"/>
          </a:xfrm>
        </p:grpSpPr>
        <p:sp>
          <p:nvSpPr>
            <p:cNvPr id="1423" name="Google Shape;1423;p38"/>
            <p:cNvSpPr/>
            <p:nvPr/>
          </p:nvSpPr>
          <p:spPr>
            <a:xfrm>
              <a:off x="5531950" y="503050"/>
              <a:ext cx="1204996" cy="1227608"/>
            </a:xfrm>
            <a:custGeom>
              <a:avLst/>
              <a:gdLst/>
              <a:ahLst/>
              <a:cxnLst/>
              <a:rect l="l" t="t" r="r" b="b"/>
              <a:pathLst>
                <a:path w="37571" h="38279" extrusionOk="0">
                  <a:moveTo>
                    <a:pt x="24309" y="1"/>
                  </a:moveTo>
                  <a:cubicBezTo>
                    <a:pt x="23990" y="1"/>
                    <a:pt x="23602" y="69"/>
                    <a:pt x="23237" y="229"/>
                  </a:cubicBezTo>
                  <a:lnTo>
                    <a:pt x="23008" y="229"/>
                  </a:lnTo>
                  <a:cubicBezTo>
                    <a:pt x="22849" y="229"/>
                    <a:pt x="22666" y="229"/>
                    <a:pt x="22483" y="252"/>
                  </a:cubicBezTo>
                  <a:cubicBezTo>
                    <a:pt x="22027" y="297"/>
                    <a:pt x="21548" y="389"/>
                    <a:pt x="21114" y="548"/>
                  </a:cubicBezTo>
                  <a:lnTo>
                    <a:pt x="21091" y="548"/>
                  </a:lnTo>
                  <a:cubicBezTo>
                    <a:pt x="21000" y="571"/>
                    <a:pt x="20931" y="617"/>
                    <a:pt x="20863" y="640"/>
                  </a:cubicBezTo>
                  <a:cubicBezTo>
                    <a:pt x="20840" y="640"/>
                    <a:pt x="20840" y="663"/>
                    <a:pt x="20840" y="663"/>
                  </a:cubicBezTo>
                  <a:cubicBezTo>
                    <a:pt x="20749" y="685"/>
                    <a:pt x="20680" y="708"/>
                    <a:pt x="20612" y="754"/>
                  </a:cubicBezTo>
                  <a:lnTo>
                    <a:pt x="20589" y="754"/>
                  </a:lnTo>
                  <a:cubicBezTo>
                    <a:pt x="20498" y="800"/>
                    <a:pt x="20429" y="845"/>
                    <a:pt x="20361" y="891"/>
                  </a:cubicBezTo>
                  <a:lnTo>
                    <a:pt x="20338" y="891"/>
                  </a:lnTo>
                  <a:cubicBezTo>
                    <a:pt x="20178" y="982"/>
                    <a:pt x="20018" y="1073"/>
                    <a:pt x="19881" y="1188"/>
                  </a:cubicBezTo>
                  <a:lnTo>
                    <a:pt x="19859" y="1188"/>
                  </a:lnTo>
                  <a:cubicBezTo>
                    <a:pt x="19790" y="1233"/>
                    <a:pt x="19722" y="1279"/>
                    <a:pt x="19676" y="1347"/>
                  </a:cubicBezTo>
                  <a:cubicBezTo>
                    <a:pt x="19653" y="1347"/>
                    <a:pt x="19630" y="1370"/>
                    <a:pt x="19607" y="1393"/>
                  </a:cubicBezTo>
                  <a:cubicBezTo>
                    <a:pt x="19562" y="1439"/>
                    <a:pt x="19516" y="1484"/>
                    <a:pt x="19470" y="1507"/>
                  </a:cubicBezTo>
                  <a:cubicBezTo>
                    <a:pt x="19448" y="1530"/>
                    <a:pt x="19425" y="1553"/>
                    <a:pt x="19402" y="1576"/>
                  </a:cubicBezTo>
                  <a:cubicBezTo>
                    <a:pt x="19402" y="1576"/>
                    <a:pt x="19402" y="1576"/>
                    <a:pt x="19402" y="1598"/>
                  </a:cubicBezTo>
                  <a:cubicBezTo>
                    <a:pt x="19356" y="1621"/>
                    <a:pt x="19311" y="1667"/>
                    <a:pt x="19265" y="1735"/>
                  </a:cubicBezTo>
                  <a:cubicBezTo>
                    <a:pt x="19242" y="1758"/>
                    <a:pt x="19219" y="1781"/>
                    <a:pt x="19197" y="1804"/>
                  </a:cubicBezTo>
                  <a:cubicBezTo>
                    <a:pt x="19174" y="1849"/>
                    <a:pt x="19151" y="1872"/>
                    <a:pt x="19105" y="1918"/>
                  </a:cubicBezTo>
                  <a:lnTo>
                    <a:pt x="19082" y="1918"/>
                  </a:lnTo>
                  <a:cubicBezTo>
                    <a:pt x="18923" y="1918"/>
                    <a:pt x="18763" y="1918"/>
                    <a:pt x="18580" y="1941"/>
                  </a:cubicBezTo>
                  <a:lnTo>
                    <a:pt x="18398" y="1941"/>
                  </a:lnTo>
                  <a:cubicBezTo>
                    <a:pt x="17759" y="1005"/>
                    <a:pt x="16526" y="457"/>
                    <a:pt x="15020" y="457"/>
                  </a:cubicBezTo>
                  <a:cubicBezTo>
                    <a:pt x="14563" y="457"/>
                    <a:pt x="14129" y="503"/>
                    <a:pt x="13718" y="617"/>
                  </a:cubicBezTo>
                  <a:cubicBezTo>
                    <a:pt x="13559" y="571"/>
                    <a:pt x="13376" y="571"/>
                    <a:pt x="13194" y="571"/>
                  </a:cubicBezTo>
                  <a:cubicBezTo>
                    <a:pt x="12942" y="571"/>
                    <a:pt x="12669" y="594"/>
                    <a:pt x="12417" y="685"/>
                  </a:cubicBezTo>
                  <a:cubicBezTo>
                    <a:pt x="11596" y="936"/>
                    <a:pt x="10957" y="1621"/>
                    <a:pt x="10706" y="2511"/>
                  </a:cubicBezTo>
                  <a:cubicBezTo>
                    <a:pt x="10614" y="2877"/>
                    <a:pt x="10591" y="3219"/>
                    <a:pt x="10614" y="3561"/>
                  </a:cubicBezTo>
                  <a:cubicBezTo>
                    <a:pt x="10500" y="3927"/>
                    <a:pt x="10386" y="4269"/>
                    <a:pt x="10340" y="4657"/>
                  </a:cubicBezTo>
                  <a:cubicBezTo>
                    <a:pt x="10340" y="4657"/>
                    <a:pt x="10340" y="4657"/>
                    <a:pt x="10318" y="4680"/>
                  </a:cubicBezTo>
                  <a:cubicBezTo>
                    <a:pt x="10318" y="4748"/>
                    <a:pt x="10295" y="4840"/>
                    <a:pt x="10295" y="4931"/>
                  </a:cubicBezTo>
                  <a:cubicBezTo>
                    <a:pt x="10295" y="4931"/>
                    <a:pt x="10295" y="4954"/>
                    <a:pt x="10295" y="4954"/>
                  </a:cubicBezTo>
                  <a:cubicBezTo>
                    <a:pt x="10272" y="5022"/>
                    <a:pt x="10272" y="5114"/>
                    <a:pt x="10272" y="5182"/>
                  </a:cubicBezTo>
                  <a:cubicBezTo>
                    <a:pt x="10272" y="5182"/>
                    <a:pt x="10272" y="5205"/>
                    <a:pt x="10272" y="5228"/>
                  </a:cubicBezTo>
                  <a:cubicBezTo>
                    <a:pt x="10272" y="5296"/>
                    <a:pt x="10272" y="5387"/>
                    <a:pt x="10249" y="5456"/>
                  </a:cubicBezTo>
                  <a:cubicBezTo>
                    <a:pt x="10249" y="5456"/>
                    <a:pt x="10249" y="5479"/>
                    <a:pt x="10249" y="5479"/>
                  </a:cubicBezTo>
                  <a:cubicBezTo>
                    <a:pt x="10249" y="5661"/>
                    <a:pt x="10272" y="5844"/>
                    <a:pt x="10295" y="6027"/>
                  </a:cubicBezTo>
                  <a:cubicBezTo>
                    <a:pt x="10295" y="6049"/>
                    <a:pt x="10295" y="6049"/>
                    <a:pt x="10295" y="6072"/>
                  </a:cubicBezTo>
                  <a:cubicBezTo>
                    <a:pt x="10295" y="6163"/>
                    <a:pt x="10318" y="6232"/>
                    <a:pt x="10318" y="6278"/>
                  </a:cubicBezTo>
                  <a:cubicBezTo>
                    <a:pt x="10340" y="6323"/>
                    <a:pt x="10340" y="6346"/>
                    <a:pt x="10340" y="6369"/>
                  </a:cubicBezTo>
                  <a:cubicBezTo>
                    <a:pt x="10363" y="6437"/>
                    <a:pt x="10363" y="6506"/>
                    <a:pt x="10386" y="6551"/>
                  </a:cubicBezTo>
                  <a:cubicBezTo>
                    <a:pt x="10409" y="6597"/>
                    <a:pt x="10409" y="6620"/>
                    <a:pt x="10409" y="6666"/>
                  </a:cubicBezTo>
                  <a:cubicBezTo>
                    <a:pt x="10432" y="6711"/>
                    <a:pt x="10454" y="6780"/>
                    <a:pt x="10477" y="6825"/>
                  </a:cubicBezTo>
                  <a:cubicBezTo>
                    <a:pt x="10477" y="6871"/>
                    <a:pt x="10500" y="6894"/>
                    <a:pt x="10523" y="6940"/>
                  </a:cubicBezTo>
                  <a:cubicBezTo>
                    <a:pt x="10546" y="7008"/>
                    <a:pt x="10569" y="7054"/>
                    <a:pt x="10591" y="7099"/>
                  </a:cubicBezTo>
                  <a:cubicBezTo>
                    <a:pt x="10614" y="7145"/>
                    <a:pt x="10614" y="7191"/>
                    <a:pt x="10637" y="7213"/>
                  </a:cubicBezTo>
                  <a:cubicBezTo>
                    <a:pt x="10683" y="7282"/>
                    <a:pt x="10706" y="7328"/>
                    <a:pt x="10751" y="7396"/>
                  </a:cubicBezTo>
                  <a:cubicBezTo>
                    <a:pt x="10751" y="7396"/>
                    <a:pt x="10751" y="7419"/>
                    <a:pt x="10774" y="7419"/>
                  </a:cubicBezTo>
                  <a:cubicBezTo>
                    <a:pt x="10614" y="7784"/>
                    <a:pt x="10477" y="8172"/>
                    <a:pt x="10386" y="8537"/>
                  </a:cubicBezTo>
                  <a:cubicBezTo>
                    <a:pt x="10363" y="8560"/>
                    <a:pt x="10363" y="8560"/>
                    <a:pt x="10363" y="8560"/>
                  </a:cubicBezTo>
                  <a:cubicBezTo>
                    <a:pt x="10340" y="8720"/>
                    <a:pt x="10295" y="8857"/>
                    <a:pt x="10272" y="9017"/>
                  </a:cubicBezTo>
                  <a:lnTo>
                    <a:pt x="10249" y="9085"/>
                  </a:lnTo>
                  <a:cubicBezTo>
                    <a:pt x="10226" y="9222"/>
                    <a:pt x="10203" y="9359"/>
                    <a:pt x="10181" y="9496"/>
                  </a:cubicBezTo>
                  <a:cubicBezTo>
                    <a:pt x="10181" y="9542"/>
                    <a:pt x="10158" y="9564"/>
                    <a:pt x="10158" y="9610"/>
                  </a:cubicBezTo>
                  <a:cubicBezTo>
                    <a:pt x="10158" y="9747"/>
                    <a:pt x="10135" y="9884"/>
                    <a:pt x="10135" y="9998"/>
                  </a:cubicBezTo>
                  <a:lnTo>
                    <a:pt x="10112" y="10021"/>
                  </a:lnTo>
                  <a:cubicBezTo>
                    <a:pt x="10112" y="10067"/>
                    <a:pt x="10112" y="10089"/>
                    <a:pt x="10112" y="10135"/>
                  </a:cubicBezTo>
                  <a:cubicBezTo>
                    <a:pt x="10112" y="10318"/>
                    <a:pt x="10089" y="10477"/>
                    <a:pt x="10089" y="10637"/>
                  </a:cubicBezTo>
                  <a:cubicBezTo>
                    <a:pt x="10089" y="10797"/>
                    <a:pt x="10112" y="10957"/>
                    <a:pt x="10112" y="11139"/>
                  </a:cubicBezTo>
                  <a:cubicBezTo>
                    <a:pt x="10112" y="11139"/>
                    <a:pt x="10112" y="11162"/>
                    <a:pt x="10112" y="11162"/>
                  </a:cubicBezTo>
                  <a:cubicBezTo>
                    <a:pt x="10135" y="11299"/>
                    <a:pt x="10135" y="11459"/>
                    <a:pt x="10158" y="11596"/>
                  </a:cubicBezTo>
                  <a:cubicBezTo>
                    <a:pt x="10158" y="11619"/>
                    <a:pt x="10158" y="11619"/>
                    <a:pt x="10158" y="11619"/>
                  </a:cubicBezTo>
                  <a:cubicBezTo>
                    <a:pt x="10272" y="12486"/>
                    <a:pt x="10523" y="13353"/>
                    <a:pt x="10911" y="14129"/>
                  </a:cubicBezTo>
                  <a:cubicBezTo>
                    <a:pt x="10911" y="14152"/>
                    <a:pt x="10934" y="14152"/>
                    <a:pt x="10934" y="14175"/>
                  </a:cubicBezTo>
                  <a:cubicBezTo>
                    <a:pt x="11071" y="14426"/>
                    <a:pt x="11208" y="14700"/>
                    <a:pt x="11367" y="14928"/>
                  </a:cubicBezTo>
                  <a:cubicBezTo>
                    <a:pt x="11367" y="14951"/>
                    <a:pt x="11390" y="14974"/>
                    <a:pt x="11390" y="14997"/>
                  </a:cubicBezTo>
                  <a:cubicBezTo>
                    <a:pt x="11619" y="15316"/>
                    <a:pt x="11847" y="15636"/>
                    <a:pt x="12121" y="15933"/>
                  </a:cubicBezTo>
                  <a:lnTo>
                    <a:pt x="12144" y="15978"/>
                  </a:lnTo>
                  <a:cubicBezTo>
                    <a:pt x="12303" y="16161"/>
                    <a:pt x="12440" y="16298"/>
                    <a:pt x="12600" y="16458"/>
                  </a:cubicBezTo>
                  <a:cubicBezTo>
                    <a:pt x="12577" y="16617"/>
                    <a:pt x="12554" y="16777"/>
                    <a:pt x="12554" y="16960"/>
                  </a:cubicBezTo>
                  <a:lnTo>
                    <a:pt x="1735" y="17918"/>
                  </a:lnTo>
                  <a:cubicBezTo>
                    <a:pt x="1028" y="17964"/>
                    <a:pt x="457" y="18443"/>
                    <a:pt x="229" y="19105"/>
                  </a:cubicBezTo>
                  <a:cubicBezTo>
                    <a:pt x="0" y="19744"/>
                    <a:pt x="183" y="20475"/>
                    <a:pt x="685" y="20954"/>
                  </a:cubicBezTo>
                  <a:cubicBezTo>
                    <a:pt x="822" y="21068"/>
                    <a:pt x="936" y="21205"/>
                    <a:pt x="1028" y="21342"/>
                  </a:cubicBezTo>
                  <a:cubicBezTo>
                    <a:pt x="1050" y="21342"/>
                    <a:pt x="1050" y="21342"/>
                    <a:pt x="1050" y="21365"/>
                  </a:cubicBezTo>
                  <a:cubicBezTo>
                    <a:pt x="1073" y="21388"/>
                    <a:pt x="1096" y="21411"/>
                    <a:pt x="1119" y="21456"/>
                  </a:cubicBezTo>
                  <a:lnTo>
                    <a:pt x="1119" y="21479"/>
                  </a:lnTo>
                  <a:cubicBezTo>
                    <a:pt x="1142" y="21502"/>
                    <a:pt x="1165" y="21525"/>
                    <a:pt x="1165" y="21548"/>
                  </a:cubicBezTo>
                  <a:cubicBezTo>
                    <a:pt x="1187" y="21548"/>
                    <a:pt x="1187" y="21593"/>
                    <a:pt x="1187" y="21593"/>
                  </a:cubicBezTo>
                  <a:cubicBezTo>
                    <a:pt x="1210" y="21616"/>
                    <a:pt x="1210" y="21639"/>
                    <a:pt x="1233" y="21639"/>
                  </a:cubicBezTo>
                  <a:lnTo>
                    <a:pt x="1233" y="21685"/>
                  </a:lnTo>
                  <a:cubicBezTo>
                    <a:pt x="1233" y="21685"/>
                    <a:pt x="1279" y="21776"/>
                    <a:pt x="1279" y="21776"/>
                  </a:cubicBezTo>
                  <a:cubicBezTo>
                    <a:pt x="1279" y="21799"/>
                    <a:pt x="1279" y="21822"/>
                    <a:pt x="1302" y="21822"/>
                  </a:cubicBezTo>
                  <a:lnTo>
                    <a:pt x="1302" y="21844"/>
                  </a:lnTo>
                  <a:cubicBezTo>
                    <a:pt x="1302" y="21867"/>
                    <a:pt x="1302" y="21890"/>
                    <a:pt x="1324" y="21936"/>
                  </a:cubicBezTo>
                  <a:cubicBezTo>
                    <a:pt x="1324" y="21959"/>
                    <a:pt x="1324" y="21981"/>
                    <a:pt x="1324" y="22004"/>
                  </a:cubicBezTo>
                  <a:lnTo>
                    <a:pt x="1324" y="22027"/>
                  </a:lnTo>
                  <a:cubicBezTo>
                    <a:pt x="1347" y="22050"/>
                    <a:pt x="1347" y="22073"/>
                    <a:pt x="1347" y="22073"/>
                  </a:cubicBezTo>
                  <a:lnTo>
                    <a:pt x="1347" y="22095"/>
                  </a:lnTo>
                  <a:cubicBezTo>
                    <a:pt x="1347" y="22118"/>
                    <a:pt x="1347" y="22141"/>
                    <a:pt x="1347" y="22164"/>
                  </a:cubicBezTo>
                  <a:lnTo>
                    <a:pt x="1347" y="22187"/>
                  </a:lnTo>
                  <a:cubicBezTo>
                    <a:pt x="1347" y="22210"/>
                    <a:pt x="1347" y="22232"/>
                    <a:pt x="1347" y="22232"/>
                  </a:cubicBezTo>
                  <a:lnTo>
                    <a:pt x="1324" y="22347"/>
                  </a:lnTo>
                  <a:cubicBezTo>
                    <a:pt x="1324" y="22369"/>
                    <a:pt x="1324" y="22392"/>
                    <a:pt x="1324" y="22415"/>
                  </a:cubicBezTo>
                  <a:cubicBezTo>
                    <a:pt x="1324" y="22415"/>
                    <a:pt x="1324" y="22484"/>
                    <a:pt x="1302" y="22484"/>
                  </a:cubicBezTo>
                  <a:lnTo>
                    <a:pt x="1279" y="22598"/>
                  </a:lnTo>
                  <a:cubicBezTo>
                    <a:pt x="1279" y="22620"/>
                    <a:pt x="1279" y="22643"/>
                    <a:pt x="1279" y="22643"/>
                  </a:cubicBezTo>
                  <a:lnTo>
                    <a:pt x="1256" y="22689"/>
                  </a:lnTo>
                  <a:lnTo>
                    <a:pt x="1233" y="22780"/>
                  </a:lnTo>
                  <a:lnTo>
                    <a:pt x="1210" y="22849"/>
                  </a:lnTo>
                  <a:lnTo>
                    <a:pt x="1165" y="22940"/>
                  </a:lnTo>
                  <a:cubicBezTo>
                    <a:pt x="1142" y="22963"/>
                    <a:pt x="1119" y="22986"/>
                    <a:pt x="1119" y="23031"/>
                  </a:cubicBezTo>
                  <a:cubicBezTo>
                    <a:pt x="1050" y="23145"/>
                    <a:pt x="982" y="23237"/>
                    <a:pt x="959" y="23282"/>
                  </a:cubicBezTo>
                  <a:cubicBezTo>
                    <a:pt x="571" y="23716"/>
                    <a:pt x="457" y="24310"/>
                    <a:pt x="617" y="24880"/>
                  </a:cubicBezTo>
                  <a:cubicBezTo>
                    <a:pt x="777" y="25451"/>
                    <a:pt x="1210" y="25884"/>
                    <a:pt x="1781" y="26067"/>
                  </a:cubicBezTo>
                  <a:lnTo>
                    <a:pt x="3926" y="26752"/>
                  </a:lnTo>
                  <a:cubicBezTo>
                    <a:pt x="3926" y="26752"/>
                    <a:pt x="3949" y="26797"/>
                    <a:pt x="3949" y="26797"/>
                  </a:cubicBezTo>
                  <a:cubicBezTo>
                    <a:pt x="3972" y="26820"/>
                    <a:pt x="3995" y="26843"/>
                    <a:pt x="3995" y="26866"/>
                  </a:cubicBezTo>
                  <a:cubicBezTo>
                    <a:pt x="3995" y="26866"/>
                    <a:pt x="4018" y="26912"/>
                    <a:pt x="4018" y="26912"/>
                  </a:cubicBezTo>
                  <a:cubicBezTo>
                    <a:pt x="4041" y="26934"/>
                    <a:pt x="4041" y="26957"/>
                    <a:pt x="4041" y="26980"/>
                  </a:cubicBezTo>
                  <a:lnTo>
                    <a:pt x="4063" y="27003"/>
                  </a:lnTo>
                  <a:cubicBezTo>
                    <a:pt x="4063" y="27003"/>
                    <a:pt x="4086" y="27026"/>
                    <a:pt x="4086" y="27049"/>
                  </a:cubicBezTo>
                  <a:lnTo>
                    <a:pt x="4109" y="27094"/>
                  </a:lnTo>
                  <a:cubicBezTo>
                    <a:pt x="4109" y="27117"/>
                    <a:pt x="4109" y="27140"/>
                    <a:pt x="4132" y="27163"/>
                  </a:cubicBezTo>
                  <a:cubicBezTo>
                    <a:pt x="4132" y="27163"/>
                    <a:pt x="4132" y="27163"/>
                    <a:pt x="4132" y="27186"/>
                  </a:cubicBezTo>
                  <a:cubicBezTo>
                    <a:pt x="4132" y="27208"/>
                    <a:pt x="4132" y="27208"/>
                    <a:pt x="4155" y="27231"/>
                  </a:cubicBezTo>
                  <a:lnTo>
                    <a:pt x="4155" y="27277"/>
                  </a:lnTo>
                  <a:cubicBezTo>
                    <a:pt x="4155" y="27277"/>
                    <a:pt x="4155" y="27300"/>
                    <a:pt x="4155" y="27322"/>
                  </a:cubicBezTo>
                  <a:lnTo>
                    <a:pt x="4155" y="27345"/>
                  </a:lnTo>
                  <a:cubicBezTo>
                    <a:pt x="4155" y="27368"/>
                    <a:pt x="4178" y="27391"/>
                    <a:pt x="4178" y="27414"/>
                  </a:cubicBezTo>
                  <a:cubicBezTo>
                    <a:pt x="4178" y="27437"/>
                    <a:pt x="4178" y="27459"/>
                    <a:pt x="4178" y="27482"/>
                  </a:cubicBezTo>
                  <a:lnTo>
                    <a:pt x="4178" y="27505"/>
                  </a:lnTo>
                  <a:cubicBezTo>
                    <a:pt x="4178" y="27528"/>
                    <a:pt x="4178" y="27551"/>
                    <a:pt x="4178" y="27574"/>
                  </a:cubicBezTo>
                  <a:cubicBezTo>
                    <a:pt x="4178" y="27574"/>
                    <a:pt x="4178" y="27574"/>
                    <a:pt x="4178" y="27596"/>
                  </a:cubicBezTo>
                  <a:cubicBezTo>
                    <a:pt x="4178" y="27596"/>
                    <a:pt x="4178" y="27619"/>
                    <a:pt x="4155" y="27642"/>
                  </a:cubicBezTo>
                  <a:lnTo>
                    <a:pt x="4155" y="27665"/>
                  </a:lnTo>
                  <a:cubicBezTo>
                    <a:pt x="4155" y="27688"/>
                    <a:pt x="4155" y="27756"/>
                    <a:pt x="4155" y="27756"/>
                  </a:cubicBezTo>
                  <a:cubicBezTo>
                    <a:pt x="4155" y="27779"/>
                    <a:pt x="4132" y="27802"/>
                    <a:pt x="4132" y="27825"/>
                  </a:cubicBezTo>
                  <a:cubicBezTo>
                    <a:pt x="4132" y="27825"/>
                    <a:pt x="4109" y="27916"/>
                    <a:pt x="4109" y="27916"/>
                  </a:cubicBezTo>
                  <a:cubicBezTo>
                    <a:pt x="4109" y="27939"/>
                    <a:pt x="4109" y="27962"/>
                    <a:pt x="4086" y="27962"/>
                  </a:cubicBezTo>
                  <a:lnTo>
                    <a:pt x="4063" y="28030"/>
                  </a:lnTo>
                  <a:lnTo>
                    <a:pt x="4063" y="28099"/>
                  </a:lnTo>
                  <a:lnTo>
                    <a:pt x="4018" y="28167"/>
                  </a:lnTo>
                  <a:cubicBezTo>
                    <a:pt x="4018" y="28167"/>
                    <a:pt x="3972" y="28258"/>
                    <a:pt x="3972" y="28258"/>
                  </a:cubicBezTo>
                  <a:cubicBezTo>
                    <a:pt x="3972" y="28281"/>
                    <a:pt x="3949" y="28304"/>
                    <a:pt x="3949" y="28350"/>
                  </a:cubicBezTo>
                  <a:cubicBezTo>
                    <a:pt x="3904" y="28418"/>
                    <a:pt x="3881" y="28464"/>
                    <a:pt x="3835" y="28509"/>
                  </a:cubicBezTo>
                  <a:cubicBezTo>
                    <a:pt x="3538" y="28601"/>
                    <a:pt x="3265" y="28783"/>
                    <a:pt x="3036" y="29012"/>
                  </a:cubicBezTo>
                  <a:cubicBezTo>
                    <a:pt x="3036" y="29034"/>
                    <a:pt x="2991" y="29080"/>
                    <a:pt x="2991" y="29080"/>
                  </a:cubicBezTo>
                  <a:cubicBezTo>
                    <a:pt x="2991" y="29080"/>
                    <a:pt x="2968" y="29126"/>
                    <a:pt x="2945" y="29126"/>
                  </a:cubicBezTo>
                  <a:cubicBezTo>
                    <a:pt x="2671" y="29468"/>
                    <a:pt x="2009" y="30404"/>
                    <a:pt x="1781" y="31751"/>
                  </a:cubicBezTo>
                  <a:cubicBezTo>
                    <a:pt x="1781" y="31773"/>
                    <a:pt x="1758" y="31773"/>
                    <a:pt x="1758" y="31796"/>
                  </a:cubicBezTo>
                  <a:cubicBezTo>
                    <a:pt x="1758" y="31842"/>
                    <a:pt x="1758" y="31888"/>
                    <a:pt x="1735" y="31933"/>
                  </a:cubicBezTo>
                  <a:cubicBezTo>
                    <a:pt x="1735" y="31956"/>
                    <a:pt x="1735" y="31979"/>
                    <a:pt x="1735" y="32002"/>
                  </a:cubicBezTo>
                  <a:cubicBezTo>
                    <a:pt x="1735" y="32047"/>
                    <a:pt x="1735" y="32093"/>
                    <a:pt x="1712" y="32139"/>
                  </a:cubicBezTo>
                  <a:lnTo>
                    <a:pt x="1712" y="32207"/>
                  </a:lnTo>
                  <a:cubicBezTo>
                    <a:pt x="1712" y="32253"/>
                    <a:pt x="1712" y="32298"/>
                    <a:pt x="1690" y="32344"/>
                  </a:cubicBezTo>
                  <a:cubicBezTo>
                    <a:pt x="1690" y="32367"/>
                    <a:pt x="1690" y="32390"/>
                    <a:pt x="1690" y="32413"/>
                  </a:cubicBezTo>
                  <a:cubicBezTo>
                    <a:pt x="1690" y="32458"/>
                    <a:pt x="1690" y="32527"/>
                    <a:pt x="1690" y="32595"/>
                  </a:cubicBezTo>
                  <a:cubicBezTo>
                    <a:pt x="1690" y="32618"/>
                    <a:pt x="1690" y="32641"/>
                    <a:pt x="1690" y="32664"/>
                  </a:cubicBezTo>
                  <a:cubicBezTo>
                    <a:pt x="1690" y="32709"/>
                    <a:pt x="1690" y="32755"/>
                    <a:pt x="1690" y="32801"/>
                  </a:cubicBezTo>
                  <a:cubicBezTo>
                    <a:pt x="1690" y="32801"/>
                    <a:pt x="1690" y="32892"/>
                    <a:pt x="1690" y="32892"/>
                  </a:cubicBezTo>
                  <a:cubicBezTo>
                    <a:pt x="1690" y="32937"/>
                    <a:pt x="1690" y="32983"/>
                    <a:pt x="1690" y="33052"/>
                  </a:cubicBezTo>
                  <a:lnTo>
                    <a:pt x="1690" y="33097"/>
                  </a:lnTo>
                  <a:cubicBezTo>
                    <a:pt x="1712" y="33166"/>
                    <a:pt x="1712" y="33234"/>
                    <a:pt x="1712" y="33326"/>
                  </a:cubicBezTo>
                  <a:lnTo>
                    <a:pt x="1712" y="33371"/>
                  </a:lnTo>
                  <a:cubicBezTo>
                    <a:pt x="1735" y="33417"/>
                    <a:pt x="1735" y="33485"/>
                    <a:pt x="1735" y="33554"/>
                  </a:cubicBezTo>
                  <a:lnTo>
                    <a:pt x="1758" y="33599"/>
                  </a:lnTo>
                  <a:cubicBezTo>
                    <a:pt x="1758" y="33668"/>
                    <a:pt x="1781" y="33714"/>
                    <a:pt x="1781" y="33782"/>
                  </a:cubicBezTo>
                  <a:lnTo>
                    <a:pt x="1781" y="33828"/>
                  </a:lnTo>
                  <a:cubicBezTo>
                    <a:pt x="1804" y="33896"/>
                    <a:pt x="1827" y="33987"/>
                    <a:pt x="1849" y="34056"/>
                  </a:cubicBezTo>
                  <a:cubicBezTo>
                    <a:pt x="1849" y="34079"/>
                    <a:pt x="1849" y="34102"/>
                    <a:pt x="1849" y="34102"/>
                  </a:cubicBezTo>
                  <a:cubicBezTo>
                    <a:pt x="1872" y="34170"/>
                    <a:pt x="1872" y="34239"/>
                    <a:pt x="1895" y="34307"/>
                  </a:cubicBezTo>
                  <a:lnTo>
                    <a:pt x="1918" y="34353"/>
                  </a:lnTo>
                  <a:cubicBezTo>
                    <a:pt x="1941" y="34421"/>
                    <a:pt x="1963" y="34490"/>
                    <a:pt x="1963" y="34558"/>
                  </a:cubicBezTo>
                  <a:lnTo>
                    <a:pt x="1986" y="34604"/>
                  </a:lnTo>
                  <a:cubicBezTo>
                    <a:pt x="2055" y="34764"/>
                    <a:pt x="2100" y="34923"/>
                    <a:pt x="2169" y="35083"/>
                  </a:cubicBezTo>
                  <a:lnTo>
                    <a:pt x="2192" y="35106"/>
                  </a:lnTo>
                  <a:lnTo>
                    <a:pt x="3789" y="34421"/>
                  </a:lnTo>
                  <a:lnTo>
                    <a:pt x="2192" y="35129"/>
                  </a:lnTo>
                  <a:cubicBezTo>
                    <a:pt x="2215" y="35197"/>
                    <a:pt x="2260" y="35266"/>
                    <a:pt x="2283" y="35334"/>
                  </a:cubicBezTo>
                  <a:lnTo>
                    <a:pt x="2306" y="35380"/>
                  </a:lnTo>
                  <a:cubicBezTo>
                    <a:pt x="2717" y="36202"/>
                    <a:pt x="3310" y="37023"/>
                    <a:pt x="4086" y="37776"/>
                  </a:cubicBezTo>
                  <a:cubicBezTo>
                    <a:pt x="4406" y="38096"/>
                    <a:pt x="4862" y="38279"/>
                    <a:pt x="5319" y="38279"/>
                  </a:cubicBezTo>
                  <a:lnTo>
                    <a:pt x="27642" y="38279"/>
                  </a:lnTo>
                  <a:cubicBezTo>
                    <a:pt x="27870" y="38279"/>
                    <a:pt x="28121" y="38233"/>
                    <a:pt x="28327" y="38142"/>
                  </a:cubicBezTo>
                  <a:lnTo>
                    <a:pt x="36384" y="34672"/>
                  </a:lnTo>
                  <a:cubicBezTo>
                    <a:pt x="36932" y="34444"/>
                    <a:pt x="37343" y="33987"/>
                    <a:pt x="37434" y="33394"/>
                  </a:cubicBezTo>
                  <a:cubicBezTo>
                    <a:pt x="37548" y="32823"/>
                    <a:pt x="37366" y="32230"/>
                    <a:pt x="36955" y="31842"/>
                  </a:cubicBezTo>
                  <a:cubicBezTo>
                    <a:pt x="36932" y="31796"/>
                    <a:pt x="36841" y="31705"/>
                    <a:pt x="36749" y="31568"/>
                  </a:cubicBezTo>
                  <a:cubicBezTo>
                    <a:pt x="36726" y="31522"/>
                    <a:pt x="36704" y="31500"/>
                    <a:pt x="36704" y="31477"/>
                  </a:cubicBezTo>
                  <a:cubicBezTo>
                    <a:pt x="36704" y="31477"/>
                    <a:pt x="36635" y="31363"/>
                    <a:pt x="36635" y="31363"/>
                  </a:cubicBezTo>
                  <a:lnTo>
                    <a:pt x="36589" y="31294"/>
                  </a:lnTo>
                  <a:lnTo>
                    <a:pt x="36567" y="31248"/>
                  </a:lnTo>
                  <a:lnTo>
                    <a:pt x="36544" y="31157"/>
                  </a:lnTo>
                  <a:cubicBezTo>
                    <a:pt x="36521" y="31134"/>
                    <a:pt x="36521" y="31111"/>
                    <a:pt x="36498" y="31089"/>
                  </a:cubicBezTo>
                  <a:lnTo>
                    <a:pt x="36475" y="30997"/>
                  </a:lnTo>
                  <a:cubicBezTo>
                    <a:pt x="36453" y="30975"/>
                    <a:pt x="36453" y="30929"/>
                    <a:pt x="36453" y="30906"/>
                  </a:cubicBezTo>
                  <a:cubicBezTo>
                    <a:pt x="36453" y="30906"/>
                    <a:pt x="36430" y="30838"/>
                    <a:pt x="36430" y="30815"/>
                  </a:cubicBezTo>
                  <a:lnTo>
                    <a:pt x="36407" y="30792"/>
                  </a:lnTo>
                  <a:cubicBezTo>
                    <a:pt x="36407" y="30769"/>
                    <a:pt x="36407" y="30746"/>
                    <a:pt x="36407" y="30723"/>
                  </a:cubicBezTo>
                  <a:cubicBezTo>
                    <a:pt x="36407" y="30723"/>
                    <a:pt x="36407" y="30701"/>
                    <a:pt x="36407" y="30701"/>
                  </a:cubicBezTo>
                  <a:cubicBezTo>
                    <a:pt x="36407" y="30678"/>
                    <a:pt x="36407" y="30655"/>
                    <a:pt x="36384" y="30632"/>
                  </a:cubicBezTo>
                  <a:lnTo>
                    <a:pt x="36384" y="30609"/>
                  </a:lnTo>
                  <a:cubicBezTo>
                    <a:pt x="36384" y="30586"/>
                    <a:pt x="36384" y="30564"/>
                    <a:pt x="36384" y="30541"/>
                  </a:cubicBezTo>
                  <a:lnTo>
                    <a:pt x="36384" y="30518"/>
                  </a:lnTo>
                  <a:cubicBezTo>
                    <a:pt x="36384" y="30495"/>
                    <a:pt x="36384" y="30472"/>
                    <a:pt x="36384" y="30450"/>
                  </a:cubicBezTo>
                  <a:cubicBezTo>
                    <a:pt x="36384" y="30450"/>
                    <a:pt x="36384" y="30427"/>
                    <a:pt x="36384" y="30427"/>
                  </a:cubicBezTo>
                  <a:cubicBezTo>
                    <a:pt x="36384" y="30404"/>
                    <a:pt x="36384" y="30381"/>
                    <a:pt x="36384" y="30335"/>
                  </a:cubicBezTo>
                  <a:cubicBezTo>
                    <a:pt x="36384" y="30335"/>
                    <a:pt x="36407" y="30335"/>
                    <a:pt x="36407" y="30313"/>
                  </a:cubicBezTo>
                  <a:cubicBezTo>
                    <a:pt x="36407" y="30290"/>
                    <a:pt x="36407" y="30267"/>
                    <a:pt x="36407" y="30244"/>
                  </a:cubicBezTo>
                  <a:lnTo>
                    <a:pt x="36407" y="30221"/>
                  </a:lnTo>
                  <a:cubicBezTo>
                    <a:pt x="36430" y="30198"/>
                    <a:pt x="36430" y="30176"/>
                    <a:pt x="36430" y="30153"/>
                  </a:cubicBezTo>
                  <a:cubicBezTo>
                    <a:pt x="36430" y="30130"/>
                    <a:pt x="36430" y="30130"/>
                    <a:pt x="36430" y="30130"/>
                  </a:cubicBezTo>
                  <a:lnTo>
                    <a:pt x="36453" y="30084"/>
                  </a:lnTo>
                  <a:cubicBezTo>
                    <a:pt x="36453" y="30062"/>
                    <a:pt x="36453" y="30039"/>
                    <a:pt x="36475" y="30039"/>
                  </a:cubicBezTo>
                  <a:cubicBezTo>
                    <a:pt x="36475" y="30016"/>
                    <a:pt x="36475" y="30016"/>
                    <a:pt x="36475" y="30016"/>
                  </a:cubicBezTo>
                  <a:cubicBezTo>
                    <a:pt x="36475" y="29970"/>
                    <a:pt x="36498" y="29947"/>
                    <a:pt x="36498" y="29925"/>
                  </a:cubicBezTo>
                  <a:lnTo>
                    <a:pt x="36521" y="29879"/>
                  </a:lnTo>
                  <a:cubicBezTo>
                    <a:pt x="36544" y="29856"/>
                    <a:pt x="36544" y="29810"/>
                    <a:pt x="36567" y="29788"/>
                  </a:cubicBezTo>
                  <a:lnTo>
                    <a:pt x="36589" y="29765"/>
                  </a:lnTo>
                  <a:cubicBezTo>
                    <a:pt x="36612" y="29719"/>
                    <a:pt x="36612" y="29673"/>
                    <a:pt x="36635" y="29651"/>
                  </a:cubicBezTo>
                  <a:lnTo>
                    <a:pt x="36658" y="29628"/>
                  </a:lnTo>
                  <a:cubicBezTo>
                    <a:pt x="36749" y="29468"/>
                    <a:pt x="36863" y="29308"/>
                    <a:pt x="37000" y="29148"/>
                  </a:cubicBezTo>
                  <a:cubicBezTo>
                    <a:pt x="37457" y="28646"/>
                    <a:pt x="37571" y="27893"/>
                    <a:pt x="37297" y="27254"/>
                  </a:cubicBezTo>
                  <a:cubicBezTo>
                    <a:pt x="37183" y="27026"/>
                    <a:pt x="37046" y="26820"/>
                    <a:pt x="36863" y="26661"/>
                  </a:cubicBezTo>
                  <a:cubicBezTo>
                    <a:pt x="36863" y="26615"/>
                    <a:pt x="36841" y="26546"/>
                    <a:pt x="36841" y="26501"/>
                  </a:cubicBezTo>
                  <a:cubicBezTo>
                    <a:pt x="36841" y="26455"/>
                    <a:pt x="36841" y="26432"/>
                    <a:pt x="36841" y="26409"/>
                  </a:cubicBezTo>
                  <a:cubicBezTo>
                    <a:pt x="36818" y="26318"/>
                    <a:pt x="36818" y="26250"/>
                    <a:pt x="36795" y="26158"/>
                  </a:cubicBezTo>
                  <a:cubicBezTo>
                    <a:pt x="36795" y="26136"/>
                    <a:pt x="36795" y="26136"/>
                    <a:pt x="36795" y="26113"/>
                  </a:cubicBezTo>
                  <a:cubicBezTo>
                    <a:pt x="36795" y="26021"/>
                    <a:pt x="36772" y="25930"/>
                    <a:pt x="36749" y="25839"/>
                  </a:cubicBezTo>
                  <a:lnTo>
                    <a:pt x="36726" y="25793"/>
                  </a:lnTo>
                  <a:cubicBezTo>
                    <a:pt x="36726" y="25679"/>
                    <a:pt x="36704" y="25588"/>
                    <a:pt x="36681" y="25519"/>
                  </a:cubicBezTo>
                  <a:cubicBezTo>
                    <a:pt x="36293" y="24150"/>
                    <a:pt x="35494" y="23305"/>
                    <a:pt x="35266" y="23077"/>
                  </a:cubicBezTo>
                  <a:lnTo>
                    <a:pt x="35243" y="23054"/>
                  </a:lnTo>
                  <a:cubicBezTo>
                    <a:pt x="34969" y="22780"/>
                    <a:pt x="34626" y="22620"/>
                    <a:pt x="34261" y="22575"/>
                  </a:cubicBezTo>
                  <a:lnTo>
                    <a:pt x="33965" y="22525"/>
                  </a:lnTo>
                  <a:lnTo>
                    <a:pt x="33965" y="22525"/>
                  </a:lnTo>
                  <a:cubicBezTo>
                    <a:pt x="33987" y="22413"/>
                    <a:pt x="33988" y="22323"/>
                    <a:pt x="34010" y="22255"/>
                  </a:cubicBezTo>
                  <a:cubicBezTo>
                    <a:pt x="34010" y="22232"/>
                    <a:pt x="34010" y="22187"/>
                    <a:pt x="34010" y="22187"/>
                  </a:cubicBezTo>
                  <a:cubicBezTo>
                    <a:pt x="34010" y="22073"/>
                    <a:pt x="34033" y="21959"/>
                    <a:pt x="34033" y="21867"/>
                  </a:cubicBezTo>
                  <a:cubicBezTo>
                    <a:pt x="34033" y="21844"/>
                    <a:pt x="34033" y="21822"/>
                    <a:pt x="34033" y="21799"/>
                  </a:cubicBezTo>
                  <a:lnTo>
                    <a:pt x="32275" y="21753"/>
                  </a:lnTo>
                  <a:lnTo>
                    <a:pt x="34033" y="21776"/>
                  </a:lnTo>
                  <a:cubicBezTo>
                    <a:pt x="34033" y="21685"/>
                    <a:pt x="34033" y="21616"/>
                    <a:pt x="34033" y="21502"/>
                  </a:cubicBezTo>
                  <a:lnTo>
                    <a:pt x="34033" y="21456"/>
                  </a:lnTo>
                  <a:cubicBezTo>
                    <a:pt x="34033" y="21365"/>
                    <a:pt x="34033" y="21274"/>
                    <a:pt x="34010" y="21160"/>
                  </a:cubicBezTo>
                  <a:lnTo>
                    <a:pt x="34010" y="21091"/>
                  </a:lnTo>
                  <a:cubicBezTo>
                    <a:pt x="34010" y="21000"/>
                    <a:pt x="33987" y="20931"/>
                    <a:pt x="33987" y="20840"/>
                  </a:cubicBezTo>
                  <a:cubicBezTo>
                    <a:pt x="33987" y="20817"/>
                    <a:pt x="33965" y="20817"/>
                    <a:pt x="33965" y="20794"/>
                  </a:cubicBezTo>
                  <a:cubicBezTo>
                    <a:pt x="33965" y="20703"/>
                    <a:pt x="33942" y="20612"/>
                    <a:pt x="33919" y="20521"/>
                  </a:cubicBezTo>
                  <a:lnTo>
                    <a:pt x="33896" y="20452"/>
                  </a:lnTo>
                  <a:cubicBezTo>
                    <a:pt x="33896" y="20361"/>
                    <a:pt x="33873" y="20269"/>
                    <a:pt x="33850" y="20201"/>
                  </a:cubicBezTo>
                  <a:cubicBezTo>
                    <a:pt x="33508" y="18946"/>
                    <a:pt x="32800" y="18124"/>
                    <a:pt x="32481" y="17804"/>
                  </a:cubicBezTo>
                  <a:cubicBezTo>
                    <a:pt x="32481" y="17782"/>
                    <a:pt x="32458" y="17759"/>
                    <a:pt x="32435" y="17759"/>
                  </a:cubicBezTo>
                  <a:cubicBezTo>
                    <a:pt x="32435" y="17736"/>
                    <a:pt x="32390" y="17690"/>
                    <a:pt x="32367" y="17690"/>
                  </a:cubicBezTo>
                  <a:cubicBezTo>
                    <a:pt x="32116" y="17462"/>
                    <a:pt x="31796" y="17302"/>
                    <a:pt x="31431" y="17257"/>
                  </a:cubicBezTo>
                  <a:lnTo>
                    <a:pt x="25999" y="16503"/>
                  </a:lnTo>
                  <a:cubicBezTo>
                    <a:pt x="25976" y="16229"/>
                    <a:pt x="25953" y="15955"/>
                    <a:pt x="25907" y="15727"/>
                  </a:cubicBezTo>
                  <a:cubicBezTo>
                    <a:pt x="27048" y="14244"/>
                    <a:pt x="27665" y="12418"/>
                    <a:pt x="27665" y="10523"/>
                  </a:cubicBezTo>
                  <a:cubicBezTo>
                    <a:pt x="27665" y="9268"/>
                    <a:pt x="27414" y="8058"/>
                    <a:pt x="26889" y="6940"/>
                  </a:cubicBezTo>
                  <a:cubicBezTo>
                    <a:pt x="26934" y="6894"/>
                    <a:pt x="26980" y="6848"/>
                    <a:pt x="27026" y="6803"/>
                  </a:cubicBezTo>
                  <a:cubicBezTo>
                    <a:pt x="27071" y="6757"/>
                    <a:pt x="27117" y="6688"/>
                    <a:pt x="27163" y="6620"/>
                  </a:cubicBezTo>
                  <a:cubicBezTo>
                    <a:pt x="27185" y="6574"/>
                    <a:pt x="27231" y="6529"/>
                    <a:pt x="27254" y="6483"/>
                  </a:cubicBezTo>
                  <a:cubicBezTo>
                    <a:pt x="27300" y="6415"/>
                    <a:pt x="27345" y="6346"/>
                    <a:pt x="27368" y="6255"/>
                  </a:cubicBezTo>
                  <a:cubicBezTo>
                    <a:pt x="27391" y="6209"/>
                    <a:pt x="27414" y="6163"/>
                    <a:pt x="27437" y="6118"/>
                  </a:cubicBezTo>
                  <a:cubicBezTo>
                    <a:pt x="27482" y="6049"/>
                    <a:pt x="27505" y="5981"/>
                    <a:pt x="27528" y="5890"/>
                  </a:cubicBezTo>
                  <a:cubicBezTo>
                    <a:pt x="27551" y="5867"/>
                    <a:pt x="27551" y="5821"/>
                    <a:pt x="27573" y="5753"/>
                  </a:cubicBezTo>
                  <a:cubicBezTo>
                    <a:pt x="27573" y="5707"/>
                    <a:pt x="27596" y="5661"/>
                    <a:pt x="27619" y="5593"/>
                  </a:cubicBezTo>
                  <a:cubicBezTo>
                    <a:pt x="27619" y="5570"/>
                    <a:pt x="27619" y="5524"/>
                    <a:pt x="27642" y="5479"/>
                  </a:cubicBezTo>
                  <a:cubicBezTo>
                    <a:pt x="27642" y="5433"/>
                    <a:pt x="27642" y="5410"/>
                    <a:pt x="27642" y="5365"/>
                  </a:cubicBezTo>
                  <a:cubicBezTo>
                    <a:pt x="27779" y="4429"/>
                    <a:pt x="27482" y="3310"/>
                    <a:pt x="26889" y="2352"/>
                  </a:cubicBezTo>
                  <a:cubicBezTo>
                    <a:pt x="26843" y="1781"/>
                    <a:pt x="26569" y="1210"/>
                    <a:pt x="26181" y="800"/>
                  </a:cubicBezTo>
                  <a:cubicBezTo>
                    <a:pt x="25725" y="297"/>
                    <a:pt x="25063" y="1"/>
                    <a:pt x="243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lt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8"/>
            <p:cNvSpPr/>
            <p:nvPr/>
          </p:nvSpPr>
          <p:spPr>
            <a:xfrm>
              <a:off x="5588331" y="1400528"/>
              <a:ext cx="1088605" cy="273814"/>
            </a:xfrm>
            <a:custGeom>
              <a:avLst/>
              <a:gdLst/>
              <a:ahLst/>
              <a:cxnLst/>
              <a:rect l="l" t="t" r="r" b="b"/>
              <a:pathLst>
                <a:path w="33942" h="8538" extrusionOk="0">
                  <a:moveTo>
                    <a:pt x="33941" y="0"/>
                  </a:moveTo>
                  <a:lnTo>
                    <a:pt x="11504" y="92"/>
                  </a:lnTo>
                  <a:lnTo>
                    <a:pt x="2602" y="2214"/>
                  </a:lnTo>
                  <a:cubicBezTo>
                    <a:pt x="2602" y="2214"/>
                    <a:pt x="0" y="5090"/>
                    <a:pt x="3561" y="8537"/>
                  </a:cubicBezTo>
                  <a:lnTo>
                    <a:pt x="25884" y="8537"/>
                  </a:lnTo>
                  <a:lnTo>
                    <a:pt x="33941" y="5090"/>
                  </a:lnTo>
                  <a:cubicBezTo>
                    <a:pt x="33941" y="5090"/>
                    <a:pt x="31545" y="2694"/>
                    <a:pt x="339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8"/>
            <p:cNvSpPr/>
            <p:nvPr/>
          </p:nvSpPr>
          <p:spPr>
            <a:xfrm>
              <a:off x="5588331" y="1400528"/>
              <a:ext cx="1088605" cy="273814"/>
            </a:xfrm>
            <a:custGeom>
              <a:avLst/>
              <a:gdLst/>
              <a:ahLst/>
              <a:cxnLst/>
              <a:rect l="l" t="t" r="r" b="b"/>
              <a:pathLst>
                <a:path w="33942" h="8538" extrusionOk="0">
                  <a:moveTo>
                    <a:pt x="33941" y="0"/>
                  </a:moveTo>
                  <a:lnTo>
                    <a:pt x="22871" y="46"/>
                  </a:lnTo>
                  <a:lnTo>
                    <a:pt x="11504" y="92"/>
                  </a:lnTo>
                  <a:lnTo>
                    <a:pt x="2602" y="2214"/>
                  </a:lnTo>
                  <a:cubicBezTo>
                    <a:pt x="2602" y="2214"/>
                    <a:pt x="0" y="5090"/>
                    <a:pt x="3561" y="8537"/>
                  </a:cubicBezTo>
                  <a:lnTo>
                    <a:pt x="25884" y="8537"/>
                  </a:lnTo>
                  <a:cubicBezTo>
                    <a:pt x="20999" y="4862"/>
                    <a:pt x="25952" y="2214"/>
                    <a:pt x="25952" y="2214"/>
                  </a:cubicBezTo>
                  <a:lnTo>
                    <a:pt x="33827" y="137"/>
                  </a:lnTo>
                  <a:cubicBezTo>
                    <a:pt x="33850" y="92"/>
                    <a:pt x="33896" y="46"/>
                    <a:pt x="339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8"/>
            <p:cNvSpPr/>
            <p:nvPr/>
          </p:nvSpPr>
          <p:spPr>
            <a:xfrm>
              <a:off x="5669568" y="1400528"/>
              <a:ext cx="1007365" cy="73216"/>
            </a:xfrm>
            <a:custGeom>
              <a:avLst/>
              <a:gdLst/>
              <a:ahLst/>
              <a:cxnLst/>
              <a:rect l="l" t="t" r="r" b="b"/>
              <a:pathLst>
                <a:path w="31409" h="2283" extrusionOk="0">
                  <a:moveTo>
                    <a:pt x="31408" y="0"/>
                  </a:moveTo>
                  <a:lnTo>
                    <a:pt x="20338" y="46"/>
                  </a:lnTo>
                  <a:lnTo>
                    <a:pt x="8971" y="92"/>
                  </a:lnTo>
                  <a:lnTo>
                    <a:pt x="69" y="2214"/>
                  </a:lnTo>
                  <a:cubicBezTo>
                    <a:pt x="69" y="2214"/>
                    <a:pt x="46" y="2237"/>
                    <a:pt x="1" y="2283"/>
                  </a:cubicBezTo>
                  <a:lnTo>
                    <a:pt x="23305" y="2283"/>
                  </a:lnTo>
                  <a:cubicBezTo>
                    <a:pt x="23374" y="2237"/>
                    <a:pt x="23419" y="2214"/>
                    <a:pt x="23419" y="2214"/>
                  </a:cubicBezTo>
                  <a:lnTo>
                    <a:pt x="31294" y="137"/>
                  </a:lnTo>
                  <a:cubicBezTo>
                    <a:pt x="31317" y="92"/>
                    <a:pt x="31363" y="46"/>
                    <a:pt x="31408" y="0"/>
                  </a:cubicBezTo>
                  <a:close/>
                </a:path>
              </a:pathLst>
            </a:custGeom>
            <a:solidFill>
              <a:srgbClr val="BF0C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38"/>
            <p:cNvSpPr/>
            <p:nvPr/>
          </p:nvSpPr>
          <p:spPr>
            <a:xfrm>
              <a:off x="5669568" y="1400528"/>
              <a:ext cx="1007365" cy="73216"/>
            </a:xfrm>
            <a:custGeom>
              <a:avLst/>
              <a:gdLst/>
              <a:ahLst/>
              <a:cxnLst/>
              <a:rect l="l" t="t" r="r" b="b"/>
              <a:pathLst>
                <a:path w="31409" h="2283" extrusionOk="0">
                  <a:moveTo>
                    <a:pt x="31408" y="0"/>
                  </a:moveTo>
                  <a:lnTo>
                    <a:pt x="69" y="2214"/>
                  </a:lnTo>
                  <a:cubicBezTo>
                    <a:pt x="69" y="2214"/>
                    <a:pt x="46" y="2237"/>
                    <a:pt x="1" y="2283"/>
                  </a:cubicBezTo>
                  <a:lnTo>
                    <a:pt x="23305" y="2283"/>
                  </a:lnTo>
                  <a:cubicBezTo>
                    <a:pt x="23374" y="2237"/>
                    <a:pt x="23419" y="2214"/>
                    <a:pt x="23419" y="2214"/>
                  </a:cubicBezTo>
                  <a:lnTo>
                    <a:pt x="31294" y="137"/>
                  </a:lnTo>
                  <a:cubicBezTo>
                    <a:pt x="31317" y="92"/>
                    <a:pt x="31363" y="46"/>
                    <a:pt x="31408" y="0"/>
                  </a:cubicBezTo>
                  <a:close/>
                </a:path>
              </a:pathLst>
            </a:custGeom>
            <a:solidFill>
              <a:srgbClr val="BF0C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38"/>
            <p:cNvSpPr/>
            <p:nvPr/>
          </p:nvSpPr>
          <p:spPr>
            <a:xfrm>
              <a:off x="5640287" y="1531570"/>
              <a:ext cx="724037" cy="87134"/>
            </a:xfrm>
            <a:custGeom>
              <a:avLst/>
              <a:gdLst/>
              <a:ahLst/>
              <a:cxnLst/>
              <a:rect l="l" t="t" r="r" b="b"/>
              <a:pathLst>
                <a:path w="22575" h="2717" extrusionOk="0">
                  <a:moveTo>
                    <a:pt x="138" y="0"/>
                  </a:moveTo>
                  <a:cubicBezTo>
                    <a:pt x="1" y="753"/>
                    <a:pt x="46" y="1689"/>
                    <a:pt x="594" y="2716"/>
                  </a:cubicBezTo>
                  <a:lnTo>
                    <a:pt x="22575" y="2716"/>
                  </a:lnTo>
                  <a:cubicBezTo>
                    <a:pt x="21936" y="1666"/>
                    <a:pt x="22027" y="731"/>
                    <a:pt x="22415" y="0"/>
                  </a:cubicBez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8"/>
            <p:cNvSpPr/>
            <p:nvPr/>
          </p:nvSpPr>
          <p:spPr>
            <a:xfrm>
              <a:off x="6370871" y="1424677"/>
              <a:ext cx="292116" cy="218910"/>
            </a:xfrm>
            <a:custGeom>
              <a:avLst/>
              <a:gdLst/>
              <a:ahLst/>
              <a:cxnLst/>
              <a:rect l="l" t="t" r="r" b="b"/>
              <a:pathLst>
                <a:path w="9108" h="6826" extrusionOk="0">
                  <a:moveTo>
                    <a:pt x="8993" y="1"/>
                  </a:moveTo>
                  <a:cubicBezTo>
                    <a:pt x="7190" y="617"/>
                    <a:pt x="1621" y="2306"/>
                    <a:pt x="1621" y="2306"/>
                  </a:cubicBezTo>
                  <a:cubicBezTo>
                    <a:pt x="1621" y="2306"/>
                    <a:pt x="0" y="3333"/>
                    <a:pt x="525" y="5045"/>
                  </a:cubicBezTo>
                  <a:cubicBezTo>
                    <a:pt x="1050" y="6780"/>
                    <a:pt x="1872" y="6825"/>
                    <a:pt x="1872" y="6825"/>
                  </a:cubicBezTo>
                  <a:lnTo>
                    <a:pt x="9108" y="3790"/>
                  </a:lnTo>
                  <a:cubicBezTo>
                    <a:pt x="8628" y="3036"/>
                    <a:pt x="8012" y="1598"/>
                    <a:pt x="89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8"/>
            <p:cNvSpPr/>
            <p:nvPr/>
          </p:nvSpPr>
          <p:spPr>
            <a:xfrm>
              <a:off x="6370871" y="1424677"/>
              <a:ext cx="288460" cy="214516"/>
            </a:xfrm>
            <a:custGeom>
              <a:avLst/>
              <a:gdLst/>
              <a:ahLst/>
              <a:cxnLst/>
              <a:rect l="l" t="t" r="r" b="b"/>
              <a:pathLst>
                <a:path w="8994" h="6689" extrusionOk="0">
                  <a:moveTo>
                    <a:pt x="8993" y="1"/>
                  </a:moveTo>
                  <a:lnTo>
                    <a:pt x="8993" y="1"/>
                  </a:lnTo>
                  <a:cubicBezTo>
                    <a:pt x="7190" y="617"/>
                    <a:pt x="1621" y="2306"/>
                    <a:pt x="1621" y="2306"/>
                  </a:cubicBezTo>
                  <a:cubicBezTo>
                    <a:pt x="1621" y="2306"/>
                    <a:pt x="0" y="3333"/>
                    <a:pt x="525" y="5045"/>
                  </a:cubicBezTo>
                  <a:cubicBezTo>
                    <a:pt x="845" y="6072"/>
                    <a:pt x="1256" y="6506"/>
                    <a:pt x="1552" y="6688"/>
                  </a:cubicBezTo>
                  <a:cubicBezTo>
                    <a:pt x="457" y="5159"/>
                    <a:pt x="1735" y="2899"/>
                    <a:pt x="1735" y="2899"/>
                  </a:cubicBezTo>
                  <a:lnTo>
                    <a:pt x="8697" y="594"/>
                  </a:lnTo>
                  <a:cubicBezTo>
                    <a:pt x="8765" y="411"/>
                    <a:pt x="8857" y="206"/>
                    <a:pt x="8993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8"/>
            <p:cNvSpPr/>
            <p:nvPr/>
          </p:nvSpPr>
          <p:spPr>
            <a:xfrm>
              <a:off x="6464551" y="1450302"/>
              <a:ext cx="183070" cy="59458"/>
            </a:xfrm>
            <a:custGeom>
              <a:avLst/>
              <a:gdLst/>
              <a:ahLst/>
              <a:cxnLst/>
              <a:rect l="l" t="t" r="r" b="b"/>
              <a:pathLst>
                <a:path w="5708" h="1854" extrusionOk="0">
                  <a:moveTo>
                    <a:pt x="5707" y="1"/>
                  </a:moveTo>
                  <a:lnTo>
                    <a:pt x="5707" y="1"/>
                  </a:lnTo>
                  <a:cubicBezTo>
                    <a:pt x="5547" y="46"/>
                    <a:pt x="5388" y="92"/>
                    <a:pt x="5228" y="137"/>
                  </a:cubicBezTo>
                  <a:cubicBezTo>
                    <a:pt x="4361" y="411"/>
                    <a:pt x="3493" y="685"/>
                    <a:pt x="3493" y="685"/>
                  </a:cubicBezTo>
                  <a:cubicBezTo>
                    <a:pt x="3493" y="685"/>
                    <a:pt x="2603" y="959"/>
                    <a:pt x="1736" y="1233"/>
                  </a:cubicBezTo>
                  <a:cubicBezTo>
                    <a:pt x="1302" y="1393"/>
                    <a:pt x="868" y="1530"/>
                    <a:pt x="549" y="1644"/>
                  </a:cubicBezTo>
                  <a:cubicBezTo>
                    <a:pt x="206" y="1758"/>
                    <a:pt x="1" y="1849"/>
                    <a:pt x="1" y="1849"/>
                  </a:cubicBezTo>
                  <a:cubicBezTo>
                    <a:pt x="1" y="1852"/>
                    <a:pt x="5" y="1854"/>
                    <a:pt x="13" y="1854"/>
                  </a:cubicBezTo>
                  <a:cubicBezTo>
                    <a:pt x="64" y="1854"/>
                    <a:pt x="275" y="1795"/>
                    <a:pt x="572" y="1735"/>
                  </a:cubicBezTo>
                  <a:cubicBezTo>
                    <a:pt x="891" y="1644"/>
                    <a:pt x="1348" y="1507"/>
                    <a:pt x="1781" y="1393"/>
                  </a:cubicBezTo>
                  <a:cubicBezTo>
                    <a:pt x="2671" y="1142"/>
                    <a:pt x="3562" y="891"/>
                    <a:pt x="3562" y="891"/>
                  </a:cubicBezTo>
                  <a:cubicBezTo>
                    <a:pt x="3562" y="891"/>
                    <a:pt x="4406" y="594"/>
                    <a:pt x="5274" y="297"/>
                  </a:cubicBezTo>
                  <a:cubicBezTo>
                    <a:pt x="5411" y="252"/>
                    <a:pt x="5525" y="206"/>
                    <a:pt x="5662" y="160"/>
                  </a:cubicBezTo>
                  <a:cubicBezTo>
                    <a:pt x="5662" y="115"/>
                    <a:pt x="5684" y="46"/>
                    <a:pt x="57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8"/>
            <p:cNvSpPr/>
            <p:nvPr/>
          </p:nvSpPr>
          <p:spPr>
            <a:xfrm>
              <a:off x="6384757" y="1512520"/>
              <a:ext cx="141344" cy="62248"/>
            </a:xfrm>
            <a:custGeom>
              <a:avLst/>
              <a:gdLst/>
              <a:ahLst/>
              <a:cxnLst/>
              <a:rect l="l" t="t" r="r" b="b"/>
              <a:pathLst>
                <a:path w="4407" h="1941" extrusionOk="0">
                  <a:moveTo>
                    <a:pt x="4406" y="1"/>
                  </a:moveTo>
                  <a:cubicBezTo>
                    <a:pt x="4406" y="1"/>
                    <a:pt x="4224" y="69"/>
                    <a:pt x="3973" y="160"/>
                  </a:cubicBezTo>
                  <a:cubicBezTo>
                    <a:pt x="3699" y="275"/>
                    <a:pt x="3356" y="434"/>
                    <a:pt x="3014" y="571"/>
                  </a:cubicBezTo>
                  <a:cubicBezTo>
                    <a:pt x="2329" y="868"/>
                    <a:pt x="1622" y="1142"/>
                    <a:pt x="1622" y="1142"/>
                  </a:cubicBezTo>
                  <a:lnTo>
                    <a:pt x="1211" y="1325"/>
                  </a:lnTo>
                  <a:cubicBezTo>
                    <a:pt x="937" y="1439"/>
                    <a:pt x="594" y="1576"/>
                    <a:pt x="252" y="1713"/>
                  </a:cubicBezTo>
                  <a:cubicBezTo>
                    <a:pt x="161" y="1735"/>
                    <a:pt x="92" y="1781"/>
                    <a:pt x="1" y="1804"/>
                  </a:cubicBezTo>
                  <a:cubicBezTo>
                    <a:pt x="1" y="1850"/>
                    <a:pt x="1" y="1895"/>
                    <a:pt x="1" y="1941"/>
                  </a:cubicBezTo>
                  <a:cubicBezTo>
                    <a:pt x="115" y="1918"/>
                    <a:pt x="206" y="1895"/>
                    <a:pt x="298" y="1850"/>
                  </a:cubicBezTo>
                  <a:cubicBezTo>
                    <a:pt x="663" y="1735"/>
                    <a:pt x="1005" y="1621"/>
                    <a:pt x="1279" y="1507"/>
                  </a:cubicBezTo>
                  <a:cubicBezTo>
                    <a:pt x="1530" y="1416"/>
                    <a:pt x="1713" y="1347"/>
                    <a:pt x="1713" y="1347"/>
                  </a:cubicBezTo>
                  <a:cubicBezTo>
                    <a:pt x="1713" y="1347"/>
                    <a:pt x="2398" y="1051"/>
                    <a:pt x="3082" y="708"/>
                  </a:cubicBezTo>
                  <a:cubicBezTo>
                    <a:pt x="3425" y="548"/>
                    <a:pt x="3744" y="389"/>
                    <a:pt x="3995" y="252"/>
                  </a:cubicBezTo>
                  <a:cubicBezTo>
                    <a:pt x="4246" y="115"/>
                    <a:pt x="4406" y="24"/>
                    <a:pt x="44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38"/>
            <p:cNvSpPr/>
            <p:nvPr/>
          </p:nvSpPr>
          <p:spPr>
            <a:xfrm>
              <a:off x="6461632" y="1486895"/>
              <a:ext cx="181594" cy="71933"/>
            </a:xfrm>
            <a:custGeom>
              <a:avLst/>
              <a:gdLst/>
              <a:ahLst/>
              <a:cxnLst/>
              <a:rect l="l" t="t" r="r" b="b"/>
              <a:pathLst>
                <a:path w="5662" h="2243" extrusionOk="0">
                  <a:moveTo>
                    <a:pt x="5638" y="1"/>
                  </a:moveTo>
                  <a:cubicBezTo>
                    <a:pt x="5570" y="46"/>
                    <a:pt x="5479" y="92"/>
                    <a:pt x="5410" y="115"/>
                  </a:cubicBezTo>
                  <a:cubicBezTo>
                    <a:pt x="4497" y="480"/>
                    <a:pt x="3607" y="823"/>
                    <a:pt x="3607" y="823"/>
                  </a:cubicBezTo>
                  <a:cubicBezTo>
                    <a:pt x="3607" y="823"/>
                    <a:pt x="2694" y="1165"/>
                    <a:pt x="1804" y="1530"/>
                  </a:cubicBezTo>
                  <a:cubicBezTo>
                    <a:pt x="1347" y="1690"/>
                    <a:pt x="891" y="1872"/>
                    <a:pt x="548" y="2009"/>
                  </a:cubicBezTo>
                  <a:cubicBezTo>
                    <a:pt x="206" y="2146"/>
                    <a:pt x="1" y="2238"/>
                    <a:pt x="1" y="2238"/>
                  </a:cubicBezTo>
                  <a:cubicBezTo>
                    <a:pt x="1" y="2241"/>
                    <a:pt x="4" y="2242"/>
                    <a:pt x="12" y="2242"/>
                  </a:cubicBezTo>
                  <a:cubicBezTo>
                    <a:pt x="61" y="2242"/>
                    <a:pt x="273" y="2177"/>
                    <a:pt x="571" y="2078"/>
                  </a:cubicBezTo>
                  <a:cubicBezTo>
                    <a:pt x="936" y="1964"/>
                    <a:pt x="1393" y="1827"/>
                    <a:pt x="1849" y="1667"/>
                  </a:cubicBezTo>
                  <a:cubicBezTo>
                    <a:pt x="2762" y="1347"/>
                    <a:pt x="3676" y="1028"/>
                    <a:pt x="3676" y="1028"/>
                  </a:cubicBezTo>
                  <a:cubicBezTo>
                    <a:pt x="3676" y="1028"/>
                    <a:pt x="4566" y="640"/>
                    <a:pt x="5456" y="252"/>
                  </a:cubicBezTo>
                  <a:cubicBezTo>
                    <a:pt x="5524" y="229"/>
                    <a:pt x="5593" y="183"/>
                    <a:pt x="5661" y="161"/>
                  </a:cubicBezTo>
                  <a:cubicBezTo>
                    <a:pt x="5661" y="115"/>
                    <a:pt x="5638" y="69"/>
                    <a:pt x="56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38"/>
            <p:cNvSpPr/>
            <p:nvPr/>
          </p:nvSpPr>
          <p:spPr>
            <a:xfrm>
              <a:off x="6445532" y="1543212"/>
              <a:ext cx="148624" cy="55802"/>
            </a:xfrm>
            <a:custGeom>
              <a:avLst/>
              <a:gdLst/>
              <a:ahLst/>
              <a:cxnLst/>
              <a:rect l="l" t="t" r="r" b="b"/>
              <a:pathLst>
                <a:path w="4634" h="1740" extrusionOk="0">
                  <a:moveTo>
                    <a:pt x="4607" y="1"/>
                  </a:moveTo>
                  <a:cubicBezTo>
                    <a:pt x="4550" y="1"/>
                    <a:pt x="3988" y="195"/>
                    <a:pt x="3447" y="390"/>
                  </a:cubicBezTo>
                  <a:cubicBezTo>
                    <a:pt x="2876" y="619"/>
                    <a:pt x="2306" y="847"/>
                    <a:pt x="2306" y="847"/>
                  </a:cubicBezTo>
                  <a:cubicBezTo>
                    <a:pt x="2306" y="847"/>
                    <a:pt x="1735" y="1075"/>
                    <a:pt x="1165" y="1303"/>
                  </a:cubicBezTo>
                  <a:cubicBezTo>
                    <a:pt x="594" y="1532"/>
                    <a:pt x="0" y="1714"/>
                    <a:pt x="23" y="1737"/>
                  </a:cubicBezTo>
                  <a:cubicBezTo>
                    <a:pt x="23" y="1739"/>
                    <a:pt x="28" y="1740"/>
                    <a:pt x="36" y="1740"/>
                  </a:cubicBezTo>
                  <a:cubicBezTo>
                    <a:pt x="127" y="1740"/>
                    <a:pt x="688" y="1628"/>
                    <a:pt x="1210" y="1440"/>
                  </a:cubicBezTo>
                  <a:cubicBezTo>
                    <a:pt x="1804" y="1258"/>
                    <a:pt x="2374" y="1029"/>
                    <a:pt x="2374" y="1029"/>
                  </a:cubicBezTo>
                  <a:cubicBezTo>
                    <a:pt x="2374" y="1029"/>
                    <a:pt x="2945" y="801"/>
                    <a:pt x="3493" y="527"/>
                  </a:cubicBezTo>
                  <a:cubicBezTo>
                    <a:pt x="4063" y="276"/>
                    <a:pt x="4634" y="48"/>
                    <a:pt x="4611" y="2"/>
                  </a:cubicBezTo>
                  <a:cubicBezTo>
                    <a:pt x="4611" y="1"/>
                    <a:pt x="4610" y="1"/>
                    <a:pt x="46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8"/>
            <p:cNvSpPr/>
            <p:nvPr/>
          </p:nvSpPr>
          <p:spPr>
            <a:xfrm>
              <a:off x="5750099" y="1473714"/>
              <a:ext cx="99585" cy="200630"/>
            </a:xfrm>
            <a:custGeom>
              <a:avLst/>
              <a:gdLst/>
              <a:ahLst/>
              <a:cxnLst/>
              <a:rect l="l" t="t" r="r" b="b"/>
              <a:pathLst>
                <a:path w="3105" h="6256" extrusionOk="0">
                  <a:moveTo>
                    <a:pt x="1142" y="1"/>
                  </a:moveTo>
                  <a:cubicBezTo>
                    <a:pt x="822" y="777"/>
                    <a:pt x="0" y="3493"/>
                    <a:pt x="2511" y="6255"/>
                  </a:cubicBezTo>
                  <a:lnTo>
                    <a:pt x="3105" y="6255"/>
                  </a:lnTo>
                  <a:cubicBezTo>
                    <a:pt x="69" y="3219"/>
                    <a:pt x="1484" y="275"/>
                    <a:pt x="16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8"/>
            <p:cNvSpPr/>
            <p:nvPr/>
          </p:nvSpPr>
          <p:spPr>
            <a:xfrm>
              <a:off x="5702505" y="1473714"/>
              <a:ext cx="99617" cy="200630"/>
            </a:xfrm>
            <a:custGeom>
              <a:avLst/>
              <a:gdLst/>
              <a:ahLst/>
              <a:cxnLst/>
              <a:rect l="l" t="t" r="r" b="b"/>
              <a:pathLst>
                <a:path w="3106" h="6256" extrusionOk="0">
                  <a:moveTo>
                    <a:pt x="1142" y="1"/>
                  </a:moveTo>
                  <a:cubicBezTo>
                    <a:pt x="822" y="777"/>
                    <a:pt x="1" y="3493"/>
                    <a:pt x="2512" y="6255"/>
                  </a:cubicBezTo>
                  <a:lnTo>
                    <a:pt x="3105" y="6255"/>
                  </a:lnTo>
                  <a:cubicBezTo>
                    <a:pt x="69" y="3219"/>
                    <a:pt x="1462" y="275"/>
                    <a:pt x="16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8"/>
            <p:cNvSpPr/>
            <p:nvPr/>
          </p:nvSpPr>
          <p:spPr>
            <a:xfrm>
              <a:off x="6195922" y="1473714"/>
              <a:ext cx="99585" cy="200630"/>
            </a:xfrm>
            <a:custGeom>
              <a:avLst/>
              <a:gdLst/>
              <a:ahLst/>
              <a:cxnLst/>
              <a:rect l="l" t="t" r="r" b="b"/>
              <a:pathLst>
                <a:path w="3105" h="6256" extrusionOk="0">
                  <a:moveTo>
                    <a:pt x="1141" y="1"/>
                  </a:moveTo>
                  <a:cubicBezTo>
                    <a:pt x="822" y="777"/>
                    <a:pt x="0" y="3493"/>
                    <a:pt x="2511" y="6255"/>
                  </a:cubicBezTo>
                  <a:lnTo>
                    <a:pt x="3104" y="6255"/>
                  </a:lnTo>
                  <a:cubicBezTo>
                    <a:pt x="69" y="3219"/>
                    <a:pt x="1461" y="275"/>
                    <a:pt x="16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8"/>
            <p:cNvSpPr/>
            <p:nvPr/>
          </p:nvSpPr>
          <p:spPr>
            <a:xfrm>
              <a:off x="6243483" y="1473714"/>
              <a:ext cx="99585" cy="200630"/>
            </a:xfrm>
            <a:custGeom>
              <a:avLst/>
              <a:gdLst/>
              <a:ahLst/>
              <a:cxnLst/>
              <a:rect l="l" t="t" r="r" b="b"/>
              <a:pathLst>
                <a:path w="3105" h="6256" extrusionOk="0">
                  <a:moveTo>
                    <a:pt x="1142" y="1"/>
                  </a:moveTo>
                  <a:cubicBezTo>
                    <a:pt x="822" y="777"/>
                    <a:pt x="1" y="3493"/>
                    <a:pt x="2511" y="6255"/>
                  </a:cubicBezTo>
                  <a:lnTo>
                    <a:pt x="3105" y="6255"/>
                  </a:lnTo>
                  <a:cubicBezTo>
                    <a:pt x="69" y="3219"/>
                    <a:pt x="1462" y="275"/>
                    <a:pt x="16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8"/>
            <p:cNvSpPr/>
            <p:nvPr/>
          </p:nvSpPr>
          <p:spPr>
            <a:xfrm>
              <a:off x="5682749" y="1244598"/>
              <a:ext cx="1025646" cy="291388"/>
            </a:xfrm>
            <a:custGeom>
              <a:avLst/>
              <a:gdLst/>
              <a:ahLst/>
              <a:cxnLst/>
              <a:rect l="l" t="t" r="r" b="b"/>
              <a:pathLst>
                <a:path w="31979" h="9086" extrusionOk="0">
                  <a:moveTo>
                    <a:pt x="20863" y="1"/>
                  </a:moveTo>
                  <a:lnTo>
                    <a:pt x="1" y="1872"/>
                  </a:lnTo>
                  <a:cubicBezTo>
                    <a:pt x="2466" y="4155"/>
                    <a:pt x="457" y="6574"/>
                    <a:pt x="457" y="6574"/>
                  </a:cubicBezTo>
                  <a:lnTo>
                    <a:pt x="8240" y="9085"/>
                  </a:lnTo>
                  <a:lnTo>
                    <a:pt x="28966" y="7145"/>
                  </a:lnTo>
                  <a:cubicBezTo>
                    <a:pt x="31979" y="3630"/>
                    <a:pt x="29308" y="1188"/>
                    <a:pt x="29308" y="1188"/>
                  </a:cubicBezTo>
                  <a:lnTo>
                    <a:pt x="2086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8"/>
            <p:cNvSpPr/>
            <p:nvPr/>
          </p:nvSpPr>
          <p:spPr>
            <a:xfrm>
              <a:off x="5682749" y="1244598"/>
              <a:ext cx="1025646" cy="291388"/>
            </a:xfrm>
            <a:custGeom>
              <a:avLst/>
              <a:gdLst/>
              <a:ahLst/>
              <a:cxnLst/>
              <a:rect l="l" t="t" r="r" b="b"/>
              <a:pathLst>
                <a:path w="31979" h="9086" extrusionOk="0">
                  <a:moveTo>
                    <a:pt x="20863" y="1"/>
                  </a:moveTo>
                  <a:lnTo>
                    <a:pt x="10295" y="936"/>
                  </a:lnTo>
                  <a:lnTo>
                    <a:pt x="1" y="1872"/>
                  </a:lnTo>
                  <a:cubicBezTo>
                    <a:pt x="46" y="1895"/>
                    <a:pt x="92" y="1941"/>
                    <a:pt x="115" y="1964"/>
                  </a:cubicBezTo>
                  <a:lnTo>
                    <a:pt x="7624" y="3219"/>
                  </a:lnTo>
                  <a:cubicBezTo>
                    <a:pt x="7624" y="3219"/>
                    <a:pt x="12463" y="5250"/>
                    <a:pt x="8240" y="9085"/>
                  </a:cubicBezTo>
                  <a:lnTo>
                    <a:pt x="28966" y="7145"/>
                  </a:lnTo>
                  <a:cubicBezTo>
                    <a:pt x="31979" y="3630"/>
                    <a:pt x="29308" y="1188"/>
                    <a:pt x="29308" y="1188"/>
                  </a:cubicBezTo>
                  <a:lnTo>
                    <a:pt x="2086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8"/>
            <p:cNvSpPr/>
            <p:nvPr/>
          </p:nvSpPr>
          <p:spPr>
            <a:xfrm>
              <a:off x="5682749" y="1244598"/>
              <a:ext cx="942194" cy="104709"/>
            </a:xfrm>
            <a:custGeom>
              <a:avLst/>
              <a:gdLst/>
              <a:ahLst/>
              <a:cxnLst/>
              <a:rect l="l" t="t" r="r" b="b"/>
              <a:pathLst>
                <a:path w="29377" h="3265" extrusionOk="0">
                  <a:moveTo>
                    <a:pt x="20863" y="1"/>
                  </a:moveTo>
                  <a:lnTo>
                    <a:pt x="10295" y="936"/>
                  </a:lnTo>
                  <a:lnTo>
                    <a:pt x="1" y="1872"/>
                  </a:lnTo>
                  <a:cubicBezTo>
                    <a:pt x="46" y="1895"/>
                    <a:pt x="92" y="1941"/>
                    <a:pt x="115" y="1964"/>
                  </a:cubicBezTo>
                  <a:lnTo>
                    <a:pt x="7624" y="3219"/>
                  </a:lnTo>
                  <a:cubicBezTo>
                    <a:pt x="7624" y="3219"/>
                    <a:pt x="7670" y="3242"/>
                    <a:pt x="7738" y="3265"/>
                  </a:cubicBezTo>
                  <a:lnTo>
                    <a:pt x="29377" y="1256"/>
                  </a:lnTo>
                  <a:cubicBezTo>
                    <a:pt x="29331" y="1210"/>
                    <a:pt x="29308" y="1188"/>
                    <a:pt x="29308" y="1188"/>
                  </a:cubicBezTo>
                  <a:lnTo>
                    <a:pt x="20863" y="1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8"/>
            <p:cNvSpPr/>
            <p:nvPr/>
          </p:nvSpPr>
          <p:spPr>
            <a:xfrm>
              <a:off x="5682749" y="1282667"/>
              <a:ext cx="942194" cy="66641"/>
            </a:xfrm>
            <a:custGeom>
              <a:avLst/>
              <a:gdLst/>
              <a:ahLst/>
              <a:cxnLst/>
              <a:rect l="l" t="t" r="r" b="b"/>
              <a:pathLst>
                <a:path w="29377" h="2078" extrusionOk="0">
                  <a:moveTo>
                    <a:pt x="29308" y="1"/>
                  </a:moveTo>
                  <a:lnTo>
                    <a:pt x="1" y="685"/>
                  </a:lnTo>
                  <a:cubicBezTo>
                    <a:pt x="46" y="708"/>
                    <a:pt x="92" y="754"/>
                    <a:pt x="115" y="777"/>
                  </a:cubicBezTo>
                  <a:lnTo>
                    <a:pt x="7624" y="2032"/>
                  </a:lnTo>
                  <a:cubicBezTo>
                    <a:pt x="7624" y="2032"/>
                    <a:pt x="7670" y="2055"/>
                    <a:pt x="7738" y="2078"/>
                  </a:cubicBezTo>
                  <a:lnTo>
                    <a:pt x="29377" y="69"/>
                  </a:lnTo>
                  <a:cubicBezTo>
                    <a:pt x="29331" y="23"/>
                    <a:pt x="29308" y="1"/>
                    <a:pt x="29308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8"/>
            <p:cNvSpPr/>
            <p:nvPr/>
          </p:nvSpPr>
          <p:spPr>
            <a:xfrm>
              <a:off x="5989479" y="1336097"/>
              <a:ext cx="671342" cy="144251"/>
            </a:xfrm>
            <a:custGeom>
              <a:avLst/>
              <a:gdLst/>
              <a:ahLst/>
              <a:cxnLst/>
              <a:rect l="l" t="t" r="r" b="b"/>
              <a:pathLst>
                <a:path w="20932" h="4498" extrusionOk="0">
                  <a:moveTo>
                    <a:pt x="20703" y="1"/>
                  </a:moveTo>
                  <a:lnTo>
                    <a:pt x="0" y="1941"/>
                  </a:lnTo>
                  <a:cubicBezTo>
                    <a:pt x="411" y="2580"/>
                    <a:pt x="594" y="3447"/>
                    <a:pt x="69" y="4497"/>
                  </a:cubicBezTo>
                  <a:lnTo>
                    <a:pt x="20497" y="2580"/>
                  </a:lnTo>
                  <a:cubicBezTo>
                    <a:pt x="20931" y="1576"/>
                    <a:pt x="20885" y="686"/>
                    <a:pt x="20703" y="1"/>
                  </a:cubicBez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8"/>
            <p:cNvSpPr/>
            <p:nvPr/>
          </p:nvSpPr>
          <p:spPr>
            <a:xfrm>
              <a:off x="5701767" y="1325129"/>
              <a:ext cx="276754" cy="183761"/>
            </a:xfrm>
            <a:custGeom>
              <a:avLst/>
              <a:gdLst/>
              <a:ahLst/>
              <a:cxnLst/>
              <a:rect l="l" t="t" r="r" b="b"/>
              <a:pathLst>
                <a:path w="8629" h="5730" extrusionOk="0">
                  <a:moveTo>
                    <a:pt x="1" y="0"/>
                  </a:moveTo>
                  <a:lnTo>
                    <a:pt x="1" y="0"/>
                  </a:lnTo>
                  <a:cubicBezTo>
                    <a:pt x="1028" y="1416"/>
                    <a:pt x="594" y="2785"/>
                    <a:pt x="206" y="3515"/>
                  </a:cubicBezTo>
                  <a:lnTo>
                    <a:pt x="7191" y="5730"/>
                  </a:lnTo>
                  <a:cubicBezTo>
                    <a:pt x="7191" y="5730"/>
                    <a:pt x="7944" y="5615"/>
                    <a:pt x="8287" y="3949"/>
                  </a:cubicBezTo>
                  <a:cubicBezTo>
                    <a:pt x="8629" y="2306"/>
                    <a:pt x="7031" y="1507"/>
                    <a:pt x="7031" y="1507"/>
                  </a:cubicBezTo>
                  <a:cubicBezTo>
                    <a:pt x="7031" y="1507"/>
                    <a:pt x="1713" y="411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38"/>
            <p:cNvSpPr/>
            <p:nvPr/>
          </p:nvSpPr>
          <p:spPr>
            <a:xfrm>
              <a:off x="5701767" y="1325129"/>
              <a:ext cx="276754" cy="178630"/>
            </a:xfrm>
            <a:custGeom>
              <a:avLst/>
              <a:gdLst/>
              <a:ahLst/>
              <a:cxnLst/>
              <a:rect l="l" t="t" r="r" b="b"/>
              <a:pathLst>
                <a:path w="8629" h="5570" extrusionOk="0">
                  <a:moveTo>
                    <a:pt x="1" y="0"/>
                  </a:moveTo>
                  <a:cubicBezTo>
                    <a:pt x="115" y="183"/>
                    <a:pt x="229" y="343"/>
                    <a:pt x="321" y="525"/>
                  </a:cubicBezTo>
                  <a:lnTo>
                    <a:pt x="6986" y="2055"/>
                  </a:lnTo>
                  <a:cubicBezTo>
                    <a:pt x="6986" y="2055"/>
                    <a:pt x="8355" y="4063"/>
                    <a:pt x="7488" y="5570"/>
                  </a:cubicBezTo>
                  <a:cubicBezTo>
                    <a:pt x="7739" y="5387"/>
                    <a:pt x="8081" y="4931"/>
                    <a:pt x="8287" y="3949"/>
                  </a:cubicBezTo>
                  <a:cubicBezTo>
                    <a:pt x="8629" y="2306"/>
                    <a:pt x="7031" y="1507"/>
                    <a:pt x="7031" y="1507"/>
                  </a:cubicBezTo>
                  <a:cubicBezTo>
                    <a:pt x="7031" y="1507"/>
                    <a:pt x="1713" y="411"/>
                    <a:pt x="1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38"/>
            <p:cNvSpPr/>
            <p:nvPr/>
          </p:nvSpPr>
          <p:spPr>
            <a:xfrm>
              <a:off x="5714949" y="1347803"/>
              <a:ext cx="175020" cy="39767"/>
            </a:xfrm>
            <a:custGeom>
              <a:avLst/>
              <a:gdLst/>
              <a:ahLst/>
              <a:cxnLst/>
              <a:rect l="l" t="t" r="r" b="b"/>
              <a:pathLst>
                <a:path w="5457" h="1240" extrusionOk="0">
                  <a:moveTo>
                    <a:pt x="1" y="1"/>
                  </a:moveTo>
                  <a:cubicBezTo>
                    <a:pt x="1" y="47"/>
                    <a:pt x="24" y="92"/>
                    <a:pt x="46" y="138"/>
                  </a:cubicBezTo>
                  <a:cubicBezTo>
                    <a:pt x="161" y="184"/>
                    <a:pt x="275" y="206"/>
                    <a:pt x="412" y="229"/>
                  </a:cubicBezTo>
                  <a:cubicBezTo>
                    <a:pt x="1233" y="435"/>
                    <a:pt x="2055" y="640"/>
                    <a:pt x="2055" y="640"/>
                  </a:cubicBezTo>
                  <a:lnTo>
                    <a:pt x="3744" y="960"/>
                  </a:lnTo>
                  <a:cubicBezTo>
                    <a:pt x="4178" y="1028"/>
                    <a:pt x="4589" y="1119"/>
                    <a:pt x="4908" y="1165"/>
                  </a:cubicBezTo>
                  <a:cubicBezTo>
                    <a:pt x="5169" y="1202"/>
                    <a:pt x="5354" y="1240"/>
                    <a:pt x="5425" y="1240"/>
                  </a:cubicBezTo>
                  <a:cubicBezTo>
                    <a:pt x="5442" y="1240"/>
                    <a:pt x="5452" y="1238"/>
                    <a:pt x="5456" y="1234"/>
                  </a:cubicBezTo>
                  <a:cubicBezTo>
                    <a:pt x="5456" y="1211"/>
                    <a:pt x="5251" y="1165"/>
                    <a:pt x="4931" y="1097"/>
                  </a:cubicBezTo>
                  <a:cubicBezTo>
                    <a:pt x="4612" y="1005"/>
                    <a:pt x="4201" y="914"/>
                    <a:pt x="3790" y="823"/>
                  </a:cubicBezTo>
                  <a:cubicBezTo>
                    <a:pt x="2945" y="640"/>
                    <a:pt x="2101" y="435"/>
                    <a:pt x="2101" y="435"/>
                  </a:cubicBezTo>
                  <a:cubicBezTo>
                    <a:pt x="2101" y="435"/>
                    <a:pt x="1279" y="275"/>
                    <a:pt x="434" y="92"/>
                  </a:cubicBezTo>
                  <a:cubicBezTo>
                    <a:pt x="275" y="69"/>
                    <a:pt x="138" y="47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8"/>
            <p:cNvSpPr/>
            <p:nvPr/>
          </p:nvSpPr>
          <p:spPr>
            <a:xfrm>
              <a:off x="5832811" y="1395397"/>
              <a:ext cx="136212" cy="45411"/>
            </a:xfrm>
            <a:custGeom>
              <a:avLst/>
              <a:gdLst/>
              <a:ahLst/>
              <a:cxnLst/>
              <a:rect l="l" t="t" r="r" b="b"/>
              <a:pathLst>
                <a:path w="4247" h="1416" extrusionOk="0">
                  <a:moveTo>
                    <a:pt x="1" y="1"/>
                  </a:moveTo>
                  <a:cubicBezTo>
                    <a:pt x="1" y="23"/>
                    <a:pt x="160" y="92"/>
                    <a:pt x="389" y="183"/>
                  </a:cubicBezTo>
                  <a:cubicBezTo>
                    <a:pt x="640" y="297"/>
                    <a:pt x="959" y="411"/>
                    <a:pt x="1302" y="548"/>
                  </a:cubicBezTo>
                  <a:cubicBezTo>
                    <a:pt x="1941" y="800"/>
                    <a:pt x="2626" y="1005"/>
                    <a:pt x="2626" y="1005"/>
                  </a:cubicBezTo>
                  <a:cubicBezTo>
                    <a:pt x="2626" y="1005"/>
                    <a:pt x="2785" y="1051"/>
                    <a:pt x="3036" y="1142"/>
                  </a:cubicBezTo>
                  <a:cubicBezTo>
                    <a:pt x="3288" y="1210"/>
                    <a:pt x="3630" y="1279"/>
                    <a:pt x="3972" y="1370"/>
                  </a:cubicBezTo>
                  <a:cubicBezTo>
                    <a:pt x="4064" y="1370"/>
                    <a:pt x="4155" y="1393"/>
                    <a:pt x="4246" y="1416"/>
                  </a:cubicBezTo>
                  <a:cubicBezTo>
                    <a:pt x="4246" y="1370"/>
                    <a:pt x="4246" y="1324"/>
                    <a:pt x="4246" y="1302"/>
                  </a:cubicBezTo>
                  <a:cubicBezTo>
                    <a:pt x="4178" y="1279"/>
                    <a:pt x="4086" y="1256"/>
                    <a:pt x="3995" y="1233"/>
                  </a:cubicBezTo>
                  <a:cubicBezTo>
                    <a:pt x="3676" y="1119"/>
                    <a:pt x="3333" y="1028"/>
                    <a:pt x="3082" y="959"/>
                  </a:cubicBezTo>
                  <a:cubicBezTo>
                    <a:pt x="2831" y="868"/>
                    <a:pt x="2671" y="822"/>
                    <a:pt x="2671" y="822"/>
                  </a:cubicBezTo>
                  <a:cubicBezTo>
                    <a:pt x="2671" y="822"/>
                    <a:pt x="2009" y="617"/>
                    <a:pt x="1347" y="411"/>
                  </a:cubicBezTo>
                  <a:cubicBezTo>
                    <a:pt x="1005" y="297"/>
                    <a:pt x="663" y="206"/>
                    <a:pt x="412" y="115"/>
                  </a:cubicBezTo>
                  <a:cubicBezTo>
                    <a:pt x="161" y="46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8"/>
            <p:cNvSpPr/>
            <p:nvPr/>
          </p:nvSpPr>
          <p:spPr>
            <a:xfrm>
              <a:off x="5722293" y="1381478"/>
              <a:ext cx="174250" cy="51472"/>
            </a:xfrm>
            <a:custGeom>
              <a:avLst/>
              <a:gdLst/>
              <a:ahLst/>
              <a:cxnLst/>
              <a:rect l="l" t="t" r="r" b="b"/>
              <a:pathLst>
                <a:path w="5433" h="1605" extrusionOk="0">
                  <a:moveTo>
                    <a:pt x="0" y="1"/>
                  </a:moveTo>
                  <a:cubicBezTo>
                    <a:pt x="0" y="69"/>
                    <a:pt x="0" y="115"/>
                    <a:pt x="0" y="161"/>
                  </a:cubicBezTo>
                  <a:cubicBezTo>
                    <a:pt x="69" y="184"/>
                    <a:pt x="114" y="206"/>
                    <a:pt x="183" y="229"/>
                  </a:cubicBezTo>
                  <a:cubicBezTo>
                    <a:pt x="1050" y="503"/>
                    <a:pt x="1895" y="777"/>
                    <a:pt x="1895" y="777"/>
                  </a:cubicBezTo>
                  <a:cubicBezTo>
                    <a:pt x="1895" y="777"/>
                    <a:pt x="2785" y="1005"/>
                    <a:pt x="3652" y="1234"/>
                  </a:cubicBezTo>
                  <a:cubicBezTo>
                    <a:pt x="4109" y="1325"/>
                    <a:pt x="4542" y="1416"/>
                    <a:pt x="4885" y="1507"/>
                  </a:cubicBezTo>
                  <a:cubicBezTo>
                    <a:pt x="5148" y="1564"/>
                    <a:pt x="5349" y="1605"/>
                    <a:pt x="5412" y="1605"/>
                  </a:cubicBezTo>
                  <a:cubicBezTo>
                    <a:pt x="5425" y="1605"/>
                    <a:pt x="5432" y="1603"/>
                    <a:pt x="5432" y="1599"/>
                  </a:cubicBezTo>
                  <a:cubicBezTo>
                    <a:pt x="5432" y="1576"/>
                    <a:pt x="5227" y="1507"/>
                    <a:pt x="4908" y="1416"/>
                  </a:cubicBezTo>
                  <a:cubicBezTo>
                    <a:pt x="4565" y="1325"/>
                    <a:pt x="4131" y="1211"/>
                    <a:pt x="3698" y="1097"/>
                  </a:cubicBezTo>
                  <a:cubicBezTo>
                    <a:pt x="2830" y="845"/>
                    <a:pt x="1963" y="594"/>
                    <a:pt x="1963" y="594"/>
                  </a:cubicBezTo>
                  <a:cubicBezTo>
                    <a:pt x="1963" y="594"/>
                    <a:pt x="1096" y="343"/>
                    <a:pt x="228" y="92"/>
                  </a:cubicBezTo>
                  <a:cubicBezTo>
                    <a:pt x="160" y="69"/>
                    <a:pt x="69" y="47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8"/>
            <p:cNvSpPr/>
            <p:nvPr/>
          </p:nvSpPr>
          <p:spPr>
            <a:xfrm>
              <a:off x="5772068" y="1429713"/>
              <a:ext cx="142787" cy="39061"/>
            </a:xfrm>
            <a:custGeom>
              <a:avLst/>
              <a:gdLst/>
              <a:ahLst/>
              <a:cxnLst/>
              <a:rect l="l" t="t" r="r" b="b"/>
              <a:pathLst>
                <a:path w="4452" h="1218" extrusionOk="0">
                  <a:moveTo>
                    <a:pt x="32" y="1"/>
                  </a:moveTo>
                  <a:cubicBezTo>
                    <a:pt x="26" y="1"/>
                    <a:pt x="23" y="2"/>
                    <a:pt x="23" y="3"/>
                  </a:cubicBezTo>
                  <a:cubicBezTo>
                    <a:pt x="0" y="26"/>
                    <a:pt x="548" y="209"/>
                    <a:pt x="1096" y="391"/>
                  </a:cubicBezTo>
                  <a:cubicBezTo>
                    <a:pt x="1644" y="597"/>
                    <a:pt x="2191" y="757"/>
                    <a:pt x="2191" y="757"/>
                  </a:cubicBezTo>
                  <a:cubicBezTo>
                    <a:pt x="2191" y="757"/>
                    <a:pt x="2739" y="916"/>
                    <a:pt x="3310" y="1053"/>
                  </a:cubicBezTo>
                  <a:cubicBezTo>
                    <a:pt x="3787" y="1153"/>
                    <a:pt x="4281" y="1218"/>
                    <a:pt x="4401" y="1218"/>
                  </a:cubicBezTo>
                  <a:cubicBezTo>
                    <a:pt x="4419" y="1218"/>
                    <a:pt x="4428" y="1216"/>
                    <a:pt x="4428" y="1213"/>
                  </a:cubicBezTo>
                  <a:cubicBezTo>
                    <a:pt x="4451" y="1190"/>
                    <a:pt x="3880" y="1076"/>
                    <a:pt x="3333" y="916"/>
                  </a:cubicBezTo>
                  <a:cubicBezTo>
                    <a:pt x="2785" y="757"/>
                    <a:pt x="2237" y="574"/>
                    <a:pt x="2237" y="574"/>
                  </a:cubicBezTo>
                  <a:lnTo>
                    <a:pt x="1141" y="254"/>
                  </a:lnTo>
                  <a:cubicBezTo>
                    <a:pt x="634" y="128"/>
                    <a:pt x="108" y="1"/>
                    <a:pt x="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8"/>
            <p:cNvSpPr/>
            <p:nvPr/>
          </p:nvSpPr>
          <p:spPr>
            <a:xfrm>
              <a:off x="6475551" y="1295110"/>
              <a:ext cx="84222" cy="191811"/>
            </a:xfrm>
            <a:custGeom>
              <a:avLst/>
              <a:gdLst/>
              <a:ahLst/>
              <a:cxnLst/>
              <a:rect l="l" t="t" r="r" b="b"/>
              <a:pathLst>
                <a:path w="2626" h="5981" extrusionOk="0">
                  <a:moveTo>
                    <a:pt x="1279" y="1"/>
                  </a:moveTo>
                  <a:lnTo>
                    <a:pt x="822" y="46"/>
                  </a:lnTo>
                  <a:cubicBezTo>
                    <a:pt x="982" y="274"/>
                    <a:pt x="2557" y="2899"/>
                    <a:pt x="0" y="5981"/>
                  </a:cubicBezTo>
                  <a:lnTo>
                    <a:pt x="548" y="5935"/>
                  </a:lnTo>
                  <a:cubicBezTo>
                    <a:pt x="2625" y="3150"/>
                    <a:pt x="1621" y="685"/>
                    <a:pt x="12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38"/>
            <p:cNvSpPr/>
            <p:nvPr/>
          </p:nvSpPr>
          <p:spPr>
            <a:xfrm>
              <a:off x="6519457" y="1290716"/>
              <a:ext cx="84960" cy="191811"/>
            </a:xfrm>
            <a:custGeom>
              <a:avLst/>
              <a:gdLst/>
              <a:ahLst/>
              <a:cxnLst/>
              <a:rect l="l" t="t" r="r" b="b"/>
              <a:pathLst>
                <a:path w="2649" h="5981" extrusionOk="0">
                  <a:moveTo>
                    <a:pt x="1279" y="1"/>
                  </a:moveTo>
                  <a:lnTo>
                    <a:pt x="845" y="46"/>
                  </a:lnTo>
                  <a:cubicBezTo>
                    <a:pt x="1005" y="297"/>
                    <a:pt x="2557" y="2922"/>
                    <a:pt x="1" y="5981"/>
                  </a:cubicBezTo>
                  <a:lnTo>
                    <a:pt x="549" y="5935"/>
                  </a:lnTo>
                  <a:cubicBezTo>
                    <a:pt x="2649" y="3151"/>
                    <a:pt x="1644" y="708"/>
                    <a:pt x="12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38"/>
            <p:cNvSpPr/>
            <p:nvPr/>
          </p:nvSpPr>
          <p:spPr>
            <a:xfrm>
              <a:off x="6061222" y="1333916"/>
              <a:ext cx="84928" cy="191811"/>
            </a:xfrm>
            <a:custGeom>
              <a:avLst/>
              <a:gdLst/>
              <a:ahLst/>
              <a:cxnLst/>
              <a:rect l="l" t="t" r="r" b="b"/>
              <a:pathLst>
                <a:path w="2648" h="5981" extrusionOk="0">
                  <a:moveTo>
                    <a:pt x="1278" y="0"/>
                  </a:moveTo>
                  <a:lnTo>
                    <a:pt x="845" y="23"/>
                  </a:lnTo>
                  <a:cubicBezTo>
                    <a:pt x="1004" y="274"/>
                    <a:pt x="2557" y="2899"/>
                    <a:pt x="0" y="5981"/>
                  </a:cubicBezTo>
                  <a:lnTo>
                    <a:pt x="548" y="5912"/>
                  </a:lnTo>
                  <a:cubicBezTo>
                    <a:pt x="2648" y="3150"/>
                    <a:pt x="1644" y="685"/>
                    <a:pt x="12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38"/>
            <p:cNvSpPr/>
            <p:nvPr/>
          </p:nvSpPr>
          <p:spPr>
            <a:xfrm>
              <a:off x="6016547" y="1337572"/>
              <a:ext cx="84960" cy="191811"/>
            </a:xfrm>
            <a:custGeom>
              <a:avLst/>
              <a:gdLst/>
              <a:ahLst/>
              <a:cxnLst/>
              <a:rect l="l" t="t" r="r" b="b"/>
              <a:pathLst>
                <a:path w="2649" h="5981" extrusionOk="0">
                  <a:moveTo>
                    <a:pt x="1279" y="0"/>
                  </a:moveTo>
                  <a:lnTo>
                    <a:pt x="845" y="46"/>
                  </a:lnTo>
                  <a:cubicBezTo>
                    <a:pt x="1005" y="297"/>
                    <a:pt x="2557" y="2922"/>
                    <a:pt x="1" y="5981"/>
                  </a:cubicBezTo>
                  <a:lnTo>
                    <a:pt x="571" y="5935"/>
                  </a:lnTo>
                  <a:cubicBezTo>
                    <a:pt x="2649" y="3150"/>
                    <a:pt x="1644" y="708"/>
                    <a:pt x="12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38"/>
            <p:cNvSpPr/>
            <p:nvPr/>
          </p:nvSpPr>
          <p:spPr>
            <a:xfrm>
              <a:off x="5592693" y="1074044"/>
              <a:ext cx="1024941" cy="291356"/>
            </a:xfrm>
            <a:custGeom>
              <a:avLst/>
              <a:gdLst/>
              <a:ahLst/>
              <a:cxnLst/>
              <a:rect l="l" t="t" r="r" b="b"/>
              <a:pathLst>
                <a:path w="31957" h="9085" extrusionOk="0">
                  <a:moveTo>
                    <a:pt x="20840" y="0"/>
                  </a:moveTo>
                  <a:lnTo>
                    <a:pt x="1" y="1872"/>
                  </a:lnTo>
                  <a:cubicBezTo>
                    <a:pt x="2443" y="4155"/>
                    <a:pt x="435" y="6574"/>
                    <a:pt x="435" y="6574"/>
                  </a:cubicBezTo>
                  <a:lnTo>
                    <a:pt x="8218" y="9085"/>
                  </a:lnTo>
                  <a:lnTo>
                    <a:pt x="28966" y="7145"/>
                  </a:lnTo>
                  <a:cubicBezTo>
                    <a:pt x="31956" y="3630"/>
                    <a:pt x="29309" y="1187"/>
                    <a:pt x="29309" y="1187"/>
                  </a:cubicBezTo>
                  <a:lnTo>
                    <a:pt x="2084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38"/>
            <p:cNvSpPr/>
            <p:nvPr/>
          </p:nvSpPr>
          <p:spPr>
            <a:xfrm>
              <a:off x="5592693" y="1074044"/>
              <a:ext cx="1024941" cy="291356"/>
            </a:xfrm>
            <a:custGeom>
              <a:avLst/>
              <a:gdLst/>
              <a:ahLst/>
              <a:cxnLst/>
              <a:rect l="l" t="t" r="r" b="b"/>
              <a:pathLst>
                <a:path w="31957" h="9085" extrusionOk="0">
                  <a:moveTo>
                    <a:pt x="20840" y="0"/>
                  </a:moveTo>
                  <a:lnTo>
                    <a:pt x="10272" y="936"/>
                  </a:lnTo>
                  <a:lnTo>
                    <a:pt x="1" y="1872"/>
                  </a:lnTo>
                  <a:cubicBezTo>
                    <a:pt x="24" y="1895"/>
                    <a:pt x="69" y="1940"/>
                    <a:pt x="115" y="1963"/>
                  </a:cubicBezTo>
                  <a:lnTo>
                    <a:pt x="7602" y="3219"/>
                  </a:lnTo>
                  <a:cubicBezTo>
                    <a:pt x="7602" y="3219"/>
                    <a:pt x="12441" y="5250"/>
                    <a:pt x="8218" y="9085"/>
                  </a:cubicBezTo>
                  <a:lnTo>
                    <a:pt x="28966" y="7145"/>
                  </a:lnTo>
                  <a:cubicBezTo>
                    <a:pt x="31956" y="3630"/>
                    <a:pt x="29309" y="1187"/>
                    <a:pt x="29309" y="1187"/>
                  </a:cubicBezTo>
                  <a:lnTo>
                    <a:pt x="208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38"/>
            <p:cNvSpPr/>
            <p:nvPr/>
          </p:nvSpPr>
          <p:spPr>
            <a:xfrm>
              <a:off x="5592693" y="1074044"/>
              <a:ext cx="941488" cy="104709"/>
            </a:xfrm>
            <a:custGeom>
              <a:avLst/>
              <a:gdLst/>
              <a:ahLst/>
              <a:cxnLst/>
              <a:rect l="l" t="t" r="r" b="b"/>
              <a:pathLst>
                <a:path w="29355" h="3265" extrusionOk="0">
                  <a:moveTo>
                    <a:pt x="20840" y="0"/>
                  </a:moveTo>
                  <a:lnTo>
                    <a:pt x="10272" y="936"/>
                  </a:lnTo>
                  <a:lnTo>
                    <a:pt x="1" y="1872"/>
                  </a:lnTo>
                  <a:cubicBezTo>
                    <a:pt x="24" y="1895"/>
                    <a:pt x="69" y="1940"/>
                    <a:pt x="115" y="1963"/>
                  </a:cubicBezTo>
                  <a:lnTo>
                    <a:pt x="7602" y="3219"/>
                  </a:lnTo>
                  <a:cubicBezTo>
                    <a:pt x="7602" y="3219"/>
                    <a:pt x="7647" y="3242"/>
                    <a:pt x="7716" y="3264"/>
                  </a:cubicBezTo>
                  <a:lnTo>
                    <a:pt x="29354" y="1256"/>
                  </a:lnTo>
                  <a:cubicBezTo>
                    <a:pt x="29332" y="1210"/>
                    <a:pt x="29309" y="1187"/>
                    <a:pt x="29309" y="1187"/>
                  </a:cubicBezTo>
                  <a:lnTo>
                    <a:pt x="20840" y="0"/>
                  </a:ln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38"/>
            <p:cNvSpPr/>
            <p:nvPr/>
          </p:nvSpPr>
          <p:spPr>
            <a:xfrm>
              <a:off x="5592693" y="1112112"/>
              <a:ext cx="941488" cy="66641"/>
            </a:xfrm>
            <a:custGeom>
              <a:avLst/>
              <a:gdLst/>
              <a:ahLst/>
              <a:cxnLst/>
              <a:rect l="l" t="t" r="r" b="b"/>
              <a:pathLst>
                <a:path w="29355" h="2078" extrusionOk="0">
                  <a:moveTo>
                    <a:pt x="29309" y="0"/>
                  </a:moveTo>
                  <a:lnTo>
                    <a:pt x="1" y="685"/>
                  </a:lnTo>
                  <a:cubicBezTo>
                    <a:pt x="24" y="708"/>
                    <a:pt x="69" y="753"/>
                    <a:pt x="115" y="776"/>
                  </a:cubicBezTo>
                  <a:lnTo>
                    <a:pt x="7602" y="2032"/>
                  </a:lnTo>
                  <a:cubicBezTo>
                    <a:pt x="7602" y="2032"/>
                    <a:pt x="7647" y="2055"/>
                    <a:pt x="7716" y="2077"/>
                  </a:cubicBezTo>
                  <a:lnTo>
                    <a:pt x="29354" y="69"/>
                  </a:lnTo>
                  <a:cubicBezTo>
                    <a:pt x="29332" y="23"/>
                    <a:pt x="29309" y="0"/>
                    <a:pt x="29309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38"/>
            <p:cNvSpPr/>
            <p:nvPr/>
          </p:nvSpPr>
          <p:spPr>
            <a:xfrm>
              <a:off x="5898685" y="1165543"/>
              <a:ext cx="671342" cy="144251"/>
            </a:xfrm>
            <a:custGeom>
              <a:avLst/>
              <a:gdLst/>
              <a:ahLst/>
              <a:cxnLst/>
              <a:rect l="l" t="t" r="r" b="b"/>
              <a:pathLst>
                <a:path w="20932" h="4498" extrusionOk="0">
                  <a:moveTo>
                    <a:pt x="20704" y="1"/>
                  </a:moveTo>
                  <a:lnTo>
                    <a:pt x="1" y="1941"/>
                  </a:lnTo>
                  <a:cubicBezTo>
                    <a:pt x="412" y="2580"/>
                    <a:pt x="594" y="3447"/>
                    <a:pt x="92" y="4497"/>
                  </a:cubicBezTo>
                  <a:lnTo>
                    <a:pt x="20498" y="2580"/>
                  </a:lnTo>
                  <a:cubicBezTo>
                    <a:pt x="20932" y="1575"/>
                    <a:pt x="20909" y="685"/>
                    <a:pt x="20704" y="1"/>
                  </a:cubicBez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38"/>
            <p:cNvSpPr/>
            <p:nvPr/>
          </p:nvSpPr>
          <p:spPr>
            <a:xfrm>
              <a:off x="5611006" y="1154575"/>
              <a:ext cx="276754" cy="183761"/>
            </a:xfrm>
            <a:custGeom>
              <a:avLst/>
              <a:gdLst/>
              <a:ahLst/>
              <a:cxnLst/>
              <a:rect l="l" t="t" r="r" b="b"/>
              <a:pathLst>
                <a:path w="8629" h="5730" extrusionOk="0">
                  <a:moveTo>
                    <a:pt x="1" y="0"/>
                  </a:moveTo>
                  <a:cubicBezTo>
                    <a:pt x="1028" y="1415"/>
                    <a:pt x="594" y="2785"/>
                    <a:pt x="206" y="3515"/>
                  </a:cubicBezTo>
                  <a:lnTo>
                    <a:pt x="7191" y="5729"/>
                  </a:lnTo>
                  <a:cubicBezTo>
                    <a:pt x="7191" y="5729"/>
                    <a:pt x="7944" y="5615"/>
                    <a:pt x="8286" y="3949"/>
                  </a:cubicBezTo>
                  <a:cubicBezTo>
                    <a:pt x="8629" y="2305"/>
                    <a:pt x="7031" y="1507"/>
                    <a:pt x="7031" y="1507"/>
                  </a:cubicBezTo>
                  <a:cubicBezTo>
                    <a:pt x="7031" y="1507"/>
                    <a:pt x="1713" y="411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38"/>
            <p:cNvSpPr/>
            <p:nvPr/>
          </p:nvSpPr>
          <p:spPr>
            <a:xfrm>
              <a:off x="5611006" y="1154575"/>
              <a:ext cx="276754" cy="178630"/>
            </a:xfrm>
            <a:custGeom>
              <a:avLst/>
              <a:gdLst/>
              <a:ahLst/>
              <a:cxnLst/>
              <a:rect l="l" t="t" r="r" b="b"/>
              <a:pathLst>
                <a:path w="8629" h="5570" extrusionOk="0">
                  <a:moveTo>
                    <a:pt x="1" y="0"/>
                  </a:moveTo>
                  <a:lnTo>
                    <a:pt x="1" y="0"/>
                  </a:lnTo>
                  <a:cubicBezTo>
                    <a:pt x="138" y="183"/>
                    <a:pt x="229" y="343"/>
                    <a:pt x="320" y="525"/>
                  </a:cubicBezTo>
                  <a:lnTo>
                    <a:pt x="6985" y="2054"/>
                  </a:lnTo>
                  <a:cubicBezTo>
                    <a:pt x="6985" y="2054"/>
                    <a:pt x="8355" y="4063"/>
                    <a:pt x="7487" y="5569"/>
                  </a:cubicBezTo>
                  <a:cubicBezTo>
                    <a:pt x="7738" y="5387"/>
                    <a:pt x="8081" y="4930"/>
                    <a:pt x="8286" y="3949"/>
                  </a:cubicBezTo>
                  <a:cubicBezTo>
                    <a:pt x="8629" y="2305"/>
                    <a:pt x="7031" y="1507"/>
                    <a:pt x="7031" y="1507"/>
                  </a:cubicBezTo>
                  <a:cubicBezTo>
                    <a:pt x="7031" y="1507"/>
                    <a:pt x="1713" y="411"/>
                    <a:pt x="1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38"/>
            <p:cNvSpPr/>
            <p:nvPr/>
          </p:nvSpPr>
          <p:spPr>
            <a:xfrm>
              <a:off x="5624187" y="1177249"/>
              <a:ext cx="174988" cy="39767"/>
            </a:xfrm>
            <a:custGeom>
              <a:avLst/>
              <a:gdLst/>
              <a:ahLst/>
              <a:cxnLst/>
              <a:rect l="l" t="t" r="r" b="b"/>
              <a:pathLst>
                <a:path w="5456" h="1240" extrusionOk="0">
                  <a:moveTo>
                    <a:pt x="0" y="1"/>
                  </a:moveTo>
                  <a:cubicBezTo>
                    <a:pt x="23" y="46"/>
                    <a:pt x="23" y="92"/>
                    <a:pt x="46" y="138"/>
                  </a:cubicBezTo>
                  <a:cubicBezTo>
                    <a:pt x="160" y="183"/>
                    <a:pt x="297" y="206"/>
                    <a:pt x="411" y="229"/>
                  </a:cubicBezTo>
                  <a:cubicBezTo>
                    <a:pt x="1233" y="434"/>
                    <a:pt x="2055" y="640"/>
                    <a:pt x="2055" y="640"/>
                  </a:cubicBezTo>
                  <a:lnTo>
                    <a:pt x="3744" y="959"/>
                  </a:lnTo>
                  <a:cubicBezTo>
                    <a:pt x="4178" y="1028"/>
                    <a:pt x="4588" y="1119"/>
                    <a:pt x="4908" y="1165"/>
                  </a:cubicBezTo>
                  <a:cubicBezTo>
                    <a:pt x="5169" y="1202"/>
                    <a:pt x="5369" y="1239"/>
                    <a:pt x="5434" y="1239"/>
                  </a:cubicBezTo>
                  <a:cubicBezTo>
                    <a:pt x="5448" y="1239"/>
                    <a:pt x="5456" y="1237"/>
                    <a:pt x="5456" y="1233"/>
                  </a:cubicBezTo>
                  <a:cubicBezTo>
                    <a:pt x="5456" y="1210"/>
                    <a:pt x="5250" y="1165"/>
                    <a:pt x="4931" y="1096"/>
                  </a:cubicBezTo>
                  <a:cubicBezTo>
                    <a:pt x="4611" y="1005"/>
                    <a:pt x="4200" y="914"/>
                    <a:pt x="3789" y="822"/>
                  </a:cubicBezTo>
                  <a:cubicBezTo>
                    <a:pt x="2945" y="640"/>
                    <a:pt x="2100" y="434"/>
                    <a:pt x="2100" y="434"/>
                  </a:cubicBezTo>
                  <a:cubicBezTo>
                    <a:pt x="2100" y="434"/>
                    <a:pt x="1279" y="275"/>
                    <a:pt x="434" y="92"/>
                  </a:cubicBezTo>
                  <a:cubicBezTo>
                    <a:pt x="297" y="69"/>
                    <a:pt x="137" y="46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38"/>
            <p:cNvSpPr/>
            <p:nvPr/>
          </p:nvSpPr>
          <p:spPr>
            <a:xfrm>
              <a:off x="5742049" y="1224842"/>
              <a:ext cx="136180" cy="45411"/>
            </a:xfrm>
            <a:custGeom>
              <a:avLst/>
              <a:gdLst/>
              <a:ahLst/>
              <a:cxnLst/>
              <a:rect l="l" t="t" r="r" b="b"/>
              <a:pathLst>
                <a:path w="4246" h="1416" extrusionOk="0">
                  <a:moveTo>
                    <a:pt x="0" y="0"/>
                  </a:moveTo>
                  <a:cubicBezTo>
                    <a:pt x="0" y="23"/>
                    <a:pt x="160" y="92"/>
                    <a:pt x="388" y="183"/>
                  </a:cubicBezTo>
                  <a:cubicBezTo>
                    <a:pt x="639" y="297"/>
                    <a:pt x="959" y="411"/>
                    <a:pt x="1301" y="548"/>
                  </a:cubicBezTo>
                  <a:cubicBezTo>
                    <a:pt x="1941" y="799"/>
                    <a:pt x="2625" y="1005"/>
                    <a:pt x="2625" y="1005"/>
                  </a:cubicBezTo>
                  <a:cubicBezTo>
                    <a:pt x="2625" y="1005"/>
                    <a:pt x="2785" y="1050"/>
                    <a:pt x="3036" y="1142"/>
                  </a:cubicBezTo>
                  <a:cubicBezTo>
                    <a:pt x="3287" y="1210"/>
                    <a:pt x="3630" y="1279"/>
                    <a:pt x="3972" y="1370"/>
                  </a:cubicBezTo>
                  <a:cubicBezTo>
                    <a:pt x="4063" y="1370"/>
                    <a:pt x="4155" y="1393"/>
                    <a:pt x="4246" y="1416"/>
                  </a:cubicBezTo>
                  <a:cubicBezTo>
                    <a:pt x="4246" y="1370"/>
                    <a:pt x="4246" y="1324"/>
                    <a:pt x="4246" y="1301"/>
                  </a:cubicBezTo>
                  <a:cubicBezTo>
                    <a:pt x="4177" y="1279"/>
                    <a:pt x="4086" y="1256"/>
                    <a:pt x="4018" y="1233"/>
                  </a:cubicBezTo>
                  <a:cubicBezTo>
                    <a:pt x="3675" y="1119"/>
                    <a:pt x="3333" y="1027"/>
                    <a:pt x="3082" y="959"/>
                  </a:cubicBezTo>
                  <a:cubicBezTo>
                    <a:pt x="2854" y="868"/>
                    <a:pt x="2671" y="822"/>
                    <a:pt x="2671" y="822"/>
                  </a:cubicBezTo>
                  <a:cubicBezTo>
                    <a:pt x="2671" y="822"/>
                    <a:pt x="2009" y="617"/>
                    <a:pt x="1347" y="411"/>
                  </a:cubicBezTo>
                  <a:cubicBezTo>
                    <a:pt x="1005" y="297"/>
                    <a:pt x="685" y="206"/>
                    <a:pt x="434" y="114"/>
                  </a:cubicBezTo>
                  <a:cubicBezTo>
                    <a:pt x="183" y="46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38"/>
            <p:cNvSpPr/>
            <p:nvPr/>
          </p:nvSpPr>
          <p:spPr>
            <a:xfrm>
              <a:off x="5631499" y="1210924"/>
              <a:ext cx="174988" cy="51472"/>
            </a:xfrm>
            <a:custGeom>
              <a:avLst/>
              <a:gdLst/>
              <a:ahLst/>
              <a:cxnLst/>
              <a:rect l="l" t="t" r="r" b="b"/>
              <a:pathLst>
                <a:path w="5456" h="1605" extrusionOk="0">
                  <a:moveTo>
                    <a:pt x="1" y="1"/>
                  </a:moveTo>
                  <a:cubicBezTo>
                    <a:pt x="1" y="69"/>
                    <a:pt x="1" y="115"/>
                    <a:pt x="1" y="160"/>
                  </a:cubicBezTo>
                  <a:cubicBezTo>
                    <a:pt x="69" y="183"/>
                    <a:pt x="138" y="206"/>
                    <a:pt x="183" y="229"/>
                  </a:cubicBezTo>
                  <a:cubicBezTo>
                    <a:pt x="1051" y="503"/>
                    <a:pt x="1918" y="777"/>
                    <a:pt x="1918" y="777"/>
                  </a:cubicBezTo>
                  <a:cubicBezTo>
                    <a:pt x="1918" y="777"/>
                    <a:pt x="2785" y="1005"/>
                    <a:pt x="3676" y="1233"/>
                  </a:cubicBezTo>
                  <a:cubicBezTo>
                    <a:pt x="4109" y="1325"/>
                    <a:pt x="4543" y="1416"/>
                    <a:pt x="4885" y="1507"/>
                  </a:cubicBezTo>
                  <a:cubicBezTo>
                    <a:pt x="5148" y="1563"/>
                    <a:pt x="5349" y="1604"/>
                    <a:pt x="5412" y="1604"/>
                  </a:cubicBezTo>
                  <a:cubicBezTo>
                    <a:pt x="5426" y="1604"/>
                    <a:pt x="5433" y="1602"/>
                    <a:pt x="5433" y="1598"/>
                  </a:cubicBezTo>
                  <a:cubicBezTo>
                    <a:pt x="5456" y="1576"/>
                    <a:pt x="5228" y="1507"/>
                    <a:pt x="4908" y="1416"/>
                  </a:cubicBezTo>
                  <a:cubicBezTo>
                    <a:pt x="4566" y="1325"/>
                    <a:pt x="4132" y="1210"/>
                    <a:pt x="3698" y="1096"/>
                  </a:cubicBezTo>
                  <a:cubicBezTo>
                    <a:pt x="2831" y="845"/>
                    <a:pt x="1964" y="594"/>
                    <a:pt x="1964" y="594"/>
                  </a:cubicBezTo>
                  <a:cubicBezTo>
                    <a:pt x="1964" y="594"/>
                    <a:pt x="1096" y="343"/>
                    <a:pt x="229" y="92"/>
                  </a:cubicBezTo>
                  <a:cubicBezTo>
                    <a:pt x="161" y="69"/>
                    <a:pt x="69" y="4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38"/>
            <p:cNvSpPr/>
            <p:nvPr/>
          </p:nvSpPr>
          <p:spPr>
            <a:xfrm>
              <a:off x="5682012" y="1259158"/>
              <a:ext cx="142049" cy="39061"/>
            </a:xfrm>
            <a:custGeom>
              <a:avLst/>
              <a:gdLst/>
              <a:ahLst/>
              <a:cxnLst/>
              <a:rect l="l" t="t" r="r" b="b"/>
              <a:pathLst>
                <a:path w="4429" h="1218" extrusionOk="0">
                  <a:moveTo>
                    <a:pt x="10" y="1"/>
                  </a:moveTo>
                  <a:cubicBezTo>
                    <a:pt x="4" y="1"/>
                    <a:pt x="1" y="1"/>
                    <a:pt x="1" y="3"/>
                  </a:cubicBezTo>
                  <a:cubicBezTo>
                    <a:pt x="1" y="26"/>
                    <a:pt x="526" y="209"/>
                    <a:pt x="1073" y="391"/>
                  </a:cubicBezTo>
                  <a:cubicBezTo>
                    <a:pt x="1621" y="597"/>
                    <a:pt x="2169" y="756"/>
                    <a:pt x="2169" y="756"/>
                  </a:cubicBezTo>
                  <a:cubicBezTo>
                    <a:pt x="2169" y="756"/>
                    <a:pt x="2717" y="916"/>
                    <a:pt x="3288" y="1053"/>
                  </a:cubicBezTo>
                  <a:cubicBezTo>
                    <a:pt x="3765" y="1152"/>
                    <a:pt x="4259" y="1217"/>
                    <a:pt x="4394" y="1217"/>
                  </a:cubicBezTo>
                  <a:cubicBezTo>
                    <a:pt x="4414" y="1217"/>
                    <a:pt x="4426" y="1216"/>
                    <a:pt x="4429" y="1213"/>
                  </a:cubicBezTo>
                  <a:cubicBezTo>
                    <a:pt x="4429" y="1190"/>
                    <a:pt x="3858" y="1076"/>
                    <a:pt x="3310" y="916"/>
                  </a:cubicBezTo>
                  <a:cubicBezTo>
                    <a:pt x="2763" y="756"/>
                    <a:pt x="2238" y="574"/>
                    <a:pt x="2238" y="574"/>
                  </a:cubicBezTo>
                  <a:lnTo>
                    <a:pt x="1119" y="254"/>
                  </a:lnTo>
                  <a:cubicBezTo>
                    <a:pt x="612" y="127"/>
                    <a:pt x="85" y="1"/>
                    <a:pt x="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38"/>
            <p:cNvSpPr/>
            <p:nvPr/>
          </p:nvSpPr>
          <p:spPr>
            <a:xfrm>
              <a:off x="6384757" y="1124556"/>
              <a:ext cx="84960" cy="191811"/>
            </a:xfrm>
            <a:custGeom>
              <a:avLst/>
              <a:gdLst/>
              <a:ahLst/>
              <a:cxnLst/>
              <a:rect l="l" t="t" r="r" b="b"/>
              <a:pathLst>
                <a:path w="2649" h="5981" extrusionOk="0">
                  <a:moveTo>
                    <a:pt x="1279" y="0"/>
                  </a:moveTo>
                  <a:lnTo>
                    <a:pt x="846" y="46"/>
                  </a:lnTo>
                  <a:cubicBezTo>
                    <a:pt x="982" y="274"/>
                    <a:pt x="2557" y="2899"/>
                    <a:pt x="1" y="5981"/>
                  </a:cubicBezTo>
                  <a:lnTo>
                    <a:pt x="549" y="5935"/>
                  </a:lnTo>
                  <a:cubicBezTo>
                    <a:pt x="2649" y="3150"/>
                    <a:pt x="1644" y="685"/>
                    <a:pt x="1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38"/>
            <p:cNvSpPr/>
            <p:nvPr/>
          </p:nvSpPr>
          <p:spPr>
            <a:xfrm>
              <a:off x="6428695" y="1120162"/>
              <a:ext cx="84960" cy="191811"/>
            </a:xfrm>
            <a:custGeom>
              <a:avLst/>
              <a:gdLst/>
              <a:ahLst/>
              <a:cxnLst/>
              <a:rect l="l" t="t" r="r" b="b"/>
              <a:pathLst>
                <a:path w="2649" h="5981" extrusionOk="0">
                  <a:moveTo>
                    <a:pt x="1279" y="0"/>
                  </a:moveTo>
                  <a:lnTo>
                    <a:pt x="845" y="46"/>
                  </a:lnTo>
                  <a:cubicBezTo>
                    <a:pt x="1005" y="297"/>
                    <a:pt x="2557" y="2922"/>
                    <a:pt x="0" y="5981"/>
                  </a:cubicBezTo>
                  <a:lnTo>
                    <a:pt x="571" y="5935"/>
                  </a:lnTo>
                  <a:cubicBezTo>
                    <a:pt x="2648" y="3150"/>
                    <a:pt x="1644" y="708"/>
                    <a:pt x="1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38"/>
            <p:cNvSpPr/>
            <p:nvPr/>
          </p:nvSpPr>
          <p:spPr>
            <a:xfrm>
              <a:off x="5970429" y="1163362"/>
              <a:ext cx="84960" cy="191811"/>
            </a:xfrm>
            <a:custGeom>
              <a:avLst/>
              <a:gdLst/>
              <a:ahLst/>
              <a:cxnLst/>
              <a:rect l="l" t="t" r="r" b="b"/>
              <a:pathLst>
                <a:path w="2649" h="5981" extrusionOk="0">
                  <a:moveTo>
                    <a:pt x="1279" y="0"/>
                  </a:moveTo>
                  <a:lnTo>
                    <a:pt x="845" y="23"/>
                  </a:lnTo>
                  <a:cubicBezTo>
                    <a:pt x="1005" y="274"/>
                    <a:pt x="2557" y="2899"/>
                    <a:pt x="1" y="5980"/>
                  </a:cubicBezTo>
                  <a:lnTo>
                    <a:pt x="549" y="5912"/>
                  </a:lnTo>
                  <a:cubicBezTo>
                    <a:pt x="2649" y="3150"/>
                    <a:pt x="1644" y="685"/>
                    <a:pt x="1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38"/>
            <p:cNvSpPr/>
            <p:nvPr/>
          </p:nvSpPr>
          <p:spPr>
            <a:xfrm>
              <a:off x="5926523" y="1167018"/>
              <a:ext cx="84222" cy="191811"/>
            </a:xfrm>
            <a:custGeom>
              <a:avLst/>
              <a:gdLst/>
              <a:ahLst/>
              <a:cxnLst/>
              <a:rect l="l" t="t" r="r" b="b"/>
              <a:pathLst>
                <a:path w="2626" h="5981" extrusionOk="0">
                  <a:moveTo>
                    <a:pt x="1279" y="0"/>
                  </a:moveTo>
                  <a:lnTo>
                    <a:pt x="822" y="46"/>
                  </a:lnTo>
                  <a:cubicBezTo>
                    <a:pt x="982" y="297"/>
                    <a:pt x="2557" y="2922"/>
                    <a:pt x="0" y="5980"/>
                  </a:cubicBezTo>
                  <a:lnTo>
                    <a:pt x="548" y="5935"/>
                  </a:lnTo>
                  <a:cubicBezTo>
                    <a:pt x="2625" y="3150"/>
                    <a:pt x="1621" y="708"/>
                    <a:pt x="1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38"/>
            <p:cNvSpPr/>
            <p:nvPr/>
          </p:nvSpPr>
          <p:spPr>
            <a:xfrm>
              <a:off x="6203972" y="992680"/>
              <a:ext cx="122998" cy="132834"/>
            </a:xfrm>
            <a:custGeom>
              <a:avLst/>
              <a:gdLst/>
              <a:ahLst/>
              <a:cxnLst/>
              <a:rect l="l" t="t" r="r" b="b"/>
              <a:pathLst>
                <a:path w="3835" h="4142" extrusionOk="0">
                  <a:moveTo>
                    <a:pt x="2699" y="0"/>
                  </a:moveTo>
                  <a:cubicBezTo>
                    <a:pt x="1444" y="0"/>
                    <a:pt x="0" y="1259"/>
                    <a:pt x="0" y="1259"/>
                  </a:cubicBezTo>
                  <a:cubicBezTo>
                    <a:pt x="0" y="1259"/>
                    <a:pt x="2080" y="4141"/>
                    <a:pt x="2947" y="4141"/>
                  </a:cubicBezTo>
                  <a:cubicBezTo>
                    <a:pt x="2970" y="4141"/>
                    <a:pt x="2992" y="4139"/>
                    <a:pt x="3013" y="4135"/>
                  </a:cubicBezTo>
                  <a:cubicBezTo>
                    <a:pt x="3835" y="3975"/>
                    <a:pt x="3104" y="49"/>
                    <a:pt x="3104" y="49"/>
                  </a:cubicBezTo>
                  <a:cubicBezTo>
                    <a:pt x="2973" y="15"/>
                    <a:pt x="2837" y="0"/>
                    <a:pt x="2699" y="0"/>
                  </a:cubicBezTo>
                  <a:close/>
                </a:path>
              </a:pathLst>
            </a:custGeom>
            <a:solidFill>
              <a:srgbClr val="BF0C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38"/>
            <p:cNvSpPr/>
            <p:nvPr/>
          </p:nvSpPr>
          <p:spPr>
            <a:xfrm>
              <a:off x="6203972" y="992680"/>
              <a:ext cx="107635" cy="132834"/>
            </a:xfrm>
            <a:custGeom>
              <a:avLst/>
              <a:gdLst/>
              <a:ahLst/>
              <a:cxnLst/>
              <a:rect l="l" t="t" r="r" b="b"/>
              <a:pathLst>
                <a:path w="3356" h="4142" extrusionOk="0">
                  <a:moveTo>
                    <a:pt x="2699" y="0"/>
                  </a:moveTo>
                  <a:cubicBezTo>
                    <a:pt x="1444" y="0"/>
                    <a:pt x="0" y="1259"/>
                    <a:pt x="0" y="1259"/>
                  </a:cubicBezTo>
                  <a:cubicBezTo>
                    <a:pt x="0" y="1259"/>
                    <a:pt x="2080" y="4141"/>
                    <a:pt x="2947" y="4141"/>
                  </a:cubicBezTo>
                  <a:cubicBezTo>
                    <a:pt x="2970" y="4141"/>
                    <a:pt x="2992" y="4139"/>
                    <a:pt x="3013" y="4135"/>
                  </a:cubicBezTo>
                  <a:cubicBezTo>
                    <a:pt x="3196" y="4089"/>
                    <a:pt x="3310" y="3884"/>
                    <a:pt x="3355" y="3564"/>
                  </a:cubicBezTo>
                  <a:cubicBezTo>
                    <a:pt x="1598" y="3291"/>
                    <a:pt x="1507" y="643"/>
                    <a:pt x="3127" y="186"/>
                  </a:cubicBezTo>
                  <a:cubicBezTo>
                    <a:pt x="3104" y="95"/>
                    <a:pt x="3104" y="49"/>
                    <a:pt x="3104" y="49"/>
                  </a:cubicBezTo>
                  <a:cubicBezTo>
                    <a:pt x="2973" y="15"/>
                    <a:pt x="2837" y="0"/>
                    <a:pt x="2699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38"/>
            <p:cNvSpPr/>
            <p:nvPr/>
          </p:nvSpPr>
          <p:spPr>
            <a:xfrm>
              <a:off x="6285946" y="559880"/>
              <a:ext cx="57025" cy="36881"/>
            </a:xfrm>
            <a:custGeom>
              <a:avLst/>
              <a:gdLst/>
              <a:ahLst/>
              <a:cxnLst/>
              <a:rect l="l" t="t" r="r" b="b"/>
              <a:pathLst>
                <a:path w="1778" h="1150" extrusionOk="0">
                  <a:moveTo>
                    <a:pt x="814" y="0"/>
                  </a:moveTo>
                  <a:cubicBezTo>
                    <a:pt x="494" y="0"/>
                    <a:pt x="184" y="140"/>
                    <a:pt x="115" y="306"/>
                  </a:cubicBezTo>
                  <a:cubicBezTo>
                    <a:pt x="1" y="580"/>
                    <a:pt x="799" y="945"/>
                    <a:pt x="799" y="945"/>
                  </a:cubicBezTo>
                  <a:cubicBezTo>
                    <a:pt x="1042" y="1090"/>
                    <a:pt x="1223" y="1149"/>
                    <a:pt x="1354" y="1149"/>
                  </a:cubicBezTo>
                  <a:cubicBezTo>
                    <a:pt x="1778" y="1149"/>
                    <a:pt x="1672" y="528"/>
                    <a:pt x="1393" y="214"/>
                  </a:cubicBezTo>
                  <a:cubicBezTo>
                    <a:pt x="1239" y="61"/>
                    <a:pt x="1024" y="0"/>
                    <a:pt x="8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38"/>
            <p:cNvSpPr/>
            <p:nvPr/>
          </p:nvSpPr>
          <p:spPr>
            <a:xfrm>
              <a:off x="6174690" y="566455"/>
              <a:ext cx="207477" cy="128472"/>
            </a:xfrm>
            <a:custGeom>
              <a:avLst/>
              <a:gdLst/>
              <a:ahLst/>
              <a:cxnLst/>
              <a:rect l="l" t="t" r="r" b="b"/>
              <a:pathLst>
                <a:path w="6469" h="4006" extrusionOk="0">
                  <a:moveTo>
                    <a:pt x="2976" y="0"/>
                  </a:moveTo>
                  <a:cubicBezTo>
                    <a:pt x="1768" y="0"/>
                    <a:pt x="560" y="603"/>
                    <a:pt x="342" y="1242"/>
                  </a:cubicBezTo>
                  <a:cubicBezTo>
                    <a:pt x="0" y="2269"/>
                    <a:pt x="2945" y="3410"/>
                    <a:pt x="2945" y="3410"/>
                  </a:cubicBezTo>
                  <a:cubicBezTo>
                    <a:pt x="3763" y="3832"/>
                    <a:pt x="4381" y="4006"/>
                    <a:pt x="4835" y="4006"/>
                  </a:cubicBezTo>
                  <a:cubicBezTo>
                    <a:pt x="6468" y="4006"/>
                    <a:pt x="5952" y="1748"/>
                    <a:pt x="4862" y="694"/>
                  </a:cubicBezTo>
                  <a:cubicBezTo>
                    <a:pt x="4356" y="197"/>
                    <a:pt x="3666" y="0"/>
                    <a:pt x="29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38"/>
            <p:cNvSpPr/>
            <p:nvPr/>
          </p:nvSpPr>
          <p:spPr>
            <a:xfrm>
              <a:off x="6174690" y="566743"/>
              <a:ext cx="188169" cy="128120"/>
            </a:xfrm>
            <a:custGeom>
              <a:avLst/>
              <a:gdLst/>
              <a:ahLst/>
              <a:cxnLst/>
              <a:rect l="l" t="t" r="r" b="b"/>
              <a:pathLst>
                <a:path w="5867" h="3995" extrusionOk="0">
                  <a:moveTo>
                    <a:pt x="2625" y="0"/>
                  </a:moveTo>
                  <a:lnTo>
                    <a:pt x="2625" y="0"/>
                  </a:lnTo>
                  <a:cubicBezTo>
                    <a:pt x="1529" y="115"/>
                    <a:pt x="525" y="662"/>
                    <a:pt x="342" y="1233"/>
                  </a:cubicBezTo>
                  <a:cubicBezTo>
                    <a:pt x="0" y="2260"/>
                    <a:pt x="2945" y="3401"/>
                    <a:pt x="2945" y="3401"/>
                  </a:cubicBezTo>
                  <a:cubicBezTo>
                    <a:pt x="3766" y="3822"/>
                    <a:pt x="4383" y="3994"/>
                    <a:pt x="4835" y="3994"/>
                  </a:cubicBezTo>
                  <a:cubicBezTo>
                    <a:pt x="5464" y="3994"/>
                    <a:pt x="5773" y="3661"/>
                    <a:pt x="5866" y="3196"/>
                  </a:cubicBezTo>
                  <a:lnTo>
                    <a:pt x="5866" y="3196"/>
                  </a:lnTo>
                  <a:cubicBezTo>
                    <a:pt x="5800" y="3207"/>
                    <a:pt x="5729" y="3213"/>
                    <a:pt x="5652" y="3213"/>
                  </a:cubicBezTo>
                  <a:cubicBezTo>
                    <a:pt x="5251" y="3213"/>
                    <a:pt x="4703" y="3058"/>
                    <a:pt x="3995" y="2694"/>
                  </a:cubicBezTo>
                  <a:cubicBezTo>
                    <a:pt x="3995" y="2694"/>
                    <a:pt x="1415" y="1690"/>
                    <a:pt x="1712" y="799"/>
                  </a:cubicBezTo>
                  <a:cubicBezTo>
                    <a:pt x="1803" y="503"/>
                    <a:pt x="2146" y="206"/>
                    <a:pt x="2625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38"/>
            <p:cNvSpPr/>
            <p:nvPr/>
          </p:nvSpPr>
          <p:spPr>
            <a:xfrm>
              <a:off x="5911866" y="620911"/>
              <a:ext cx="451003" cy="438493"/>
            </a:xfrm>
            <a:custGeom>
              <a:avLst/>
              <a:gdLst/>
              <a:ahLst/>
              <a:cxnLst/>
              <a:rect l="l" t="t" r="r" b="b"/>
              <a:pathLst>
                <a:path w="14062" h="13673" extrusionOk="0">
                  <a:moveTo>
                    <a:pt x="7236" y="1"/>
                  </a:moveTo>
                  <a:cubicBezTo>
                    <a:pt x="3447" y="1"/>
                    <a:pt x="1" y="3196"/>
                    <a:pt x="1" y="6962"/>
                  </a:cubicBezTo>
                  <a:cubicBezTo>
                    <a:pt x="1" y="10751"/>
                    <a:pt x="3447" y="13673"/>
                    <a:pt x="7236" y="13673"/>
                  </a:cubicBezTo>
                  <a:cubicBezTo>
                    <a:pt x="11003" y="13673"/>
                    <a:pt x="14061" y="10614"/>
                    <a:pt x="14061" y="6848"/>
                  </a:cubicBezTo>
                  <a:cubicBezTo>
                    <a:pt x="14061" y="3059"/>
                    <a:pt x="11003" y="1"/>
                    <a:pt x="72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38"/>
            <p:cNvSpPr/>
            <p:nvPr/>
          </p:nvSpPr>
          <p:spPr>
            <a:xfrm>
              <a:off x="5911866" y="620911"/>
              <a:ext cx="379995" cy="438493"/>
            </a:xfrm>
            <a:custGeom>
              <a:avLst/>
              <a:gdLst/>
              <a:ahLst/>
              <a:cxnLst/>
              <a:rect l="l" t="t" r="r" b="b"/>
              <a:pathLst>
                <a:path w="11848" h="13673" extrusionOk="0">
                  <a:moveTo>
                    <a:pt x="7236" y="1"/>
                  </a:moveTo>
                  <a:cubicBezTo>
                    <a:pt x="3447" y="1"/>
                    <a:pt x="1" y="3196"/>
                    <a:pt x="1" y="6962"/>
                  </a:cubicBezTo>
                  <a:cubicBezTo>
                    <a:pt x="1" y="10751"/>
                    <a:pt x="3447" y="13673"/>
                    <a:pt x="7236" y="13673"/>
                  </a:cubicBezTo>
                  <a:cubicBezTo>
                    <a:pt x="8789" y="13673"/>
                    <a:pt x="10204" y="13171"/>
                    <a:pt x="11368" y="12303"/>
                  </a:cubicBezTo>
                  <a:lnTo>
                    <a:pt x="11368" y="12303"/>
                  </a:lnTo>
                  <a:cubicBezTo>
                    <a:pt x="10478" y="12783"/>
                    <a:pt x="9473" y="13034"/>
                    <a:pt x="8423" y="13034"/>
                  </a:cubicBezTo>
                  <a:cubicBezTo>
                    <a:pt x="5022" y="13034"/>
                    <a:pt x="1918" y="10409"/>
                    <a:pt x="1918" y="7008"/>
                  </a:cubicBezTo>
                  <a:cubicBezTo>
                    <a:pt x="1918" y="3607"/>
                    <a:pt x="5022" y="754"/>
                    <a:pt x="8423" y="754"/>
                  </a:cubicBezTo>
                  <a:cubicBezTo>
                    <a:pt x="9679" y="754"/>
                    <a:pt x="10866" y="1142"/>
                    <a:pt x="11847" y="1781"/>
                  </a:cubicBezTo>
                  <a:cubicBezTo>
                    <a:pt x="10637" y="685"/>
                    <a:pt x="9017" y="1"/>
                    <a:pt x="7236" y="1"/>
                  </a:cubicBezTo>
                  <a:close/>
                </a:path>
              </a:pathLst>
            </a:custGeom>
            <a:solidFill>
              <a:srgbClr val="00C0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38"/>
            <p:cNvSpPr/>
            <p:nvPr/>
          </p:nvSpPr>
          <p:spPr>
            <a:xfrm>
              <a:off x="5932360" y="932033"/>
              <a:ext cx="344106" cy="127382"/>
            </a:xfrm>
            <a:custGeom>
              <a:avLst/>
              <a:gdLst/>
              <a:ahLst/>
              <a:cxnLst/>
              <a:rect l="l" t="t" r="r" b="b"/>
              <a:pathLst>
                <a:path w="10729" h="3972" extrusionOk="0">
                  <a:moveTo>
                    <a:pt x="1" y="0"/>
                  </a:moveTo>
                  <a:cubicBezTo>
                    <a:pt x="1188" y="2374"/>
                    <a:pt x="3790" y="3972"/>
                    <a:pt x="6597" y="3972"/>
                  </a:cubicBezTo>
                  <a:cubicBezTo>
                    <a:pt x="8150" y="3972"/>
                    <a:pt x="9565" y="3470"/>
                    <a:pt x="10729" y="2602"/>
                  </a:cubicBezTo>
                  <a:lnTo>
                    <a:pt x="10729" y="2602"/>
                  </a:lnTo>
                  <a:cubicBezTo>
                    <a:pt x="9839" y="3082"/>
                    <a:pt x="8834" y="3333"/>
                    <a:pt x="7784" y="3333"/>
                  </a:cubicBezTo>
                  <a:cubicBezTo>
                    <a:pt x="5342" y="3333"/>
                    <a:pt x="3082" y="1986"/>
                    <a:pt x="1987" y="0"/>
                  </a:cubicBezTo>
                  <a:close/>
                </a:path>
              </a:pathLst>
            </a:custGeom>
            <a:solidFill>
              <a:srgbClr val="00C0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8"/>
            <p:cNvSpPr/>
            <p:nvPr/>
          </p:nvSpPr>
          <p:spPr>
            <a:xfrm>
              <a:off x="5959460" y="620911"/>
              <a:ext cx="332399" cy="92265"/>
            </a:xfrm>
            <a:custGeom>
              <a:avLst/>
              <a:gdLst/>
              <a:ahLst/>
              <a:cxnLst/>
              <a:rect l="l" t="t" r="r" b="b"/>
              <a:pathLst>
                <a:path w="10364" h="2877" extrusionOk="0">
                  <a:moveTo>
                    <a:pt x="5752" y="1"/>
                  </a:moveTo>
                  <a:cubicBezTo>
                    <a:pt x="3493" y="1"/>
                    <a:pt x="1347" y="1142"/>
                    <a:pt x="0" y="2876"/>
                  </a:cubicBezTo>
                  <a:lnTo>
                    <a:pt x="2146" y="2876"/>
                  </a:lnTo>
                  <a:cubicBezTo>
                    <a:pt x="3356" y="1575"/>
                    <a:pt x="5113" y="754"/>
                    <a:pt x="6939" y="754"/>
                  </a:cubicBezTo>
                  <a:cubicBezTo>
                    <a:pt x="8195" y="754"/>
                    <a:pt x="9382" y="1142"/>
                    <a:pt x="10363" y="1781"/>
                  </a:cubicBezTo>
                  <a:cubicBezTo>
                    <a:pt x="9153" y="685"/>
                    <a:pt x="7533" y="1"/>
                    <a:pt x="5752" y="1"/>
                  </a:cubicBezTo>
                  <a:close/>
                </a:path>
              </a:pathLst>
            </a:custGeom>
            <a:solidFill>
              <a:srgbClr val="00C0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8"/>
            <p:cNvSpPr/>
            <p:nvPr/>
          </p:nvSpPr>
          <p:spPr>
            <a:xfrm>
              <a:off x="5911866" y="791465"/>
              <a:ext cx="69597" cy="77641"/>
            </a:xfrm>
            <a:custGeom>
              <a:avLst/>
              <a:gdLst/>
              <a:ahLst/>
              <a:cxnLst/>
              <a:rect l="l" t="t" r="r" b="b"/>
              <a:pathLst>
                <a:path w="2170" h="2421" extrusionOk="0">
                  <a:moveTo>
                    <a:pt x="229" y="1"/>
                  </a:moveTo>
                  <a:cubicBezTo>
                    <a:pt x="92" y="526"/>
                    <a:pt x="1" y="1074"/>
                    <a:pt x="1" y="1644"/>
                  </a:cubicBezTo>
                  <a:cubicBezTo>
                    <a:pt x="1" y="1895"/>
                    <a:pt x="24" y="2169"/>
                    <a:pt x="46" y="2420"/>
                  </a:cubicBezTo>
                  <a:lnTo>
                    <a:pt x="1964" y="2420"/>
                  </a:lnTo>
                  <a:cubicBezTo>
                    <a:pt x="1941" y="2169"/>
                    <a:pt x="1918" y="1941"/>
                    <a:pt x="1918" y="1690"/>
                  </a:cubicBezTo>
                  <a:cubicBezTo>
                    <a:pt x="1918" y="1096"/>
                    <a:pt x="2009" y="549"/>
                    <a:pt x="2169" y="1"/>
                  </a:cubicBezTo>
                  <a:close/>
                </a:path>
              </a:pathLst>
            </a:custGeom>
            <a:solidFill>
              <a:srgbClr val="00C0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8"/>
            <p:cNvSpPr/>
            <p:nvPr/>
          </p:nvSpPr>
          <p:spPr>
            <a:xfrm>
              <a:off x="6003366" y="668505"/>
              <a:ext cx="345581" cy="344079"/>
            </a:xfrm>
            <a:custGeom>
              <a:avLst/>
              <a:gdLst/>
              <a:ahLst/>
              <a:cxnLst/>
              <a:rect l="l" t="t" r="r" b="b"/>
              <a:pathLst>
                <a:path w="10775" h="10729" extrusionOk="0">
                  <a:moveTo>
                    <a:pt x="5388" y="0"/>
                  </a:moveTo>
                  <a:cubicBezTo>
                    <a:pt x="2420" y="0"/>
                    <a:pt x="1" y="2397"/>
                    <a:pt x="1" y="5364"/>
                  </a:cubicBezTo>
                  <a:cubicBezTo>
                    <a:pt x="1" y="8309"/>
                    <a:pt x="2420" y="10728"/>
                    <a:pt x="5388" y="10728"/>
                  </a:cubicBezTo>
                  <a:cubicBezTo>
                    <a:pt x="8355" y="10728"/>
                    <a:pt x="10775" y="8309"/>
                    <a:pt x="10775" y="5364"/>
                  </a:cubicBezTo>
                  <a:cubicBezTo>
                    <a:pt x="10775" y="2397"/>
                    <a:pt x="8355" y="0"/>
                    <a:pt x="53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8"/>
            <p:cNvSpPr/>
            <p:nvPr/>
          </p:nvSpPr>
          <p:spPr>
            <a:xfrm>
              <a:off x="6003366" y="693392"/>
              <a:ext cx="345581" cy="319193"/>
            </a:xfrm>
            <a:custGeom>
              <a:avLst/>
              <a:gdLst/>
              <a:ahLst/>
              <a:cxnLst/>
              <a:rect l="l" t="t" r="r" b="b"/>
              <a:pathLst>
                <a:path w="10775" h="995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028" y="936"/>
                    <a:pt x="1" y="2648"/>
                    <a:pt x="1" y="4588"/>
                  </a:cubicBezTo>
                  <a:cubicBezTo>
                    <a:pt x="1" y="7533"/>
                    <a:pt x="2420" y="9952"/>
                    <a:pt x="5388" y="9952"/>
                  </a:cubicBezTo>
                  <a:cubicBezTo>
                    <a:pt x="8355" y="9952"/>
                    <a:pt x="10775" y="7533"/>
                    <a:pt x="10775" y="4588"/>
                  </a:cubicBezTo>
                  <a:cubicBezTo>
                    <a:pt x="10775" y="4497"/>
                    <a:pt x="10775" y="4428"/>
                    <a:pt x="10775" y="4360"/>
                  </a:cubicBezTo>
                  <a:cubicBezTo>
                    <a:pt x="10158" y="6254"/>
                    <a:pt x="8378" y="7624"/>
                    <a:pt x="6278" y="7624"/>
                  </a:cubicBezTo>
                  <a:cubicBezTo>
                    <a:pt x="3676" y="7624"/>
                    <a:pt x="1553" y="5501"/>
                    <a:pt x="1553" y="2922"/>
                  </a:cubicBezTo>
                  <a:cubicBezTo>
                    <a:pt x="1553" y="1826"/>
                    <a:pt x="1941" y="799"/>
                    <a:pt x="2580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38"/>
            <p:cNvSpPr/>
            <p:nvPr/>
          </p:nvSpPr>
          <p:spPr>
            <a:xfrm>
              <a:off x="6128572" y="668505"/>
              <a:ext cx="220370" cy="342604"/>
            </a:xfrm>
            <a:custGeom>
              <a:avLst/>
              <a:gdLst/>
              <a:ahLst/>
              <a:cxnLst/>
              <a:rect l="l" t="t" r="r" b="b"/>
              <a:pathLst>
                <a:path w="6871" h="10683" extrusionOk="0">
                  <a:moveTo>
                    <a:pt x="1484" y="0"/>
                  </a:moveTo>
                  <a:cubicBezTo>
                    <a:pt x="982" y="0"/>
                    <a:pt x="479" y="69"/>
                    <a:pt x="0" y="206"/>
                  </a:cubicBezTo>
                  <a:cubicBezTo>
                    <a:pt x="228" y="160"/>
                    <a:pt x="434" y="160"/>
                    <a:pt x="639" y="160"/>
                  </a:cubicBezTo>
                  <a:cubicBezTo>
                    <a:pt x="3629" y="160"/>
                    <a:pt x="6049" y="2557"/>
                    <a:pt x="6049" y="5524"/>
                  </a:cubicBezTo>
                  <a:cubicBezTo>
                    <a:pt x="6049" y="7966"/>
                    <a:pt x="4383" y="10043"/>
                    <a:pt x="2123" y="10682"/>
                  </a:cubicBezTo>
                  <a:cubicBezTo>
                    <a:pt x="4793" y="10363"/>
                    <a:pt x="6871" y="8103"/>
                    <a:pt x="6871" y="5364"/>
                  </a:cubicBezTo>
                  <a:cubicBezTo>
                    <a:pt x="6871" y="2397"/>
                    <a:pt x="4451" y="0"/>
                    <a:pt x="14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8"/>
            <p:cNvSpPr/>
            <p:nvPr/>
          </p:nvSpPr>
          <p:spPr>
            <a:xfrm>
              <a:off x="6128572" y="668505"/>
              <a:ext cx="177906" cy="58592"/>
            </a:xfrm>
            <a:custGeom>
              <a:avLst/>
              <a:gdLst/>
              <a:ahLst/>
              <a:cxnLst/>
              <a:rect l="l" t="t" r="r" b="b"/>
              <a:pathLst>
                <a:path w="5547" h="1827" extrusionOk="0">
                  <a:moveTo>
                    <a:pt x="1484" y="0"/>
                  </a:moveTo>
                  <a:cubicBezTo>
                    <a:pt x="982" y="0"/>
                    <a:pt x="479" y="69"/>
                    <a:pt x="0" y="206"/>
                  </a:cubicBezTo>
                  <a:cubicBezTo>
                    <a:pt x="228" y="160"/>
                    <a:pt x="434" y="160"/>
                    <a:pt x="639" y="160"/>
                  </a:cubicBezTo>
                  <a:cubicBezTo>
                    <a:pt x="2191" y="160"/>
                    <a:pt x="3561" y="799"/>
                    <a:pt x="4542" y="1826"/>
                  </a:cubicBezTo>
                  <a:lnTo>
                    <a:pt x="5547" y="1826"/>
                  </a:lnTo>
                  <a:cubicBezTo>
                    <a:pt x="4542" y="708"/>
                    <a:pt x="3104" y="0"/>
                    <a:pt x="1484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8"/>
            <p:cNvSpPr/>
            <p:nvPr/>
          </p:nvSpPr>
          <p:spPr>
            <a:xfrm>
              <a:off x="6314489" y="793678"/>
              <a:ext cx="34446" cy="71773"/>
            </a:xfrm>
            <a:custGeom>
              <a:avLst/>
              <a:gdLst/>
              <a:ahLst/>
              <a:cxnLst/>
              <a:rect l="l" t="t" r="r" b="b"/>
              <a:pathLst>
                <a:path w="1074" h="2238" extrusionOk="0">
                  <a:moveTo>
                    <a:pt x="1" y="0"/>
                  </a:moveTo>
                  <a:cubicBezTo>
                    <a:pt x="161" y="502"/>
                    <a:pt x="252" y="1050"/>
                    <a:pt x="252" y="1621"/>
                  </a:cubicBezTo>
                  <a:cubicBezTo>
                    <a:pt x="252" y="1826"/>
                    <a:pt x="229" y="2032"/>
                    <a:pt x="206" y="2237"/>
                  </a:cubicBezTo>
                  <a:lnTo>
                    <a:pt x="1028" y="2237"/>
                  </a:lnTo>
                  <a:cubicBezTo>
                    <a:pt x="1051" y="1986"/>
                    <a:pt x="1074" y="1712"/>
                    <a:pt x="1074" y="1461"/>
                  </a:cubicBezTo>
                  <a:cubicBezTo>
                    <a:pt x="1074" y="936"/>
                    <a:pt x="1005" y="457"/>
                    <a:pt x="868" y="0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38"/>
            <p:cNvSpPr/>
            <p:nvPr/>
          </p:nvSpPr>
          <p:spPr>
            <a:xfrm>
              <a:off x="6155640" y="705836"/>
              <a:ext cx="26396" cy="115676"/>
            </a:xfrm>
            <a:custGeom>
              <a:avLst/>
              <a:gdLst/>
              <a:ahLst/>
              <a:cxnLst/>
              <a:rect l="l" t="t" r="r" b="b"/>
              <a:pathLst>
                <a:path w="823" h="3607" extrusionOk="0">
                  <a:moveTo>
                    <a:pt x="160" y="0"/>
                  </a:moveTo>
                  <a:cubicBezTo>
                    <a:pt x="160" y="0"/>
                    <a:pt x="1" y="3447"/>
                    <a:pt x="1" y="3607"/>
                  </a:cubicBezTo>
                  <a:lnTo>
                    <a:pt x="822" y="3607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38"/>
            <p:cNvSpPr/>
            <p:nvPr/>
          </p:nvSpPr>
          <p:spPr>
            <a:xfrm>
              <a:off x="6179084" y="826615"/>
              <a:ext cx="115686" cy="26394"/>
            </a:xfrm>
            <a:custGeom>
              <a:avLst/>
              <a:gdLst/>
              <a:ahLst/>
              <a:cxnLst/>
              <a:rect l="l" t="t" r="r" b="b"/>
              <a:pathLst>
                <a:path w="3607" h="823" extrusionOk="0">
                  <a:moveTo>
                    <a:pt x="0" y="0"/>
                  </a:moveTo>
                  <a:lnTo>
                    <a:pt x="0" y="822"/>
                  </a:lnTo>
                  <a:lnTo>
                    <a:pt x="3606" y="160"/>
                  </a:lnTo>
                  <a:cubicBezTo>
                    <a:pt x="3606" y="160"/>
                    <a:pt x="160" y="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38"/>
            <p:cNvSpPr/>
            <p:nvPr/>
          </p:nvSpPr>
          <p:spPr>
            <a:xfrm>
              <a:off x="6146853" y="816353"/>
              <a:ext cx="45415" cy="45443"/>
            </a:xfrm>
            <a:custGeom>
              <a:avLst/>
              <a:gdLst/>
              <a:ahLst/>
              <a:cxnLst/>
              <a:rect l="l" t="t" r="r" b="b"/>
              <a:pathLst>
                <a:path w="1416" h="1417" extrusionOk="0">
                  <a:moveTo>
                    <a:pt x="708" y="1"/>
                  </a:moveTo>
                  <a:cubicBezTo>
                    <a:pt x="320" y="1"/>
                    <a:pt x="1" y="320"/>
                    <a:pt x="1" y="708"/>
                  </a:cubicBezTo>
                  <a:cubicBezTo>
                    <a:pt x="1" y="1096"/>
                    <a:pt x="320" y="1416"/>
                    <a:pt x="708" y="1416"/>
                  </a:cubicBezTo>
                  <a:cubicBezTo>
                    <a:pt x="1096" y="1416"/>
                    <a:pt x="1416" y="1096"/>
                    <a:pt x="1416" y="708"/>
                  </a:cubicBezTo>
                  <a:cubicBezTo>
                    <a:pt x="1416" y="320"/>
                    <a:pt x="1096" y="1"/>
                    <a:pt x="7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38"/>
            <p:cNvSpPr/>
            <p:nvPr/>
          </p:nvSpPr>
          <p:spPr>
            <a:xfrm>
              <a:off x="6160772" y="822959"/>
              <a:ext cx="24920" cy="24918"/>
            </a:xfrm>
            <a:custGeom>
              <a:avLst/>
              <a:gdLst/>
              <a:ahLst/>
              <a:cxnLst/>
              <a:rect l="l" t="t" r="r" b="b"/>
              <a:pathLst>
                <a:path w="777" h="777" extrusionOk="0">
                  <a:moveTo>
                    <a:pt x="388" y="0"/>
                  </a:moveTo>
                  <a:cubicBezTo>
                    <a:pt x="183" y="0"/>
                    <a:pt x="0" y="183"/>
                    <a:pt x="0" y="388"/>
                  </a:cubicBezTo>
                  <a:cubicBezTo>
                    <a:pt x="0" y="594"/>
                    <a:pt x="183" y="776"/>
                    <a:pt x="388" y="776"/>
                  </a:cubicBezTo>
                  <a:cubicBezTo>
                    <a:pt x="594" y="776"/>
                    <a:pt x="776" y="594"/>
                    <a:pt x="776" y="388"/>
                  </a:cubicBezTo>
                  <a:cubicBezTo>
                    <a:pt x="776" y="183"/>
                    <a:pt x="594" y="0"/>
                    <a:pt x="3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38"/>
            <p:cNvSpPr/>
            <p:nvPr/>
          </p:nvSpPr>
          <p:spPr>
            <a:xfrm>
              <a:off x="5944098" y="627486"/>
              <a:ext cx="146443" cy="108365"/>
            </a:xfrm>
            <a:custGeom>
              <a:avLst/>
              <a:gdLst/>
              <a:ahLst/>
              <a:cxnLst/>
              <a:rect l="l" t="t" r="r" b="b"/>
              <a:pathLst>
                <a:path w="4566" h="3379" extrusionOk="0">
                  <a:moveTo>
                    <a:pt x="4565" y="1"/>
                  </a:moveTo>
                  <a:cubicBezTo>
                    <a:pt x="2671" y="480"/>
                    <a:pt x="1004" y="1713"/>
                    <a:pt x="0" y="3333"/>
                  </a:cubicBezTo>
                  <a:cubicBezTo>
                    <a:pt x="83" y="3365"/>
                    <a:pt x="176" y="3379"/>
                    <a:pt x="275" y="3379"/>
                  </a:cubicBezTo>
                  <a:cubicBezTo>
                    <a:pt x="1270" y="3379"/>
                    <a:pt x="2967" y="1964"/>
                    <a:pt x="2967" y="1964"/>
                  </a:cubicBezTo>
                  <a:cubicBezTo>
                    <a:pt x="3013" y="1918"/>
                    <a:pt x="3082" y="1873"/>
                    <a:pt x="3127" y="1850"/>
                  </a:cubicBezTo>
                  <a:cubicBezTo>
                    <a:pt x="3150" y="1827"/>
                    <a:pt x="3150" y="1827"/>
                    <a:pt x="3173" y="1804"/>
                  </a:cubicBezTo>
                  <a:cubicBezTo>
                    <a:pt x="3219" y="1781"/>
                    <a:pt x="3241" y="1758"/>
                    <a:pt x="3287" y="1736"/>
                  </a:cubicBezTo>
                  <a:cubicBezTo>
                    <a:pt x="3310" y="1713"/>
                    <a:pt x="3310" y="1713"/>
                    <a:pt x="3333" y="1690"/>
                  </a:cubicBezTo>
                  <a:cubicBezTo>
                    <a:pt x="3355" y="1667"/>
                    <a:pt x="3401" y="1644"/>
                    <a:pt x="3424" y="1622"/>
                  </a:cubicBezTo>
                  <a:cubicBezTo>
                    <a:pt x="3447" y="1599"/>
                    <a:pt x="3470" y="1599"/>
                    <a:pt x="3470" y="1576"/>
                  </a:cubicBezTo>
                  <a:cubicBezTo>
                    <a:pt x="3515" y="1553"/>
                    <a:pt x="3538" y="1530"/>
                    <a:pt x="3561" y="1507"/>
                  </a:cubicBezTo>
                  <a:cubicBezTo>
                    <a:pt x="3584" y="1507"/>
                    <a:pt x="3584" y="1485"/>
                    <a:pt x="3607" y="1462"/>
                  </a:cubicBezTo>
                  <a:cubicBezTo>
                    <a:pt x="3629" y="1439"/>
                    <a:pt x="3652" y="1439"/>
                    <a:pt x="3675" y="1416"/>
                  </a:cubicBezTo>
                  <a:cubicBezTo>
                    <a:pt x="3698" y="1393"/>
                    <a:pt x="3721" y="1370"/>
                    <a:pt x="3721" y="1370"/>
                  </a:cubicBezTo>
                  <a:cubicBezTo>
                    <a:pt x="3743" y="1348"/>
                    <a:pt x="3766" y="1325"/>
                    <a:pt x="3789" y="1302"/>
                  </a:cubicBezTo>
                  <a:cubicBezTo>
                    <a:pt x="3812" y="1302"/>
                    <a:pt x="3835" y="1279"/>
                    <a:pt x="3835" y="1256"/>
                  </a:cubicBezTo>
                  <a:cubicBezTo>
                    <a:pt x="3858" y="1234"/>
                    <a:pt x="3880" y="1234"/>
                    <a:pt x="3903" y="1211"/>
                  </a:cubicBezTo>
                  <a:cubicBezTo>
                    <a:pt x="3926" y="1188"/>
                    <a:pt x="3926" y="1165"/>
                    <a:pt x="3949" y="1165"/>
                  </a:cubicBezTo>
                  <a:cubicBezTo>
                    <a:pt x="3972" y="1142"/>
                    <a:pt x="3972" y="1119"/>
                    <a:pt x="3995" y="1097"/>
                  </a:cubicBezTo>
                  <a:cubicBezTo>
                    <a:pt x="4017" y="1097"/>
                    <a:pt x="4017" y="1074"/>
                    <a:pt x="4040" y="1074"/>
                  </a:cubicBezTo>
                  <a:cubicBezTo>
                    <a:pt x="4040" y="1051"/>
                    <a:pt x="4040" y="1051"/>
                    <a:pt x="4040" y="1051"/>
                  </a:cubicBezTo>
                  <a:lnTo>
                    <a:pt x="4063" y="1051"/>
                  </a:lnTo>
                  <a:cubicBezTo>
                    <a:pt x="4063" y="1028"/>
                    <a:pt x="4086" y="1028"/>
                    <a:pt x="4086" y="1005"/>
                  </a:cubicBezTo>
                  <a:cubicBezTo>
                    <a:pt x="4109" y="1005"/>
                    <a:pt x="4109" y="982"/>
                    <a:pt x="4132" y="960"/>
                  </a:cubicBezTo>
                  <a:cubicBezTo>
                    <a:pt x="4132" y="937"/>
                    <a:pt x="4154" y="937"/>
                    <a:pt x="4177" y="914"/>
                  </a:cubicBezTo>
                  <a:cubicBezTo>
                    <a:pt x="4177" y="891"/>
                    <a:pt x="4177" y="891"/>
                    <a:pt x="4200" y="868"/>
                  </a:cubicBezTo>
                  <a:cubicBezTo>
                    <a:pt x="4223" y="845"/>
                    <a:pt x="4223" y="845"/>
                    <a:pt x="4246" y="823"/>
                  </a:cubicBezTo>
                  <a:cubicBezTo>
                    <a:pt x="4246" y="800"/>
                    <a:pt x="4268" y="800"/>
                    <a:pt x="4268" y="777"/>
                  </a:cubicBezTo>
                  <a:cubicBezTo>
                    <a:pt x="4268" y="754"/>
                    <a:pt x="4291" y="754"/>
                    <a:pt x="4314" y="731"/>
                  </a:cubicBezTo>
                  <a:cubicBezTo>
                    <a:pt x="4314" y="709"/>
                    <a:pt x="4314" y="709"/>
                    <a:pt x="4337" y="686"/>
                  </a:cubicBezTo>
                  <a:cubicBezTo>
                    <a:pt x="4337" y="663"/>
                    <a:pt x="4360" y="663"/>
                    <a:pt x="4360" y="640"/>
                  </a:cubicBezTo>
                  <a:cubicBezTo>
                    <a:pt x="4360" y="617"/>
                    <a:pt x="4383" y="617"/>
                    <a:pt x="4383" y="594"/>
                  </a:cubicBezTo>
                  <a:cubicBezTo>
                    <a:pt x="4383" y="572"/>
                    <a:pt x="4405" y="572"/>
                    <a:pt x="4405" y="549"/>
                  </a:cubicBezTo>
                  <a:cubicBezTo>
                    <a:pt x="4405" y="526"/>
                    <a:pt x="4428" y="526"/>
                    <a:pt x="4428" y="503"/>
                  </a:cubicBezTo>
                  <a:cubicBezTo>
                    <a:pt x="4428" y="503"/>
                    <a:pt x="4451" y="480"/>
                    <a:pt x="4451" y="457"/>
                  </a:cubicBezTo>
                  <a:cubicBezTo>
                    <a:pt x="4451" y="457"/>
                    <a:pt x="4451" y="435"/>
                    <a:pt x="4474" y="435"/>
                  </a:cubicBezTo>
                  <a:cubicBezTo>
                    <a:pt x="4474" y="412"/>
                    <a:pt x="4474" y="389"/>
                    <a:pt x="4474" y="389"/>
                  </a:cubicBezTo>
                  <a:cubicBezTo>
                    <a:pt x="4497" y="366"/>
                    <a:pt x="4497" y="366"/>
                    <a:pt x="4497" y="343"/>
                  </a:cubicBezTo>
                  <a:cubicBezTo>
                    <a:pt x="4497" y="320"/>
                    <a:pt x="4497" y="320"/>
                    <a:pt x="4520" y="298"/>
                  </a:cubicBezTo>
                  <a:cubicBezTo>
                    <a:pt x="4520" y="298"/>
                    <a:pt x="4520" y="275"/>
                    <a:pt x="4520" y="275"/>
                  </a:cubicBezTo>
                  <a:cubicBezTo>
                    <a:pt x="4520" y="252"/>
                    <a:pt x="4520" y="229"/>
                    <a:pt x="4542" y="206"/>
                  </a:cubicBezTo>
                  <a:cubicBezTo>
                    <a:pt x="4542" y="206"/>
                    <a:pt x="4542" y="206"/>
                    <a:pt x="4542" y="184"/>
                  </a:cubicBezTo>
                  <a:cubicBezTo>
                    <a:pt x="4542" y="161"/>
                    <a:pt x="4542" y="161"/>
                    <a:pt x="4542" y="138"/>
                  </a:cubicBezTo>
                  <a:cubicBezTo>
                    <a:pt x="4542" y="138"/>
                    <a:pt x="4542" y="115"/>
                    <a:pt x="4542" y="115"/>
                  </a:cubicBezTo>
                  <a:cubicBezTo>
                    <a:pt x="4542" y="92"/>
                    <a:pt x="4542" y="69"/>
                    <a:pt x="4542" y="69"/>
                  </a:cubicBezTo>
                  <a:cubicBezTo>
                    <a:pt x="4542" y="47"/>
                    <a:pt x="4565" y="47"/>
                    <a:pt x="4565" y="47"/>
                  </a:cubicBezTo>
                  <a:cubicBezTo>
                    <a:pt x="4565" y="24"/>
                    <a:pt x="4565" y="24"/>
                    <a:pt x="4565" y="1"/>
                  </a:cubicBezTo>
                  <a:close/>
                </a:path>
              </a:pathLst>
            </a:custGeom>
            <a:solidFill>
              <a:srgbClr val="191919">
                <a:alpha val="1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38"/>
            <p:cNvSpPr/>
            <p:nvPr/>
          </p:nvSpPr>
          <p:spPr>
            <a:xfrm>
              <a:off x="5903816" y="573927"/>
              <a:ext cx="218542" cy="145951"/>
            </a:xfrm>
            <a:custGeom>
              <a:avLst/>
              <a:gdLst/>
              <a:ahLst/>
              <a:cxnLst/>
              <a:rect l="l" t="t" r="r" b="b"/>
              <a:pathLst>
                <a:path w="6814" h="4551" extrusionOk="0">
                  <a:moveTo>
                    <a:pt x="3424" y="0"/>
                  </a:moveTo>
                  <a:cubicBezTo>
                    <a:pt x="3079" y="0"/>
                    <a:pt x="2733" y="46"/>
                    <a:pt x="2420" y="142"/>
                  </a:cubicBezTo>
                  <a:cubicBezTo>
                    <a:pt x="571" y="712"/>
                    <a:pt x="1" y="3588"/>
                    <a:pt x="731" y="4364"/>
                  </a:cubicBezTo>
                  <a:cubicBezTo>
                    <a:pt x="851" y="4496"/>
                    <a:pt x="1017" y="4550"/>
                    <a:pt x="1211" y="4550"/>
                  </a:cubicBezTo>
                  <a:cubicBezTo>
                    <a:pt x="2198" y="4550"/>
                    <a:pt x="3904" y="3132"/>
                    <a:pt x="3904" y="3132"/>
                  </a:cubicBezTo>
                  <a:cubicBezTo>
                    <a:pt x="6813" y="1154"/>
                    <a:pt x="5144" y="0"/>
                    <a:pt x="34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38"/>
            <p:cNvSpPr/>
            <p:nvPr/>
          </p:nvSpPr>
          <p:spPr>
            <a:xfrm>
              <a:off x="5914079" y="589450"/>
              <a:ext cx="174250" cy="130429"/>
            </a:xfrm>
            <a:custGeom>
              <a:avLst/>
              <a:gdLst/>
              <a:ahLst/>
              <a:cxnLst/>
              <a:rect l="l" t="t" r="r" b="b"/>
              <a:pathLst>
                <a:path w="5433" h="4067" extrusionOk="0">
                  <a:moveTo>
                    <a:pt x="4794" y="0"/>
                  </a:moveTo>
                  <a:lnTo>
                    <a:pt x="4794" y="0"/>
                  </a:lnTo>
                  <a:cubicBezTo>
                    <a:pt x="4657" y="388"/>
                    <a:pt x="4246" y="845"/>
                    <a:pt x="3447" y="1392"/>
                  </a:cubicBezTo>
                  <a:cubicBezTo>
                    <a:pt x="3447" y="1392"/>
                    <a:pt x="1954" y="2645"/>
                    <a:pt x="1095" y="2645"/>
                  </a:cubicBezTo>
                  <a:cubicBezTo>
                    <a:pt x="930" y="2645"/>
                    <a:pt x="788" y="2598"/>
                    <a:pt x="685" y="2488"/>
                  </a:cubicBezTo>
                  <a:cubicBezTo>
                    <a:pt x="480" y="2237"/>
                    <a:pt x="388" y="1803"/>
                    <a:pt x="434" y="1301"/>
                  </a:cubicBezTo>
                  <a:lnTo>
                    <a:pt x="434" y="1301"/>
                  </a:lnTo>
                  <a:cubicBezTo>
                    <a:pt x="0" y="2305"/>
                    <a:pt x="0" y="3447"/>
                    <a:pt x="411" y="3880"/>
                  </a:cubicBezTo>
                  <a:cubicBezTo>
                    <a:pt x="531" y="4012"/>
                    <a:pt x="697" y="4066"/>
                    <a:pt x="891" y="4066"/>
                  </a:cubicBezTo>
                  <a:cubicBezTo>
                    <a:pt x="1878" y="4066"/>
                    <a:pt x="3584" y="2648"/>
                    <a:pt x="3584" y="2648"/>
                  </a:cubicBezTo>
                  <a:cubicBezTo>
                    <a:pt x="5387" y="1415"/>
                    <a:pt x="5433" y="502"/>
                    <a:pt x="4794" y="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38"/>
            <p:cNvSpPr/>
            <p:nvPr/>
          </p:nvSpPr>
          <p:spPr>
            <a:xfrm>
              <a:off x="5924310" y="577198"/>
              <a:ext cx="61483" cy="41082"/>
            </a:xfrm>
            <a:custGeom>
              <a:avLst/>
              <a:gdLst/>
              <a:ahLst/>
              <a:cxnLst/>
              <a:rect l="l" t="t" r="r" b="b"/>
              <a:pathLst>
                <a:path w="1917" h="1281" extrusionOk="0">
                  <a:moveTo>
                    <a:pt x="962" y="1"/>
                  </a:moveTo>
                  <a:cubicBezTo>
                    <a:pt x="867" y="1"/>
                    <a:pt x="772" y="13"/>
                    <a:pt x="686" y="40"/>
                  </a:cubicBezTo>
                  <a:cubicBezTo>
                    <a:pt x="161" y="199"/>
                    <a:pt x="1" y="1021"/>
                    <a:pt x="206" y="1227"/>
                  </a:cubicBezTo>
                  <a:cubicBezTo>
                    <a:pt x="244" y="1265"/>
                    <a:pt x="294" y="1280"/>
                    <a:pt x="351" y="1280"/>
                  </a:cubicBezTo>
                  <a:cubicBezTo>
                    <a:pt x="637" y="1280"/>
                    <a:pt x="1096" y="884"/>
                    <a:pt x="1096" y="884"/>
                  </a:cubicBezTo>
                  <a:cubicBezTo>
                    <a:pt x="1917" y="331"/>
                    <a:pt x="1445" y="1"/>
                    <a:pt x="9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38"/>
            <p:cNvSpPr/>
            <p:nvPr/>
          </p:nvSpPr>
          <p:spPr>
            <a:xfrm>
              <a:off x="5974085" y="997811"/>
              <a:ext cx="123768" cy="132834"/>
            </a:xfrm>
            <a:custGeom>
              <a:avLst/>
              <a:gdLst/>
              <a:ahLst/>
              <a:cxnLst/>
              <a:rect l="l" t="t" r="r" b="b"/>
              <a:pathLst>
                <a:path w="3859" h="4142" extrusionOk="0">
                  <a:moveTo>
                    <a:pt x="1149" y="0"/>
                  </a:moveTo>
                  <a:cubicBezTo>
                    <a:pt x="1014" y="0"/>
                    <a:pt x="882" y="16"/>
                    <a:pt x="754" y="49"/>
                  </a:cubicBezTo>
                  <a:cubicBezTo>
                    <a:pt x="754" y="49"/>
                    <a:pt x="1" y="3975"/>
                    <a:pt x="823" y="4135"/>
                  </a:cubicBezTo>
                  <a:cubicBezTo>
                    <a:pt x="844" y="4139"/>
                    <a:pt x="866" y="4141"/>
                    <a:pt x="889" y="4141"/>
                  </a:cubicBezTo>
                  <a:cubicBezTo>
                    <a:pt x="1757" y="4141"/>
                    <a:pt x="3858" y="1282"/>
                    <a:pt x="3858" y="1282"/>
                  </a:cubicBezTo>
                  <a:cubicBezTo>
                    <a:pt x="3858" y="1282"/>
                    <a:pt x="2391" y="0"/>
                    <a:pt x="1149" y="0"/>
                  </a:cubicBezTo>
                  <a:close/>
                </a:path>
              </a:pathLst>
            </a:custGeom>
            <a:solidFill>
              <a:srgbClr val="BF0C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38"/>
            <p:cNvSpPr/>
            <p:nvPr/>
          </p:nvSpPr>
          <p:spPr>
            <a:xfrm>
              <a:off x="5974085" y="997843"/>
              <a:ext cx="101798" cy="132802"/>
            </a:xfrm>
            <a:custGeom>
              <a:avLst/>
              <a:gdLst/>
              <a:ahLst/>
              <a:cxnLst/>
              <a:rect l="l" t="t" r="r" b="b"/>
              <a:pathLst>
                <a:path w="3174" h="4141" extrusionOk="0">
                  <a:moveTo>
                    <a:pt x="1148" y="1"/>
                  </a:moveTo>
                  <a:cubicBezTo>
                    <a:pt x="1014" y="1"/>
                    <a:pt x="882" y="15"/>
                    <a:pt x="754" y="48"/>
                  </a:cubicBezTo>
                  <a:cubicBezTo>
                    <a:pt x="754" y="48"/>
                    <a:pt x="1" y="3974"/>
                    <a:pt x="823" y="4134"/>
                  </a:cubicBezTo>
                  <a:cubicBezTo>
                    <a:pt x="846" y="4138"/>
                    <a:pt x="870" y="4140"/>
                    <a:pt x="895" y="4140"/>
                  </a:cubicBezTo>
                  <a:cubicBezTo>
                    <a:pt x="1138" y="4140"/>
                    <a:pt x="1452" y="3942"/>
                    <a:pt x="1804" y="3632"/>
                  </a:cubicBezTo>
                  <a:cubicBezTo>
                    <a:pt x="1553" y="3312"/>
                    <a:pt x="1393" y="2924"/>
                    <a:pt x="1393" y="2490"/>
                  </a:cubicBezTo>
                  <a:cubicBezTo>
                    <a:pt x="1393" y="1555"/>
                    <a:pt x="2169" y="756"/>
                    <a:pt x="3128" y="756"/>
                  </a:cubicBezTo>
                  <a:lnTo>
                    <a:pt x="3174" y="756"/>
                  </a:lnTo>
                  <a:cubicBezTo>
                    <a:pt x="2637" y="410"/>
                    <a:pt x="1858" y="1"/>
                    <a:pt x="1148" y="1"/>
                  </a:cubicBezTo>
                  <a:close/>
                </a:path>
              </a:pathLst>
            </a:custGeom>
            <a:solidFill>
              <a:srgbClr val="FFFFFF">
                <a:alpha val="19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2161;p53">
            <a:extLst>
              <a:ext uri="{FF2B5EF4-FFF2-40B4-BE49-F238E27FC236}">
                <a16:creationId xmlns:a16="http://schemas.microsoft.com/office/drawing/2014/main" id="{E89C1151-E443-40F1-AAF9-299AB4148FF6}"/>
              </a:ext>
            </a:extLst>
          </p:cNvPr>
          <p:cNvGrpSpPr/>
          <p:nvPr/>
        </p:nvGrpSpPr>
        <p:grpSpPr>
          <a:xfrm>
            <a:off x="6971323" y="2383692"/>
            <a:ext cx="2327450" cy="2708862"/>
            <a:chOff x="5676638" y="1414939"/>
            <a:chExt cx="2747370" cy="3153825"/>
          </a:xfrm>
        </p:grpSpPr>
        <p:grpSp>
          <p:nvGrpSpPr>
            <p:cNvPr id="166" name="Google Shape;2162;p53">
              <a:extLst>
                <a:ext uri="{FF2B5EF4-FFF2-40B4-BE49-F238E27FC236}">
                  <a16:creationId xmlns:a16="http://schemas.microsoft.com/office/drawing/2014/main" id="{4969A3F5-ED75-481B-B6E5-E7B88DA2A970}"/>
                </a:ext>
              </a:extLst>
            </p:cNvPr>
            <p:cNvGrpSpPr/>
            <p:nvPr/>
          </p:nvGrpSpPr>
          <p:grpSpPr>
            <a:xfrm>
              <a:off x="5676638" y="1414939"/>
              <a:ext cx="2747370" cy="3153825"/>
              <a:chOff x="1914925" y="733100"/>
              <a:chExt cx="3485625" cy="4001300"/>
            </a:xfrm>
          </p:grpSpPr>
          <p:sp>
            <p:nvSpPr>
              <p:cNvPr id="172" name="Google Shape;2163;p53">
                <a:extLst>
                  <a:ext uri="{FF2B5EF4-FFF2-40B4-BE49-F238E27FC236}">
                    <a16:creationId xmlns:a16="http://schemas.microsoft.com/office/drawing/2014/main" id="{5A71C87E-2339-4414-9018-F165F921F643}"/>
                  </a:ext>
                </a:extLst>
              </p:cNvPr>
              <p:cNvSpPr/>
              <p:nvPr/>
            </p:nvSpPr>
            <p:spPr>
              <a:xfrm>
                <a:off x="1914925" y="733100"/>
                <a:ext cx="3485625" cy="4001300"/>
              </a:xfrm>
              <a:custGeom>
                <a:avLst/>
                <a:gdLst/>
                <a:ahLst/>
                <a:cxnLst/>
                <a:rect l="l" t="t" r="r" b="b"/>
                <a:pathLst>
                  <a:path w="139425" h="160052" extrusionOk="0">
                    <a:moveTo>
                      <a:pt x="102407" y="122833"/>
                    </a:moveTo>
                    <a:cubicBezTo>
                      <a:pt x="103134" y="123886"/>
                      <a:pt x="103761" y="124863"/>
                      <a:pt x="104337" y="125766"/>
                    </a:cubicBezTo>
                    <a:cubicBezTo>
                      <a:pt x="104512" y="126066"/>
                      <a:pt x="104688" y="126342"/>
                      <a:pt x="104888" y="126668"/>
                    </a:cubicBezTo>
                    <a:cubicBezTo>
                      <a:pt x="105039" y="126919"/>
                      <a:pt x="105239" y="127219"/>
                      <a:pt x="105490" y="127620"/>
                    </a:cubicBezTo>
                    <a:lnTo>
                      <a:pt x="105615" y="127796"/>
                    </a:lnTo>
                    <a:cubicBezTo>
                      <a:pt x="106066" y="128523"/>
                      <a:pt x="107144" y="130252"/>
                      <a:pt x="107219" y="131355"/>
                    </a:cubicBezTo>
                    <a:cubicBezTo>
                      <a:pt x="107219" y="131605"/>
                      <a:pt x="106818" y="132583"/>
                      <a:pt x="105239" y="134162"/>
                    </a:cubicBezTo>
                    <a:cubicBezTo>
                      <a:pt x="104913" y="134362"/>
                      <a:pt x="104638" y="134588"/>
                      <a:pt x="104462" y="134738"/>
                    </a:cubicBezTo>
                    <a:cubicBezTo>
                      <a:pt x="104412" y="134763"/>
                      <a:pt x="104362" y="134813"/>
                      <a:pt x="104337" y="134838"/>
                    </a:cubicBezTo>
                    <a:cubicBezTo>
                      <a:pt x="104287" y="134863"/>
                      <a:pt x="104212" y="134914"/>
                      <a:pt x="104136" y="134964"/>
                    </a:cubicBezTo>
                    <a:cubicBezTo>
                      <a:pt x="103836" y="135164"/>
                      <a:pt x="103385" y="135465"/>
                      <a:pt x="102959" y="135791"/>
                    </a:cubicBezTo>
                    <a:cubicBezTo>
                      <a:pt x="102959" y="135791"/>
                      <a:pt x="102608" y="136041"/>
                      <a:pt x="102608" y="136067"/>
                    </a:cubicBezTo>
                    <a:cubicBezTo>
                      <a:pt x="102507" y="136117"/>
                      <a:pt x="102432" y="136192"/>
                      <a:pt x="102357" y="136242"/>
                    </a:cubicBezTo>
                    <a:cubicBezTo>
                      <a:pt x="102357" y="136242"/>
                      <a:pt x="102106" y="136442"/>
                      <a:pt x="102031" y="136493"/>
                    </a:cubicBezTo>
                    <a:lnTo>
                      <a:pt x="101956" y="136593"/>
                    </a:lnTo>
                    <a:cubicBezTo>
                      <a:pt x="101856" y="136668"/>
                      <a:pt x="101781" y="136718"/>
                      <a:pt x="101730" y="136793"/>
                    </a:cubicBezTo>
                    <a:cubicBezTo>
                      <a:pt x="101680" y="136818"/>
                      <a:pt x="101630" y="136869"/>
                      <a:pt x="101605" y="136894"/>
                    </a:cubicBezTo>
                    <a:cubicBezTo>
                      <a:pt x="101505" y="136994"/>
                      <a:pt x="101430" y="137069"/>
                      <a:pt x="101380" y="137119"/>
                    </a:cubicBezTo>
                    <a:cubicBezTo>
                      <a:pt x="101329" y="137194"/>
                      <a:pt x="101279" y="137244"/>
                      <a:pt x="101254" y="137270"/>
                    </a:cubicBezTo>
                    <a:cubicBezTo>
                      <a:pt x="101229" y="137295"/>
                      <a:pt x="101204" y="137320"/>
                      <a:pt x="101179" y="137345"/>
                    </a:cubicBezTo>
                    <a:lnTo>
                      <a:pt x="100026" y="138072"/>
                    </a:lnTo>
                    <a:cubicBezTo>
                      <a:pt x="99650" y="137119"/>
                      <a:pt x="99400" y="136117"/>
                      <a:pt x="99299" y="135114"/>
                    </a:cubicBezTo>
                    <a:cubicBezTo>
                      <a:pt x="99174" y="134087"/>
                      <a:pt x="99475" y="132909"/>
                      <a:pt x="99826" y="131530"/>
                    </a:cubicBezTo>
                    <a:cubicBezTo>
                      <a:pt x="99901" y="131280"/>
                      <a:pt x="99951" y="131004"/>
                      <a:pt x="100026" y="130728"/>
                    </a:cubicBezTo>
                    <a:cubicBezTo>
                      <a:pt x="100477" y="128848"/>
                      <a:pt x="101079" y="126818"/>
                      <a:pt x="101931" y="124362"/>
                    </a:cubicBezTo>
                    <a:cubicBezTo>
                      <a:pt x="102106" y="123886"/>
                      <a:pt x="102257" y="123385"/>
                      <a:pt x="102407" y="122833"/>
                    </a:cubicBezTo>
                    <a:close/>
                    <a:moveTo>
                      <a:pt x="69600" y="1"/>
                    </a:moveTo>
                    <a:cubicBezTo>
                      <a:pt x="68673" y="1"/>
                      <a:pt x="67821" y="51"/>
                      <a:pt x="66993" y="126"/>
                    </a:cubicBezTo>
                    <a:cubicBezTo>
                      <a:pt x="65815" y="251"/>
                      <a:pt x="64763" y="477"/>
                      <a:pt x="63810" y="828"/>
                    </a:cubicBezTo>
                    <a:cubicBezTo>
                      <a:pt x="62658" y="1229"/>
                      <a:pt x="61555" y="1830"/>
                      <a:pt x="60552" y="2582"/>
                    </a:cubicBezTo>
                    <a:cubicBezTo>
                      <a:pt x="59600" y="3334"/>
                      <a:pt x="58773" y="4161"/>
                      <a:pt x="58121" y="5038"/>
                    </a:cubicBezTo>
                    <a:cubicBezTo>
                      <a:pt x="57820" y="5414"/>
                      <a:pt x="57595" y="5765"/>
                      <a:pt x="57419" y="6066"/>
                    </a:cubicBezTo>
                    <a:cubicBezTo>
                      <a:pt x="57369" y="6141"/>
                      <a:pt x="57319" y="6216"/>
                      <a:pt x="57269" y="6291"/>
                    </a:cubicBezTo>
                    <a:cubicBezTo>
                      <a:pt x="57194" y="6392"/>
                      <a:pt x="57144" y="6492"/>
                      <a:pt x="57094" y="6592"/>
                    </a:cubicBezTo>
                    <a:cubicBezTo>
                      <a:pt x="57044" y="6692"/>
                      <a:pt x="56993" y="6768"/>
                      <a:pt x="56968" y="6868"/>
                    </a:cubicBezTo>
                    <a:cubicBezTo>
                      <a:pt x="56793" y="7144"/>
                      <a:pt x="56617" y="7519"/>
                      <a:pt x="56442" y="7946"/>
                    </a:cubicBezTo>
                    <a:cubicBezTo>
                      <a:pt x="56166" y="8547"/>
                      <a:pt x="55941" y="9174"/>
                      <a:pt x="55765" y="9800"/>
                    </a:cubicBezTo>
                    <a:cubicBezTo>
                      <a:pt x="55615" y="10151"/>
                      <a:pt x="55490" y="10502"/>
                      <a:pt x="55364" y="10853"/>
                    </a:cubicBezTo>
                    <a:lnTo>
                      <a:pt x="55339" y="10903"/>
                    </a:lnTo>
                    <a:cubicBezTo>
                      <a:pt x="54312" y="11304"/>
                      <a:pt x="53309" y="11755"/>
                      <a:pt x="52307" y="12281"/>
                    </a:cubicBezTo>
                    <a:lnTo>
                      <a:pt x="52131" y="12357"/>
                    </a:lnTo>
                    <a:cubicBezTo>
                      <a:pt x="52106" y="12382"/>
                      <a:pt x="52081" y="12407"/>
                      <a:pt x="52056" y="12407"/>
                    </a:cubicBezTo>
                    <a:cubicBezTo>
                      <a:pt x="51279" y="12808"/>
                      <a:pt x="50277" y="13359"/>
                      <a:pt x="49299" y="14036"/>
                    </a:cubicBezTo>
                    <a:cubicBezTo>
                      <a:pt x="48647" y="14487"/>
                      <a:pt x="47996" y="14988"/>
                      <a:pt x="47369" y="15565"/>
                    </a:cubicBezTo>
                    <a:cubicBezTo>
                      <a:pt x="44412" y="18046"/>
                      <a:pt x="42407" y="20928"/>
                      <a:pt x="41454" y="24136"/>
                    </a:cubicBezTo>
                    <a:cubicBezTo>
                      <a:pt x="41104" y="25264"/>
                      <a:pt x="40803" y="26417"/>
                      <a:pt x="40552" y="27494"/>
                    </a:cubicBezTo>
                    <a:cubicBezTo>
                      <a:pt x="40477" y="27795"/>
                      <a:pt x="40402" y="28096"/>
                      <a:pt x="40352" y="28397"/>
                    </a:cubicBezTo>
                    <a:cubicBezTo>
                      <a:pt x="40251" y="28798"/>
                      <a:pt x="40176" y="29149"/>
                      <a:pt x="40126" y="29424"/>
                    </a:cubicBezTo>
                    <a:cubicBezTo>
                      <a:pt x="39600" y="32281"/>
                      <a:pt x="39474" y="34362"/>
                      <a:pt x="39525" y="35740"/>
                    </a:cubicBezTo>
                    <a:cubicBezTo>
                      <a:pt x="34763" y="39199"/>
                      <a:pt x="34687" y="47996"/>
                      <a:pt x="36693" y="54813"/>
                    </a:cubicBezTo>
                    <a:cubicBezTo>
                      <a:pt x="36693" y="54813"/>
                      <a:pt x="36693" y="54838"/>
                      <a:pt x="36693" y="54863"/>
                    </a:cubicBezTo>
                    <a:cubicBezTo>
                      <a:pt x="36968" y="55765"/>
                      <a:pt x="37269" y="56643"/>
                      <a:pt x="37620" y="57470"/>
                    </a:cubicBezTo>
                    <a:cubicBezTo>
                      <a:pt x="37620" y="57470"/>
                      <a:pt x="37645" y="57570"/>
                      <a:pt x="37645" y="57570"/>
                    </a:cubicBezTo>
                    <a:cubicBezTo>
                      <a:pt x="37745" y="57795"/>
                      <a:pt x="37845" y="57996"/>
                      <a:pt x="37946" y="58221"/>
                    </a:cubicBezTo>
                    <a:cubicBezTo>
                      <a:pt x="37269" y="58497"/>
                      <a:pt x="36567" y="58823"/>
                      <a:pt x="35916" y="59174"/>
                    </a:cubicBezTo>
                    <a:cubicBezTo>
                      <a:pt x="29550" y="62131"/>
                      <a:pt x="27845" y="66542"/>
                      <a:pt x="27545" y="69750"/>
                    </a:cubicBezTo>
                    <a:cubicBezTo>
                      <a:pt x="27494" y="70402"/>
                      <a:pt x="27469" y="71054"/>
                      <a:pt x="27520" y="71730"/>
                    </a:cubicBezTo>
                    <a:cubicBezTo>
                      <a:pt x="27570" y="72482"/>
                      <a:pt x="27670" y="73259"/>
                      <a:pt x="27845" y="74011"/>
                    </a:cubicBezTo>
                    <a:cubicBezTo>
                      <a:pt x="28021" y="74813"/>
                      <a:pt x="28296" y="75590"/>
                      <a:pt x="28672" y="76267"/>
                    </a:cubicBezTo>
                    <a:cubicBezTo>
                      <a:pt x="28672" y="76267"/>
                      <a:pt x="28672" y="76292"/>
                      <a:pt x="28697" y="76292"/>
                    </a:cubicBezTo>
                    <a:cubicBezTo>
                      <a:pt x="28973" y="76843"/>
                      <a:pt x="29274" y="77294"/>
                      <a:pt x="29575" y="77695"/>
                    </a:cubicBezTo>
                    <a:cubicBezTo>
                      <a:pt x="29700" y="77871"/>
                      <a:pt x="29825" y="78021"/>
                      <a:pt x="29951" y="78171"/>
                    </a:cubicBezTo>
                    <a:cubicBezTo>
                      <a:pt x="31329" y="80126"/>
                      <a:pt x="33083" y="81680"/>
                      <a:pt x="34487" y="82933"/>
                    </a:cubicBezTo>
                    <a:cubicBezTo>
                      <a:pt x="35114" y="83485"/>
                      <a:pt x="35715" y="84011"/>
                      <a:pt x="36141" y="84437"/>
                    </a:cubicBezTo>
                    <a:cubicBezTo>
                      <a:pt x="36141" y="84462"/>
                      <a:pt x="36141" y="84487"/>
                      <a:pt x="36141" y="84512"/>
                    </a:cubicBezTo>
                    <a:cubicBezTo>
                      <a:pt x="36141" y="84512"/>
                      <a:pt x="36141" y="84537"/>
                      <a:pt x="36141" y="84562"/>
                    </a:cubicBezTo>
                    <a:cubicBezTo>
                      <a:pt x="36116" y="84613"/>
                      <a:pt x="36066" y="84863"/>
                      <a:pt x="35891" y="85164"/>
                    </a:cubicBezTo>
                    <a:cubicBezTo>
                      <a:pt x="35865" y="85189"/>
                      <a:pt x="35865" y="85189"/>
                      <a:pt x="35865" y="85214"/>
                    </a:cubicBezTo>
                    <a:cubicBezTo>
                      <a:pt x="35540" y="85740"/>
                      <a:pt x="35038" y="86367"/>
                      <a:pt x="34487" y="87019"/>
                    </a:cubicBezTo>
                    <a:cubicBezTo>
                      <a:pt x="33785" y="87846"/>
                      <a:pt x="33058" y="88723"/>
                      <a:pt x="32457" y="89725"/>
                    </a:cubicBezTo>
                    <a:cubicBezTo>
                      <a:pt x="32106" y="90277"/>
                      <a:pt x="31830" y="90853"/>
                      <a:pt x="31605" y="91430"/>
                    </a:cubicBezTo>
                    <a:cubicBezTo>
                      <a:pt x="31580" y="91455"/>
                      <a:pt x="31580" y="91480"/>
                      <a:pt x="31580" y="91505"/>
                    </a:cubicBezTo>
                    <a:cubicBezTo>
                      <a:pt x="31329" y="92156"/>
                      <a:pt x="31179" y="92758"/>
                      <a:pt x="31078" y="93334"/>
                    </a:cubicBezTo>
                    <a:cubicBezTo>
                      <a:pt x="30978" y="93886"/>
                      <a:pt x="30978" y="94362"/>
                      <a:pt x="30953" y="94763"/>
                    </a:cubicBezTo>
                    <a:cubicBezTo>
                      <a:pt x="30953" y="95164"/>
                      <a:pt x="30978" y="95490"/>
                      <a:pt x="30978" y="95690"/>
                    </a:cubicBezTo>
                    <a:lnTo>
                      <a:pt x="30978" y="95766"/>
                    </a:lnTo>
                    <a:cubicBezTo>
                      <a:pt x="31003" y="96116"/>
                      <a:pt x="31053" y="96417"/>
                      <a:pt x="31078" y="96593"/>
                    </a:cubicBezTo>
                    <a:cubicBezTo>
                      <a:pt x="31078" y="96618"/>
                      <a:pt x="31104" y="96793"/>
                      <a:pt x="31104" y="96793"/>
                    </a:cubicBezTo>
                    <a:cubicBezTo>
                      <a:pt x="31129" y="96994"/>
                      <a:pt x="31179" y="97219"/>
                      <a:pt x="31229" y="97420"/>
                    </a:cubicBezTo>
                    <a:cubicBezTo>
                      <a:pt x="31229" y="97420"/>
                      <a:pt x="31279" y="97570"/>
                      <a:pt x="31279" y="97645"/>
                    </a:cubicBezTo>
                    <a:cubicBezTo>
                      <a:pt x="31304" y="97745"/>
                      <a:pt x="31329" y="97846"/>
                      <a:pt x="31354" y="97946"/>
                    </a:cubicBezTo>
                    <a:cubicBezTo>
                      <a:pt x="31404" y="98147"/>
                      <a:pt x="31454" y="98322"/>
                      <a:pt x="31530" y="98522"/>
                    </a:cubicBezTo>
                    <a:cubicBezTo>
                      <a:pt x="31555" y="98623"/>
                      <a:pt x="31580" y="98723"/>
                      <a:pt x="31605" y="98798"/>
                    </a:cubicBezTo>
                    <a:cubicBezTo>
                      <a:pt x="31680" y="98999"/>
                      <a:pt x="31730" y="99174"/>
                      <a:pt x="31805" y="99350"/>
                    </a:cubicBezTo>
                    <a:lnTo>
                      <a:pt x="31830" y="99400"/>
                    </a:lnTo>
                    <a:cubicBezTo>
                      <a:pt x="31855" y="99475"/>
                      <a:pt x="31906" y="99575"/>
                      <a:pt x="31931" y="99650"/>
                    </a:cubicBezTo>
                    <a:cubicBezTo>
                      <a:pt x="32031" y="99851"/>
                      <a:pt x="32106" y="100051"/>
                      <a:pt x="32206" y="100227"/>
                    </a:cubicBezTo>
                    <a:cubicBezTo>
                      <a:pt x="32256" y="100327"/>
                      <a:pt x="32281" y="100402"/>
                      <a:pt x="32332" y="100477"/>
                    </a:cubicBezTo>
                    <a:cubicBezTo>
                      <a:pt x="32482" y="100753"/>
                      <a:pt x="32632" y="101029"/>
                      <a:pt x="32808" y="101279"/>
                    </a:cubicBezTo>
                    <a:cubicBezTo>
                      <a:pt x="34186" y="103385"/>
                      <a:pt x="35991" y="104287"/>
                      <a:pt x="37319" y="104939"/>
                    </a:cubicBezTo>
                    <a:cubicBezTo>
                      <a:pt x="37946" y="105239"/>
                      <a:pt x="38447" y="105490"/>
                      <a:pt x="38848" y="105816"/>
                    </a:cubicBezTo>
                    <a:cubicBezTo>
                      <a:pt x="38447" y="106543"/>
                      <a:pt x="38021" y="107520"/>
                      <a:pt x="37921" y="108823"/>
                    </a:cubicBezTo>
                    <a:cubicBezTo>
                      <a:pt x="37720" y="111079"/>
                      <a:pt x="38698" y="112808"/>
                      <a:pt x="40126" y="114187"/>
                    </a:cubicBezTo>
                    <a:lnTo>
                      <a:pt x="39349" y="114187"/>
                    </a:lnTo>
                    <a:cubicBezTo>
                      <a:pt x="38848" y="114187"/>
                      <a:pt x="38397" y="114287"/>
                      <a:pt x="37971" y="114487"/>
                    </a:cubicBezTo>
                    <a:cubicBezTo>
                      <a:pt x="37018" y="114713"/>
                      <a:pt x="36191" y="115365"/>
                      <a:pt x="35740" y="116292"/>
                    </a:cubicBezTo>
                    <a:cubicBezTo>
                      <a:pt x="35615" y="116568"/>
                      <a:pt x="35515" y="116843"/>
                      <a:pt x="35464" y="117144"/>
                    </a:cubicBezTo>
                    <a:cubicBezTo>
                      <a:pt x="34838" y="116568"/>
                      <a:pt x="34211" y="115941"/>
                      <a:pt x="33560" y="115289"/>
                    </a:cubicBezTo>
                    <a:lnTo>
                      <a:pt x="33159" y="114888"/>
                    </a:lnTo>
                    <a:lnTo>
                      <a:pt x="32708" y="114412"/>
                    </a:lnTo>
                    <a:cubicBezTo>
                      <a:pt x="32457" y="114162"/>
                      <a:pt x="32206" y="113911"/>
                      <a:pt x="32006" y="113685"/>
                    </a:cubicBezTo>
                    <a:cubicBezTo>
                      <a:pt x="32006" y="113685"/>
                      <a:pt x="31630" y="113284"/>
                      <a:pt x="31630" y="113259"/>
                    </a:cubicBezTo>
                    <a:cubicBezTo>
                      <a:pt x="31404" y="113034"/>
                      <a:pt x="31204" y="112808"/>
                      <a:pt x="31028" y="112608"/>
                    </a:cubicBezTo>
                    <a:cubicBezTo>
                      <a:pt x="31028" y="112608"/>
                      <a:pt x="31003" y="112583"/>
                      <a:pt x="31003" y="112583"/>
                    </a:cubicBezTo>
                    <a:cubicBezTo>
                      <a:pt x="30803" y="112382"/>
                      <a:pt x="30652" y="112207"/>
                      <a:pt x="30502" y="112031"/>
                    </a:cubicBezTo>
                    <a:cubicBezTo>
                      <a:pt x="30502" y="112031"/>
                      <a:pt x="30352" y="111881"/>
                      <a:pt x="30352" y="111881"/>
                    </a:cubicBezTo>
                    <a:cubicBezTo>
                      <a:pt x="29926" y="111380"/>
                      <a:pt x="29675" y="111079"/>
                      <a:pt x="29675" y="111079"/>
                    </a:cubicBezTo>
                    <a:cubicBezTo>
                      <a:pt x="29224" y="110553"/>
                      <a:pt x="28647" y="110152"/>
                      <a:pt x="28021" y="109926"/>
                    </a:cubicBezTo>
                    <a:cubicBezTo>
                      <a:pt x="28021" y="109876"/>
                      <a:pt x="28046" y="109826"/>
                      <a:pt x="28046" y="109776"/>
                    </a:cubicBezTo>
                    <a:cubicBezTo>
                      <a:pt x="28046" y="109776"/>
                      <a:pt x="28096" y="109350"/>
                      <a:pt x="28096" y="109325"/>
                    </a:cubicBezTo>
                    <a:cubicBezTo>
                      <a:pt x="28196" y="108372"/>
                      <a:pt x="28221" y="107395"/>
                      <a:pt x="28171" y="106392"/>
                    </a:cubicBezTo>
                    <a:cubicBezTo>
                      <a:pt x="28171" y="106392"/>
                      <a:pt x="28171" y="106367"/>
                      <a:pt x="28171" y="106367"/>
                    </a:cubicBezTo>
                    <a:cubicBezTo>
                      <a:pt x="28171" y="106192"/>
                      <a:pt x="28146" y="106016"/>
                      <a:pt x="28146" y="105841"/>
                    </a:cubicBezTo>
                    <a:cubicBezTo>
                      <a:pt x="28146" y="105816"/>
                      <a:pt x="28146" y="105791"/>
                      <a:pt x="28146" y="105791"/>
                    </a:cubicBezTo>
                    <a:cubicBezTo>
                      <a:pt x="28121" y="105615"/>
                      <a:pt x="28121" y="105415"/>
                      <a:pt x="28096" y="105264"/>
                    </a:cubicBezTo>
                    <a:cubicBezTo>
                      <a:pt x="28096" y="105264"/>
                      <a:pt x="28096" y="105214"/>
                      <a:pt x="28096" y="105189"/>
                    </a:cubicBezTo>
                    <a:cubicBezTo>
                      <a:pt x="28071" y="105014"/>
                      <a:pt x="28046" y="104813"/>
                      <a:pt x="28021" y="104638"/>
                    </a:cubicBezTo>
                    <a:cubicBezTo>
                      <a:pt x="28021" y="104613"/>
                      <a:pt x="28021" y="104613"/>
                      <a:pt x="28021" y="104588"/>
                    </a:cubicBezTo>
                    <a:cubicBezTo>
                      <a:pt x="27770" y="102658"/>
                      <a:pt x="27244" y="100803"/>
                      <a:pt x="26467" y="99049"/>
                    </a:cubicBezTo>
                    <a:cubicBezTo>
                      <a:pt x="24963" y="95640"/>
                      <a:pt x="23108" y="94162"/>
                      <a:pt x="21454" y="93610"/>
                    </a:cubicBezTo>
                    <a:cubicBezTo>
                      <a:pt x="21129" y="93435"/>
                      <a:pt x="20778" y="93309"/>
                      <a:pt x="20402" y="93259"/>
                    </a:cubicBezTo>
                    <a:cubicBezTo>
                      <a:pt x="20301" y="93234"/>
                      <a:pt x="20176" y="93209"/>
                      <a:pt x="20001" y="93184"/>
                    </a:cubicBezTo>
                    <a:lnTo>
                      <a:pt x="19900" y="92959"/>
                    </a:lnTo>
                    <a:cubicBezTo>
                      <a:pt x="19550" y="92182"/>
                      <a:pt x="19224" y="91380"/>
                      <a:pt x="18923" y="90628"/>
                    </a:cubicBezTo>
                    <a:cubicBezTo>
                      <a:pt x="18572" y="89600"/>
                      <a:pt x="18296" y="88598"/>
                      <a:pt x="18096" y="87620"/>
                    </a:cubicBezTo>
                    <a:cubicBezTo>
                      <a:pt x="17920" y="86668"/>
                      <a:pt x="17795" y="85690"/>
                      <a:pt x="17695" y="84713"/>
                    </a:cubicBezTo>
                    <a:lnTo>
                      <a:pt x="17670" y="84613"/>
                    </a:lnTo>
                    <a:cubicBezTo>
                      <a:pt x="17519" y="83284"/>
                      <a:pt x="17244" y="81780"/>
                      <a:pt x="16392" y="80427"/>
                    </a:cubicBezTo>
                    <a:cubicBezTo>
                      <a:pt x="15740" y="79349"/>
                      <a:pt x="14738" y="78547"/>
                      <a:pt x="13585" y="78197"/>
                    </a:cubicBezTo>
                    <a:cubicBezTo>
                      <a:pt x="13083" y="78021"/>
                      <a:pt x="12582" y="77946"/>
                      <a:pt x="12031" y="77946"/>
                    </a:cubicBezTo>
                    <a:cubicBezTo>
                      <a:pt x="11580" y="77946"/>
                      <a:pt x="11204" y="77996"/>
                      <a:pt x="10928" y="78046"/>
                    </a:cubicBezTo>
                    <a:cubicBezTo>
                      <a:pt x="10502" y="78146"/>
                      <a:pt x="10176" y="78247"/>
                      <a:pt x="9951" y="78347"/>
                    </a:cubicBezTo>
                    <a:cubicBezTo>
                      <a:pt x="9875" y="78347"/>
                      <a:pt x="9800" y="78397"/>
                      <a:pt x="9750" y="78422"/>
                    </a:cubicBezTo>
                    <a:cubicBezTo>
                      <a:pt x="9524" y="78497"/>
                      <a:pt x="9374" y="78572"/>
                      <a:pt x="9249" y="78648"/>
                    </a:cubicBezTo>
                    <a:lnTo>
                      <a:pt x="9098" y="78723"/>
                    </a:lnTo>
                    <a:cubicBezTo>
                      <a:pt x="9023" y="78748"/>
                      <a:pt x="8948" y="78798"/>
                      <a:pt x="8898" y="78823"/>
                    </a:cubicBezTo>
                    <a:cubicBezTo>
                      <a:pt x="8697" y="78948"/>
                      <a:pt x="8547" y="79074"/>
                      <a:pt x="8422" y="79149"/>
                    </a:cubicBezTo>
                    <a:cubicBezTo>
                      <a:pt x="8397" y="79174"/>
                      <a:pt x="8221" y="79299"/>
                      <a:pt x="8221" y="79299"/>
                    </a:cubicBezTo>
                    <a:cubicBezTo>
                      <a:pt x="8096" y="79400"/>
                      <a:pt x="7971" y="79500"/>
                      <a:pt x="7845" y="79625"/>
                    </a:cubicBezTo>
                    <a:lnTo>
                      <a:pt x="7720" y="79750"/>
                    </a:lnTo>
                    <a:cubicBezTo>
                      <a:pt x="6868" y="80603"/>
                      <a:pt x="6216" y="81806"/>
                      <a:pt x="5890" y="83159"/>
                    </a:cubicBezTo>
                    <a:cubicBezTo>
                      <a:pt x="5615" y="84187"/>
                      <a:pt x="5464" y="85390"/>
                      <a:pt x="5464" y="86843"/>
                    </a:cubicBezTo>
                    <a:cubicBezTo>
                      <a:pt x="5439" y="87344"/>
                      <a:pt x="5464" y="87846"/>
                      <a:pt x="5489" y="88247"/>
                    </a:cubicBezTo>
                    <a:cubicBezTo>
                      <a:pt x="5514" y="88397"/>
                      <a:pt x="5514" y="88547"/>
                      <a:pt x="5539" y="88698"/>
                    </a:cubicBezTo>
                    <a:cubicBezTo>
                      <a:pt x="5539" y="88748"/>
                      <a:pt x="5539" y="88898"/>
                      <a:pt x="5539" y="88898"/>
                    </a:cubicBezTo>
                    <a:cubicBezTo>
                      <a:pt x="5539" y="89049"/>
                      <a:pt x="5565" y="89199"/>
                      <a:pt x="5565" y="89349"/>
                    </a:cubicBezTo>
                    <a:cubicBezTo>
                      <a:pt x="5590" y="89400"/>
                      <a:pt x="5590" y="89475"/>
                      <a:pt x="5590" y="89525"/>
                    </a:cubicBezTo>
                    <a:cubicBezTo>
                      <a:pt x="5590" y="89525"/>
                      <a:pt x="5815" y="90853"/>
                      <a:pt x="5840" y="90878"/>
                    </a:cubicBezTo>
                    <a:cubicBezTo>
                      <a:pt x="5991" y="91630"/>
                      <a:pt x="6191" y="92357"/>
                      <a:pt x="6417" y="93059"/>
                    </a:cubicBezTo>
                    <a:cubicBezTo>
                      <a:pt x="6116" y="93209"/>
                      <a:pt x="5865" y="93385"/>
                      <a:pt x="5615" y="93585"/>
                    </a:cubicBezTo>
                    <a:cubicBezTo>
                      <a:pt x="5590" y="93610"/>
                      <a:pt x="5565" y="93635"/>
                      <a:pt x="5539" y="93660"/>
                    </a:cubicBezTo>
                    <a:cubicBezTo>
                      <a:pt x="4838" y="94287"/>
                      <a:pt x="4286" y="95064"/>
                      <a:pt x="3961" y="95941"/>
                    </a:cubicBezTo>
                    <a:cubicBezTo>
                      <a:pt x="3961" y="95966"/>
                      <a:pt x="3935" y="96016"/>
                      <a:pt x="3935" y="96041"/>
                    </a:cubicBezTo>
                    <a:cubicBezTo>
                      <a:pt x="3860" y="96292"/>
                      <a:pt x="3785" y="96542"/>
                      <a:pt x="3735" y="96793"/>
                    </a:cubicBezTo>
                    <a:cubicBezTo>
                      <a:pt x="2783" y="97370"/>
                      <a:pt x="2006" y="98272"/>
                      <a:pt x="1580" y="99324"/>
                    </a:cubicBezTo>
                    <a:cubicBezTo>
                      <a:pt x="1229" y="100126"/>
                      <a:pt x="1078" y="101004"/>
                      <a:pt x="1153" y="101981"/>
                    </a:cubicBezTo>
                    <a:cubicBezTo>
                      <a:pt x="778" y="102482"/>
                      <a:pt x="477" y="103034"/>
                      <a:pt x="301" y="103635"/>
                    </a:cubicBezTo>
                    <a:cubicBezTo>
                      <a:pt x="26" y="104588"/>
                      <a:pt x="1" y="105615"/>
                      <a:pt x="276" y="106643"/>
                    </a:cubicBezTo>
                    <a:cubicBezTo>
                      <a:pt x="552" y="107695"/>
                      <a:pt x="1078" y="108723"/>
                      <a:pt x="1880" y="109751"/>
                    </a:cubicBezTo>
                    <a:cubicBezTo>
                      <a:pt x="1905" y="109751"/>
                      <a:pt x="1905" y="109776"/>
                      <a:pt x="1930" y="109776"/>
                    </a:cubicBezTo>
                    <a:cubicBezTo>
                      <a:pt x="2407" y="110402"/>
                      <a:pt x="2808" y="110778"/>
                      <a:pt x="2933" y="110903"/>
                    </a:cubicBezTo>
                    <a:cubicBezTo>
                      <a:pt x="2933" y="110903"/>
                      <a:pt x="3033" y="111004"/>
                      <a:pt x="3209" y="111154"/>
                    </a:cubicBezTo>
                    <a:cubicBezTo>
                      <a:pt x="3409" y="111330"/>
                      <a:pt x="3660" y="111505"/>
                      <a:pt x="4011" y="111756"/>
                    </a:cubicBezTo>
                    <a:cubicBezTo>
                      <a:pt x="4061" y="111781"/>
                      <a:pt x="4086" y="111806"/>
                      <a:pt x="4111" y="111831"/>
                    </a:cubicBezTo>
                    <a:cubicBezTo>
                      <a:pt x="4487" y="112081"/>
                      <a:pt x="4913" y="112357"/>
                      <a:pt x="5439" y="112583"/>
                    </a:cubicBezTo>
                    <a:cubicBezTo>
                      <a:pt x="6166" y="112934"/>
                      <a:pt x="6918" y="113134"/>
                      <a:pt x="7645" y="113184"/>
                    </a:cubicBezTo>
                    <a:cubicBezTo>
                      <a:pt x="7820" y="113209"/>
                      <a:pt x="7996" y="113209"/>
                      <a:pt x="8171" y="113209"/>
                    </a:cubicBezTo>
                    <a:cubicBezTo>
                      <a:pt x="8372" y="113209"/>
                      <a:pt x="8597" y="113209"/>
                      <a:pt x="8798" y="113184"/>
                    </a:cubicBezTo>
                    <a:cubicBezTo>
                      <a:pt x="10377" y="115164"/>
                      <a:pt x="12557" y="117119"/>
                      <a:pt x="15289" y="117721"/>
                    </a:cubicBezTo>
                    <a:cubicBezTo>
                      <a:pt x="14838" y="118723"/>
                      <a:pt x="14938" y="119851"/>
                      <a:pt x="15489" y="120803"/>
                    </a:cubicBezTo>
                    <a:cubicBezTo>
                      <a:pt x="15489" y="120803"/>
                      <a:pt x="15715" y="121154"/>
                      <a:pt x="15715" y="121154"/>
                    </a:cubicBezTo>
                    <a:cubicBezTo>
                      <a:pt x="15715" y="121179"/>
                      <a:pt x="15740" y="121179"/>
                      <a:pt x="15740" y="121204"/>
                    </a:cubicBezTo>
                    <a:lnTo>
                      <a:pt x="15991" y="121605"/>
                    </a:lnTo>
                    <a:cubicBezTo>
                      <a:pt x="15991" y="121605"/>
                      <a:pt x="16592" y="122508"/>
                      <a:pt x="16592" y="122508"/>
                    </a:cubicBezTo>
                    <a:lnTo>
                      <a:pt x="17169" y="123360"/>
                    </a:lnTo>
                    <a:lnTo>
                      <a:pt x="17419" y="123736"/>
                    </a:lnTo>
                    <a:lnTo>
                      <a:pt x="17745" y="124162"/>
                    </a:lnTo>
                    <a:lnTo>
                      <a:pt x="18121" y="124713"/>
                    </a:lnTo>
                    <a:lnTo>
                      <a:pt x="18447" y="125164"/>
                    </a:lnTo>
                    <a:cubicBezTo>
                      <a:pt x="18447" y="125164"/>
                      <a:pt x="18898" y="125766"/>
                      <a:pt x="18898" y="125766"/>
                    </a:cubicBezTo>
                    <a:cubicBezTo>
                      <a:pt x="22056" y="129926"/>
                      <a:pt x="26743" y="135214"/>
                      <a:pt x="32307" y="138698"/>
                    </a:cubicBezTo>
                    <a:cubicBezTo>
                      <a:pt x="32156" y="138924"/>
                      <a:pt x="32006" y="139174"/>
                      <a:pt x="31880" y="139425"/>
                    </a:cubicBezTo>
                    <a:cubicBezTo>
                      <a:pt x="31655" y="139901"/>
                      <a:pt x="31555" y="140427"/>
                      <a:pt x="31580" y="140929"/>
                    </a:cubicBezTo>
                    <a:cubicBezTo>
                      <a:pt x="31179" y="141881"/>
                      <a:pt x="31254" y="142959"/>
                      <a:pt x="31730" y="143836"/>
                    </a:cubicBezTo>
                    <a:cubicBezTo>
                      <a:pt x="31830" y="144112"/>
                      <a:pt x="31956" y="144412"/>
                      <a:pt x="32131" y="144663"/>
                    </a:cubicBezTo>
                    <a:cubicBezTo>
                      <a:pt x="32307" y="144914"/>
                      <a:pt x="32432" y="145164"/>
                      <a:pt x="32532" y="145415"/>
                    </a:cubicBezTo>
                    <a:cubicBezTo>
                      <a:pt x="32607" y="145615"/>
                      <a:pt x="32682" y="145841"/>
                      <a:pt x="32708" y="146041"/>
                    </a:cubicBezTo>
                    <a:cubicBezTo>
                      <a:pt x="32733" y="146067"/>
                      <a:pt x="32733" y="146067"/>
                      <a:pt x="32733" y="146092"/>
                    </a:cubicBezTo>
                    <a:cubicBezTo>
                      <a:pt x="32783" y="146342"/>
                      <a:pt x="32783" y="146593"/>
                      <a:pt x="32783" y="146894"/>
                    </a:cubicBezTo>
                    <a:cubicBezTo>
                      <a:pt x="32758" y="146944"/>
                      <a:pt x="32733" y="146994"/>
                      <a:pt x="32733" y="147044"/>
                    </a:cubicBezTo>
                    <a:cubicBezTo>
                      <a:pt x="32682" y="147219"/>
                      <a:pt x="32607" y="147370"/>
                      <a:pt x="32557" y="147520"/>
                    </a:cubicBezTo>
                    <a:cubicBezTo>
                      <a:pt x="32557" y="147520"/>
                      <a:pt x="32532" y="147570"/>
                      <a:pt x="32532" y="147570"/>
                    </a:cubicBezTo>
                    <a:cubicBezTo>
                      <a:pt x="32457" y="147721"/>
                      <a:pt x="32382" y="147871"/>
                      <a:pt x="32332" y="147996"/>
                    </a:cubicBezTo>
                    <a:cubicBezTo>
                      <a:pt x="32206" y="148222"/>
                      <a:pt x="32106" y="148422"/>
                      <a:pt x="31981" y="148598"/>
                    </a:cubicBezTo>
                    <a:cubicBezTo>
                      <a:pt x="31780" y="148924"/>
                      <a:pt x="31655" y="149300"/>
                      <a:pt x="31555" y="149651"/>
                    </a:cubicBezTo>
                    <a:cubicBezTo>
                      <a:pt x="31179" y="150252"/>
                      <a:pt x="30978" y="150929"/>
                      <a:pt x="31003" y="151631"/>
                    </a:cubicBezTo>
                    <a:cubicBezTo>
                      <a:pt x="30652" y="152458"/>
                      <a:pt x="30652" y="153385"/>
                      <a:pt x="31003" y="154237"/>
                    </a:cubicBezTo>
                    <a:cubicBezTo>
                      <a:pt x="31505" y="155390"/>
                      <a:pt x="32607" y="156192"/>
                      <a:pt x="33860" y="156267"/>
                    </a:cubicBezTo>
                    <a:lnTo>
                      <a:pt x="61956" y="158097"/>
                    </a:lnTo>
                    <a:lnTo>
                      <a:pt x="62181" y="158097"/>
                    </a:lnTo>
                    <a:cubicBezTo>
                      <a:pt x="62307" y="158097"/>
                      <a:pt x="62432" y="158097"/>
                      <a:pt x="62582" y="158072"/>
                    </a:cubicBezTo>
                    <a:lnTo>
                      <a:pt x="80101" y="156016"/>
                    </a:lnTo>
                    <a:lnTo>
                      <a:pt x="80577" y="156092"/>
                    </a:lnTo>
                    <a:cubicBezTo>
                      <a:pt x="80628" y="156092"/>
                      <a:pt x="80703" y="156117"/>
                      <a:pt x="80778" y="156117"/>
                    </a:cubicBezTo>
                    <a:lnTo>
                      <a:pt x="81004" y="156117"/>
                    </a:lnTo>
                    <a:cubicBezTo>
                      <a:pt x="81104" y="157370"/>
                      <a:pt x="81780" y="158498"/>
                      <a:pt x="82858" y="159174"/>
                    </a:cubicBezTo>
                    <a:cubicBezTo>
                      <a:pt x="82883" y="159199"/>
                      <a:pt x="82908" y="159199"/>
                      <a:pt x="82908" y="159225"/>
                    </a:cubicBezTo>
                    <a:cubicBezTo>
                      <a:pt x="83359" y="159475"/>
                      <a:pt x="83811" y="159676"/>
                      <a:pt x="84312" y="159801"/>
                    </a:cubicBezTo>
                    <a:cubicBezTo>
                      <a:pt x="84913" y="159951"/>
                      <a:pt x="85465" y="160001"/>
                      <a:pt x="85891" y="160027"/>
                    </a:cubicBezTo>
                    <a:cubicBezTo>
                      <a:pt x="86141" y="160052"/>
                      <a:pt x="86367" y="160052"/>
                      <a:pt x="86618" y="160052"/>
                    </a:cubicBezTo>
                    <a:cubicBezTo>
                      <a:pt x="87119" y="160052"/>
                      <a:pt x="87545" y="160027"/>
                      <a:pt x="87946" y="160001"/>
                    </a:cubicBezTo>
                    <a:cubicBezTo>
                      <a:pt x="88999" y="159926"/>
                      <a:pt x="89700" y="159826"/>
                      <a:pt x="89776" y="159801"/>
                    </a:cubicBezTo>
                    <a:cubicBezTo>
                      <a:pt x="89801" y="159801"/>
                      <a:pt x="90377" y="159701"/>
                      <a:pt x="90377" y="159701"/>
                    </a:cubicBezTo>
                    <a:cubicBezTo>
                      <a:pt x="90653" y="159651"/>
                      <a:pt x="91104" y="159575"/>
                      <a:pt x="91605" y="159450"/>
                    </a:cubicBezTo>
                    <a:cubicBezTo>
                      <a:pt x="91680" y="159425"/>
                      <a:pt x="91755" y="159400"/>
                      <a:pt x="91831" y="159375"/>
                    </a:cubicBezTo>
                    <a:cubicBezTo>
                      <a:pt x="92758" y="159099"/>
                      <a:pt x="94187" y="158573"/>
                      <a:pt x="95615" y="157796"/>
                    </a:cubicBezTo>
                    <a:cubicBezTo>
                      <a:pt x="95891" y="157646"/>
                      <a:pt x="96141" y="157495"/>
                      <a:pt x="96417" y="157345"/>
                    </a:cubicBezTo>
                    <a:cubicBezTo>
                      <a:pt x="97545" y="156768"/>
                      <a:pt x="98573" y="156117"/>
                      <a:pt x="99500" y="155315"/>
                    </a:cubicBezTo>
                    <a:lnTo>
                      <a:pt x="102182" y="155315"/>
                    </a:lnTo>
                    <a:cubicBezTo>
                      <a:pt x="103234" y="155315"/>
                      <a:pt x="104187" y="154813"/>
                      <a:pt x="104813" y="154062"/>
                    </a:cubicBezTo>
                    <a:cubicBezTo>
                      <a:pt x="105014" y="154237"/>
                      <a:pt x="105239" y="154412"/>
                      <a:pt x="105490" y="154563"/>
                    </a:cubicBezTo>
                    <a:cubicBezTo>
                      <a:pt x="105991" y="154864"/>
                      <a:pt x="106568" y="155014"/>
                      <a:pt x="107144" y="155014"/>
                    </a:cubicBezTo>
                    <a:cubicBezTo>
                      <a:pt x="107720" y="155014"/>
                      <a:pt x="108322" y="154839"/>
                      <a:pt x="108823" y="154538"/>
                    </a:cubicBezTo>
                    <a:cubicBezTo>
                      <a:pt x="108873" y="154513"/>
                      <a:pt x="109926" y="153886"/>
                      <a:pt x="111505" y="152834"/>
                    </a:cubicBezTo>
                    <a:cubicBezTo>
                      <a:pt x="111505" y="152834"/>
                      <a:pt x="111956" y="152533"/>
                      <a:pt x="111956" y="152533"/>
                    </a:cubicBezTo>
                    <a:lnTo>
                      <a:pt x="112708" y="152032"/>
                    </a:lnTo>
                    <a:cubicBezTo>
                      <a:pt x="115766" y="149876"/>
                      <a:pt x="120127" y="146518"/>
                      <a:pt x="123435" y="142658"/>
                    </a:cubicBezTo>
                    <a:cubicBezTo>
                      <a:pt x="124061" y="141931"/>
                      <a:pt x="124638" y="141204"/>
                      <a:pt x="125139" y="140503"/>
                    </a:cubicBezTo>
                    <a:cubicBezTo>
                      <a:pt x="125139" y="140478"/>
                      <a:pt x="125214" y="140377"/>
                      <a:pt x="125214" y="140377"/>
                    </a:cubicBezTo>
                    <a:cubicBezTo>
                      <a:pt x="125340" y="140227"/>
                      <a:pt x="125440" y="140077"/>
                      <a:pt x="125565" y="139901"/>
                    </a:cubicBezTo>
                    <a:lnTo>
                      <a:pt x="125665" y="139726"/>
                    </a:lnTo>
                    <a:cubicBezTo>
                      <a:pt x="125766" y="139575"/>
                      <a:pt x="125891" y="139425"/>
                      <a:pt x="125966" y="139275"/>
                    </a:cubicBezTo>
                    <a:lnTo>
                      <a:pt x="126091" y="139099"/>
                    </a:lnTo>
                    <a:cubicBezTo>
                      <a:pt x="126242" y="138823"/>
                      <a:pt x="126392" y="138548"/>
                      <a:pt x="126543" y="138272"/>
                    </a:cubicBezTo>
                    <a:lnTo>
                      <a:pt x="126593" y="138222"/>
                    </a:lnTo>
                    <a:cubicBezTo>
                      <a:pt x="126643" y="138147"/>
                      <a:pt x="126668" y="138046"/>
                      <a:pt x="126718" y="137971"/>
                    </a:cubicBezTo>
                    <a:cubicBezTo>
                      <a:pt x="126793" y="137846"/>
                      <a:pt x="126843" y="137746"/>
                      <a:pt x="126919" y="137595"/>
                    </a:cubicBezTo>
                    <a:cubicBezTo>
                      <a:pt x="126969" y="137470"/>
                      <a:pt x="127044" y="137345"/>
                      <a:pt x="127094" y="137219"/>
                    </a:cubicBezTo>
                    <a:cubicBezTo>
                      <a:pt x="127144" y="137094"/>
                      <a:pt x="127219" y="136994"/>
                      <a:pt x="127269" y="136869"/>
                    </a:cubicBezTo>
                    <a:cubicBezTo>
                      <a:pt x="127320" y="136718"/>
                      <a:pt x="127395" y="136568"/>
                      <a:pt x="127445" y="136417"/>
                    </a:cubicBezTo>
                    <a:lnTo>
                      <a:pt x="127470" y="136367"/>
                    </a:lnTo>
                    <a:cubicBezTo>
                      <a:pt x="127520" y="136292"/>
                      <a:pt x="127545" y="136217"/>
                      <a:pt x="127570" y="136117"/>
                    </a:cubicBezTo>
                    <a:cubicBezTo>
                      <a:pt x="127670" y="135891"/>
                      <a:pt x="127771" y="135640"/>
                      <a:pt x="127846" y="135390"/>
                    </a:cubicBezTo>
                    <a:cubicBezTo>
                      <a:pt x="127871" y="135315"/>
                      <a:pt x="127896" y="135239"/>
                      <a:pt x="127921" y="135139"/>
                    </a:cubicBezTo>
                    <a:cubicBezTo>
                      <a:pt x="127971" y="134964"/>
                      <a:pt x="128046" y="134763"/>
                      <a:pt x="128097" y="134588"/>
                    </a:cubicBezTo>
                    <a:cubicBezTo>
                      <a:pt x="128122" y="134488"/>
                      <a:pt x="128147" y="134387"/>
                      <a:pt x="128147" y="134287"/>
                    </a:cubicBezTo>
                    <a:cubicBezTo>
                      <a:pt x="128197" y="134112"/>
                      <a:pt x="128247" y="133911"/>
                      <a:pt x="128297" y="133686"/>
                    </a:cubicBezTo>
                    <a:cubicBezTo>
                      <a:pt x="128297" y="133610"/>
                      <a:pt x="128322" y="133535"/>
                      <a:pt x="128347" y="133460"/>
                    </a:cubicBezTo>
                    <a:cubicBezTo>
                      <a:pt x="128397" y="133159"/>
                      <a:pt x="128422" y="132884"/>
                      <a:pt x="128447" y="132633"/>
                    </a:cubicBezTo>
                    <a:cubicBezTo>
                      <a:pt x="128472" y="132407"/>
                      <a:pt x="128498" y="132182"/>
                      <a:pt x="128498" y="131956"/>
                    </a:cubicBezTo>
                    <a:cubicBezTo>
                      <a:pt x="128498" y="131881"/>
                      <a:pt x="128523" y="131706"/>
                      <a:pt x="128523" y="131706"/>
                    </a:cubicBezTo>
                    <a:cubicBezTo>
                      <a:pt x="128523" y="131555"/>
                      <a:pt x="128523" y="131430"/>
                      <a:pt x="128523" y="131280"/>
                    </a:cubicBezTo>
                    <a:cubicBezTo>
                      <a:pt x="128523" y="131204"/>
                      <a:pt x="128523" y="130954"/>
                      <a:pt x="128523" y="130954"/>
                    </a:cubicBezTo>
                    <a:cubicBezTo>
                      <a:pt x="128498" y="130828"/>
                      <a:pt x="128498" y="130728"/>
                      <a:pt x="128498" y="130603"/>
                    </a:cubicBezTo>
                    <a:lnTo>
                      <a:pt x="128472" y="130277"/>
                    </a:lnTo>
                    <a:cubicBezTo>
                      <a:pt x="128472" y="130152"/>
                      <a:pt x="128472" y="130026"/>
                      <a:pt x="128447" y="129926"/>
                    </a:cubicBezTo>
                    <a:cubicBezTo>
                      <a:pt x="128447" y="129851"/>
                      <a:pt x="128422" y="129625"/>
                      <a:pt x="128422" y="129625"/>
                    </a:cubicBezTo>
                    <a:cubicBezTo>
                      <a:pt x="128397" y="129500"/>
                      <a:pt x="128397" y="129350"/>
                      <a:pt x="128372" y="129199"/>
                    </a:cubicBezTo>
                    <a:lnTo>
                      <a:pt x="128322" y="128899"/>
                    </a:lnTo>
                    <a:cubicBezTo>
                      <a:pt x="128322" y="128773"/>
                      <a:pt x="128297" y="128623"/>
                      <a:pt x="128272" y="128472"/>
                    </a:cubicBezTo>
                    <a:lnTo>
                      <a:pt x="128222" y="128197"/>
                    </a:lnTo>
                    <a:cubicBezTo>
                      <a:pt x="128197" y="128046"/>
                      <a:pt x="128172" y="127896"/>
                      <a:pt x="128147" y="127746"/>
                    </a:cubicBezTo>
                    <a:lnTo>
                      <a:pt x="128097" y="127470"/>
                    </a:lnTo>
                    <a:cubicBezTo>
                      <a:pt x="128071" y="127295"/>
                      <a:pt x="128021" y="127144"/>
                      <a:pt x="127996" y="126994"/>
                    </a:cubicBezTo>
                    <a:lnTo>
                      <a:pt x="127946" y="126718"/>
                    </a:lnTo>
                    <a:cubicBezTo>
                      <a:pt x="127896" y="126543"/>
                      <a:pt x="127871" y="126367"/>
                      <a:pt x="127821" y="126192"/>
                    </a:cubicBezTo>
                    <a:lnTo>
                      <a:pt x="127771" y="125941"/>
                    </a:lnTo>
                    <a:cubicBezTo>
                      <a:pt x="127721" y="125766"/>
                      <a:pt x="127670" y="125590"/>
                      <a:pt x="127645" y="125415"/>
                    </a:cubicBezTo>
                    <a:lnTo>
                      <a:pt x="127570" y="125164"/>
                    </a:lnTo>
                    <a:cubicBezTo>
                      <a:pt x="127520" y="124989"/>
                      <a:pt x="127470" y="124788"/>
                      <a:pt x="127420" y="124588"/>
                    </a:cubicBezTo>
                    <a:lnTo>
                      <a:pt x="127370" y="124387"/>
                    </a:lnTo>
                    <a:cubicBezTo>
                      <a:pt x="127320" y="124162"/>
                      <a:pt x="127244" y="123961"/>
                      <a:pt x="127194" y="123736"/>
                    </a:cubicBezTo>
                    <a:lnTo>
                      <a:pt x="127144" y="123560"/>
                    </a:lnTo>
                    <a:cubicBezTo>
                      <a:pt x="127069" y="123335"/>
                      <a:pt x="126994" y="123109"/>
                      <a:pt x="126919" y="122858"/>
                    </a:cubicBezTo>
                    <a:lnTo>
                      <a:pt x="126894" y="122758"/>
                    </a:lnTo>
                    <a:cubicBezTo>
                      <a:pt x="126818" y="122508"/>
                      <a:pt x="126743" y="122232"/>
                      <a:pt x="126643" y="121956"/>
                    </a:cubicBezTo>
                    <a:cubicBezTo>
                      <a:pt x="126643" y="121956"/>
                      <a:pt x="126618" y="121906"/>
                      <a:pt x="126618" y="121906"/>
                    </a:cubicBezTo>
                    <a:cubicBezTo>
                      <a:pt x="126543" y="121630"/>
                      <a:pt x="126442" y="121355"/>
                      <a:pt x="126342" y="121079"/>
                    </a:cubicBezTo>
                    <a:cubicBezTo>
                      <a:pt x="126342" y="121054"/>
                      <a:pt x="126342" y="121054"/>
                      <a:pt x="126342" y="121054"/>
                    </a:cubicBezTo>
                    <a:cubicBezTo>
                      <a:pt x="125490" y="118523"/>
                      <a:pt x="124387" y="115716"/>
                      <a:pt x="123109" y="112808"/>
                    </a:cubicBezTo>
                    <a:cubicBezTo>
                      <a:pt x="125014" y="111405"/>
                      <a:pt x="126868" y="109700"/>
                      <a:pt x="127796" y="107996"/>
                    </a:cubicBezTo>
                    <a:cubicBezTo>
                      <a:pt x="131380" y="101329"/>
                      <a:pt x="128523" y="95791"/>
                      <a:pt x="126643" y="92131"/>
                    </a:cubicBezTo>
                    <a:cubicBezTo>
                      <a:pt x="126267" y="91405"/>
                      <a:pt x="125741" y="90377"/>
                      <a:pt x="125515" y="89750"/>
                    </a:cubicBezTo>
                    <a:cubicBezTo>
                      <a:pt x="125991" y="89425"/>
                      <a:pt x="126518" y="89074"/>
                      <a:pt x="127069" y="88723"/>
                    </a:cubicBezTo>
                    <a:cubicBezTo>
                      <a:pt x="127320" y="88598"/>
                      <a:pt x="127545" y="88447"/>
                      <a:pt x="127746" y="88322"/>
                    </a:cubicBezTo>
                    <a:cubicBezTo>
                      <a:pt x="127921" y="88197"/>
                      <a:pt x="128122" y="88071"/>
                      <a:pt x="128297" y="87971"/>
                    </a:cubicBezTo>
                    <a:cubicBezTo>
                      <a:pt x="130252" y="86768"/>
                      <a:pt x="131731" y="85791"/>
                      <a:pt x="132959" y="84863"/>
                    </a:cubicBezTo>
                    <a:cubicBezTo>
                      <a:pt x="134061" y="84086"/>
                      <a:pt x="134914" y="83385"/>
                      <a:pt x="135640" y="82683"/>
                    </a:cubicBezTo>
                    <a:cubicBezTo>
                      <a:pt x="136643" y="81680"/>
                      <a:pt x="137445" y="80577"/>
                      <a:pt x="138021" y="79349"/>
                    </a:cubicBezTo>
                    <a:cubicBezTo>
                      <a:pt x="138598" y="78197"/>
                      <a:pt x="138974" y="77044"/>
                      <a:pt x="139174" y="75916"/>
                    </a:cubicBezTo>
                    <a:cubicBezTo>
                      <a:pt x="139249" y="75565"/>
                      <a:pt x="139275" y="75239"/>
                      <a:pt x="139300" y="75039"/>
                    </a:cubicBezTo>
                    <a:cubicBezTo>
                      <a:pt x="139300" y="75014"/>
                      <a:pt x="139325" y="74888"/>
                      <a:pt x="139325" y="74888"/>
                    </a:cubicBezTo>
                    <a:cubicBezTo>
                      <a:pt x="139350" y="74688"/>
                      <a:pt x="139400" y="74412"/>
                      <a:pt x="139400" y="74061"/>
                    </a:cubicBezTo>
                    <a:lnTo>
                      <a:pt x="139400" y="73986"/>
                    </a:lnTo>
                    <a:cubicBezTo>
                      <a:pt x="139425" y="73535"/>
                      <a:pt x="139425" y="73034"/>
                      <a:pt x="139375" y="72482"/>
                    </a:cubicBezTo>
                    <a:cubicBezTo>
                      <a:pt x="139224" y="70602"/>
                      <a:pt x="138748" y="69124"/>
                      <a:pt x="138372" y="68046"/>
                    </a:cubicBezTo>
                    <a:cubicBezTo>
                      <a:pt x="138172" y="67520"/>
                      <a:pt x="137996" y="67119"/>
                      <a:pt x="137896" y="66868"/>
                    </a:cubicBezTo>
                    <a:lnTo>
                      <a:pt x="137746" y="66542"/>
                    </a:lnTo>
                    <a:lnTo>
                      <a:pt x="137721" y="66542"/>
                    </a:lnTo>
                    <a:cubicBezTo>
                      <a:pt x="137545" y="66066"/>
                      <a:pt x="137270" y="65565"/>
                      <a:pt x="136969" y="65013"/>
                    </a:cubicBezTo>
                    <a:cubicBezTo>
                      <a:pt x="136292" y="63810"/>
                      <a:pt x="135515" y="62607"/>
                      <a:pt x="134613" y="61505"/>
                    </a:cubicBezTo>
                    <a:cubicBezTo>
                      <a:pt x="134112" y="60853"/>
                      <a:pt x="133510" y="60176"/>
                      <a:pt x="132758" y="59399"/>
                    </a:cubicBezTo>
                    <a:lnTo>
                      <a:pt x="131480" y="58071"/>
                    </a:lnTo>
                    <a:cubicBezTo>
                      <a:pt x="130678" y="57018"/>
                      <a:pt x="129726" y="55765"/>
                      <a:pt x="128673" y="54312"/>
                    </a:cubicBezTo>
                    <a:cubicBezTo>
                      <a:pt x="125816" y="50327"/>
                      <a:pt x="124112" y="46091"/>
                      <a:pt x="123184" y="43209"/>
                    </a:cubicBezTo>
                    <a:cubicBezTo>
                      <a:pt x="123109" y="42933"/>
                      <a:pt x="123034" y="42683"/>
                      <a:pt x="122984" y="42432"/>
                    </a:cubicBezTo>
                    <a:lnTo>
                      <a:pt x="122658" y="40903"/>
                    </a:lnTo>
                    <a:lnTo>
                      <a:pt x="122508" y="40251"/>
                    </a:lnTo>
                    <a:cubicBezTo>
                      <a:pt x="122533" y="40026"/>
                      <a:pt x="122558" y="39825"/>
                      <a:pt x="122558" y="39600"/>
                    </a:cubicBezTo>
                    <a:cubicBezTo>
                      <a:pt x="122583" y="39575"/>
                      <a:pt x="122583" y="39324"/>
                      <a:pt x="122583" y="39324"/>
                    </a:cubicBezTo>
                    <a:cubicBezTo>
                      <a:pt x="122633" y="39048"/>
                      <a:pt x="122658" y="38773"/>
                      <a:pt x="122708" y="38472"/>
                    </a:cubicBezTo>
                    <a:cubicBezTo>
                      <a:pt x="122984" y="36016"/>
                      <a:pt x="123009" y="33384"/>
                      <a:pt x="122783" y="31204"/>
                    </a:cubicBezTo>
                    <a:cubicBezTo>
                      <a:pt x="122758" y="30728"/>
                      <a:pt x="122683" y="30327"/>
                      <a:pt x="122633" y="30026"/>
                    </a:cubicBezTo>
                    <a:cubicBezTo>
                      <a:pt x="122633" y="29951"/>
                      <a:pt x="122608" y="29875"/>
                      <a:pt x="122608" y="29775"/>
                    </a:cubicBezTo>
                    <a:cubicBezTo>
                      <a:pt x="122608" y="29750"/>
                      <a:pt x="122432" y="28597"/>
                      <a:pt x="122432" y="28597"/>
                    </a:cubicBezTo>
                    <a:cubicBezTo>
                      <a:pt x="122382" y="28372"/>
                      <a:pt x="122332" y="28096"/>
                      <a:pt x="122257" y="27795"/>
                    </a:cubicBezTo>
                    <a:lnTo>
                      <a:pt x="122232" y="27645"/>
                    </a:lnTo>
                    <a:cubicBezTo>
                      <a:pt x="122232" y="27620"/>
                      <a:pt x="121731" y="25840"/>
                      <a:pt x="121731" y="25840"/>
                    </a:cubicBezTo>
                    <a:cubicBezTo>
                      <a:pt x="121731" y="25765"/>
                      <a:pt x="121706" y="25690"/>
                      <a:pt x="121680" y="25615"/>
                    </a:cubicBezTo>
                    <a:cubicBezTo>
                      <a:pt x="121580" y="25339"/>
                      <a:pt x="121480" y="25063"/>
                      <a:pt x="121355" y="24738"/>
                    </a:cubicBezTo>
                    <a:lnTo>
                      <a:pt x="121204" y="24337"/>
                    </a:lnTo>
                    <a:cubicBezTo>
                      <a:pt x="121154" y="24236"/>
                      <a:pt x="121104" y="24136"/>
                      <a:pt x="121054" y="24036"/>
                    </a:cubicBezTo>
                    <a:cubicBezTo>
                      <a:pt x="120477" y="22858"/>
                      <a:pt x="119726" y="21530"/>
                      <a:pt x="118422" y="20402"/>
                    </a:cubicBezTo>
                    <a:cubicBezTo>
                      <a:pt x="117520" y="19600"/>
                      <a:pt x="116392" y="18898"/>
                      <a:pt x="115114" y="18322"/>
                    </a:cubicBezTo>
                    <a:cubicBezTo>
                      <a:pt x="111304" y="15439"/>
                      <a:pt x="105365" y="11981"/>
                      <a:pt x="98723" y="8773"/>
                    </a:cubicBezTo>
                    <a:cubicBezTo>
                      <a:pt x="96417" y="7620"/>
                      <a:pt x="93410" y="6116"/>
                      <a:pt x="90352" y="4763"/>
                    </a:cubicBezTo>
                    <a:cubicBezTo>
                      <a:pt x="87119" y="3334"/>
                      <a:pt x="83735" y="2106"/>
                      <a:pt x="81104" y="1404"/>
                    </a:cubicBezTo>
                    <a:cubicBezTo>
                      <a:pt x="80126" y="1103"/>
                      <a:pt x="79274" y="928"/>
                      <a:pt x="78598" y="778"/>
                    </a:cubicBezTo>
                    <a:cubicBezTo>
                      <a:pt x="78347" y="727"/>
                      <a:pt x="78146" y="677"/>
                      <a:pt x="77946" y="627"/>
                    </a:cubicBezTo>
                    <a:cubicBezTo>
                      <a:pt x="77871" y="627"/>
                      <a:pt x="77795" y="602"/>
                      <a:pt x="77695" y="602"/>
                    </a:cubicBezTo>
                    <a:lnTo>
                      <a:pt x="76542" y="402"/>
                    </a:lnTo>
                    <a:cubicBezTo>
                      <a:pt x="76517" y="402"/>
                      <a:pt x="76166" y="351"/>
                      <a:pt x="76166" y="351"/>
                    </a:cubicBezTo>
                    <a:cubicBezTo>
                      <a:pt x="75916" y="326"/>
                      <a:pt x="75540" y="251"/>
                      <a:pt x="75039" y="226"/>
                    </a:cubicBezTo>
                    <a:lnTo>
                      <a:pt x="73735" y="126"/>
                    </a:lnTo>
                    <a:lnTo>
                      <a:pt x="73635" y="126"/>
                    </a:lnTo>
                    <a:lnTo>
                      <a:pt x="71730" y="51"/>
                    </a:lnTo>
                    <a:cubicBezTo>
                      <a:pt x="71104" y="26"/>
                      <a:pt x="70377" y="1"/>
                      <a:pt x="696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lt2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2164;p53">
                <a:extLst>
                  <a:ext uri="{FF2B5EF4-FFF2-40B4-BE49-F238E27FC236}">
                    <a16:creationId xmlns:a16="http://schemas.microsoft.com/office/drawing/2014/main" id="{97D9DEF5-6FA3-46A1-8F80-7FCFD55678EA}"/>
                  </a:ext>
                </a:extLst>
              </p:cNvPr>
              <p:cNvSpPr/>
              <p:nvPr/>
            </p:nvSpPr>
            <p:spPr>
              <a:xfrm>
                <a:off x="2669325" y="1699900"/>
                <a:ext cx="2664825" cy="2082975"/>
              </a:xfrm>
              <a:custGeom>
                <a:avLst/>
                <a:gdLst/>
                <a:ahLst/>
                <a:cxnLst/>
                <a:rect l="l" t="t" r="r" b="b"/>
                <a:pathLst>
                  <a:path w="106593" h="83319" extrusionOk="0">
                    <a:moveTo>
                      <a:pt x="88447" y="0"/>
                    </a:moveTo>
                    <a:lnTo>
                      <a:pt x="14311" y="21554"/>
                    </a:lnTo>
                    <a:cubicBezTo>
                      <a:pt x="14311" y="21554"/>
                      <a:pt x="1529" y="22758"/>
                      <a:pt x="702" y="31404"/>
                    </a:cubicBezTo>
                    <a:cubicBezTo>
                      <a:pt x="0" y="38647"/>
                      <a:pt x="8547" y="42131"/>
                      <a:pt x="9549" y="45164"/>
                    </a:cubicBezTo>
                    <a:cubicBezTo>
                      <a:pt x="10326" y="47520"/>
                      <a:pt x="6692" y="50251"/>
                      <a:pt x="5614" y="52156"/>
                    </a:cubicBezTo>
                    <a:cubicBezTo>
                      <a:pt x="4010" y="54988"/>
                      <a:pt x="3584" y="57946"/>
                      <a:pt x="5439" y="60778"/>
                    </a:cubicBezTo>
                    <a:cubicBezTo>
                      <a:pt x="6993" y="63159"/>
                      <a:pt x="9374" y="63109"/>
                      <a:pt x="11278" y="65013"/>
                    </a:cubicBezTo>
                    <a:cubicBezTo>
                      <a:pt x="13885" y="67595"/>
                      <a:pt x="11278" y="67770"/>
                      <a:pt x="11078" y="70427"/>
                    </a:cubicBezTo>
                    <a:cubicBezTo>
                      <a:pt x="10777" y="73861"/>
                      <a:pt x="16918" y="75690"/>
                      <a:pt x="19349" y="77069"/>
                    </a:cubicBezTo>
                    <a:cubicBezTo>
                      <a:pt x="21855" y="78472"/>
                      <a:pt x="24512" y="79625"/>
                      <a:pt x="27243" y="80502"/>
                    </a:cubicBezTo>
                    <a:cubicBezTo>
                      <a:pt x="33621" y="82609"/>
                      <a:pt x="40380" y="83318"/>
                      <a:pt x="47106" y="83318"/>
                    </a:cubicBezTo>
                    <a:cubicBezTo>
                      <a:pt x="49341" y="83318"/>
                      <a:pt x="51572" y="83240"/>
                      <a:pt x="53785" y="83109"/>
                    </a:cubicBezTo>
                    <a:cubicBezTo>
                      <a:pt x="77018" y="81755"/>
                      <a:pt x="92482" y="71805"/>
                      <a:pt x="94687" y="67745"/>
                    </a:cubicBezTo>
                    <a:cubicBezTo>
                      <a:pt x="99825" y="58121"/>
                      <a:pt x="87595" y="51580"/>
                      <a:pt x="93560" y="48096"/>
                    </a:cubicBezTo>
                    <a:cubicBezTo>
                      <a:pt x="101931" y="43234"/>
                      <a:pt x="106592" y="40026"/>
                      <a:pt x="105590" y="34086"/>
                    </a:cubicBezTo>
                    <a:cubicBezTo>
                      <a:pt x="104587" y="28146"/>
                      <a:pt x="101805" y="25915"/>
                      <a:pt x="95790" y="17595"/>
                    </a:cubicBezTo>
                    <a:cubicBezTo>
                      <a:pt x="89775" y="9274"/>
                      <a:pt x="88447" y="0"/>
                      <a:pt x="884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2165;p53">
                <a:extLst>
                  <a:ext uri="{FF2B5EF4-FFF2-40B4-BE49-F238E27FC236}">
                    <a16:creationId xmlns:a16="http://schemas.microsoft.com/office/drawing/2014/main" id="{DF29D14F-6EA6-4946-8E00-4F7E89C4D057}"/>
                  </a:ext>
                </a:extLst>
              </p:cNvPr>
              <p:cNvSpPr/>
              <p:nvPr/>
            </p:nvSpPr>
            <p:spPr>
              <a:xfrm>
                <a:off x="2683100" y="2237500"/>
                <a:ext cx="365950" cy="830225"/>
              </a:xfrm>
              <a:custGeom>
                <a:avLst/>
                <a:gdLst/>
                <a:ahLst/>
                <a:cxnLst/>
                <a:rect l="l" t="t" r="r" b="b"/>
                <a:pathLst>
                  <a:path w="14638" h="33209" extrusionOk="0">
                    <a:moveTo>
                      <a:pt x="12181" y="0"/>
                    </a:moveTo>
                    <a:cubicBezTo>
                      <a:pt x="12181" y="0"/>
                      <a:pt x="12106" y="0"/>
                      <a:pt x="11930" y="50"/>
                    </a:cubicBezTo>
                    <a:cubicBezTo>
                      <a:pt x="11755" y="76"/>
                      <a:pt x="11529" y="126"/>
                      <a:pt x="11229" y="201"/>
                    </a:cubicBezTo>
                    <a:cubicBezTo>
                      <a:pt x="10602" y="376"/>
                      <a:pt x="9750" y="627"/>
                      <a:pt x="8722" y="1028"/>
                    </a:cubicBezTo>
                    <a:cubicBezTo>
                      <a:pt x="7720" y="1429"/>
                      <a:pt x="6592" y="1980"/>
                      <a:pt x="5439" y="2707"/>
                    </a:cubicBezTo>
                    <a:cubicBezTo>
                      <a:pt x="4286" y="3434"/>
                      <a:pt x="3133" y="4361"/>
                      <a:pt x="2206" y="5489"/>
                    </a:cubicBezTo>
                    <a:cubicBezTo>
                      <a:pt x="1279" y="6617"/>
                      <a:pt x="552" y="7970"/>
                      <a:pt x="301" y="9324"/>
                    </a:cubicBezTo>
                    <a:cubicBezTo>
                      <a:pt x="1" y="10677"/>
                      <a:pt x="126" y="12005"/>
                      <a:pt x="377" y="13083"/>
                    </a:cubicBezTo>
                    <a:cubicBezTo>
                      <a:pt x="502" y="13609"/>
                      <a:pt x="677" y="14111"/>
                      <a:pt x="878" y="14512"/>
                    </a:cubicBezTo>
                    <a:cubicBezTo>
                      <a:pt x="1103" y="14913"/>
                      <a:pt x="1329" y="15264"/>
                      <a:pt x="1529" y="15514"/>
                    </a:cubicBezTo>
                    <a:cubicBezTo>
                      <a:pt x="1705" y="15765"/>
                      <a:pt x="1880" y="15965"/>
                      <a:pt x="1981" y="16091"/>
                    </a:cubicBezTo>
                    <a:cubicBezTo>
                      <a:pt x="2106" y="16216"/>
                      <a:pt x="2156" y="16291"/>
                      <a:pt x="2156" y="16291"/>
                    </a:cubicBezTo>
                    <a:cubicBezTo>
                      <a:pt x="2156" y="16291"/>
                      <a:pt x="2206" y="16366"/>
                      <a:pt x="2331" y="16492"/>
                    </a:cubicBezTo>
                    <a:cubicBezTo>
                      <a:pt x="2457" y="16617"/>
                      <a:pt x="2632" y="16792"/>
                      <a:pt x="2858" y="17018"/>
                    </a:cubicBezTo>
                    <a:cubicBezTo>
                      <a:pt x="3309" y="17469"/>
                      <a:pt x="3960" y="18071"/>
                      <a:pt x="4813" y="18772"/>
                    </a:cubicBezTo>
                    <a:cubicBezTo>
                      <a:pt x="6467" y="20176"/>
                      <a:pt x="8798" y="21880"/>
                      <a:pt x="10903" y="23785"/>
                    </a:cubicBezTo>
                    <a:cubicBezTo>
                      <a:pt x="11956" y="24762"/>
                      <a:pt x="12958" y="25815"/>
                      <a:pt x="13635" y="26943"/>
                    </a:cubicBezTo>
                    <a:cubicBezTo>
                      <a:pt x="13961" y="27519"/>
                      <a:pt x="14211" y="28121"/>
                      <a:pt x="14336" y="28697"/>
                    </a:cubicBezTo>
                    <a:cubicBezTo>
                      <a:pt x="14362" y="28848"/>
                      <a:pt x="14362" y="28998"/>
                      <a:pt x="14362" y="29148"/>
                    </a:cubicBezTo>
                    <a:cubicBezTo>
                      <a:pt x="14387" y="29224"/>
                      <a:pt x="14387" y="29274"/>
                      <a:pt x="14387" y="29349"/>
                    </a:cubicBezTo>
                    <a:lnTo>
                      <a:pt x="14387" y="29574"/>
                    </a:lnTo>
                    <a:cubicBezTo>
                      <a:pt x="14362" y="29700"/>
                      <a:pt x="14362" y="29850"/>
                      <a:pt x="14336" y="29975"/>
                    </a:cubicBezTo>
                    <a:cubicBezTo>
                      <a:pt x="14311" y="30126"/>
                      <a:pt x="14261" y="30251"/>
                      <a:pt x="14236" y="30376"/>
                    </a:cubicBezTo>
                    <a:cubicBezTo>
                      <a:pt x="13935" y="31379"/>
                      <a:pt x="13309" y="32056"/>
                      <a:pt x="12908" y="32532"/>
                    </a:cubicBezTo>
                    <a:cubicBezTo>
                      <a:pt x="12657" y="32732"/>
                      <a:pt x="12482" y="32908"/>
                      <a:pt x="12357" y="33033"/>
                    </a:cubicBezTo>
                    <a:cubicBezTo>
                      <a:pt x="12256" y="33133"/>
                      <a:pt x="12181" y="33209"/>
                      <a:pt x="12181" y="33209"/>
                    </a:cubicBezTo>
                    <a:cubicBezTo>
                      <a:pt x="12181" y="33209"/>
                      <a:pt x="12256" y="33158"/>
                      <a:pt x="12407" y="33058"/>
                    </a:cubicBezTo>
                    <a:cubicBezTo>
                      <a:pt x="12532" y="32958"/>
                      <a:pt x="12732" y="32808"/>
                      <a:pt x="12983" y="32607"/>
                    </a:cubicBezTo>
                    <a:cubicBezTo>
                      <a:pt x="13409" y="32156"/>
                      <a:pt x="14086" y="31504"/>
                      <a:pt x="14437" y="30427"/>
                    </a:cubicBezTo>
                    <a:cubicBezTo>
                      <a:pt x="14462" y="30301"/>
                      <a:pt x="14512" y="30151"/>
                      <a:pt x="14562" y="30026"/>
                    </a:cubicBezTo>
                    <a:cubicBezTo>
                      <a:pt x="14587" y="29875"/>
                      <a:pt x="14587" y="29725"/>
                      <a:pt x="14612" y="29574"/>
                    </a:cubicBezTo>
                    <a:lnTo>
                      <a:pt x="14637" y="29349"/>
                    </a:lnTo>
                    <a:cubicBezTo>
                      <a:pt x="14637" y="29274"/>
                      <a:pt x="14612" y="29199"/>
                      <a:pt x="14612" y="29123"/>
                    </a:cubicBezTo>
                    <a:cubicBezTo>
                      <a:pt x="14612" y="28973"/>
                      <a:pt x="14587" y="28823"/>
                      <a:pt x="14587" y="28647"/>
                    </a:cubicBezTo>
                    <a:cubicBezTo>
                      <a:pt x="14462" y="28021"/>
                      <a:pt x="14236" y="27394"/>
                      <a:pt x="13885" y="26792"/>
                    </a:cubicBezTo>
                    <a:cubicBezTo>
                      <a:pt x="13209" y="25615"/>
                      <a:pt x="12206" y="24537"/>
                      <a:pt x="11154" y="23534"/>
                    </a:cubicBezTo>
                    <a:cubicBezTo>
                      <a:pt x="9048" y="21554"/>
                      <a:pt x="6742" y="19825"/>
                      <a:pt x="5113" y="18396"/>
                    </a:cubicBezTo>
                    <a:cubicBezTo>
                      <a:pt x="4311" y="17720"/>
                      <a:pt x="3660" y="17093"/>
                      <a:pt x="3209" y="16667"/>
                    </a:cubicBezTo>
                    <a:cubicBezTo>
                      <a:pt x="3008" y="16442"/>
                      <a:pt x="2833" y="16266"/>
                      <a:pt x="2707" y="16141"/>
                    </a:cubicBezTo>
                    <a:cubicBezTo>
                      <a:pt x="2607" y="16015"/>
                      <a:pt x="2557" y="15940"/>
                      <a:pt x="2557" y="15940"/>
                    </a:cubicBezTo>
                    <a:cubicBezTo>
                      <a:pt x="2557" y="15940"/>
                      <a:pt x="2482" y="15865"/>
                      <a:pt x="2382" y="15765"/>
                    </a:cubicBezTo>
                    <a:cubicBezTo>
                      <a:pt x="2256" y="15640"/>
                      <a:pt x="2106" y="15439"/>
                      <a:pt x="1930" y="15188"/>
                    </a:cubicBezTo>
                    <a:cubicBezTo>
                      <a:pt x="1554" y="14712"/>
                      <a:pt x="1078" y="13985"/>
                      <a:pt x="853" y="12958"/>
                    </a:cubicBezTo>
                    <a:cubicBezTo>
                      <a:pt x="577" y="11955"/>
                      <a:pt x="452" y="10702"/>
                      <a:pt x="727" y="9399"/>
                    </a:cubicBezTo>
                    <a:cubicBezTo>
                      <a:pt x="953" y="8121"/>
                      <a:pt x="1605" y="6817"/>
                      <a:pt x="2507" y="5740"/>
                    </a:cubicBezTo>
                    <a:cubicBezTo>
                      <a:pt x="3384" y="4612"/>
                      <a:pt x="4487" y="3710"/>
                      <a:pt x="5590" y="2958"/>
                    </a:cubicBezTo>
                    <a:cubicBezTo>
                      <a:pt x="6717" y="2206"/>
                      <a:pt x="7820" y="1655"/>
                      <a:pt x="8823" y="1228"/>
                    </a:cubicBezTo>
                    <a:cubicBezTo>
                      <a:pt x="9800" y="802"/>
                      <a:pt x="10652" y="502"/>
                      <a:pt x="11254" y="301"/>
                    </a:cubicBezTo>
                    <a:cubicBezTo>
                      <a:pt x="11855" y="126"/>
                      <a:pt x="12181" y="25"/>
                      <a:pt x="121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2166;p53">
                <a:extLst>
                  <a:ext uri="{FF2B5EF4-FFF2-40B4-BE49-F238E27FC236}">
                    <a16:creationId xmlns:a16="http://schemas.microsoft.com/office/drawing/2014/main" id="{B441852C-8581-4C77-8557-06AC276627D9}"/>
                  </a:ext>
                </a:extLst>
              </p:cNvPr>
              <p:cNvSpPr/>
              <p:nvPr/>
            </p:nvSpPr>
            <p:spPr>
              <a:xfrm>
                <a:off x="2772075" y="2791225"/>
                <a:ext cx="278850" cy="611100"/>
              </a:xfrm>
              <a:custGeom>
                <a:avLst/>
                <a:gdLst/>
                <a:ahLst/>
                <a:cxnLst/>
                <a:rect l="l" t="t" r="r" b="b"/>
                <a:pathLst>
                  <a:path w="11154" h="24444" extrusionOk="0">
                    <a:moveTo>
                      <a:pt x="4666" y="0"/>
                    </a:moveTo>
                    <a:cubicBezTo>
                      <a:pt x="4664" y="0"/>
                      <a:pt x="4662" y="3"/>
                      <a:pt x="4662" y="7"/>
                    </a:cubicBezTo>
                    <a:cubicBezTo>
                      <a:pt x="4637" y="7"/>
                      <a:pt x="4737" y="232"/>
                      <a:pt x="4888" y="608"/>
                    </a:cubicBezTo>
                    <a:cubicBezTo>
                      <a:pt x="5038" y="1009"/>
                      <a:pt x="5214" y="1586"/>
                      <a:pt x="5188" y="2313"/>
                    </a:cubicBezTo>
                    <a:cubicBezTo>
                      <a:pt x="5163" y="3014"/>
                      <a:pt x="4913" y="3816"/>
                      <a:pt x="4462" y="4593"/>
                    </a:cubicBezTo>
                    <a:cubicBezTo>
                      <a:pt x="3985" y="5370"/>
                      <a:pt x="3384" y="6097"/>
                      <a:pt x="2757" y="6849"/>
                    </a:cubicBezTo>
                    <a:cubicBezTo>
                      <a:pt x="2131" y="7576"/>
                      <a:pt x="1504" y="8353"/>
                      <a:pt x="1028" y="9130"/>
                    </a:cubicBezTo>
                    <a:cubicBezTo>
                      <a:pt x="777" y="9531"/>
                      <a:pt x="577" y="9932"/>
                      <a:pt x="427" y="10333"/>
                    </a:cubicBezTo>
                    <a:cubicBezTo>
                      <a:pt x="276" y="10759"/>
                      <a:pt x="151" y="11135"/>
                      <a:pt x="101" y="11511"/>
                    </a:cubicBezTo>
                    <a:cubicBezTo>
                      <a:pt x="26" y="11912"/>
                      <a:pt x="26" y="12238"/>
                      <a:pt x="26" y="12538"/>
                    </a:cubicBezTo>
                    <a:cubicBezTo>
                      <a:pt x="0" y="12839"/>
                      <a:pt x="26" y="13115"/>
                      <a:pt x="51" y="13340"/>
                    </a:cubicBezTo>
                    <a:cubicBezTo>
                      <a:pt x="51" y="13566"/>
                      <a:pt x="101" y="13716"/>
                      <a:pt x="101" y="13842"/>
                    </a:cubicBezTo>
                    <a:cubicBezTo>
                      <a:pt x="126" y="13967"/>
                      <a:pt x="126" y="14017"/>
                      <a:pt x="126" y="14017"/>
                    </a:cubicBezTo>
                    <a:cubicBezTo>
                      <a:pt x="126" y="14017"/>
                      <a:pt x="151" y="14092"/>
                      <a:pt x="176" y="14192"/>
                    </a:cubicBezTo>
                    <a:cubicBezTo>
                      <a:pt x="201" y="14318"/>
                      <a:pt x="251" y="14493"/>
                      <a:pt x="301" y="14694"/>
                    </a:cubicBezTo>
                    <a:cubicBezTo>
                      <a:pt x="452" y="15120"/>
                      <a:pt x="677" y="15721"/>
                      <a:pt x="1128" y="16323"/>
                    </a:cubicBezTo>
                    <a:cubicBezTo>
                      <a:pt x="1579" y="16949"/>
                      <a:pt x="2206" y="17551"/>
                      <a:pt x="2958" y="18102"/>
                    </a:cubicBezTo>
                    <a:cubicBezTo>
                      <a:pt x="3735" y="18629"/>
                      <a:pt x="4587" y="19105"/>
                      <a:pt x="5439" y="19556"/>
                    </a:cubicBezTo>
                    <a:cubicBezTo>
                      <a:pt x="7168" y="20433"/>
                      <a:pt x="8898" y="21335"/>
                      <a:pt x="9875" y="22413"/>
                    </a:cubicBezTo>
                    <a:cubicBezTo>
                      <a:pt x="10841" y="23453"/>
                      <a:pt x="11073" y="24444"/>
                      <a:pt x="11126" y="24444"/>
                    </a:cubicBezTo>
                    <a:cubicBezTo>
                      <a:pt x="11127" y="24444"/>
                      <a:pt x="11128" y="24443"/>
                      <a:pt x="11128" y="24443"/>
                    </a:cubicBezTo>
                    <a:cubicBezTo>
                      <a:pt x="11153" y="24418"/>
                      <a:pt x="11128" y="24368"/>
                      <a:pt x="11103" y="24268"/>
                    </a:cubicBezTo>
                    <a:cubicBezTo>
                      <a:pt x="11078" y="24142"/>
                      <a:pt x="11028" y="23992"/>
                      <a:pt x="10953" y="23791"/>
                    </a:cubicBezTo>
                    <a:cubicBezTo>
                      <a:pt x="10803" y="23390"/>
                      <a:pt x="10502" y="22839"/>
                      <a:pt x="10026" y="22263"/>
                    </a:cubicBezTo>
                    <a:cubicBezTo>
                      <a:pt x="9073" y="21110"/>
                      <a:pt x="7319" y="20132"/>
                      <a:pt x="5615" y="19230"/>
                    </a:cubicBezTo>
                    <a:cubicBezTo>
                      <a:pt x="4787" y="18754"/>
                      <a:pt x="3935" y="18278"/>
                      <a:pt x="3234" y="17751"/>
                    </a:cubicBezTo>
                    <a:cubicBezTo>
                      <a:pt x="2507" y="17225"/>
                      <a:pt x="1930" y="16624"/>
                      <a:pt x="1529" y="16047"/>
                    </a:cubicBezTo>
                    <a:cubicBezTo>
                      <a:pt x="1128" y="15471"/>
                      <a:pt x="928" y="14919"/>
                      <a:pt x="802" y="14543"/>
                    </a:cubicBezTo>
                    <a:cubicBezTo>
                      <a:pt x="752" y="14343"/>
                      <a:pt x="702" y="14192"/>
                      <a:pt x="677" y="14092"/>
                    </a:cubicBezTo>
                    <a:cubicBezTo>
                      <a:pt x="652" y="13992"/>
                      <a:pt x="652" y="13917"/>
                      <a:pt x="652" y="13917"/>
                    </a:cubicBezTo>
                    <a:cubicBezTo>
                      <a:pt x="652" y="13917"/>
                      <a:pt x="627" y="13867"/>
                      <a:pt x="627" y="13766"/>
                    </a:cubicBezTo>
                    <a:cubicBezTo>
                      <a:pt x="602" y="13641"/>
                      <a:pt x="552" y="13491"/>
                      <a:pt x="552" y="13290"/>
                    </a:cubicBezTo>
                    <a:cubicBezTo>
                      <a:pt x="552" y="13090"/>
                      <a:pt x="502" y="12839"/>
                      <a:pt x="527" y="12538"/>
                    </a:cubicBezTo>
                    <a:cubicBezTo>
                      <a:pt x="527" y="12263"/>
                      <a:pt x="527" y="11937"/>
                      <a:pt x="577" y="11586"/>
                    </a:cubicBezTo>
                    <a:cubicBezTo>
                      <a:pt x="627" y="11260"/>
                      <a:pt x="702" y="10884"/>
                      <a:pt x="853" y="10508"/>
                    </a:cubicBezTo>
                    <a:cubicBezTo>
                      <a:pt x="978" y="10132"/>
                      <a:pt x="1178" y="9756"/>
                      <a:pt x="1404" y="9355"/>
                    </a:cubicBezTo>
                    <a:cubicBezTo>
                      <a:pt x="1855" y="8603"/>
                      <a:pt x="2432" y="7826"/>
                      <a:pt x="3033" y="7075"/>
                    </a:cubicBezTo>
                    <a:cubicBezTo>
                      <a:pt x="3635" y="6323"/>
                      <a:pt x="4261" y="5546"/>
                      <a:pt x="4712" y="4744"/>
                    </a:cubicBezTo>
                    <a:cubicBezTo>
                      <a:pt x="5163" y="3942"/>
                      <a:pt x="5414" y="3065"/>
                      <a:pt x="5389" y="2313"/>
                    </a:cubicBezTo>
                    <a:cubicBezTo>
                      <a:pt x="5389" y="1561"/>
                      <a:pt x="5163" y="959"/>
                      <a:pt x="4988" y="583"/>
                    </a:cubicBezTo>
                    <a:cubicBezTo>
                      <a:pt x="4913" y="383"/>
                      <a:pt x="4813" y="232"/>
                      <a:pt x="4762" y="132"/>
                    </a:cubicBezTo>
                    <a:cubicBezTo>
                      <a:pt x="4721" y="49"/>
                      <a:pt x="4679" y="0"/>
                      <a:pt x="46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2167;p53">
                <a:extLst>
                  <a:ext uri="{FF2B5EF4-FFF2-40B4-BE49-F238E27FC236}">
                    <a16:creationId xmlns:a16="http://schemas.microsoft.com/office/drawing/2014/main" id="{C1581E12-0E45-460D-B53B-0C0F6CE00639}"/>
                  </a:ext>
                </a:extLst>
              </p:cNvPr>
              <p:cNvSpPr/>
              <p:nvPr/>
            </p:nvSpPr>
            <p:spPr>
              <a:xfrm>
                <a:off x="3101650" y="2519450"/>
                <a:ext cx="223700" cy="689250"/>
              </a:xfrm>
              <a:custGeom>
                <a:avLst/>
                <a:gdLst/>
                <a:ahLst/>
                <a:cxnLst/>
                <a:rect l="l" t="t" r="r" b="b"/>
                <a:pathLst>
                  <a:path w="8948" h="27570" extrusionOk="0">
                    <a:moveTo>
                      <a:pt x="4011" y="1"/>
                    </a:moveTo>
                    <a:lnTo>
                      <a:pt x="4011" y="1"/>
                    </a:lnTo>
                    <a:cubicBezTo>
                      <a:pt x="3986" y="1"/>
                      <a:pt x="3810" y="176"/>
                      <a:pt x="3484" y="527"/>
                    </a:cubicBezTo>
                    <a:cubicBezTo>
                      <a:pt x="3158" y="853"/>
                      <a:pt x="2732" y="1379"/>
                      <a:pt x="2231" y="2006"/>
                    </a:cubicBezTo>
                    <a:cubicBezTo>
                      <a:pt x="1980" y="2331"/>
                      <a:pt x="1705" y="2657"/>
                      <a:pt x="1454" y="3058"/>
                    </a:cubicBezTo>
                    <a:cubicBezTo>
                      <a:pt x="1329" y="3234"/>
                      <a:pt x="1204" y="3434"/>
                      <a:pt x="1078" y="3635"/>
                    </a:cubicBezTo>
                    <a:cubicBezTo>
                      <a:pt x="953" y="3860"/>
                      <a:pt x="853" y="4086"/>
                      <a:pt x="727" y="4311"/>
                    </a:cubicBezTo>
                    <a:cubicBezTo>
                      <a:pt x="276" y="5214"/>
                      <a:pt x="1" y="6342"/>
                      <a:pt x="251" y="7444"/>
                    </a:cubicBezTo>
                    <a:cubicBezTo>
                      <a:pt x="477" y="8547"/>
                      <a:pt x="1153" y="9474"/>
                      <a:pt x="1830" y="10226"/>
                    </a:cubicBezTo>
                    <a:cubicBezTo>
                      <a:pt x="2482" y="11003"/>
                      <a:pt x="3209" y="11630"/>
                      <a:pt x="3835" y="12131"/>
                    </a:cubicBezTo>
                    <a:cubicBezTo>
                      <a:pt x="5088" y="13134"/>
                      <a:pt x="5915" y="13810"/>
                      <a:pt x="5915" y="13810"/>
                    </a:cubicBezTo>
                    <a:cubicBezTo>
                      <a:pt x="5915" y="13810"/>
                      <a:pt x="6116" y="13961"/>
                      <a:pt x="6467" y="14261"/>
                    </a:cubicBezTo>
                    <a:cubicBezTo>
                      <a:pt x="6818" y="14562"/>
                      <a:pt x="7294" y="15013"/>
                      <a:pt x="7745" y="15640"/>
                    </a:cubicBezTo>
                    <a:cubicBezTo>
                      <a:pt x="7970" y="15941"/>
                      <a:pt x="8221" y="16291"/>
                      <a:pt x="8321" y="16692"/>
                    </a:cubicBezTo>
                    <a:cubicBezTo>
                      <a:pt x="8472" y="17093"/>
                      <a:pt x="8497" y="17545"/>
                      <a:pt x="8346" y="17971"/>
                    </a:cubicBezTo>
                    <a:cubicBezTo>
                      <a:pt x="8046" y="18848"/>
                      <a:pt x="7244" y="19600"/>
                      <a:pt x="6467" y="20276"/>
                    </a:cubicBezTo>
                    <a:cubicBezTo>
                      <a:pt x="5665" y="20978"/>
                      <a:pt x="4813" y="21655"/>
                      <a:pt x="4161" y="22457"/>
                    </a:cubicBezTo>
                    <a:cubicBezTo>
                      <a:pt x="3509" y="23234"/>
                      <a:pt x="3108" y="24161"/>
                      <a:pt x="3033" y="24963"/>
                    </a:cubicBezTo>
                    <a:cubicBezTo>
                      <a:pt x="2933" y="25790"/>
                      <a:pt x="3133" y="26467"/>
                      <a:pt x="3284" y="26893"/>
                    </a:cubicBezTo>
                    <a:cubicBezTo>
                      <a:pt x="3459" y="27344"/>
                      <a:pt x="3584" y="27570"/>
                      <a:pt x="3584" y="27570"/>
                    </a:cubicBezTo>
                    <a:cubicBezTo>
                      <a:pt x="3610" y="27570"/>
                      <a:pt x="3534" y="27319"/>
                      <a:pt x="3384" y="26868"/>
                    </a:cubicBezTo>
                    <a:cubicBezTo>
                      <a:pt x="3284" y="26417"/>
                      <a:pt x="3108" y="25765"/>
                      <a:pt x="3234" y="24988"/>
                    </a:cubicBezTo>
                    <a:cubicBezTo>
                      <a:pt x="3334" y="24211"/>
                      <a:pt x="3735" y="23359"/>
                      <a:pt x="4387" y="22657"/>
                    </a:cubicBezTo>
                    <a:cubicBezTo>
                      <a:pt x="5038" y="21906"/>
                      <a:pt x="5865" y="21254"/>
                      <a:pt x="6692" y="20552"/>
                    </a:cubicBezTo>
                    <a:cubicBezTo>
                      <a:pt x="7118" y="20226"/>
                      <a:pt x="7519" y="19875"/>
                      <a:pt x="7895" y="19474"/>
                    </a:cubicBezTo>
                    <a:cubicBezTo>
                      <a:pt x="8246" y="19073"/>
                      <a:pt x="8597" y="18622"/>
                      <a:pt x="8772" y="18121"/>
                    </a:cubicBezTo>
                    <a:cubicBezTo>
                      <a:pt x="8948" y="17595"/>
                      <a:pt x="8923" y="17018"/>
                      <a:pt x="8772" y="16567"/>
                    </a:cubicBezTo>
                    <a:cubicBezTo>
                      <a:pt x="8622" y="16091"/>
                      <a:pt x="8371" y="15690"/>
                      <a:pt x="8146" y="15339"/>
                    </a:cubicBezTo>
                    <a:cubicBezTo>
                      <a:pt x="7645" y="14687"/>
                      <a:pt x="7168" y="14211"/>
                      <a:pt x="6818" y="13885"/>
                    </a:cubicBezTo>
                    <a:cubicBezTo>
                      <a:pt x="6442" y="13585"/>
                      <a:pt x="6241" y="13384"/>
                      <a:pt x="6241" y="13384"/>
                    </a:cubicBezTo>
                    <a:cubicBezTo>
                      <a:pt x="6241" y="13384"/>
                      <a:pt x="5414" y="12733"/>
                      <a:pt x="4136" y="11780"/>
                    </a:cubicBezTo>
                    <a:cubicBezTo>
                      <a:pt x="3509" y="11254"/>
                      <a:pt x="2808" y="10677"/>
                      <a:pt x="2156" y="9951"/>
                    </a:cubicBezTo>
                    <a:cubicBezTo>
                      <a:pt x="1479" y="9224"/>
                      <a:pt x="853" y="8372"/>
                      <a:pt x="602" y="7369"/>
                    </a:cubicBezTo>
                    <a:cubicBezTo>
                      <a:pt x="351" y="6367"/>
                      <a:pt x="602" y="5314"/>
                      <a:pt x="1003" y="4437"/>
                    </a:cubicBezTo>
                    <a:cubicBezTo>
                      <a:pt x="1103" y="4211"/>
                      <a:pt x="1204" y="3986"/>
                      <a:pt x="1304" y="3785"/>
                    </a:cubicBezTo>
                    <a:cubicBezTo>
                      <a:pt x="1429" y="3585"/>
                      <a:pt x="1554" y="3384"/>
                      <a:pt x="1680" y="3184"/>
                    </a:cubicBezTo>
                    <a:cubicBezTo>
                      <a:pt x="1905" y="2783"/>
                      <a:pt x="2156" y="2457"/>
                      <a:pt x="2381" y="2131"/>
                    </a:cubicBezTo>
                    <a:cubicBezTo>
                      <a:pt x="2858" y="1479"/>
                      <a:pt x="3284" y="953"/>
                      <a:pt x="3559" y="602"/>
                    </a:cubicBezTo>
                    <a:cubicBezTo>
                      <a:pt x="3860" y="226"/>
                      <a:pt x="4011" y="26"/>
                      <a:pt x="40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2168;p53">
                <a:extLst>
                  <a:ext uri="{FF2B5EF4-FFF2-40B4-BE49-F238E27FC236}">
                    <a16:creationId xmlns:a16="http://schemas.microsoft.com/office/drawing/2014/main" id="{DF6E3212-B491-4F52-B3F3-D944D1A7E260}"/>
                  </a:ext>
                </a:extLst>
              </p:cNvPr>
              <p:cNvSpPr/>
              <p:nvPr/>
            </p:nvSpPr>
            <p:spPr>
              <a:xfrm>
                <a:off x="4360425" y="2357800"/>
                <a:ext cx="209300" cy="731225"/>
              </a:xfrm>
              <a:custGeom>
                <a:avLst/>
                <a:gdLst/>
                <a:ahLst/>
                <a:cxnLst/>
                <a:rect l="l" t="t" r="r" b="b"/>
                <a:pathLst>
                  <a:path w="8372" h="29249" extrusionOk="0">
                    <a:moveTo>
                      <a:pt x="4211" y="0"/>
                    </a:moveTo>
                    <a:cubicBezTo>
                      <a:pt x="4186" y="0"/>
                      <a:pt x="4211" y="76"/>
                      <a:pt x="4236" y="201"/>
                    </a:cubicBezTo>
                    <a:cubicBezTo>
                      <a:pt x="4286" y="351"/>
                      <a:pt x="4311" y="552"/>
                      <a:pt x="4412" y="802"/>
                    </a:cubicBezTo>
                    <a:cubicBezTo>
                      <a:pt x="4587" y="1304"/>
                      <a:pt x="4938" y="1955"/>
                      <a:pt x="5439" y="2707"/>
                    </a:cubicBezTo>
                    <a:cubicBezTo>
                      <a:pt x="5941" y="3459"/>
                      <a:pt x="6642" y="4261"/>
                      <a:pt x="7169" y="5213"/>
                    </a:cubicBezTo>
                    <a:cubicBezTo>
                      <a:pt x="7444" y="5690"/>
                      <a:pt x="7645" y="6216"/>
                      <a:pt x="7770" y="6767"/>
                    </a:cubicBezTo>
                    <a:lnTo>
                      <a:pt x="7820" y="7193"/>
                    </a:lnTo>
                    <a:lnTo>
                      <a:pt x="7820" y="7394"/>
                    </a:lnTo>
                    <a:lnTo>
                      <a:pt x="7820" y="7620"/>
                    </a:lnTo>
                    <a:lnTo>
                      <a:pt x="7795" y="8046"/>
                    </a:lnTo>
                    <a:lnTo>
                      <a:pt x="7695" y="8472"/>
                    </a:lnTo>
                    <a:cubicBezTo>
                      <a:pt x="7670" y="8747"/>
                      <a:pt x="7545" y="9023"/>
                      <a:pt x="7444" y="9299"/>
                    </a:cubicBezTo>
                    <a:cubicBezTo>
                      <a:pt x="7369" y="9574"/>
                      <a:pt x="7219" y="9825"/>
                      <a:pt x="7119" y="10076"/>
                    </a:cubicBezTo>
                    <a:cubicBezTo>
                      <a:pt x="6818" y="10552"/>
                      <a:pt x="6492" y="11003"/>
                      <a:pt x="6091" y="11379"/>
                    </a:cubicBezTo>
                    <a:cubicBezTo>
                      <a:pt x="5289" y="12131"/>
                      <a:pt x="4387" y="12632"/>
                      <a:pt x="3635" y="13108"/>
                    </a:cubicBezTo>
                    <a:cubicBezTo>
                      <a:pt x="2858" y="13584"/>
                      <a:pt x="2231" y="14011"/>
                      <a:pt x="1830" y="14361"/>
                    </a:cubicBezTo>
                    <a:cubicBezTo>
                      <a:pt x="1630" y="14537"/>
                      <a:pt x="1454" y="14687"/>
                      <a:pt x="1354" y="14787"/>
                    </a:cubicBezTo>
                    <a:cubicBezTo>
                      <a:pt x="1254" y="14913"/>
                      <a:pt x="1204" y="14963"/>
                      <a:pt x="1204" y="14963"/>
                    </a:cubicBezTo>
                    <a:cubicBezTo>
                      <a:pt x="1204" y="14963"/>
                      <a:pt x="1154" y="15013"/>
                      <a:pt x="1053" y="15113"/>
                    </a:cubicBezTo>
                    <a:cubicBezTo>
                      <a:pt x="978" y="15239"/>
                      <a:pt x="853" y="15414"/>
                      <a:pt x="702" y="15640"/>
                    </a:cubicBezTo>
                    <a:cubicBezTo>
                      <a:pt x="427" y="16141"/>
                      <a:pt x="51" y="16843"/>
                      <a:pt x="26" y="17820"/>
                    </a:cubicBezTo>
                    <a:cubicBezTo>
                      <a:pt x="1" y="18296"/>
                      <a:pt x="101" y="18848"/>
                      <a:pt x="402" y="19324"/>
                    </a:cubicBezTo>
                    <a:cubicBezTo>
                      <a:pt x="677" y="19800"/>
                      <a:pt x="1103" y="20201"/>
                      <a:pt x="1580" y="20552"/>
                    </a:cubicBezTo>
                    <a:cubicBezTo>
                      <a:pt x="2507" y="21229"/>
                      <a:pt x="3610" y="21705"/>
                      <a:pt x="4637" y="22281"/>
                    </a:cubicBezTo>
                    <a:cubicBezTo>
                      <a:pt x="5164" y="22557"/>
                      <a:pt x="5665" y="22858"/>
                      <a:pt x="6091" y="23234"/>
                    </a:cubicBezTo>
                    <a:cubicBezTo>
                      <a:pt x="6542" y="23610"/>
                      <a:pt x="6918" y="24011"/>
                      <a:pt x="7269" y="24462"/>
                    </a:cubicBezTo>
                    <a:cubicBezTo>
                      <a:pt x="7921" y="25314"/>
                      <a:pt x="8271" y="26366"/>
                      <a:pt x="8046" y="27194"/>
                    </a:cubicBezTo>
                    <a:cubicBezTo>
                      <a:pt x="7820" y="28046"/>
                      <a:pt x="7194" y="28547"/>
                      <a:pt x="6768" y="28798"/>
                    </a:cubicBezTo>
                    <a:cubicBezTo>
                      <a:pt x="6342" y="29098"/>
                      <a:pt x="6066" y="29224"/>
                      <a:pt x="6091" y="29249"/>
                    </a:cubicBezTo>
                    <a:cubicBezTo>
                      <a:pt x="6091" y="29249"/>
                      <a:pt x="6166" y="29224"/>
                      <a:pt x="6291" y="29174"/>
                    </a:cubicBezTo>
                    <a:cubicBezTo>
                      <a:pt x="6417" y="29098"/>
                      <a:pt x="6617" y="29048"/>
                      <a:pt x="6843" y="28898"/>
                    </a:cubicBezTo>
                    <a:cubicBezTo>
                      <a:pt x="7269" y="28647"/>
                      <a:pt x="7946" y="28171"/>
                      <a:pt x="8246" y="27244"/>
                    </a:cubicBezTo>
                    <a:cubicBezTo>
                      <a:pt x="8372" y="26793"/>
                      <a:pt x="8372" y="26266"/>
                      <a:pt x="8221" y="25765"/>
                    </a:cubicBezTo>
                    <a:cubicBezTo>
                      <a:pt x="8071" y="25264"/>
                      <a:pt x="7820" y="24737"/>
                      <a:pt x="7494" y="24286"/>
                    </a:cubicBezTo>
                    <a:cubicBezTo>
                      <a:pt x="7169" y="23810"/>
                      <a:pt x="6768" y="23384"/>
                      <a:pt x="6316" y="22983"/>
                    </a:cubicBezTo>
                    <a:cubicBezTo>
                      <a:pt x="5865" y="22582"/>
                      <a:pt x="5339" y="22256"/>
                      <a:pt x="4813" y="21955"/>
                    </a:cubicBezTo>
                    <a:cubicBezTo>
                      <a:pt x="3785" y="21354"/>
                      <a:pt x="2707" y="20853"/>
                      <a:pt x="1830" y="20201"/>
                    </a:cubicBezTo>
                    <a:cubicBezTo>
                      <a:pt x="1404" y="19875"/>
                      <a:pt x="1028" y="19499"/>
                      <a:pt x="803" y="19098"/>
                    </a:cubicBezTo>
                    <a:cubicBezTo>
                      <a:pt x="552" y="18672"/>
                      <a:pt x="477" y="18246"/>
                      <a:pt x="502" y="17820"/>
                    </a:cubicBezTo>
                    <a:cubicBezTo>
                      <a:pt x="552" y="17018"/>
                      <a:pt x="903" y="16341"/>
                      <a:pt x="1128" y="15915"/>
                    </a:cubicBezTo>
                    <a:cubicBezTo>
                      <a:pt x="1279" y="15715"/>
                      <a:pt x="1379" y="15564"/>
                      <a:pt x="1454" y="15464"/>
                    </a:cubicBezTo>
                    <a:cubicBezTo>
                      <a:pt x="1555" y="15364"/>
                      <a:pt x="1605" y="15314"/>
                      <a:pt x="1605" y="15314"/>
                    </a:cubicBezTo>
                    <a:cubicBezTo>
                      <a:pt x="1605" y="15314"/>
                      <a:pt x="1780" y="15088"/>
                      <a:pt x="2156" y="14762"/>
                    </a:cubicBezTo>
                    <a:cubicBezTo>
                      <a:pt x="2532" y="14412"/>
                      <a:pt x="3134" y="13985"/>
                      <a:pt x="3885" y="13509"/>
                    </a:cubicBezTo>
                    <a:cubicBezTo>
                      <a:pt x="4637" y="13033"/>
                      <a:pt x="5565" y="12507"/>
                      <a:pt x="6392" y="11680"/>
                    </a:cubicBezTo>
                    <a:cubicBezTo>
                      <a:pt x="6818" y="11304"/>
                      <a:pt x="7169" y="10802"/>
                      <a:pt x="7469" y="10276"/>
                    </a:cubicBezTo>
                    <a:cubicBezTo>
                      <a:pt x="7570" y="9975"/>
                      <a:pt x="7720" y="9725"/>
                      <a:pt x="7820" y="9424"/>
                    </a:cubicBezTo>
                    <a:cubicBezTo>
                      <a:pt x="7921" y="9123"/>
                      <a:pt x="8021" y="8848"/>
                      <a:pt x="8071" y="8547"/>
                    </a:cubicBezTo>
                    <a:lnTo>
                      <a:pt x="8146" y="8096"/>
                    </a:lnTo>
                    <a:lnTo>
                      <a:pt x="8171" y="7620"/>
                    </a:lnTo>
                    <a:lnTo>
                      <a:pt x="8171" y="7394"/>
                    </a:lnTo>
                    <a:lnTo>
                      <a:pt x="8146" y="7168"/>
                    </a:lnTo>
                    <a:cubicBezTo>
                      <a:pt x="8121" y="7018"/>
                      <a:pt x="8121" y="6843"/>
                      <a:pt x="8096" y="6692"/>
                    </a:cubicBezTo>
                    <a:cubicBezTo>
                      <a:pt x="7946" y="6116"/>
                      <a:pt x="7720" y="5564"/>
                      <a:pt x="7419" y="5063"/>
                    </a:cubicBezTo>
                    <a:cubicBezTo>
                      <a:pt x="6843" y="4086"/>
                      <a:pt x="6141" y="3309"/>
                      <a:pt x="5615" y="2582"/>
                    </a:cubicBezTo>
                    <a:cubicBezTo>
                      <a:pt x="5088" y="1880"/>
                      <a:pt x="4712" y="1229"/>
                      <a:pt x="4512" y="752"/>
                    </a:cubicBezTo>
                    <a:cubicBezTo>
                      <a:pt x="4311" y="276"/>
                      <a:pt x="4236" y="0"/>
                      <a:pt x="42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2169;p53">
                <a:extLst>
                  <a:ext uri="{FF2B5EF4-FFF2-40B4-BE49-F238E27FC236}">
                    <a16:creationId xmlns:a16="http://schemas.microsoft.com/office/drawing/2014/main" id="{7691442F-0E43-49CA-9DAD-D5EE743AA42F}"/>
                  </a:ext>
                </a:extLst>
              </p:cNvPr>
              <p:cNvSpPr/>
              <p:nvPr/>
            </p:nvSpPr>
            <p:spPr>
              <a:xfrm>
                <a:off x="4708800" y="2496900"/>
                <a:ext cx="312050" cy="657975"/>
              </a:xfrm>
              <a:custGeom>
                <a:avLst/>
                <a:gdLst/>
                <a:ahLst/>
                <a:cxnLst/>
                <a:rect l="l" t="t" r="r" b="b"/>
                <a:pathLst>
                  <a:path w="12482" h="26319" extrusionOk="0">
                    <a:moveTo>
                      <a:pt x="11905" y="0"/>
                    </a:moveTo>
                    <a:cubicBezTo>
                      <a:pt x="11855" y="25"/>
                      <a:pt x="12181" y="978"/>
                      <a:pt x="12231" y="2482"/>
                    </a:cubicBezTo>
                    <a:cubicBezTo>
                      <a:pt x="12231" y="3233"/>
                      <a:pt x="12156" y="4111"/>
                      <a:pt x="11830" y="4963"/>
                    </a:cubicBezTo>
                    <a:cubicBezTo>
                      <a:pt x="11504" y="5840"/>
                      <a:pt x="10903" y="6642"/>
                      <a:pt x="10201" y="7344"/>
                    </a:cubicBezTo>
                    <a:cubicBezTo>
                      <a:pt x="9499" y="8020"/>
                      <a:pt x="8697" y="8622"/>
                      <a:pt x="7920" y="9148"/>
                    </a:cubicBezTo>
                    <a:cubicBezTo>
                      <a:pt x="7143" y="9700"/>
                      <a:pt x="6442" y="10201"/>
                      <a:pt x="5815" y="10627"/>
                    </a:cubicBezTo>
                    <a:cubicBezTo>
                      <a:pt x="4562" y="11504"/>
                      <a:pt x="3810" y="12181"/>
                      <a:pt x="3810" y="12181"/>
                    </a:cubicBezTo>
                    <a:cubicBezTo>
                      <a:pt x="3810" y="12181"/>
                      <a:pt x="3610" y="12356"/>
                      <a:pt x="3284" y="12657"/>
                    </a:cubicBezTo>
                    <a:cubicBezTo>
                      <a:pt x="3133" y="12807"/>
                      <a:pt x="2933" y="13008"/>
                      <a:pt x="2732" y="13234"/>
                    </a:cubicBezTo>
                    <a:cubicBezTo>
                      <a:pt x="2532" y="13484"/>
                      <a:pt x="2281" y="13735"/>
                      <a:pt x="2056" y="14061"/>
                    </a:cubicBezTo>
                    <a:cubicBezTo>
                      <a:pt x="1930" y="14211"/>
                      <a:pt x="1830" y="14361"/>
                      <a:pt x="1705" y="14537"/>
                    </a:cubicBezTo>
                    <a:cubicBezTo>
                      <a:pt x="1580" y="14712"/>
                      <a:pt x="1479" y="14913"/>
                      <a:pt x="1354" y="15088"/>
                    </a:cubicBezTo>
                    <a:cubicBezTo>
                      <a:pt x="1304" y="15188"/>
                      <a:pt x="1254" y="15289"/>
                      <a:pt x="1204" y="15389"/>
                    </a:cubicBezTo>
                    <a:cubicBezTo>
                      <a:pt x="1153" y="15489"/>
                      <a:pt x="1103" y="15589"/>
                      <a:pt x="1053" y="15690"/>
                    </a:cubicBezTo>
                    <a:cubicBezTo>
                      <a:pt x="953" y="15890"/>
                      <a:pt x="828" y="16116"/>
                      <a:pt x="752" y="16341"/>
                    </a:cubicBezTo>
                    <a:cubicBezTo>
                      <a:pt x="377" y="17219"/>
                      <a:pt x="126" y="18246"/>
                      <a:pt x="51" y="19249"/>
                    </a:cubicBezTo>
                    <a:cubicBezTo>
                      <a:pt x="51" y="19524"/>
                      <a:pt x="1" y="19775"/>
                      <a:pt x="26" y="20026"/>
                    </a:cubicBezTo>
                    <a:cubicBezTo>
                      <a:pt x="51" y="20276"/>
                      <a:pt x="51" y="20527"/>
                      <a:pt x="76" y="20777"/>
                    </a:cubicBezTo>
                    <a:cubicBezTo>
                      <a:pt x="151" y="21279"/>
                      <a:pt x="226" y="21780"/>
                      <a:pt x="377" y="22231"/>
                    </a:cubicBezTo>
                    <a:cubicBezTo>
                      <a:pt x="402" y="22356"/>
                      <a:pt x="427" y="22482"/>
                      <a:pt x="477" y="22582"/>
                    </a:cubicBezTo>
                    <a:cubicBezTo>
                      <a:pt x="527" y="22682"/>
                      <a:pt x="552" y="22808"/>
                      <a:pt x="602" y="22908"/>
                    </a:cubicBezTo>
                    <a:cubicBezTo>
                      <a:pt x="702" y="23108"/>
                      <a:pt x="778" y="23334"/>
                      <a:pt x="878" y="23534"/>
                    </a:cubicBezTo>
                    <a:cubicBezTo>
                      <a:pt x="1103" y="23910"/>
                      <a:pt x="1279" y="24286"/>
                      <a:pt x="1529" y="24562"/>
                    </a:cubicBezTo>
                    <a:cubicBezTo>
                      <a:pt x="1655" y="24712"/>
                      <a:pt x="1755" y="24863"/>
                      <a:pt x="1855" y="25013"/>
                    </a:cubicBezTo>
                    <a:cubicBezTo>
                      <a:pt x="1981" y="25138"/>
                      <a:pt x="2106" y="25264"/>
                      <a:pt x="2206" y="25364"/>
                    </a:cubicBezTo>
                    <a:cubicBezTo>
                      <a:pt x="2306" y="25464"/>
                      <a:pt x="2407" y="25589"/>
                      <a:pt x="2507" y="25665"/>
                    </a:cubicBezTo>
                    <a:cubicBezTo>
                      <a:pt x="2607" y="25765"/>
                      <a:pt x="2707" y="25840"/>
                      <a:pt x="2783" y="25915"/>
                    </a:cubicBezTo>
                    <a:cubicBezTo>
                      <a:pt x="3108" y="26171"/>
                      <a:pt x="3304" y="26319"/>
                      <a:pt x="3351" y="26319"/>
                    </a:cubicBezTo>
                    <a:cubicBezTo>
                      <a:pt x="3354" y="26319"/>
                      <a:pt x="3357" y="26318"/>
                      <a:pt x="3359" y="26316"/>
                    </a:cubicBezTo>
                    <a:cubicBezTo>
                      <a:pt x="3409" y="26266"/>
                      <a:pt x="2557" y="25690"/>
                      <a:pt x="1705" y="24462"/>
                    </a:cubicBezTo>
                    <a:cubicBezTo>
                      <a:pt x="1479" y="24161"/>
                      <a:pt x="1304" y="23785"/>
                      <a:pt x="1103" y="23409"/>
                    </a:cubicBezTo>
                    <a:cubicBezTo>
                      <a:pt x="1003" y="23234"/>
                      <a:pt x="953" y="23008"/>
                      <a:pt x="853" y="22808"/>
                    </a:cubicBezTo>
                    <a:cubicBezTo>
                      <a:pt x="828" y="22707"/>
                      <a:pt x="778" y="22607"/>
                      <a:pt x="727" y="22482"/>
                    </a:cubicBezTo>
                    <a:cubicBezTo>
                      <a:pt x="702" y="22381"/>
                      <a:pt x="677" y="22281"/>
                      <a:pt x="652" y="22156"/>
                    </a:cubicBezTo>
                    <a:cubicBezTo>
                      <a:pt x="527" y="21705"/>
                      <a:pt x="452" y="21229"/>
                      <a:pt x="402" y="20752"/>
                    </a:cubicBezTo>
                    <a:cubicBezTo>
                      <a:pt x="402" y="20527"/>
                      <a:pt x="377" y="20276"/>
                      <a:pt x="377" y="20026"/>
                    </a:cubicBezTo>
                    <a:cubicBezTo>
                      <a:pt x="377" y="19775"/>
                      <a:pt x="402" y="19524"/>
                      <a:pt x="427" y="19299"/>
                    </a:cubicBezTo>
                    <a:cubicBezTo>
                      <a:pt x="527" y="18321"/>
                      <a:pt x="778" y="17344"/>
                      <a:pt x="1153" y="16492"/>
                    </a:cubicBezTo>
                    <a:cubicBezTo>
                      <a:pt x="1229" y="16291"/>
                      <a:pt x="1354" y="16091"/>
                      <a:pt x="1429" y="15890"/>
                    </a:cubicBezTo>
                    <a:cubicBezTo>
                      <a:pt x="1504" y="15790"/>
                      <a:pt x="1529" y="15690"/>
                      <a:pt x="1580" y="15589"/>
                    </a:cubicBezTo>
                    <a:cubicBezTo>
                      <a:pt x="1655" y="15514"/>
                      <a:pt x="1705" y="15414"/>
                      <a:pt x="1755" y="15339"/>
                    </a:cubicBezTo>
                    <a:cubicBezTo>
                      <a:pt x="1880" y="15138"/>
                      <a:pt x="1981" y="14963"/>
                      <a:pt x="2081" y="14812"/>
                    </a:cubicBezTo>
                    <a:cubicBezTo>
                      <a:pt x="2206" y="14637"/>
                      <a:pt x="2331" y="14487"/>
                      <a:pt x="2432" y="14336"/>
                    </a:cubicBezTo>
                    <a:cubicBezTo>
                      <a:pt x="2657" y="14036"/>
                      <a:pt x="2883" y="13810"/>
                      <a:pt x="3083" y="13584"/>
                    </a:cubicBezTo>
                    <a:cubicBezTo>
                      <a:pt x="3284" y="13359"/>
                      <a:pt x="3484" y="13183"/>
                      <a:pt x="3635" y="13033"/>
                    </a:cubicBezTo>
                    <a:cubicBezTo>
                      <a:pt x="3961" y="12732"/>
                      <a:pt x="4161" y="12582"/>
                      <a:pt x="4161" y="12582"/>
                    </a:cubicBezTo>
                    <a:cubicBezTo>
                      <a:pt x="4161" y="12582"/>
                      <a:pt x="4888" y="11905"/>
                      <a:pt x="6091" y="11028"/>
                    </a:cubicBezTo>
                    <a:cubicBezTo>
                      <a:pt x="6692" y="10577"/>
                      <a:pt x="7419" y="10051"/>
                      <a:pt x="8171" y="9499"/>
                    </a:cubicBezTo>
                    <a:cubicBezTo>
                      <a:pt x="8948" y="8948"/>
                      <a:pt x="9750" y="8321"/>
                      <a:pt x="10477" y="7594"/>
                    </a:cubicBezTo>
                    <a:cubicBezTo>
                      <a:pt x="11179" y="6868"/>
                      <a:pt x="11780" y="5990"/>
                      <a:pt x="12106" y="5063"/>
                    </a:cubicBezTo>
                    <a:cubicBezTo>
                      <a:pt x="12407" y="4161"/>
                      <a:pt x="12482" y="3233"/>
                      <a:pt x="12432" y="2482"/>
                    </a:cubicBezTo>
                    <a:cubicBezTo>
                      <a:pt x="12382" y="1705"/>
                      <a:pt x="12231" y="1103"/>
                      <a:pt x="12131" y="652"/>
                    </a:cubicBezTo>
                    <a:cubicBezTo>
                      <a:pt x="12006" y="226"/>
                      <a:pt x="11930" y="0"/>
                      <a:pt x="11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2170;p53">
                <a:extLst>
                  <a:ext uri="{FF2B5EF4-FFF2-40B4-BE49-F238E27FC236}">
                    <a16:creationId xmlns:a16="http://schemas.microsoft.com/office/drawing/2014/main" id="{3430E598-9EE2-445B-8D45-E67FF61E9784}"/>
                  </a:ext>
                </a:extLst>
              </p:cNvPr>
              <p:cNvSpPr/>
              <p:nvPr/>
            </p:nvSpPr>
            <p:spPr>
              <a:xfrm>
                <a:off x="4891750" y="1740000"/>
                <a:ext cx="425475" cy="1318950"/>
              </a:xfrm>
              <a:custGeom>
                <a:avLst/>
                <a:gdLst/>
                <a:ahLst/>
                <a:cxnLst/>
                <a:rect l="l" t="t" r="r" b="b"/>
                <a:pathLst>
                  <a:path w="17019" h="52758" extrusionOk="0">
                    <a:moveTo>
                      <a:pt x="1" y="1"/>
                    </a:moveTo>
                    <a:cubicBezTo>
                      <a:pt x="1" y="1"/>
                      <a:pt x="1" y="126"/>
                      <a:pt x="51" y="351"/>
                    </a:cubicBezTo>
                    <a:cubicBezTo>
                      <a:pt x="76" y="577"/>
                      <a:pt x="151" y="928"/>
                      <a:pt x="201" y="1354"/>
                    </a:cubicBezTo>
                    <a:cubicBezTo>
                      <a:pt x="302" y="1805"/>
                      <a:pt x="377" y="2331"/>
                      <a:pt x="477" y="2933"/>
                    </a:cubicBezTo>
                    <a:cubicBezTo>
                      <a:pt x="627" y="3534"/>
                      <a:pt x="828" y="4186"/>
                      <a:pt x="1003" y="4938"/>
                    </a:cubicBezTo>
                    <a:cubicBezTo>
                      <a:pt x="1104" y="5289"/>
                      <a:pt x="1204" y="5665"/>
                      <a:pt x="1304" y="6066"/>
                    </a:cubicBezTo>
                    <a:cubicBezTo>
                      <a:pt x="1429" y="6467"/>
                      <a:pt x="1580" y="6843"/>
                      <a:pt x="1730" y="7269"/>
                    </a:cubicBezTo>
                    <a:cubicBezTo>
                      <a:pt x="1881" y="7670"/>
                      <a:pt x="2031" y="8096"/>
                      <a:pt x="2181" y="8522"/>
                    </a:cubicBezTo>
                    <a:cubicBezTo>
                      <a:pt x="2257" y="8722"/>
                      <a:pt x="2332" y="8948"/>
                      <a:pt x="2432" y="9173"/>
                    </a:cubicBezTo>
                    <a:cubicBezTo>
                      <a:pt x="2532" y="9374"/>
                      <a:pt x="2633" y="9600"/>
                      <a:pt x="2733" y="9800"/>
                    </a:cubicBezTo>
                    <a:cubicBezTo>
                      <a:pt x="2908" y="10226"/>
                      <a:pt x="3109" y="10677"/>
                      <a:pt x="3309" y="11128"/>
                    </a:cubicBezTo>
                    <a:cubicBezTo>
                      <a:pt x="3435" y="11329"/>
                      <a:pt x="3535" y="11554"/>
                      <a:pt x="3635" y="11780"/>
                    </a:cubicBezTo>
                    <a:cubicBezTo>
                      <a:pt x="3735" y="12006"/>
                      <a:pt x="3861" y="12231"/>
                      <a:pt x="3986" y="12432"/>
                    </a:cubicBezTo>
                    <a:cubicBezTo>
                      <a:pt x="4237" y="12883"/>
                      <a:pt x="4462" y="13309"/>
                      <a:pt x="4713" y="13760"/>
                    </a:cubicBezTo>
                    <a:cubicBezTo>
                      <a:pt x="4963" y="14186"/>
                      <a:pt x="5214" y="14637"/>
                      <a:pt x="5490" y="15038"/>
                    </a:cubicBezTo>
                    <a:cubicBezTo>
                      <a:pt x="5790" y="15464"/>
                      <a:pt x="6066" y="15890"/>
                      <a:pt x="6342" y="16291"/>
                    </a:cubicBezTo>
                    <a:cubicBezTo>
                      <a:pt x="6643" y="16717"/>
                      <a:pt x="6893" y="17143"/>
                      <a:pt x="7219" y="17519"/>
                    </a:cubicBezTo>
                    <a:cubicBezTo>
                      <a:pt x="7846" y="18296"/>
                      <a:pt x="8447" y="19073"/>
                      <a:pt x="9074" y="19800"/>
                    </a:cubicBezTo>
                    <a:cubicBezTo>
                      <a:pt x="9725" y="20477"/>
                      <a:pt x="10352" y="21154"/>
                      <a:pt x="10953" y="21780"/>
                    </a:cubicBezTo>
                    <a:cubicBezTo>
                      <a:pt x="11555" y="22382"/>
                      <a:pt x="12081" y="22983"/>
                      <a:pt x="12532" y="23585"/>
                    </a:cubicBezTo>
                    <a:cubicBezTo>
                      <a:pt x="13460" y="24763"/>
                      <a:pt x="14111" y="25840"/>
                      <a:pt x="14512" y="26592"/>
                    </a:cubicBezTo>
                    <a:cubicBezTo>
                      <a:pt x="14938" y="27369"/>
                      <a:pt x="15139" y="27820"/>
                      <a:pt x="15139" y="27820"/>
                    </a:cubicBezTo>
                    <a:cubicBezTo>
                      <a:pt x="15139" y="27820"/>
                      <a:pt x="15189" y="27946"/>
                      <a:pt x="15289" y="28146"/>
                    </a:cubicBezTo>
                    <a:cubicBezTo>
                      <a:pt x="15364" y="28372"/>
                      <a:pt x="15515" y="28672"/>
                      <a:pt x="15665" y="29073"/>
                    </a:cubicBezTo>
                    <a:cubicBezTo>
                      <a:pt x="15966" y="29875"/>
                      <a:pt x="16367" y="31078"/>
                      <a:pt x="16492" y="32532"/>
                    </a:cubicBezTo>
                    <a:cubicBezTo>
                      <a:pt x="16542" y="32908"/>
                      <a:pt x="16517" y="33284"/>
                      <a:pt x="16517" y="33685"/>
                    </a:cubicBezTo>
                    <a:cubicBezTo>
                      <a:pt x="16517" y="33885"/>
                      <a:pt x="16467" y="34086"/>
                      <a:pt x="16467" y="34286"/>
                    </a:cubicBezTo>
                    <a:cubicBezTo>
                      <a:pt x="16442" y="34487"/>
                      <a:pt x="16417" y="34687"/>
                      <a:pt x="16367" y="34913"/>
                    </a:cubicBezTo>
                    <a:cubicBezTo>
                      <a:pt x="16242" y="35740"/>
                      <a:pt x="15941" y="36592"/>
                      <a:pt x="15565" y="37444"/>
                    </a:cubicBezTo>
                    <a:cubicBezTo>
                      <a:pt x="15164" y="38271"/>
                      <a:pt x="14613" y="39048"/>
                      <a:pt x="13911" y="39750"/>
                    </a:cubicBezTo>
                    <a:cubicBezTo>
                      <a:pt x="13234" y="40427"/>
                      <a:pt x="12457" y="41053"/>
                      <a:pt x="11630" y="41630"/>
                    </a:cubicBezTo>
                    <a:cubicBezTo>
                      <a:pt x="10803" y="42206"/>
                      <a:pt x="9976" y="42733"/>
                      <a:pt x="9149" y="43284"/>
                    </a:cubicBezTo>
                    <a:cubicBezTo>
                      <a:pt x="8297" y="43835"/>
                      <a:pt x="7545" y="44437"/>
                      <a:pt x="6743" y="44963"/>
                    </a:cubicBezTo>
                    <a:cubicBezTo>
                      <a:pt x="5189" y="45991"/>
                      <a:pt x="3635" y="46893"/>
                      <a:pt x="2607" y="48046"/>
                    </a:cubicBezTo>
                    <a:cubicBezTo>
                      <a:pt x="2106" y="48622"/>
                      <a:pt x="1730" y="49249"/>
                      <a:pt x="1580" y="49850"/>
                    </a:cubicBezTo>
                    <a:cubicBezTo>
                      <a:pt x="1429" y="50477"/>
                      <a:pt x="1455" y="51028"/>
                      <a:pt x="1555" y="51454"/>
                    </a:cubicBezTo>
                    <a:cubicBezTo>
                      <a:pt x="1605" y="51680"/>
                      <a:pt x="1630" y="51880"/>
                      <a:pt x="1705" y="52031"/>
                    </a:cubicBezTo>
                    <a:cubicBezTo>
                      <a:pt x="1755" y="52206"/>
                      <a:pt x="1831" y="52332"/>
                      <a:pt x="1856" y="52432"/>
                    </a:cubicBezTo>
                    <a:cubicBezTo>
                      <a:pt x="1956" y="52657"/>
                      <a:pt x="2006" y="52758"/>
                      <a:pt x="2031" y="52758"/>
                    </a:cubicBezTo>
                    <a:cubicBezTo>
                      <a:pt x="2031" y="52758"/>
                      <a:pt x="2006" y="52632"/>
                      <a:pt x="1906" y="52407"/>
                    </a:cubicBezTo>
                    <a:cubicBezTo>
                      <a:pt x="1881" y="52307"/>
                      <a:pt x="1831" y="52181"/>
                      <a:pt x="1780" y="52006"/>
                    </a:cubicBezTo>
                    <a:cubicBezTo>
                      <a:pt x="1730" y="51855"/>
                      <a:pt x="1705" y="51655"/>
                      <a:pt x="1655" y="51454"/>
                    </a:cubicBezTo>
                    <a:cubicBezTo>
                      <a:pt x="1580" y="51028"/>
                      <a:pt x="1580" y="50477"/>
                      <a:pt x="1730" y="49901"/>
                    </a:cubicBezTo>
                    <a:cubicBezTo>
                      <a:pt x="1906" y="49324"/>
                      <a:pt x="2257" y="48748"/>
                      <a:pt x="2758" y="48196"/>
                    </a:cubicBezTo>
                    <a:cubicBezTo>
                      <a:pt x="3785" y="47094"/>
                      <a:pt x="5314" y="46216"/>
                      <a:pt x="6918" y="45189"/>
                    </a:cubicBezTo>
                    <a:cubicBezTo>
                      <a:pt x="7720" y="44687"/>
                      <a:pt x="8497" y="44111"/>
                      <a:pt x="9324" y="43560"/>
                    </a:cubicBezTo>
                    <a:cubicBezTo>
                      <a:pt x="10151" y="43033"/>
                      <a:pt x="11003" y="42507"/>
                      <a:pt x="11856" y="41931"/>
                    </a:cubicBezTo>
                    <a:cubicBezTo>
                      <a:pt x="12683" y="41354"/>
                      <a:pt x="13485" y="40728"/>
                      <a:pt x="14212" y="40026"/>
                    </a:cubicBezTo>
                    <a:cubicBezTo>
                      <a:pt x="14913" y="39324"/>
                      <a:pt x="15515" y="38497"/>
                      <a:pt x="15941" y="37620"/>
                    </a:cubicBezTo>
                    <a:cubicBezTo>
                      <a:pt x="16367" y="36768"/>
                      <a:pt x="16668" y="35865"/>
                      <a:pt x="16818" y="34988"/>
                    </a:cubicBezTo>
                    <a:cubicBezTo>
                      <a:pt x="16868" y="34788"/>
                      <a:pt x="16893" y="34562"/>
                      <a:pt x="16918" y="34362"/>
                    </a:cubicBezTo>
                    <a:cubicBezTo>
                      <a:pt x="16943" y="34136"/>
                      <a:pt x="16993" y="33936"/>
                      <a:pt x="16993" y="33710"/>
                    </a:cubicBezTo>
                    <a:cubicBezTo>
                      <a:pt x="16993" y="33309"/>
                      <a:pt x="17019" y="32883"/>
                      <a:pt x="16968" y="32507"/>
                    </a:cubicBezTo>
                    <a:cubicBezTo>
                      <a:pt x="16868" y="30953"/>
                      <a:pt x="16442" y="29725"/>
                      <a:pt x="16141" y="28898"/>
                    </a:cubicBezTo>
                    <a:cubicBezTo>
                      <a:pt x="15991" y="28472"/>
                      <a:pt x="15841" y="28146"/>
                      <a:pt x="15765" y="27946"/>
                    </a:cubicBezTo>
                    <a:cubicBezTo>
                      <a:pt x="15665" y="27720"/>
                      <a:pt x="15615" y="27595"/>
                      <a:pt x="15615" y="27595"/>
                    </a:cubicBezTo>
                    <a:cubicBezTo>
                      <a:pt x="15615" y="27595"/>
                      <a:pt x="15389" y="27144"/>
                      <a:pt x="14963" y="26367"/>
                    </a:cubicBezTo>
                    <a:cubicBezTo>
                      <a:pt x="14537" y="25565"/>
                      <a:pt x="13861" y="24487"/>
                      <a:pt x="12908" y="23284"/>
                    </a:cubicBezTo>
                    <a:cubicBezTo>
                      <a:pt x="12457" y="22682"/>
                      <a:pt x="11881" y="22081"/>
                      <a:pt x="11279" y="21454"/>
                    </a:cubicBezTo>
                    <a:cubicBezTo>
                      <a:pt x="10678" y="20828"/>
                      <a:pt x="10051" y="20176"/>
                      <a:pt x="9399" y="19499"/>
                    </a:cubicBezTo>
                    <a:cubicBezTo>
                      <a:pt x="8773" y="18798"/>
                      <a:pt x="8171" y="18046"/>
                      <a:pt x="7545" y="17269"/>
                    </a:cubicBezTo>
                    <a:cubicBezTo>
                      <a:pt x="7219" y="16918"/>
                      <a:pt x="6968" y="16492"/>
                      <a:pt x="6668" y="16091"/>
                    </a:cubicBezTo>
                    <a:cubicBezTo>
                      <a:pt x="6392" y="15665"/>
                      <a:pt x="6091" y="15264"/>
                      <a:pt x="5815" y="14838"/>
                    </a:cubicBezTo>
                    <a:cubicBezTo>
                      <a:pt x="5515" y="14437"/>
                      <a:pt x="5264" y="14011"/>
                      <a:pt x="5013" y="13559"/>
                    </a:cubicBezTo>
                    <a:cubicBezTo>
                      <a:pt x="4763" y="13133"/>
                      <a:pt x="4512" y="12707"/>
                      <a:pt x="4287" y="12281"/>
                    </a:cubicBezTo>
                    <a:cubicBezTo>
                      <a:pt x="4161" y="12056"/>
                      <a:pt x="4036" y="11855"/>
                      <a:pt x="3911" y="11630"/>
                    </a:cubicBezTo>
                    <a:cubicBezTo>
                      <a:pt x="3810" y="11429"/>
                      <a:pt x="3710" y="11204"/>
                      <a:pt x="3610" y="10978"/>
                    </a:cubicBezTo>
                    <a:cubicBezTo>
                      <a:pt x="3384" y="10552"/>
                      <a:pt x="3184" y="10101"/>
                      <a:pt x="2983" y="9700"/>
                    </a:cubicBezTo>
                    <a:cubicBezTo>
                      <a:pt x="2883" y="9474"/>
                      <a:pt x="2783" y="9274"/>
                      <a:pt x="2683" y="9048"/>
                    </a:cubicBezTo>
                    <a:cubicBezTo>
                      <a:pt x="2582" y="8848"/>
                      <a:pt x="2532" y="8622"/>
                      <a:pt x="2432" y="8422"/>
                    </a:cubicBezTo>
                    <a:cubicBezTo>
                      <a:pt x="2282" y="7996"/>
                      <a:pt x="2131" y="7569"/>
                      <a:pt x="1956" y="7168"/>
                    </a:cubicBezTo>
                    <a:cubicBezTo>
                      <a:pt x="1805" y="6767"/>
                      <a:pt x="1655" y="6392"/>
                      <a:pt x="1530" y="5991"/>
                    </a:cubicBezTo>
                    <a:cubicBezTo>
                      <a:pt x="1404" y="5615"/>
                      <a:pt x="1304" y="5239"/>
                      <a:pt x="1204" y="4863"/>
                    </a:cubicBezTo>
                    <a:cubicBezTo>
                      <a:pt x="1003" y="4161"/>
                      <a:pt x="778" y="3484"/>
                      <a:pt x="653" y="2908"/>
                    </a:cubicBezTo>
                    <a:cubicBezTo>
                      <a:pt x="527" y="2306"/>
                      <a:pt x="402" y="1780"/>
                      <a:pt x="327" y="1354"/>
                    </a:cubicBezTo>
                    <a:cubicBezTo>
                      <a:pt x="226" y="903"/>
                      <a:pt x="151" y="577"/>
                      <a:pt x="101" y="351"/>
                    </a:cubicBezTo>
                    <a:cubicBezTo>
                      <a:pt x="51" y="126"/>
                      <a:pt x="26" y="1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2171;p53">
                <a:extLst>
                  <a:ext uri="{FF2B5EF4-FFF2-40B4-BE49-F238E27FC236}">
                    <a16:creationId xmlns:a16="http://schemas.microsoft.com/office/drawing/2014/main" id="{45B3F35A-BC03-47F5-9024-B574D6D170B1}"/>
                  </a:ext>
                </a:extLst>
              </p:cNvPr>
              <p:cNvSpPr/>
              <p:nvPr/>
            </p:nvSpPr>
            <p:spPr>
              <a:xfrm>
                <a:off x="2771450" y="1709925"/>
                <a:ext cx="2562700" cy="2072950"/>
              </a:xfrm>
              <a:custGeom>
                <a:avLst/>
                <a:gdLst/>
                <a:ahLst/>
                <a:cxnLst/>
                <a:rect l="l" t="t" r="r" b="b"/>
                <a:pathLst>
                  <a:path w="102508" h="82918" extrusionOk="0">
                    <a:moveTo>
                      <a:pt x="84437" y="1"/>
                    </a:moveTo>
                    <a:cubicBezTo>
                      <a:pt x="83861" y="26"/>
                      <a:pt x="83284" y="76"/>
                      <a:pt x="82658" y="101"/>
                    </a:cubicBezTo>
                    <a:lnTo>
                      <a:pt x="10226" y="21153"/>
                    </a:lnTo>
                    <a:cubicBezTo>
                      <a:pt x="10226" y="21153"/>
                      <a:pt x="8146" y="21354"/>
                      <a:pt x="5614" y="22156"/>
                    </a:cubicBezTo>
                    <a:cubicBezTo>
                      <a:pt x="8898" y="23083"/>
                      <a:pt x="12331" y="31354"/>
                      <a:pt x="12206" y="33910"/>
                    </a:cubicBezTo>
                    <a:cubicBezTo>
                      <a:pt x="12056" y="36843"/>
                      <a:pt x="11930" y="41429"/>
                      <a:pt x="14562" y="45063"/>
                    </a:cubicBezTo>
                    <a:cubicBezTo>
                      <a:pt x="17219" y="48672"/>
                      <a:pt x="19725" y="54236"/>
                      <a:pt x="9700" y="58698"/>
                    </a:cubicBezTo>
                    <a:cubicBezTo>
                      <a:pt x="8190" y="59366"/>
                      <a:pt x="6888" y="59651"/>
                      <a:pt x="5768" y="59651"/>
                    </a:cubicBezTo>
                    <a:cubicBezTo>
                      <a:pt x="2852" y="59651"/>
                      <a:pt x="1160" y="57719"/>
                      <a:pt x="201" y="55565"/>
                    </a:cubicBezTo>
                    <a:lnTo>
                      <a:pt x="201" y="55565"/>
                    </a:lnTo>
                    <a:cubicBezTo>
                      <a:pt x="0" y="57194"/>
                      <a:pt x="326" y="58798"/>
                      <a:pt x="1354" y="60377"/>
                    </a:cubicBezTo>
                    <a:cubicBezTo>
                      <a:pt x="2908" y="62758"/>
                      <a:pt x="5289" y="62708"/>
                      <a:pt x="7193" y="64612"/>
                    </a:cubicBezTo>
                    <a:cubicBezTo>
                      <a:pt x="9800" y="67194"/>
                      <a:pt x="7193" y="67369"/>
                      <a:pt x="6993" y="70026"/>
                    </a:cubicBezTo>
                    <a:cubicBezTo>
                      <a:pt x="6692" y="73460"/>
                      <a:pt x="12833" y="75289"/>
                      <a:pt x="15264" y="76668"/>
                    </a:cubicBezTo>
                    <a:cubicBezTo>
                      <a:pt x="17770" y="78071"/>
                      <a:pt x="20427" y="79224"/>
                      <a:pt x="23158" y="80101"/>
                    </a:cubicBezTo>
                    <a:cubicBezTo>
                      <a:pt x="29536" y="82208"/>
                      <a:pt x="36295" y="82917"/>
                      <a:pt x="43021" y="82917"/>
                    </a:cubicBezTo>
                    <a:cubicBezTo>
                      <a:pt x="45256" y="82917"/>
                      <a:pt x="47487" y="82839"/>
                      <a:pt x="49700" y="82708"/>
                    </a:cubicBezTo>
                    <a:cubicBezTo>
                      <a:pt x="72933" y="81354"/>
                      <a:pt x="88397" y="71404"/>
                      <a:pt x="90602" y="67344"/>
                    </a:cubicBezTo>
                    <a:cubicBezTo>
                      <a:pt x="95740" y="57720"/>
                      <a:pt x="83510" y="51179"/>
                      <a:pt x="89475" y="47695"/>
                    </a:cubicBezTo>
                    <a:cubicBezTo>
                      <a:pt x="97846" y="42833"/>
                      <a:pt x="102507" y="39625"/>
                      <a:pt x="101505" y="33685"/>
                    </a:cubicBezTo>
                    <a:cubicBezTo>
                      <a:pt x="101003" y="30702"/>
                      <a:pt x="100026" y="28647"/>
                      <a:pt x="98447" y="26266"/>
                    </a:cubicBezTo>
                    <a:lnTo>
                      <a:pt x="98447" y="26266"/>
                    </a:lnTo>
                    <a:cubicBezTo>
                      <a:pt x="100728" y="33660"/>
                      <a:pt x="95039" y="41655"/>
                      <a:pt x="89625" y="44512"/>
                    </a:cubicBezTo>
                    <a:cubicBezTo>
                      <a:pt x="84720" y="47070"/>
                      <a:pt x="82953" y="52748"/>
                      <a:pt x="79250" y="52748"/>
                    </a:cubicBezTo>
                    <a:cubicBezTo>
                      <a:pt x="78526" y="52748"/>
                      <a:pt x="77728" y="52531"/>
                      <a:pt x="76818" y="52031"/>
                    </a:cubicBezTo>
                    <a:cubicBezTo>
                      <a:pt x="71229" y="48948"/>
                      <a:pt x="71379" y="40878"/>
                      <a:pt x="75840" y="38372"/>
                    </a:cubicBezTo>
                    <a:cubicBezTo>
                      <a:pt x="80302" y="35865"/>
                      <a:pt x="83911" y="29875"/>
                      <a:pt x="80703" y="20552"/>
                    </a:cubicBezTo>
                    <a:cubicBezTo>
                      <a:pt x="78898" y="15289"/>
                      <a:pt x="82357" y="9324"/>
                      <a:pt x="85740" y="5113"/>
                    </a:cubicBezTo>
                    <a:cubicBezTo>
                      <a:pt x="84938" y="2657"/>
                      <a:pt x="84562" y="777"/>
                      <a:pt x="84437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2172;p53">
                <a:extLst>
                  <a:ext uri="{FF2B5EF4-FFF2-40B4-BE49-F238E27FC236}">
                    <a16:creationId xmlns:a16="http://schemas.microsoft.com/office/drawing/2014/main" id="{A431A862-DA0F-44D6-ACAB-04D543A81A3E}"/>
                  </a:ext>
                </a:extLst>
              </p:cNvPr>
              <p:cNvSpPr/>
              <p:nvPr/>
            </p:nvSpPr>
            <p:spPr>
              <a:xfrm>
                <a:off x="4812175" y="2760250"/>
                <a:ext cx="147900" cy="122550"/>
              </a:xfrm>
              <a:custGeom>
                <a:avLst/>
                <a:gdLst/>
                <a:ahLst/>
                <a:cxnLst/>
                <a:rect l="l" t="t" r="r" b="b"/>
                <a:pathLst>
                  <a:path w="5916" h="4902" extrusionOk="0">
                    <a:moveTo>
                      <a:pt x="5314" y="0"/>
                    </a:moveTo>
                    <a:cubicBezTo>
                      <a:pt x="5002" y="0"/>
                      <a:pt x="4580" y="200"/>
                      <a:pt x="4237" y="544"/>
                    </a:cubicBezTo>
                    <a:cubicBezTo>
                      <a:pt x="3735" y="1020"/>
                      <a:pt x="3585" y="1572"/>
                      <a:pt x="3886" y="1797"/>
                    </a:cubicBezTo>
                    <a:cubicBezTo>
                      <a:pt x="3958" y="1850"/>
                      <a:pt x="4055" y="1875"/>
                      <a:pt x="4167" y="1875"/>
                    </a:cubicBezTo>
                    <a:cubicBezTo>
                      <a:pt x="4481" y="1875"/>
                      <a:pt x="4913" y="1679"/>
                      <a:pt x="5264" y="1346"/>
                    </a:cubicBezTo>
                    <a:cubicBezTo>
                      <a:pt x="5765" y="870"/>
                      <a:pt x="5916" y="319"/>
                      <a:pt x="5615" y="93"/>
                    </a:cubicBezTo>
                    <a:cubicBezTo>
                      <a:pt x="5538" y="30"/>
                      <a:pt x="5434" y="0"/>
                      <a:pt x="5314" y="0"/>
                    </a:cubicBezTo>
                    <a:close/>
                    <a:moveTo>
                      <a:pt x="2411" y="2302"/>
                    </a:moveTo>
                    <a:cubicBezTo>
                      <a:pt x="1968" y="2302"/>
                      <a:pt x="1376" y="2577"/>
                      <a:pt x="903" y="3050"/>
                    </a:cubicBezTo>
                    <a:cubicBezTo>
                      <a:pt x="227" y="3702"/>
                      <a:pt x="1" y="4454"/>
                      <a:pt x="402" y="4780"/>
                    </a:cubicBezTo>
                    <a:cubicBezTo>
                      <a:pt x="512" y="4862"/>
                      <a:pt x="657" y="4901"/>
                      <a:pt x="825" y="4901"/>
                    </a:cubicBezTo>
                    <a:cubicBezTo>
                      <a:pt x="1268" y="4901"/>
                      <a:pt x="1866" y="4626"/>
                      <a:pt x="2357" y="4153"/>
                    </a:cubicBezTo>
                    <a:cubicBezTo>
                      <a:pt x="3034" y="3502"/>
                      <a:pt x="3234" y="2725"/>
                      <a:pt x="2833" y="2424"/>
                    </a:cubicBezTo>
                    <a:cubicBezTo>
                      <a:pt x="2723" y="2341"/>
                      <a:pt x="2578" y="2302"/>
                      <a:pt x="2411" y="2302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2173;p53">
                <a:extLst>
                  <a:ext uri="{FF2B5EF4-FFF2-40B4-BE49-F238E27FC236}">
                    <a16:creationId xmlns:a16="http://schemas.microsoft.com/office/drawing/2014/main" id="{24ED22A6-DA7B-4FA3-9673-1D97708E90D8}"/>
                  </a:ext>
                </a:extLst>
              </p:cNvPr>
              <p:cNvSpPr/>
              <p:nvPr/>
            </p:nvSpPr>
            <p:spPr>
              <a:xfrm>
                <a:off x="2738250" y="2344575"/>
                <a:ext cx="147875" cy="122450"/>
              </a:xfrm>
              <a:custGeom>
                <a:avLst/>
                <a:gdLst/>
                <a:ahLst/>
                <a:cxnLst/>
                <a:rect l="l" t="t" r="r" b="b"/>
                <a:pathLst>
                  <a:path w="5915" h="4898" extrusionOk="0">
                    <a:moveTo>
                      <a:pt x="5333" y="1"/>
                    </a:moveTo>
                    <a:cubicBezTo>
                      <a:pt x="5019" y="1"/>
                      <a:pt x="4587" y="197"/>
                      <a:pt x="4236" y="529"/>
                    </a:cubicBezTo>
                    <a:cubicBezTo>
                      <a:pt x="3734" y="1006"/>
                      <a:pt x="3584" y="1557"/>
                      <a:pt x="3885" y="1783"/>
                    </a:cubicBezTo>
                    <a:cubicBezTo>
                      <a:pt x="3962" y="1845"/>
                      <a:pt x="4066" y="1875"/>
                      <a:pt x="4186" y="1875"/>
                    </a:cubicBezTo>
                    <a:cubicBezTo>
                      <a:pt x="4498" y="1875"/>
                      <a:pt x="4920" y="1675"/>
                      <a:pt x="5263" y="1331"/>
                    </a:cubicBezTo>
                    <a:cubicBezTo>
                      <a:pt x="5765" y="855"/>
                      <a:pt x="5915" y="304"/>
                      <a:pt x="5614" y="78"/>
                    </a:cubicBezTo>
                    <a:cubicBezTo>
                      <a:pt x="5542" y="26"/>
                      <a:pt x="5445" y="1"/>
                      <a:pt x="5333" y="1"/>
                    </a:cubicBezTo>
                    <a:close/>
                    <a:moveTo>
                      <a:pt x="2434" y="2288"/>
                    </a:moveTo>
                    <a:cubicBezTo>
                      <a:pt x="1991" y="2288"/>
                      <a:pt x="1394" y="2563"/>
                      <a:pt x="902" y="3036"/>
                    </a:cubicBezTo>
                    <a:cubicBezTo>
                      <a:pt x="226" y="3687"/>
                      <a:pt x="0" y="4464"/>
                      <a:pt x="401" y="4765"/>
                    </a:cubicBezTo>
                    <a:cubicBezTo>
                      <a:pt x="513" y="4856"/>
                      <a:pt x="662" y="4898"/>
                      <a:pt x="833" y="4898"/>
                    </a:cubicBezTo>
                    <a:cubicBezTo>
                      <a:pt x="1275" y="4898"/>
                      <a:pt x="1868" y="4616"/>
                      <a:pt x="2356" y="4164"/>
                    </a:cubicBezTo>
                    <a:cubicBezTo>
                      <a:pt x="3033" y="3487"/>
                      <a:pt x="3233" y="2710"/>
                      <a:pt x="2857" y="2409"/>
                    </a:cubicBezTo>
                    <a:cubicBezTo>
                      <a:pt x="2747" y="2327"/>
                      <a:pt x="2602" y="2288"/>
                      <a:pt x="2434" y="2288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2174;p53">
                <a:extLst>
                  <a:ext uri="{FF2B5EF4-FFF2-40B4-BE49-F238E27FC236}">
                    <a16:creationId xmlns:a16="http://schemas.microsoft.com/office/drawing/2014/main" id="{3361C7E6-6606-4415-8398-5B289087C460}"/>
                  </a:ext>
                </a:extLst>
              </p:cNvPr>
              <p:cNvSpPr/>
              <p:nvPr/>
            </p:nvSpPr>
            <p:spPr>
              <a:xfrm>
                <a:off x="2373575" y="2893300"/>
                <a:ext cx="2694275" cy="1639350"/>
              </a:xfrm>
              <a:custGeom>
                <a:avLst/>
                <a:gdLst/>
                <a:ahLst/>
                <a:cxnLst/>
                <a:rect l="l" t="t" r="r" b="b"/>
                <a:pathLst>
                  <a:path w="107771" h="65574" extrusionOk="0">
                    <a:moveTo>
                      <a:pt x="54362" y="0"/>
                    </a:moveTo>
                    <a:cubicBezTo>
                      <a:pt x="49502" y="0"/>
                      <a:pt x="43508" y="1231"/>
                      <a:pt x="41154" y="6776"/>
                    </a:cubicBezTo>
                    <a:cubicBezTo>
                      <a:pt x="37244" y="15974"/>
                      <a:pt x="32432" y="33067"/>
                      <a:pt x="27620" y="38330"/>
                    </a:cubicBezTo>
                    <a:cubicBezTo>
                      <a:pt x="26968" y="39043"/>
                      <a:pt x="26147" y="39351"/>
                      <a:pt x="25214" y="39351"/>
                    </a:cubicBezTo>
                    <a:cubicBezTo>
                      <a:pt x="19262" y="39351"/>
                      <a:pt x="8773" y="26801"/>
                      <a:pt x="8773" y="26801"/>
                    </a:cubicBezTo>
                    <a:cubicBezTo>
                      <a:pt x="8773" y="26801"/>
                      <a:pt x="7620" y="31513"/>
                      <a:pt x="1" y="32641"/>
                    </a:cubicBezTo>
                    <a:cubicBezTo>
                      <a:pt x="1" y="32641"/>
                      <a:pt x="10026" y="49433"/>
                      <a:pt x="22206" y="52265"/>
                    </a:cubicBezTo>
                    <a:cubicBezTo>
                      <a:pt x="23556" y="52582"/>
                      <a:pt x="24942" y="52736"/>
                      <a:pt x="26330" y="52736"/>
                    </a:cubicBezTo>
                    <a:cubicBezTo>
                      <a:pt x="33500" y="52736"/>
                      <a:pt x="40730" y="48638"/>
                      <a:pt x="43334" y="41814"/>
                    </a:cubicBezTo>
                    <a:cubicBezTo>
                      <a:pt x="43610" y="41087"/>
                      <a:pt x="44688" y="39358"/>
                      <a:pt x="44612" y="38631"/>
                    </a:cubicBezTo>
                    <a:lnTo>
                      <a:pt x="44612" y="38631"/>
                    </a:lnTo>
                    <a:cubicBezTo>
                      <a:pt x="44838" y="40586"/>
                      <a:pt x="45013" y="42616"/>
                      <a:pt x="45239" y="44596"/>
                    </a:cubicBezTo>
                    <a:cubicBezTo>
                      <a:pt x="45615" y="47704"/>
                      <a:pt x="46693" y="50912"/>
                      <a:pt x="46542" y="54120"/>
                    </a:cubicBezTo>
                    <a:cubicBezTo>
                      <a:pt x="46392" y="57077"/>
                      <a:pt x="45189" y="60235"/>
                      <a:pt x="44312" y="63042"/>
                    </a:cubicBezTo>
                    <a:cubicBezTo>
                      <a:pt x="44161" y="63543"/>
                      <a:pt x="44086" y="64270"/>
                      <a:pt x="43635" y="64571"/>
                    </a:cubicBezTo>
                    <a:cubicBezTo>
                      <a:pt x="43552" y="64633"/>
                      <a:pt x="42709" y="64765"/>
                      <a:pt x="42382" y="64765"/>
                    </a:cubicBezTo>
                    <a:cubicBezTo>
                      <a:pt x="42315" y="64765"/>
                      <a:pt x="42269" y="64759"/>
                      <a:pt x="42256" y="64746"/>
                    </a:cubicBezTo>
                    <a:lnTo>
                      <a:pt x="42256" y="64746"/>
                    </a:lnTo>
                    <a:cubicBezTo>
                      <a:pt x="42557" y="65072"/>
                      <a:pt x="42883" y="65323"/>
                      <a:pt x="43259" y="65573"/>
                    </a:cubicBezTo>
                    <a:lnTo>
                      <a:pt x="83836" y="65573"/>
                    </a:lnTo>
                    <a:cubicBezTo>
                      <a:pt x="83535" y="65573"/>
                      <a:pt x="83084" y="62365"/>
                      <a:pt x="82958" y="61989"/>
                    </a:cubicBezTo>
                    <a:cubicBezTo>
                      <a:pt x="82207" y="59684"/>
                      <a:pt x="80978" y="57303"/>
                      <a:pt x="79725" y="55248"/>
                    </a:cubicBezTo>
                    <a:cubicBezTo>
                      <a:pt x="78572" y="53343"/>
                      <a:pt x="77846" y="51212"/>
                      <a:pt x="77620" y="49057"/>
                    </a:cubicBezTo>
                    <a:cubicBezTo>
                      <a:pt x="77420" y="47177"/>
                      <a:pt x="77996" y="45373"/>
                      <a:pt x="78422" y="43543"/>
                    </a:cubicBezTo>
                    <a:cubicBezTo>
                      <a:pt x="78973" y="41288"/>
                      <a:pt x="79675" y="39057"/>
                      <a:pt x="80427" y="36851"/>
                    </a:cubicBezTo>
                    <a:cubicBezTo>
                      <a:pt x="81154" y="34746"/>
                      <a:pt x="81856" y="31413"/>
                      <a:pt x="83259" y="29759"/>
                    </a:cubicBezTo>
                    <a:cubicBezTo>
                      <a:pt x="83535" y="30360"/>
                      <a:pt x="84287" y="30886"/>
                      <a:pt x="84688" y="31438"/>
                    </a:cubicBezTo>
                    <a:cubicBezTo>
                      <a:pt x="85139" y="32089"/>
                      <a:pt x="85590" y="32741"/>
                      <a:pt x="86041" y="33393"/>
                    </a:cubicBezTo>
                    <a:cubicBezTo>
                      <a:pt x="86994" y="34771"/>
                      <a:pt x="87921" y="36175"/>
                      <a:pt x="88823" y="37603"/>
                    </a:cubicBezTo>
                    <a:cubicBezTo>
                      <a:pt x="90076" y="39633"/>
                      <a:pt x="92031" y="42240"/>
                      <a:pt x="92207" y="44721"/>
                    </a:cubicBezTo>
                    <a:cubicBezTo>
                      <a:pt x="92382" y="46952"/>
                      <a:pt x="90051" y="49508"/>
                      <a:pt x="88021" y="51263"/>
                    </a:cubicBezTo>
                    <a:lnTo>
                      <a:pt x="91304" y="63644"/>
                    </a:lnTo>
                    <a:cubicBezTo>
                      <a:pt x="96066" y="60461"/>
                      <a:pt x="106041" y="52992"/>
                      <a:pt x="106793" y="45874"/>
                    </a:cubicBezTo>
                    <a:cubicBezTo>
                      <a:pt x="107771" y="36475"/>
                      <a:pt x="91856" y="5297"/>
                      <a:pt x="84938" y="2190"/>
                    </a:cubicBezTo>
                    <a:cubicBezTo>
                      <a:pt x="81639" y="701"/>
                      <a:pt x="76159" y="310"/>
                      <a:pt x="71318" y="310"/>
                    </a:cubicBezTo>
                    <a:cubicBezTo>
                      <a:pt x="65972" y="310"/>
                      <a:pt x="61404" y="786"/>
                      <a:pt x="61404" y="786"/>
                    </a:cubicBezTo>
                    <a:cubicBezTo>
                      <a:pt x="61404" y="786"/>
                      <a:pt x="58245" y="0"/>
                      <a:pt x="543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2175;p53">
                <a:extLst>
                  <a:ext uri="{FF2B5EF4-FFF2-40B4-BE49-F238E27FC236}">
                    <a16:creationId xmlns:a16="http://schemas.microsoft.com/office/drawing/2014/main" id="{12F73EE1-34A8-4B03-B8C0-FA0A21C12BE8}"/>
                  </a:ext>
                </a:extLst>
              </p:cNvPr>
              <p:cNvSpPr/>
              <p:nvPr/>
            </p:nvSpPr>
            <p:spPr>
              <a:xfrm>
                <a:off x="2373575" y="2893325"/>
                <a:ext cx="2676100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07044" h="65397" extrusionOk="0">
                    <a:moveTo>
                      <a:pt x="54298" y="1"/>
                    </a:moveTo>
                    <a:cubicBezTo>
                      <a:pt x="52355" y="1"/>
                      <a:pt x="50237" y="221"/>
                      <a:pt x="48221" y="810"/>
                    </a:cubicBezTo>
                    <a:cubicBezTo>
                      <a:pt x="50402" y="2464"/>
                      <a:pt x="49525" y="5647"/>
                      <a:pt x="48723" y="8580"/>
                    </a:cubicBezTo>
                    <a:cubicBezTo>
                      <a:pt x="47469" y="13166"/>
                      <a:pt x="39249" y="32815"/>
                      <a:pt x="34111" y="35322"/>
                    </a:cubicBezTo>
                    <a:cubicBezTo>
                      <a:pt x="33459" y="35639"/>
                      <a:pt x="32901" y="35778"/>
                      <a:pt x="32423" y="35778"/>
                    </a:cubicBezTo>
                    <a:cubicBezTo>
                      <a:pt x="31394" y="35778"/>
                      <a:pt x="30737" y="35134"/>
                      <a:pt x="30327" y="34244"/>
                    </a:cubicBezTo>
                    <a:cubicBezTo>
                      <a:pt x="29424" y="35948"/>
                      <a:pt x="28522" y="37352"/>
                      <a:pt x="27620" y="38329"/>
                    </a:cubicBezTo>
                    <a:cubicBezTo>
                      <a:pt x="26968" y="39041"/>
                      <a:pt x="26151" y="39351"/>
                      <a:pt x="25220" y="39351"/>
                    </a:cubicBezTo>
                    <a:cubicBezTo>
                      <a:pt x="24610" y="39351"/>
                      <a:pt x="23952" y="39219"/>
                      <a:pt x="23259" y="38981"/>
                    </a:cubicBezTo>
                    <a:lnTo>
                      <a:pt x="23259" y="38981"/>
                    </a:lnTo>
                    <a:cubicBezTo>
                      <a:pt x="25514" y="42089"/>
                      <a:pt x="28622" y="47502"/>
                      <a:pt x="22958" y="47703"/>
                    </a:cubicBezTo>
                    <a:cubicBezTo>
                      <a:pt x="22896" y="47705"/>
                      <a:pt x="22833" y="47706"/>
                      <a:pt x="22770" y="47706"/>
                    </a:cubicBezTo>
                    <a:cubicBezTo>
                      <a:pt x="16203" y="47706"/>
                      <a:pt x="6411" y="36133"/>
                      <a:pt x="3158" y="31863"/>
                    </a:cubicBezTo>
                    <a:cubicBezTo>
                      <a:pt x="2256" y="32189"/>
                      <a:pt x="1204" y="32464"/>
                      <a:pt x="1" y="32640"/>
                    </a:cubicBezTo>
                    <a:cubicBezTo>
                      <a:pt x="1" y="32640"/>
                      <a:pt x="10026" y="49432"/>
                      <a:pt x="22206" y="52264"/>
                    </a:cubicBezTo>
                    <a:cubicBezTo>
                      <a:pt x="23556" y="52581"/>
                      <a:pt x="24942" y="52735"/>
                      <a:pt x="26330" y="52735"/>
                    </a:cubicBezTo>
                    <a:cubicBezTo>
                      <a:pt x="33500" y="52735"/>
                      <a:pt x="40730" y="48637"/>
                      <a:pt x="43334" y="41813"/>
                    </a:cubicBezTo>
                    <a:cubicBezTo>
                      <a:pt x="43610" y="41086"/>
                      <a:pt x="44688" y="39357"/>
                      <a:pt x="44612" y="38630"/>
                    </a:cubicBezTo>
                    <a:lnTo>
                      <a:pt x="44612" y="38630"/>
                    </a:lnTo>
                    <a:cubicBezTo>
                      <a:pt x="44838" y="40585"/>
                      <a:pt x="45013" y="42615"/>
                      <a:pt x="45239" y="44595"/>
                    </a:cubicBezTo>
                    <a:cubicBezTo>
                      <a:pt x="45615" y="47703"/>
                      <a:pt x="46693" y="50911"/>
                      <a:pt x="46542" y="54119"/>
                    </a:cubicBezTo>
                    <a:cubicBezTo>
                      <a:pt x="46442" y="56174"/>
                      <a:pt x="45815" y="58304"/>
                      <a:pt x="45164" y="60384"/>
                    </a:cubicBezTo>
                    <a:cubicBezTo>
                      <a:pt x="60502" y="62414"/>
                      <a:pt x="76317" y="64520"/>
                      <a:pt x="83710" y="65397"/>
                    </a:cubicBezTo>
                    <a:cubicBezTo>
                      <a:pt x="83435" y="64745"/>
                      <a:pt x="83059" y="62314"/>
                      <a:pt x="82958" y="61988"/>
                    </a:cubicBezTo>
                    <a:cubicBezTo>
                      <a:pt x="82207" y="59683"/>
                      <a:pt x="80978" y="57302"/>
                      <a:pt x="79725" y="55247"/>
                    </a:cubicBezTo>
                    <a:cubicBezTo>
                      <a:pt x="78572" y="53342"/>
                      <a:pt x="77846" y="51211"/>
                      <a:pt x="77620" y="49056"/>
                    </a:cubicBezTo>
                    <a:cubicBezTo>
                      <a:pt x="77420" y="47176"/>
                      <a:pt x="77996" y="45372"/>
                      <a:pt x="78422" y="43542"/>
                    </a:cubicBezTo>
                    <a:cubicBezTo>
                      <a:pt x="78973" y="41287"/>
                      <a:pt x="79675" y="39056"/>
                      <a:pt x="80427" y="36850"/>
                    </a:cubicBezTo>
                    <a:cubicBezTo>
                      <a:pt x="81154" y="34745"/>
                      <a:pt x="81856" y="31412"/>
                      <a:pt x="83259" y="29758"/>
                    </a:cubicBezTo>
                    <a:cubicBezTo>
                      <a:pt x="83535" y="30359"/>
                      <a:pt x="84287" y="30885"/>
                      <a:pt x="84688" y="31437"/>
                    </a:cubicBezTo>
                    <a:cubicBezTo>
                      <a:pt x="85139" y="32088"/>
                      <a:pt x="85590" y="32740"/>
                      <a:pt x="86041" y="33392"/>
                    </a:cubicBezTo>
                    <a:cubicBezTo>
                      <a:pt x="86994" y="34770"/>
                      <a:pt x="87921" y="36174"/>
                      <a:pt x="88823" y="37602"/>
                    </a:cubicBezTo>
                    <a:cubicBezTo>
                      <a:pt x="90076" y="39632"/>
                      <a:pt x="92031" y="42239"/>
                      <a:pt x="92207" y="44720"/>
                    </a:cubicBezTo>
                    <a:cubicBezTo>
                      <a:pt x="92382" y="46951"/>
                      <a:pt x="90051" y="49507"/>
                      <a:pt x="88021" y="51262"/>
                    </a:cubicBezTo>
                    <a:lnTo>
                      <a:pt x="89901" y="58379"/>
                    </a:lnTo>
                    <a:cubicBezTo>
                      <a:pt x="91505" y="54470"/>
                      <a:pt x="93886" y="50434"/>
                      <a:pt x="96492" y="50359"/>
                    </a:cubicBezTo>
                    <a:cubicBezTo>
                      <a:pt x="96541" y="50358"/>
                      <a:pt x="96589" y="50357"/>
                      <a:pt x="96637" y="50357"/>
                    </a:cubicBezTo>
                    <a:cubicBezTo>
                      <a:pt x="99106" y="50357"/>
                      <a:pt x="101205" y="52225"/>
                      <a:pt x="102558" y="54069"/>
                    </a:cubicBezTo>
                    <a:cubicBezTo>
                      <a:pt x="104813" y="51462"/>
                      <a:pt x="106492" y="48630"/>
                      <a:pt x="106793" y="45873"/>
                    </a:cubicBezTo>
                    <a:cubicBezTo>
                      <a:pt x="107044" y="43392"/>
                      <a:pt x="106141" y="39432"/>
                      <a:pt x="104537" y="34870"/>
                    </a:cubicBezTo>
                    <a:cubicBezTo>
                      <a:pt x="103911" y="37302"/>
                      <a:pt x="102633" y="39708"/>
                      <a:pt x="99826" y="40886"/>
                    </a:cubicBezTo>
                    <a:cubicBezTo>
                      <a:pt x="99514" y="41015"/>
                      <a:pt x="99186" y="41077"/>
                      <a:pt x="98845" y="41077"/>
                    </a:cubicBezTo>
                    <a:cubicBezTo>
                      <a:pt x="91882" y="41077"/>
                      <a:pt x="79428" y="15086"/>
                      <a:pt x="81029" y="8730"/>
                    </a:cubicBezTo>
                    <a:cubicBezTo>
                      <a:pt x="81806" y="5622"/>
                      <a:pt x="84963" y="4795"/>
                      <a:pt x="88121" y="4795"/>
                    </a:cubicBezTo>
                    <a:cubicBezTo>
                      <a:pt x="86943" y="3517"/>
                      <a:pt x="85841" y="2590"/>
                      <a:pt x="84938" y="2189"/>
                    </a:cubicBezTo>
                    <a:cubicBezTo>
                      <a:pt x="82783" y="1211"/>
                      <a:pt x="79725" y="710"/>
                      <a:pt x="76492" y="484"/>
                    </a:cubicBezTo>
                    <a:lnTo>
                      <a:pt x="76492" y="484"/>
                    </a:lnTo>
                    <a:cubicBezTo>
                      <a:pt x="77896" y="1562"/>
                      <a:pt x="78923" y="3467"/>
                      <a:pt x="77119" y="6625"/>
                    </a:cubicBezTo>
                    <a:cubicBezTo>
                      <a:pt x="73660" y="12765"/>
                      <a:pt x="75740" y="20560"/>
                      <a:pt x="75314" y="25422"/>
                    </a:cubicBezTo>
                    <a:cubicBezTo>
                      <a:pt x="75001" y="29235"/>
                      <a:pt x="67974" y="31172"/>
                      <a:pt x="62853" y="31172"/>
                    </a:cubicBezTo>
                    <a:cubicBezTo>
                      <a:pt x="61411" y="31172"/>
                      <a:pt x="60121" y="31018"/>
                      <a:pt x="59174" y="30710"/>
                    </a:cubicBezTo>
                    <a:cubicBezTo>
                      <a:pt x="58321" y="30437"/>
                      <a:pt x="57445" y="30344"/>
                      <a:pt x="56553" y="30344"/>
                    </a:cubicBezTo>
                    <a:cubicBezTo>
                      <a:pt x="54628" y="30344"/>
                      <a:pt x="52625" y="30777"/>
                      <a:pt x="50599" y="30777"/>
                    </a:cubicBezTo>
                    <a:cubicBezTo>
                      <a:pt x="48817" y="30777"/>
                      <a:pt x="47017" y="30442"/>
                      <a:pt x="45239" y="29181"/>
                    </a:cubicBezTo>
                    <a:cubicBezTo>
                      <a:pt x="40502" y="25848"/>
                      <a:pt x="55690" y="7753"/>
                      <a:pt x="55690" y="7753"/>
                    </a:cubicBezTo>
                    <a:lnTo>
                      <a:pt x="54913" y="8"/>
                    </a:lnTo>
                    <a:cubicBezTo>
                      <a:pt x="54710" y="3"/>
                      <a:pt x="54505" y="1"/>
                      <a:pt x="54298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2176;p53">
                <a:extLst>
                  <a:ext uri="{FF2B5EF4-FFF2-40B4-BE49-F238E27FC236}">
                    <a16:creationId xmlns:a16="http://schemas.microsoft.com/office/drawing/2014/main" id="{F945FD3F-0B49-4A26-B958-AFA311AFB5F3}"/>
                  </a:ext>
                </a:extLst>
              </p:cNvPr>
              <p:cNvSpPr/>
              <p:nvPr/>
            </p:nvSpPr>
            <p:spPr>
              <a:xfrm>
                <a:off x="4287750" y="3010475"/>
                <a:ext cx="276350" cy="759025"/>
              </a:xfrm>
              <a:custGeom>
                <a:avLst/>
                <a:gdLst/>
                <a:ahLst/>
                <a:cxnLst/>
                <a:rect l="l" t="t" r="r" b="b"/>
                <a:pathLst>
                  <a:path w="11054" h="30361" extrusionOk="0">
                    <a:moveTo>
                      <a:pt x="4170" y="0"/>
                    </a:moveTo>
                    <a:cubicBezTo>
                      <a:pt x="4108" y="0"/>
                      <a:pt x="3896" y="171"/>
                      <a:pt x="3584" y="460"/>
                    </a:cubicBezTo>
                    <a:cubicBezTo>
                      <a:pt x="3233" y="786"/>
                      <a:pt x="2782" y="1287"/>
                      <a:pt x="2356" y="1989"/>
                    </a:cubicBezTo>
                    <a:cubicBezTo>
                      <a:pt x="1454" y="3367"/>
                      <a:pt x="652" y="5447"/>
                      <a:pt x="326" y="7628"/>
                    </a:cubicBezTo>
                    <a:cubicBezTo>
                      <a:pt x="0" y="9783"/>
                      <a:pt x="51" y="11989"/>
                      <a:pt x="351" y="13643"/>
                    </a:cubicBezTo>
                    <a:cubicBezTo>
                      <a:pt x="477" y="14445"/>
                      <a:pt x="677" y="15122"/>
                      <a:pt x="802" y="15598"/>
                    </a:cubicBezTo>
                    <a:cubicBezTo>
                      <a:pt x="878" y="15823"/>
                      <a:pt x="928" y="15999"/>
                      <a:pt x="978" y="16124"/>
                    </a:cubicBezTo>
                    <a:cubicBezTo>
                      <a:pt x="1028" y="16250"/>
                      <a:pt x="1053" y="16300"/>
                      <a:pt x="1053" y="16300"/>
                    </a:cubicBezTo>
                    <a:cubicBezTo>
                      <a:pt x="1053" y="16300"/>
                      <a:pt x="1153" y="16575"/>
                      <a:pt x="1329" y="17026"/>
                    </a:cubicBezTo>
                    <a:cubicBezTo>
                      <a:pt x="1404" y="17252"/>
                      <a:pt x="1554" y="17503"/>
                      <a:pt x="1680" y="17803"/>
                    </a:cubicBezTo>
                    <a:cubicBezTo>
                      <a:pt x="1755" y="17954"/>
                      <a:pt x="1830" y="18129"/>
                      <a:pt x="1930" y="18280"/>
                    </a:cubicBezTo>
                    <a:cubicBezTo>
                      <a:pt x="2005" y="18455"/>
                      <a:pt x="2106" y="18631"/>
                      <a:pt x="2206" y="18806"/>
                    </a:cubicBezTo>
                    <a:cubicBezTo>
                      <a:pt x="2582" y="19533"/>
                      <a:pt x="3108" y="20335"/>
                      <a:pt x="3710" y="21162"/>
                    </a:cubicBezTo>
                    <a:cubicBezTo>
                      <a:pt x="4286" y="21989"/>
                      <a:pt x="4938" y="22866"/>
                      <a:pt x="5640" y="23693"/>
                    </a:cubicBezTo>
                    <a:cubicBezTo>
                      <a:pt x="6993" y="25347"/>
                      <a:pt x="8396" y="26976"/>
                      <a:pt x="9374" y="28230"/>
                    </a:cubicBezTo>
                    <a:cubicBezTo>
                      <a:pt x="10338" y="29490"/>
                      <a:pt x="10912" y="30360"/>
                      <a:pt x="11000" y="30360"/>
                    </a:cubicBezTo>
                    <a:cubicBezTo>
                      <a:pt x="11001" y="30360"/>
                      <a:pt x="11002" y="30360"/>
                      <a:pt x="11003" y="30360"/>
                    </a:cubicBezTo>
                    <a:cubicBezTo>
                      <a:pt x="11053" y="30310"/>
                      <a:pt x="10602" y="29332"/>
                      <a:pt x="9725" y="27979"/>
                    </a:cubicBezTo>
                    <a:cubicBezTo>
                      <a:pt x="8848" y="26626"/>
                      <a:pt x="7519" y="24921"/>
                      <a:pt x="6241" y="23217"/>
                    </a:cubicBezTo>
                    <a:cubicBezTo>
                      <a:pt x="5614" y="22365"/>
                      <a:pt x="4988" y="21488"/>
                      <a:pt x="4462" y="20661"/>
                    </a:cubicBezTo>
                    <a:cubicBezTo>
                      <a:pt x="3910" y="19834"/>
                      <a:pt x="3434" y="19032"/>
                      <a:pt x="3108" y="18330"/>
                    </a:cubicBezTo>
                    <a:cubicBezTo>
                      <a:pt x="3008" y="18154"/>
                      <a:pt x="2933" y="17979"/>
                      <a:pt x="2832" y="17829"/>
                    </a:cubicBezTo>
                    <a:cubicBezTo>
                      <a:pt x="2757" y="17653"/>
                      <a:pt x="2707" y="17503"/>
                      <a:pt x="2632" y="17377"/>
                    </a:cubicBezTo>
                    <a:cubicBezTo>
                      <a:pt x="2507" y="17077"/>
                      <a:pt x="2381" y="16826"/>
                      <a:pt x="2306" y="16600"/>
                    </a:cubicBezTo>
                    <a:cubicBezTo>
                      <a:pt x="2156" y="16174"/>
                      <a:pt x="2081" y="15949"/>
                      <a:pt x="2081" y="15949"/>
                    </a:cubicBezTo>
                    <a:cubicBezTo>
                      <a:pt x="2081" y="15949"/>
                      <a:pt x="2056" y="15874"/>
                      <a:pt x="2005" y="15773"/>
                    </a:cubicBezTo>
                    <a:cubicBezTo>
                      <a:pt x="1955" y="15648"/>
                      <a:pt x="1905" y="15473"/>
                      <a:pt x="1830" y="15272"/>
                    </a:cubicBezTo>
                    <a:cubicBezTo>
                      <a:pt x="1705" y="14821"/>
                      <a:pt x="1504" y="14219"/>
                      <a:pt x="1354" y="13443"/>
                    </a:cubicBezTo>
                    <a:cubicBezTo>
                      <a:pt x="1028" y="11939"/>
                      <a:pt x="878" y="9808"/>
                      <a:pt x="1103" y="7728"/>
                    </a:cubicBezTo>
                    <a:cubicBezTo>
                      <a:pt x="1329" y="5623"/>
                      <a:pt x="1955" y="3593"/>
                      <a:pt x="2707" y="2214"/>
                    </a:cubicBezTo>
                    <a:cubicBezTo>
                      <a:pt x="3459" y="811"/>
                      <a:pt x="4261" y="59"/>
                      <a:pt x="4186" y="9"/>
                    </a:cubicBezTo>
                    <a:cubicBezTo>
                      <a:pt x="4183" y="3"/>
                      <a:pt x="4178" y="0"/>
                      <a:pt x="417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2177;p53">
                <a:extLst>
                  <a:ext uri="{FF2B5EF4-FFF2-40B4-BE49-F238E27FC236}">
                    <a16:creationId xmlns:a16="http://schemas.microsoft.com/office/drawing/2014/main" id="{E9E290BE-D515-43C2-B6DF-FB53BD219507}"/>
                  </a:ext>
                </a:extLst>
              </p:cNvPr>
              <p:cNvSpPr/>
              <p:nvPr/>
            </p:nvSpPr>
            <p:spPr>
              <a:xfrm>
                <a:off x="4606675" y="3852650"/>
                <a:ext cx="219950" cy="257700"/>
              </a:xfrm>
              <a:custGeom>
                <a:avLst/>
                <a:gdLst/>
                <a:ahLst/>
                <a:cxnLst/>
                <a:rect l="l" t="t" r="r" b="b"/>
                <a:pathLst>
                  <a:path w="8798" h="10308" extrusionOk="0">
                    <a:moveTo>
                      <a:pt x="73" y="0"/>
                    </a:moveTo>
                    <a:cubicBezTo>
                      <a:pt x="64" y="0"/>
                      <a:pt x="56" y="2"/>
                      <a:pt x="50" y="6"/>
                    </a:cubicBezTo>
                    <a:cubicBezTo>
                      <a:pt x="0" y="56"/>
                      <a:pt x="226" y="432"/>
                      <a:pt x="602" y="959"/>
                    </a:cubicBezTo>
                    <a:cubicBezTo>
                      <a:pt x="953" y="1510"/>
                      <a:pt x="1454" y="2212"/>
                      <a:pt x="2005" y="2888"/>
                    </a:cubicBezTo>
                    <a:cubicBezTo>
                      <a:pt x="2557" y="3590"/>
                      <a:pt x="3208" y="4242"/>
                      <a:pt x="3735" y="4668"/>
                    </a:cubicBezTo>
                    <a:cubicBezTo>
                      <a:pt x="4236" y="5069"/>
                      <a:pt x="4587" y="5345"/>
                      <a:pt x="4587" y="5345"/>
                    </a:cubicBezTo>
                    <a:cubicBezTo>
                      <a:pt x="4587" y="5345"/>
                      <a:pt x="4938" y="5570"/>
                      <a:pt x="5464" y="5946"/>
                    </a:cubicBezTo>
                    <a:cubicBezTo>
                      <a:pt x="5990" y="6297"/>
                      <a:pt x="6667" y="6798"/>
                      <a:pt x="7218" y="7375"/>
                    </a:cubicBezTo>
                    <a:cubicBezTo>
                      <a:pt x="7770" y="7976"/>
                      <a:pt x="8146" y="8703"/>
                      <a:pt x="8346" y="9279"/>
                    </a:cubicBezTo>
                    <a:cubicBezTo>
                      <a:pt x="8396" y="9430"/>
                      <a:pt x="8421" y="9580"/>
                      <a:pt x="8472" y="9706"/>
                    </a:cubicBezTo>
                    <a:cubicBezTo>
                      <a:pt x="8497" y="9831"/>
                      <a:pt x="8522" y="9931"/>
                      <a:pt x="8547" y="10031"/>
                    </a:cubicBezTo>
                    <a:cubicBezTo>
                      <a:pt x="8597" y="10207"/>
                      <a:pt x="8647" y="10307"/>
                      <a:pt x="8697" y="10307"/>
                    </a:cubicBezTo>
                    <a:cubicBezTo>
                      <a:pt x="8722" y="10307"/>
                      <a:pt x="8747" y="10207"/>
                      <a:pt x="8772" y="10006"/>
                    </a:cubicBezTo>
                    <a:cubicBezTo>
                      <a:pt x="8772" y="9906"/>
                      <a:pt x="8797" y="9781"/>
                      <a:pt x="8797" y="9655"/>
                    </a:cubicBezTo>
                    <a:cubicBezTo>
                      <a:pt x="8772" y="9505"/>
                      <a:pt x="8772" y="9355"/>
                      <a:pt x="8747" y="9204"/>
                    </a:cubicBezTo>
                    <a:cubicBezTo>
                      <a:pt x="8672" y="8528"/>
                      <a:pt x="8371" y="7625"/>
                      <a:pt x="7820" y="6899"/>
                    </a:cubicBezTo>
                    <a:cubicBezTo>
                      <a:pt x="7269" y="6147"/>
                      <a:pt x="6567" y="5545"/>
                      <a:pt x="6066" y="5144"/>
                    </a:cubicBezTo>
                    <a:cubicBezTo>
                      <a:pt x="5564" y="4718"/>
                      <a:pt x="5213" y="4442"/>
                      <a:pt x="5213" y="4442"/>
                    </a:cubicBezTo>
                    <a:cubicBezTo>
                      <a:pt x="5213" y="4442"/>
                      <a:pt x="4863" y="4217"/>
                      <a:pt x="4336" y="3841"/>
                    </a:cubicBezTo>
                    <a:cubicBezTo>
                      <a:pt x="3810" y="3515"/>
                      <a:pt x="3183" y="2964"/>
                      <a:pt x="2582" y="2387"/>
                    </a:cubicBezTo>
                    <a:cubicBezTo>
                      <a:pt x="1980" y="1786"/>
                      <a:pt x="1404" y="1134"/>
                      <a:pt x="928" y="683"/>
                    </a:cubicBezTo>
                    <a:cubicBezTo>
                      <a:pt x="489" y="267"/>
                      <a:pt x="178" y="0"/>
                      <a:pt x="7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2178;p53">
                <a:extLst>
                  <a:ext uri="{FF2B5EF4-FFF2-40B4-BE49-F238E27FC236}">
                    <a16:creationId xmlns:a16="http://schemas.microsoft.com/office/drawing/2014/main" id="{D405DB92-BF22-4CC1-A253-D1BCA2F04AE3}"/>
                  </a:ext>
                </a:extLst>
              </p:cNvPr>
              <p:cNvSpPr/>
              <p:nvPr/>
            </p:nvSpPr>
            <p:spPr>
              <a:xfrm>
                <a:off x="4693775" y="4015325"/>
                <a:ext cx="91500" cy="92075"/>
              </a:xfrm>
              <a:custGeom>
                <a:avLst/>
                <a:gdLst/>
                <a:ahLst/>
                <a:cxnLst/>
                <a:rect l="l" t="t" r="r" b="b"/>
                <a:pathLst>
                  <a:path w="3660" h="3683" extrusionOk="0">
                    <a:moveTo>
                      <a:pt x="173" y="1"/>
                    </a:moveTo>
                    <a:cubicBezTo>
                      <a:pt x="110" y="1"/>
                      <a:pt x="66" y="14"/>
                      <a:pt x="50" y="41"/>
                    </a:cubicBezTo>
                    <a:cubicBezTo>
                      <a:pt x="0" y="191"/>
                      <a:pt x="476" y="592"/>
                      <a:pt x="852" y="1043"/>
                    </a:cubicBezTo>
                    <a:cubicBezTo>
                      <a:pt x="1053" y="1294"/>
                      <a:pt x="1228" y="1519"/>
                      <a:pt x="1379" y="1720"/>
                    </a:cubicBezTo>
                    <a:cubicBezTo>
                      <a:pt x="1504" y="1895"/>
                      <a:pt x="1604" y="2021"/>
                      <a:pt x="1604" y="2021"/>
                    </a:cubicBezTo>
                    <a:cubicBezTo>
                      <a:pt x="1604" y="2021"/>
                      <a:pt x="2055" y="2422"/>
                      <a:pt x="2506" y="2848"/>
                    </a:cubicBezTo>
                    <a:cubicBezTo>
                      <a:pt x="2924" y="3265"/>
                      <a:pt x="3342" y="3683"/>
                      <a:pt x="3501" y="3683"/>
                    </a:cubicBezTo>
                    <a:cubicBezTo>
                      <a:pt x="3514" y="3683"/>
                      <a:pt x="3525" y="3680"/>
                      <a:pt x="3534" y="3675"/>
                    </a:cubicBezTo>
                    <a:cubicBezTo>
                      <a:pt x="3659" y="3574"/>
                      <a:pt x="3434" y="2973"/>
                      <a:pt x="3108" y="2397"/>
                    </a:cubicBezTo>
                    <a:cubicBezTo>
                      <a:pt x="2807" y="1820"/>
                      <a:pt x="2406" y="1269"/>
                      <a:pt x="2406" y="1269"/>
                    </a:cubicBezTo>
                    <a:cubicBezTo>
                      <a:pt x="2406" y="1269"/>
                      <a:pt x="2281" y="1168"/>
                      <a:pt x="2105" y="1018"/>
                    </a:cubicBezTo>
                    <a:cubicBezTo>
                      <a:pt x="1905" y="843"/>
                      <a:pt x="1629" y="642"/>
                      <a:pt x="1353" y="467"/>
                    </a:cubicBezTo>
                    <a:cubicBezTo>
                      <a:pt x="902" y="172"/>
                      <a:pt x="404" y="1"/>
                      <a:pt x="17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2179;p53">
                <a:extLst>
                  <a:ext uri="{FF2B5EF4-FFF2-40B4-BE49-F238E27FC236}">
                    <a16:creationId xmlns:a16="http://schemas.microsoft.com/office/drawing/2014/main" id="{DE334859-A7B5-462D-B2BD-C73FDC72DB7D}"/>
                  </a:ext>
                </a:extLst>
              </p:cNvPr>
              <p:cNvSpPr/>
              <p:nvPr/>
            </p:nvSpPr>
            <p:spPr>
              <a:xfrm>
                <a:off x="2909300" y="3853275"/>
                <a:ext cx="208050" cy="163075"/>
              </a:xfrm>
              <a:custGeom>
                <a:avLst/>
                <a:gdLst/>
                <a:ahLst/>
                <a:cxnLst/>
                <a:rect l="l" t="t" r="r" b="b"/>
                <a:pathLst>
                  <a:path w="8322" h="6523" extrusionOk="0">
                    <a:moveTo>
                      <a:pt x="1441" y="0"/>
                    </a:moveTo>
                    <a:cubicBezTo>
                      <a:pt x="1238" y="0"/>
                      <a:pt x="1048" y="18"/>
                      <a:pt x="877" y="56"/>
                    </a:cubicBezTo>
                    <a:cubicBezTo>
                      <a:pt x="577" y="82"/>
                      <a:pt x="376" y="182"/>
                      <a:pt x="226" y="232"/>
                    </a:cubicBezTo>
                    <a:cubicBezTo>
                      <a:pt x="75" y="307"/>
                      <a:pt x="0" y="357"/>
                      <a:pt x="0" y="407"/>
                    </a:cubicBezTo>
                    <a:cubicBezTo>
                      <a:pt x="25" y="432"/>
                      <a:pt x="126" y="457"/>
                      <a:pt x="276" y="457"/>
                    </a:cubicBezTo>
                    <a:cubicBezTo>
                      <a:pt x="351" y="457"/>
                      <a:pt x="439" y="451"/>
                      <a:pt x="539" y="451"/>
                    </a:cubicBezTo>
                    <a:cubicBezTo>
                      <a:pt x="639" y="451"/>
                      <a:pt x="752" y="457"/>
                      <a:pt x="877" y="483"/>
                    </a:cubicBezTo>
                    <a:cubicBezTo>
                      <a:pt x="1379" y="483"/>
                      <a:pt x="2030" y="683"/>
                      <a:pt x="2657" y="934"/>
                    </a:cubicBezTo>
                    <a:cubicBezTo>
                      <a:pt x="2807" y="1009"/>
                      <a:pt x="2958" y="1084"/>
                      <a:pt x="3108" y="1134"/>
                    </a:cubicBezTo>
                    <a:cubicBezTo>
                      <a:pt x="3258" y="1234"/>
                      <a:pt x="3384" y="1310"/>
                      <a:pt x="3534" y="1385"/>
                    </a:cubicBezTo>
                    <a:cubicBezTo>
                      <a:pt x="3810" y="1535"/>
                      <a:pt x="4035" y="1711"/>
                      <a:pt x="4236" y="1861"/>
                    </a:cubicBezTo>
                    <a:cubicBezTo>
                      <a:pt x="4461" y="1986"/>
                      <a:pt x="4612" y="2137"/>
                      <a:pt x="4712" y="2212"/>
                    </a:cubicBezTo>
                    <a:cubicBezTo>
                      <a:pt x="4837" y="2312"/>
                      <a:pt x="4913" y="2362"/>
                      <a:pt x="4913" y="2362"/>
                    </a:cubicBezTo>
                    <a:cubicBezTo>
                      <a:pt x="4913" y="2362"/>
                      <a:pt x="5163" y="2563"/>
                      <a:pt x="5564" y="2863"/>
                    </a:cubicBezTo>
                    <a:cubicBezTo>
                      <a:pt x="5940" y="3189"/>
                      <a:pt x="6466" y="3640"/>
                      <a:pt x="6867" y="4167"/>
                    </a:cubicBezTo>
                    <a:cubicBezTo>
                      <a:pt x="7294" y="4693"/>
                      <a:pt x="7669" y="5244"/>
                      <a:pt x="7845" y="5721"/>
                    </a:cubicBezTo>
                    <a:cubicBezTo>
                      <a:pt x="7970" y="5946"/>
                      <a:pt x="8020" y="6147"/>
                      <a:pt x="8070" y="6297"/>
                    </a:cubicBezTo>
                    <a:cubicBezTo>
                      <a:pt x="8146" y="6447"/>
                      <a:pt x="8196" y="6523"/>
                      <a:pt x="8221" y="6523"/>
                    </a:cubicBezTo>
                    <a:cubicBezTo>
                      <a:pt x="8271" y="6523"/>
                      <a:pt x="8296" y="6422"/>
                      <a:pt x="8296" y="6272"/>
                    </a:cubicBezTo>
                    <a:cubicBezTo>
                      <a:pt x="8321" y="6122"/>
                      <a:pt x="8321" y="5871"/>
                      <a:pt x="8271" y="5595"/>
                    </a:cubicBezTo>
                    <a:cubicBezTo>
                      <a:pt x="8196" y="5044"/>
                      <a:pt x="7895" y="4342"/>
                      <a:pt x="7494" y="3716"/>
                    </a:cubicBezTo>
                    <a:cubicBezTo>
                      <a:pt x="7118" y="3064"/>
                      <a:pt x="6642" y="2538"/>
                      <a:pt x="6241" y="2112"/>
                    </a:cubicBezTo>
                    <a:cubicBezTo>
                      <a:pt x="5840" y="1736"/>
                      <a:pt x="5564" y="1485"/>
                      <a:pt x="5564" y="1485"/>
                    </a:cubicBezTo>
                    <a:cubicBezTo>
                      <a:pt x="5564" y="1485"/>
                      <a:pt x="5489" y="1435"/>
                      <a:pt x="5364" y="1360"/>
                    </a:cubicBezTo>
                    <a:cubicBezTo>
                      <a:pt x="5213" y="1259"/>
                      <a:pt x="5038" y="1134"/>
                      <a:pt x="4787" y="1009"/>
                    </a:cubicBezTo>
                    <a:cubicBezTo>
                      <a:pt x="4286" y="733"/>
                      <a:pt x="3634" y="382"/>
                      <a:pt x="2908" y="207"/>
                    </a:cubicBezTo>
                    <a:cubicBezTo>
                      <a:pt x="2406" y="86"/>
                      <a:pt x="1892" y="0"/>
                      <a:pt x="1441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2180;p53">
                <a:extLst>
                  <a:ext uri="{FF2B5EF4-FFF2-40B4-BE49-F238E27FC236}">
                    <a16:creationId xmlns:a16="http://schemas.microsoft.com/office/drawing/2014/main" id="{CBD8D7D6-DE10-4EBB-A929-2BA34AAEA26F}"/>
                  </a:ext>
                </a:extLst>
              </p:cNvPr>
              <p:cNvSpPr/>
              <p:nvPr/>
            </p:nvSpPr>
            <p:spPr>
              <a:xfrm>
                <a:off x="3023950" y="3861575"/>
                <a:ext cx="120325" cy="53975"/>
              </a:xfrm>
              <a:custGeom>
                <a:avLst/>
                <a:gdLst/>
                <a:ahLst/>
                <a:cxnLst/>
                <a:rect l="l" t="t" r="r" b="b"/>
                <a:pathLst>
                  <a:path w="4813" h="2159" extrusionOk="0">
                    <a:moveTo>
                      <a:pt x="2357" y="0"/>
                    </a:moveTo>
                    <a:cubicBezTo>
                      <a:pt x="2081" y="0"/>
                      <a:pt x="1730" y="0"/>
                      <a:pt x="1354" y="50"/>
                    </a:cubicBezTo>
                    <a:cubicBezTo>
                      <a:pt x="652" y="125"/>
                      <a:pt x="1" y="326"/>
                      <a:pt x="26" y="476"/>
                    </a:cubicBezTo>
                    <a:cubicBezTo>
                      <a:pt x="26" y="627"/>
                      <a:pt x="702" y="702"/>
                      <a:pt x="1354" y="827"/>
                    </a:cubicBezTo>
                    <a:cubicBezTo>
                      <a:pt x="1680" y="877"/>
                      <a:pt x="1981" y="953"/>
                      <a:pt x="2206" y="1003"/>
                    </a:cubicBezTo>
                    <a:cubicBezTo>
                      <a:pt x="2432" y="1078"/>
                      <a:pt x="2557" y="1128"/>
                      <a:pt x="2557" y="1128"/>
                    </a:cubicBezTo>
                    <a:cubicBezTo>
                      <a:pt x="2557" y="1128"/>
                      <a:pt x="2708" y="1128"/>
                      <a:pt x="2933" y="1178"/>
                    </a:cubicBezTo>
                    <a:cubicBezTo>
                      <a:pt x="3134" y="1228"/>
                      <a:pt x="3409" y="1303"/>
                      <a:pt x="3685" y="1429"/>
                    </a:cubicBezTo>
                    <a:cubicBezTo>
                      <a:pt x="3936" y="1579"/>
                      <a:pt x="4186" y="1755"/>
                      <a:pt x="4362" y="1905"/>
                    </a:cubicBezTo>
                    <a:cubicBezTo>
                      <a:pt x="4522" y="2042"/>
                      <a:pt x="4661" y="2159"/>
                      <a:pt x="4722" y="2159"/>
                    </a:cubicBezTo>
                    <a:cubicBezTo>
                      <a:pt x="4728" y="2159"/>
                      <a:pt x="4733" y="2158"/>
                      <a:pt x="4738" y="2156"/>
                    </a:cubicBezTo>
                    <a:cubicBezTo>
                      <a:pt x="4813" y="2130"/>
                      <a:pt x="4813" y="1930"/>
                      <a:pt x="4713" y="1679"/>
                    </a:cubicBezTo>
                    <a:cubicBezTo>
                      <a:pt x="4637" y="1404"/>
                      <a:pt x="4412" y="1078"/>
                      <a:pt x="4136" y="802"/>
                    </a:cubicBezTo>
                    <a:cubicBezTo>
                      <a:pt x="3860" y="552"/>
                      <a:pt x="3510" y="351"/>
                      <a:pt x="3259" y="226"/>
                    </a:cubicBezTo>
                    <a:cubicBezTo>
                      <a:pt x="3008" y="100"/>
                      <a:pt x="2808" y="50"/>
                      <a:pt x="2808" y="50"/>
                    </a:cubicBezTo>
                    <a:cubicBezTo>
                      <a:pt x="2808" y="50"/>
                      <a:pt x="2632" y="25"/>
                      <a:pt x="2357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2181;p53">
                <a:extLst>
                  <a:ext uri="{FF2B5EF4-FFF2-40B4-BE49-F238E27FC236}">
                    <a16:creationId xmlns:a16="http://schemas.microsoft.com/office/drawing/2014/main" id="{3ABBF698-31C0-47BC-8349-332F20C9CE66}"/>
                  </a:ext>
                </a:extLst>
              </p:cNvPr>
              <p:cNvSpPr/>
              <p:nvPr/>
            </p:nvSpPr>
            <p:spPr>
              <a:xfrm>
                <a:off x="2373575" y="3563325"/>
                <a:ext cx="320825" cy="263800"/>
              </a:xfrm>
              <a:custGeom>
                <a:avLst/>
                <a:gdLst/>
                <a:ahLst/>
                <a:cxnLst/>
                <a:rect l="l" t="t" r="r" b="b"/>
                <a:pathLst>
                  <a:path w="12833" h="10552" extrusionOk="0">
                    <a:moveTo>
                      <a:pt x="8773" y="0"/>
                    </a:moveTo>
                    <a:cubicBezTo>
                      <a:pt x="8773" y="0"/>
                      <a:pt x="7620" y="4712"/>
                      <a:pt x="1" y="5840"/>
                    </a:cubicBezTo>
                    <a:cubicBezTo>
                      <a:pt x="1" y="5840"/>
                      <a:pt x="1179" y="7820"/>
                      <a:pt x="3234" y="10552"/>
                    </a:cubicBezTo>
                    <a:cubicBezTo>
                      <a:pt x="5564" y="10476"/>
                      <a:pt x="10051" y="9624"/>
                      <a:pt x="12833" y="4436"/>
                    </a:cubicBezTo>
                    <a:cubicBezTo>
                      <a:pt x="10452" y="2030"/>
                      <a:pt x="8773" y="0"/>
                      <a:pt x="877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2182;p53">
                <a:extLst>
                  <a:ext uri="{FF2B5EF4-FFF2-40B4-BE49-F238E27FC236}">
                    <a16:creationId xmlns:a16="http://schemas.microsoft.com/office/drawing/2014/main" id="{810783AB-879A-4F88-AFC2-500D4A72BBAD}"/>
                  </a:ext>
                </a:extLst>
              </p:cNvPr>
              <p:cNvSpPr/>
              <p:nvPr/>
            </p:nvSpPr>
            <p:spPr>
              <a:xfrm>
                <a:off x="4500150" y="4153850"/>
                <a:ext cx="184250" cy="370650"/>
              </a:xfrm>
              <a:custGeom>
                <a:avLst/>
                <a:gdLst/>
                <a:ahLst/>
                <a:cxnLst/>
                <a:rect l="l" t="t" r="r" b="b"/>
                <a:pathLst>
                  <a:path w="7370" h="14826" extrusionOk="0">
                    <a:moveTo>
                      <a:pt x="4080" y="0"/>
                    </a:moveTo>
                    <a:cubicBezTo>
                      <a:pt x="3651" y="0"/>
                      <a:pt x="3276" y="426"/>
                      <a:pt x="2883" y="715"/>
                    </a:cubicBezTo>
                    <a:cubicBezTo>
                      <a:pt x="2557" y="941"/>
                      <a:pt x="1" y="2570"/>
                      <a:pt x="176" y="3021"/>
                    </a:cubicBezTo>
                    <a:cubicBezTo>
                      <a:pt x="176" y="3021"/>
                      <a:pt x="3735" y="10289"/>
                      <a:pt x="3735" y="14826"/>
                    </a:cubicBezTo>
                    <a:cubicBezTo>
                      <a:pt x="3735" y="14826"/>
                      <a:pt x="5239" y="13948"/>
                      <a:pt x="7369" y="12445"/>
                    </a:cubicBezTo>
                    <a:cubicBezTo>
                      <a:pt x="7344" y="10665"/>
                      <a:pt x="7269" y="8435"/>
                      <a:pt x="7068" y="6279"/>
                    </a:cubicBezTo>
                    <a:cubicBezTo>
                      <a:pt x="6943" y="4876"/>
                      <a:pt x="6542" y="3497"/>
                      <a:pt x="5865" y="2269"/>
                    </a:cubicBezTo>
                    <a:cubicBezTo>
                      <a:pt x="5540" y="1643"/>
                      <a:pt x="5038" y="389"/>
                      <a:pt x="4362" y="64"/>
                    </a:cubicBezTo>
                    <a:cubicBezTo>
                      <a:pt x="4265" y="20"/>
                      <a:pt x="4171" y="0"/>
                      <a:pt x="408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2183;p53">
                <a:extLst>
                  <a:ext uri="{FF2B5EF4-FFF2-40B4-BE49-F238E27FC236}">
                    <a16:creationId xmlns:a16="http://schemas.microsoft.com/office/drawing/2014/main" id="{82396676-2509-47D2-9D82-CF5A529E5755}"/>
                  </a:ext>
                </a:extLst>
              </p:cNvPr>
              <p:cNvSpPr/>
              <p:nvPr/>
            </p:nvSpPr>
            <p:spPr>
              <a:xfrm>
                <a:off x="4587875" y="4424850"/>
                <a:ext cx="96525" cy="64575"/>
              </a:xfrm>
              <a:custGeom>
                <a:avLst/>
                <a:gdLst/>
                <a:ahLst/>
                <a:cxnLst/>
                <a:rect l="l" t="t" r="r" b="b"/>
                <a:pathLst>
                  <a:path w="3861" h="2583" extrusionOk="0">
                    <a:moveTo>
                      <a:pt x="3835" y="1"/>
                    </a:moveTo>
                    <a:cubicBezTo>
                      <a:pt x="3785" y="26"/>
                      <a:pt x="3735" y="26"/>
                      <a:pt x="3685" y="51"/>
                    </a:cubicBezTo>
                    <a:cubicBezTo>
                      <a:pt x="2707" y="427"/>
                      <a:pt x="1780" y="828"/>
                      <a:pt x="1780" y="828"/>
                    </a:cubicBezTo>
                    <a:cubicBezTo>
                      <a:pt x="1780" y="828"/>
                      <a:pt x="903" y="1304"/>
                      <a:pt x="0" y="1805"/>
                    </a:cubicBezTo>
                    <a:cubicBezTo>
                      <a:pt x="51" y="2081"/>
                      <a:pt x="101" y="2331"/>
                      <a:pt x="126" y="2582"/>
                    </a:cubicBezTo>
                    <a:cubicBezTo>
                      <a:pt x="176" y="2557"/>
                      <a:pt x="251" y="2557"/>
                      <a:pt x="301" y="2532"/>
                    </a:cubicBezTo>
                    <a:cubicBezTo>
                      <a:pt x="1279" y="2206"/>
                      <a:pt x="2256" y="1830"/>
                      <a:pt x="2256" y="1830"/>
                    </a:cubicBezTo>
                    <a:cubicBezTo>
                      <a:pt x="2256" y="1830"/>
                      <a:pt x="3033" y="1379"/>
                      <a:pt x="3860" y="853"/>
                    </a:cubicBezTo>
                    <a:cubicBezTo>
                      <a:pt x="3835" y="577"/>
                      <a:pt x="3835" y="276"/>
                      <a:pt x="38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2184;p53">
                <a:extLst>
                  <a:ext uri="{FF2B5EF4-FFF2-40B4-BE49-F238E27FC236}">
                    <a16:creationId xmlns:a16="http://schemas.microsoft.com/office/drawing/2014/main" id="{95D608AD-1795-41B1-9C42-144035A50F9F}"/>
                  </a:ext>
                </a:extLst>
              </p:cNvPr>
              <p:cNvSpPr/>
              <p:nvPr/>
            </p:nvSpPr>
            <p:spPr>
              <a:xfrm>
                <a:off x="4504550" y="4224975"/>
                <a:ext cx="6275" cy="13175"/>
              </a:xfrm>
              <a:custGeom>
                <a:avLst/>
                <a:gdLst/>
                <a:ahLst/>
                <a:cxnLst/>
                <a:rect l="l" t="t" r="r" b="b"/>
                <a:pathLst>
                  <a:path w="251" h="527" extrusionOk="0">
                    <a:moveTo>
                      <a:pt x="251" y="1"/>
                    </a:moveTo>
                    <a:lnTo>
                      <a:pt x="251" y="1"/>
                    </a:lnTo>
                    <a:cubicBezTo>
                      <a:pt x="100" y="126"/>
                      <a:pt x="0" y="176"/>
                      <a:pt x="0" y="176"/>
                    </a:cubicBezTo>
                    <a:cubicBezTo>
                      <a:pt x="0" y="176"/>
                      <a:pt x="75" y="301"/>
                      <a:pt x="176" y="527"/>
                    </a:cubicBezTo>
                    <a:cubicBezTo>
                      <a:pt x="201" y="351"/>
                      <a:pt x="226" y="176"/>
                      <a:pt x="251" y="1"/>
                    </a:cubicBezTo>
                    <a:close/>
                  </a:path>
                </a:pathLst>
              </a:custGeom>
              <a:solidFill>
                <a:srgbClr val="0040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2185;p53">
                <a:extLst>
                  <a:ext uri="{FF2B5EF4-FFF2-40B4-BE49-F238E27FC236}">
                    <a16:creationId xmlns:a16="http://schemas.microsoft.com/office/drawing/2014/main" id="{026701A0-AE06-4861-8A83-B10FD52B4D66}"/>
                  </a:ext>
                </a:extLst>
              </p:cNvPr>
              <p:cNvSpPr/>
              <p:nvPr/>
            </p:nvSpPr>
            <p:spPr>
              <a:xfrm>
                <a:off x="2721950" y="3778700"/>
                <a:ext cx="136000" cy="84450"/>
              </a:xfrm>
              <a:custGeom>
                <a:avLst/>
                <a:gdLst/>
                <a:ahLst/>
                <a:cxnLst/>
                <a:rect l="l" t="t" r="r" b="b"/>
                <a:pathLst>
                  <a:path w="5440" h="3378" extrusionOk="0">
                    <a:moveTo>
                      <a:pt x="769" y="0"/>
                    </a:moveTo>
                    <a:cubicBezTo>
                      <a:pt x="448" y="0"/>
                      <a:pt x="209" y="121"/>
                      <a:pt x="126" y="358"/>
                    </a:cubicBezTo>
                    <a:cubicBezTo>
                      <a:pt x="0" y="759"/>
                      <a:pt x="477" y="1360"/>
                      <a:pt x="1178" y="1711"/>
                    </a:cubicBezTo>
                    <a:cubicBezTo>
                      <a:pt x="1506" y="1869"/>
                      <a:pt x="1823" y="1946"/>
                      <a:pt x="2084" y="1946"/>
                    </a:cubicBezTo>
                    <a:cubicBezTo>
                      <a:pt x="2403" y="1946"/>
                      <a:pt x="2638" y="1831"/>
                      <a:pt x="2707" y="1611"/>
                    </a:cubicBezTo>
                    <a:cubicBezTo>
                      <a:pt x="2833" y="1185"/>
                      <a:pt x="2356" y="583"/>
                      <a:pt x="1655" y="232"/>
                    </a:cubicBezTo>
                    <a:cubicBezTo>
                      <a:pt x="1332" y="77"/>
                      <a:pt x="1025" y="0"/>
                      <a:pt x="769" y="0"/>
                    </a:cubicBezTo>
                    <a:close/>
                    <a:moveTo>
                      <a:pt x="3952" y="1991"/>
                    </a:moveTo>
                    <a:cubicBezTo>
                      <a:pt x="3730" y="1991"/>
                      <a:pt x="3564" y="2073"/>
                      <a:pt x="3509" y="2237"/>
                    </a:cubicBezTo>
                    <a:cubicBezTo>
                      <a:pt x="3409" y="2538"/>
                      <a:pt x="3760" y="2964"/>
                      <a:pt x="4261" y="3215"/>
                    </a:cubicBezTo>
                    <a:cubicBezTo>
                      <a:pt x="4482" y="3325"/>
                      <a:pt x="4703" y="3377"/>
                      <a:pt x="4888" y="3377"/>
                    </a:cubicBezTo>
                    <a:cubicBezTo>
                      <a:pt x="5122" y="3377"/>
                      <a:pt x="5297" y="3294"/>
                      <a:pt x="5339" y="3140"/>
                    </a:cubicBezTo>
                    <a:cubicBezTo>
                      <a:pt x="5439" y="2839"/>
                      <a:pt x="5088" y="2413"/>
                      <a:pt x="4587" y="2162"/>
                    </a:cubicBezTo>
                    <a:cubicBezTo>
                      <a:pt x="4359" y="2048"/>
                      <a:pt x="4136" y="1991"/>
                      <a:pt x="3952" y="1991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2186;p53">
                <a:extLst>
                  <a:ext uri="{FF2B5EF4-FFF2-40B4-BE49-F238E27FC236}">
                    <a16:creationId xmlns:a16="http://schemas.microsoft.com/office/drawing/2014/main" id="{A4581DAE-3D46-47D5-85F9-20C0DFC9C7FD}"/>
                  </a:ext>
                </a:extLst>
              </p:cNvPr>
              <p:cNvSpPr/>
              <p:nvPr/>
            </p:nvSpPr>
            <p:spPr>
              <a:xfrm>
                <a:off x="4552150" y="3028700"/>
                <a:ext cx="85875" cy="166050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6642" extrusionOk="0">
                    <a:moveTo>
                      <a:pt x="526" y="0"/>
                    </a:moveTo>
                    <a:cubicBezTo>
                      <a:pt x="456" y="0"/>
                      <a:pt x="389" y="18"/>
                      <a:pt x="327" y="57"/>
                    </a:cubicBezTo>
                    <a:cubicBezTo>
                      <a:pt x="51" y="257"/>
                      <a:pt x="1" y="909"/>
                      <a:pt x="277" y="1510"/>
                    </a:cubicBezTo>
                    <a:cubicBezTo>
                      <a:pt x="502" y="2023"/>
                      <a:pt x="862" y="2335"/>
                      <a:pt x="1150" y="2335"/>
                    </a:cubicBezTo>
                    <a:cubicBezTo>
                      <a:pt x="1214" y="2335"/>
                      <a:pt x="1275" y="2319"/>
                      <a:pt x="1329" y="2287"/>
                    </a:cubicBezTo>
                    <a:cubicBezTo>
                      <a:pt x="1655" y="2087"/>
                      <a:pt x="1655" y="1435"/>
                      <a:pt x="1379" y="809"/>
                    </a:cubicBezTo>
                    <a:cubicBezTo>
                      <a:pt x="1157" y="323"/>
                      <a:pt x="819" y="0"/>
                      <a:pt x="526" y="0"/>
                    </a:cubicBezTo>
                    <a:close/>
                    <a:moveTo>
                      <a:pt x="1848" y="3387"/>
                    </a:moveTo>
                    <a:cubicBezTo>
                      <a:pt x="1752" y="3387"/>
                      <a:pt x="1662" y="3412"/>
                      <a:pt x="1580" y="3465"/>
                    </a:cubicBezTo>
                    <a:cubicBezTo>
                      <a:pt x="1154" y="3741"/>
                      <a:pt x="1129" y="4643"/>
                      <a:pt x="1505" y="5495"/>
                    </a:cubicBezTo>
                    <a:cubicBezTo>
                      <a:pt x="1811" y="6210"/>
                      <a:pt x="2300" y="6642"/>
                      <a:pt x="2715" y="6642"/>
                    </a:cubicBezTo>
                    <a:cubicBezTo>
                      <a:pt x="2809" y="6642"/>
                      <a:pt x="2900" y="6620"/>
                      <a:pt x="2983" y="6573"/>
                    </a:cubicBezTo>
                    <a:cubicBezTo>
                      <a:pt x="3409" y="6297"/>
                      <a:pt x="3434" y="5370"/>
                      <a:pt x="3059" y="4518"/>
                    </a:cubicBezTo>
                    <a:cubicBezTo>
                      <a:pt x="2735" y="3830"/>
                      <a:pt x="2248" y="3387"/>
                      <a:pt x="1848" y="3387"/>
                    </a:cubicBezTo>
                    <a:close/>
                  </a:path>
                </a:pathLst>
              </a:custGeom>
              <a:solidFill>
                <a:srgbClr val="FFD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2187;p53">
                <a:extLst>
                  <a:ext uri="{FF2B5EF4-FFF2-40B4-BE49-F238E27FC236}">
                    <a16:creationId xmlns:a16="http://schemas.microsoft.com/office/drawing/2014/main" id="{2757B0C6-6C5F-4E32-A065-1971513498FD}"/>
                  </a:ext>
                </a:extLst>
              </p:cNvPr>
              <p:cNvSpPr/>
              <p:nvPr/>
            </p:nvSpPr>
            <p:spPr>
              <a:xfrm>
                <a:off x="3946325" y="3529325"/>
                <a:ext cx="176000" cy="52300"/>
              </a:xfrm>
              <a:custGeom>
                <a:avLst/>
                <a:gdLst/>
                <a:ahLst/>
                <a:cxnLst/>
                <a:rect l="l" t="t" r="r" b="b"/>
                <a:pathLst>
                  <a:path w="7040" h="2092" extrusionOk="0">
                    <a:moveTo>
                      <a:pt x="1012" y="0"/>
                    </a:moveTo>
                    <a:cubicBezTo>
                      <a:pt x="439" y="0"/>
                      <a:pt x="0" y="239"/>
                      <a:pt x="23" y="583"/>
                    </a:cubicBezTo>
                    <a:cubicBezTo>
                      <a:pt x="48" y="934"/>
                      <a:pt x="625" y="1260"/>
                      <a:pt x="1301" y="1310"/>
                    </a:cubicBezTo>
                    <a:cubicBezTo>
                      <a:pt x="1355" y="1314"/>
                      <a:pt x="1408" y="1316"/>
                      <a:pt x="1459" y="1316"/>
                    </a:cubicBezTo>
                    <a:cubicBezTo>
                      <a:pt x="2054" y="1316"/>
                      <a:pt x="2477" y="1057"/>
                      <a:pt x="2454" y="734"/>
                    </a:cubicBezTo>
                    <a:cubicBezTo>
                      <a:pt x="2429" y="358"/>
                      <a:pt x="1853" y="32"/>
                      <a:pt x="1176" y="7"/>
                    </a:cubicBezTo>
                    <a:cubicBezTo>
                      <a:pt x="1120" y="3"/>
                      <a:pt x="1066" y="0"/>
                      <a:pt x="1012" y="0"/>
                    </a:cubicBezTo>
                    <a:close/>
                    <a:moveTo>
                      <a:pt x="5057" y="253"/>
                    </a:moveTo>
                    <a:cubicBezTo>
                      <a:pt x="4197" y="253"/>
                      <a:pt x="3584" y="590"/>
                      <a:pt x="3607" y="1059"/>
                    </a:cubicBezTo>
                    <a:cubicBezTo>
                      <a:pt x="3657" y="1561"/>
                      <a:pt x="4459" y="2037"/>
                      <a:pt x="5387" y="2087"/>
                    </a:cubicBezTo>
                    <a:cubicBezTo>
                      <a:pt x="5447" y="2090"/>
                      <a:pt x="5507" y="2092"/>
                      <a:pt x="5566" y="2092"/>
                    </a:cubicBezTo>
                    <a:cubicBezTo>
                      <a:pt x="6426" y="2092"/>
                      <a:pt x="7039" y="1754"/>
                      <a:pt x="7016" y="1285"/>
                    </a:cubicBezTo>
                    <a:cubicBezTo>
                      <a:pt x="6966" y="784"/>
                      <a:pt x="6164" y="333"/>
                      <a:pt x="5236" y="257"/>
                    </a:cubicBezTo>
                    <a:cubicBezTo>
                      <a:pt x="5176" y="254"/>
                      <a:pt x="5116" y="253"/>
                      <a:pt x="5057" y="253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2188;p53">
                <a:extLst>
                  <a:ext uri="{FF2B5EF4-FFF2-40B4-BE49-F238E27FC236}">
                    <a16:creationId xmlns:a16="http://schemas.microsoft.com/office/drawing/2014/main" id="{28FF6FF8-4A00-4850-9FEC-9924D3B35612}"/>
                  </a:ext>
                </a:extLst>
              </p:cNvPr>
              <p:cNvSpPr/>
              <p:nvPr/>
            </p:nvSpPr>
            <p:spPr>
              <a:xfrm>
                <a:off x="4502025" y="4172350"/>
                <a:ext cx="182375" cy="352150"/>
              </a:xfrm>
              <a:custGeom>
                <a:avLst/>
                <a:gdLst/>
                <a:ahLst/>
                <a:cxnLst/>
                <a:rect l="l" t="t" r="r" b="b"/>
                <a:pathLst>
                  <a:path w="7295" h="14086" extrusionOk="0">
                    <a:moveTo>
                      <a:pt x="4963" y="0"/>
                    </a:moveTo>
                    <a:lnTo>
                      <a:pt x="4963" y="0"/>
                    </a:lnTo>
                    <a:cubicBezTo>
                      <a:pt x="5640" y="2782"/>
                      <a:pt x="6517" y="6592"/>
                      <a:pt x="5916" y="7544"/>
                    </a:cubicBezTo>
                    <a:cubicBezTo>
                      <a:pt x="5721" y="7849"/>
                      <a:pt x="5526" y="7982"/>
                      <a:pt x="5334" y="7982"/>
                    </a:cubicBezTo>
                    <a:cubicBezTo>
                      <a:pt x="4560" y="7982"/>
                      <a:pt x="3821" y="5822"/>
                      <a:pt x="3259" y="3935"/>
                    </a:cubicBezTo>
                    <a:cubicBezTo>
                      <a:pt x="2933" y="2807"/>
                      <a:pt x="2156" y="1730"/>
                      <a:pt x="1455" y="928"/>
                    </a:cubicBezTo>
                    <a:cubicBezTo>
                      <a:pt x="728" y="1454"/>
                      <a:pt x="1" y="2030"/>
                      <a:pt x="101" y="2281"/>
                    </a:cubicBezTo>
                    <a:cubicBezTo>
                      <a:pt x="101" y="2281"/>
                      <a:pt x="3660" y="9549"/>
                      <a:pt x="3660" y="14086"/>
                    </a:cubicBezTo>
                    <a:cubicBezTo>
                      <a:pt x="3660" y="14086"/>
                      <a:pt x="5164" y="13208"/>
                      <a:pt x="7294" y="11705"/>
                    </a:cubicBezTo>
                    <a:cubicBezTo>
                      <a:pt x="7269" y="9925"/>
                      <a:pt x="7194" y="7695"/>
                      <a:pt x="6993" y="5539"/>
                    </a:cubicBezTo>
                    <a:cubicBezTo>
                      <a:pt x="6868" y="4136"/>
                      <a:pt x="6467" y="2757"/>
                      <a:pt x="5790" y="1529"/>
                    </a:cubicBezTo>
                    <a:cubicBezTo>
                      <a:pt x="5590" y="1128"/>
                      <a:pt x="5314" y="502"/>
                      <a:pt x="4963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2189;p53">
                <a:extLst>
                  <a:ext uri="{FF2B5EF4-FFF2-40B4-BE49-F238E27FC236}">
                    <a16:creationId xmlns:a16="http://schemas.microsoft.com/office/drawing/2014/main" id="{28396D4B-3C23-4282-B3EA-031D29BE0D05}"/>
                  </a:ext>
                </a:extLst>
              </p:cNvPr>
              <p:cNvSpPr/>
              <p:nvPr/>
            </p:nvSpPr>
            <p:spPr>
              <a:xfrm>
                <a:off x="3384225" y="3403525"/>
                <a:ext cx="190500" cy="482000"/>
              </a:xfrm>
              <a:custGeom>
                <a:avLst/>
                <a:gdLst/>
                <a:ahLst/>
                <a:cxnLst/>
                <a:rect l="l" t="t" r="r" b="b"/>
                <a:pathLst>
                  <a:path w="7620" h="19280" extrusionOk="0">
                    <a:moveTo>
                      <a:pt x="5084" y="1"/>
                    </a:moveTo>
                    <a:cubicBezTo>
                      <a:pt x="4999" y="1"/>
                      <a:pt x="4627" y="622"/>
                      <a:pt x="4086" y="1580"/>
                    </a:cubicBezTo>
                    <a:cubicBezTo>
                      <a:pt x="3535" y="2533"/>
                      <a:pt x="2783" y="3836"/>
                      <a:pt x="2106" y="5164"/>
                    </a:cubicBezTo>
                    <a:cubicBezTo>
                      <a:pt x="1755" y="5816"/>
                      <a:pt x="1454" y="6518"/>
                      <a:pt x="1154" y="7144"/>
                    </a:cubicBezTo>
                    <a:cubicBezTo>
                      <a:pt x="878" y="7821"/>
                      <a:pt x="627" y="8422"/>
                      <a:pt x="452" y="8974"/>
                    </a:cubicBezTo>
                    <a:cubicBezTo>
                      <a:pt x="377" y="9249"/>
                      <a:pt x="277" y="9500"/>
                      <a:pt x="201" y="9726"/>
                    </a:cubicBezTo>
                    <a:cubicBezTo>
                      <a:pt x="151" y="9951"/>
                      <a:pt x="126" y="10177"/>
                      <a:pt x="76" y="10352"/>
                    </a:cubicBezTo>
                    <a:cubicBezTo>
                      <a:pt x="51" y="10528"/>
                      <a:pt x="26" y="10653"/>
                      <a:pt x="26" y="10753"/>
                    </a:cubicBezTo>
                    <a:cubicBezTo>
                      <a:pt x="26" y="10853"/>
                      <a:pt x="26" y="10904"/>
                      <a:pt x="26" y="10904"/>
                    </a:cubicBezTo>
                    <a:cubicBezTo>
                      <a:pt x="26" y="10904"/>
                      <a:pt x="1" y="11104"/>
                      <a:pt x="1" y="11455"/>
                    </a:cubicBezTo>
                    <a:cubicBezTo>
                      <a:pt x="26" y="11806"/>
                      <a:pt x="51" y="12332"/>
                      <a:pt x="201" y="12909"/>
                    </a:cubicBezTo>
                    <a:cubicBezTo>
                      <a:pt x="327" y="13510"/>
                      <a:pt x="552" y="14162"/>
                      <a:pt x="878" y="14838"/>
                    </a:cubicBezTo>
                    <a:cubicBezTo>
                      <a:pt x="1229" y="15490"/>
                      <a:pt x="1630" y="16167"/>
                      <a:pt x="2156" y="16743"/>
                    </a:cubicBezTo>
                    <a:cubicBezTo>
                      <a:pt x="3184" y="17946"/>
                      <a:pt x="4587" y="18748"/>
                      <a:pt x="5715" y="19049"/>
                    </a:cubicBezTo>
                    <a:cubicBezTo>
                      <a:pt x="6326" y="19229"/>
                      <a:pt x="6836" y="19279"/>
                      <a:pt x="7171" y="19279"/>
                    </a:cubicBezTo>
                    <a:cubicBezTo>
                      <a:pt x="7440" y="19279"/>
                      <a:pt x="7595" y="19247"/>
                      <a:pt x="7595" y="19224"/>
                    </a:cubicBezTo>
                    <a:cubicBezTo>
                      <a:pt x="7620" y="19124"/>
                      <a:pt x="6868" y="19049"/>
                      <a:pt x="5866" y="18598"/>
                    </a:cubicBezTo>
                    <a:cubicBezTo>
                      <a:pt x="4888" y="18172"/>
                      <a:pt x="3685" y="17345"/>
                      <a:pt x="2858" y="16192"/>
                    </a:cubicBezTo>
                    <a:cubicBezTo>
                      <a:pt x="2407" y="15640"/>
                      <a:pt x="2081" y="14989"/>
                      <a:pt x="1805" y="14387"/>
                    </a:cubicBezTo>
                    <a:cubicBezTo>
                      <a:pt x="1580" y="13786"/>
                      <a:pt x="1404" y="13209"/>
                      <a:pt x="1329" y="12683"/>
                    </a:cubicBezTo>
                    <a:cubicBezTo>
                      <a:pt x="1229" y="12182"/>
                      <a:pt x="1229" y="11756"/>
                      <a:pt x="1229" y="11455"/>
                    </a:cubicBezTo>
                    <a:cubicBezTo>
                      <a:pt x="1254" y="11154"/>
                      <a:pt x="1254" y="10979"/>
                      <a:pt x="1254" y="10979"/>
                    </a:cubicBezTo>
                    <a:cubicBezTo>
                      <a:pt x="1254" y="10979"/>
                      <a:pt x="1254" y="10954"/>
                      <a:pt x="1254" y="10853"/>
                    </a:cubicBezTo>
                    <a:cubicBezTo>
                      <a:pt x="1254" y="10778"/>
                      <a:pt x="1279" y="10678"/>
                      <a:pt x="1304" y="10528"/>
                    </a:cubicBezTo>
                    <a:cubicBezTo>
                      <a:pt x="1304" y="10377"/>
                      <a:pt x="1329" y="10202"/>
                      <a:pt x="1379" y="10001"/>
                    </a:cubicBezTo>
                    <a:cubicBezTo>
                      <a:pt x="1429" y="9801"/>
                      <a:pt x="1480" y="9550"/>
                      <a:pt x="1555" y="9300"/>
                    </a:cubicBezTo>
                    <a:cubicBezTo>
                      <a:pt x="1680" y="8773"/>
                      <a:pt x="1906" y="8172"/>
                      <a:pt x="2106" y="7520"/>
                    </a:cubicBezTo>
                    <a:cubicBezTo>
                      <a:pt x="2357" y="6893"/>
                      <a:pt x="2607" y="6217"/>
                      <a:pt x="2908" y="5540"/>
                    </a:cubicBezTo>
                    <a:cubicBezTo>
                      <a:pt x="3460" y="4162"/>
                      <a:pt x="4086" y="2833"/>
                      <a:pt x="4512" y="1781"/>
                    </a:cubicBezTo>
                    <a:cubicBezTo>
                      <a:pt x="4938" y="753"/>
                      <a:pt x="5164" y="51"/>
                      <a:pt x="5089" y="1"/>
                    </a:cubicBezTo>
                    <a:cubicBezTo>
                      <a:pt x="5087" y="1"/>
                      <a:pt x="5086" y="1"/>
                      <a:pt x="50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2190;p53">
                <a:extLst>
                  <a:ext uri="{FF2B5EF4-FFF2-40B4-BE49-F238E27FC236}">
                    <a16:creationId xmlns:a16="http://schemas.microsoft.com/office/drawing/2014/main" id="{F97BF49E-279B-4567-BA82-B0A423FBA43A}"/>
                  </a:ext>
                </a:extLst>
              </p:cNvPr>
              <p:cNvSpPr/>
              <p:nvPr/>
            </p:nvSpPr>
            <p:spPr>
              <a:xfrm>
                <a:off x="3657425" y="3723725"/>
                <a:ext cx="659800" cy="228725"/>
              </a:xfrm>
              <a:custGeom>
                <a:avLst/>
                <a:gdLst/>
                <a:ahLst/>
                <a:cxnLst/>
                <a:rect l="l" t="t" r="r" b="b"/>
                <a:pathLst>
                  <a:path w="26392" h="9149" extrusionOk="0">
                    <a:moveTo>
                      <a:pt x="26341" y="0"/>
                    </a:moveTo>
                    <a:cubicBezTo>
                      <a:pt x="26291" y="0"/>
                      <a:pt x="26216" y="251"/>
                      <a:pt x="26116" y="652"/>
                    </a:cubicBezTo>
                    <a:cubicBezTo>
                      <a:pt x="26066" y="878"/>
                      <a:pt x="26040" y="1128"/>
                      <a:pt x="25940" y="1404"/>
                    </a:cubicBezTo>
                    <a:cubicBezTo>
                      <a:pt x="25840" y="1680"/>
                      <a:pt x="25765" y="2005"/>
                      <a:pt x="25639" y="2356"/>
                    </a:cubicBezTo>
                    <a:cubicBezTo>
                      <a:pt x="25163" y="3685"/>
                      <a:pt x="24060" y="5339"/>
                      <a:pt x="22431" y="6291"/>
                    </a:cubicBezTo>
                    <a:cubicBezTo>
                      <a:pt x="20852" y="7294"/>
                      <a:pt x="18948" y="7644"/>
                      <a:pt x="17544" y="7795"/>
                    </a:cubicBezTo>
                    <a:cubicBezTo>
                      <a:pt x="17193" y="7845"/>
                      <a:pt x="16867" y="7870"/>
                      <a:pt x="16567" y="7870"/>
                    </a:cubicBezTo>
                    <a:cubicBezTo>
                      <a:pt x="16291" y="7895"/>
                      <a:pt x="16040" y="7895"/>
                      <a:pt x="15815" y="7895"/>
                    </a:cubicBezTo>
                    <a:lnTo>
                      <a:pt x="15163" y="7895"/>
                    </a:lnTo>
                    <a:cubicBezTo>
                      <a:pt x="15163" y="7895"/>
                      <a:pt x="14938" y="7920"/>
                      <a:pt x="14512" y="7920"/>
                    </a:cubicBezTo>
                    <a:cubicBezTo>
                      <a:pt x="14086" y="7920"/>
                      <a:pt x="13509" y="7870"/>
                      <a:pt x="12807" y="7795"/>
                    </a:cubicBezTo>
                    <a:cubicBezTo>
                      <a:pt x="12632" y="7770"/>
                      <a:pt x="12456" y="7770"/>
                      <a:pt x="12256" y="7745"/>
                    </a:cubicBezTo>
                    <a:cubicBezTo>
                      <a:pt x="12055" y="7695"/>
                      <a:pt x="11880" y="7670"/>
                      <a:pt x="11679" y="7619"/>
                    </a:cubicBezTo>
                    <a:cubicBezTo>
                      <a:pt x="11278" y="7544"/>
                      <a:pt x="10827" y="7494"/>
                      <a:pt x="10401" y="7394"/>
                    </a:cubicBezTo>
                    <a:cubicBezTo>
                      <a:pt x="9950" y="7269"/>
                      <a:pt x="9499" y="7168"/>
                      <a:pt x="9048" y="7043"/>
                    </a:cubicBezTo>
                    <a:cubicBezTo>
                      <a:pt x="8597" y="6918"/>
                      <a:pt x="8121" y="6792"/>
                      <a:pt x="7644" y="6642"/>
                    </a:cubicBezTo>
                    <a:cubicBezTo>
                      <a:pt x="5790" y="6116"/>
                      <a:pt x="3910" y="5514"/>
                      <a:pt x="2456" y="5213"/>
                    </a:cubicBezTo>
                    <a:cubicBezTo>
                      <a:pt x="1755" y="5038"/>
                      <a:pt x="1128" y="4963"/>
                      <a:pt x="702" y="4913"/>
                    </a:cubicBezTo>
                    <a:cubicBezTo>
                      <a:pt x="439" y="4882"/>
                      <a:pt x="242" y="4860"/>
                      <a:pt x="131" y="4860"/>
                    </a:cubicBezTo>
                    <a:cubicBezTo>
                      <a:pt x="62" y="4860"/>
                      <a:pt x="25" y="4868"/>
                      <a:pt x="25" y="4888"/>
                    </a:cubicBezTo>
                    <a:cubicBezTo>
                      <a:pt x="0" y="4938"/>
                      <a:pt x="251" y="5013"/>
                      <a:pt x="652" y="5163"/>
                    </a:cubicBezTo>
                    <a:cubicBezTo>
                      <a:pt x="1053" y="5289"/>
                      <a:pt x="1654" y="5439"/>
                      <a:pt x="2331" y="5690"/>
                    </a:cubicBezTo>
                    <a:cubicBezTo>
                      <a:pt x="3710" y="6116"/>
                      <a:pt x="5539" y="6842"/>
                      <a:pt x="7394" y="7494"/>
                    </a:cubicBezTo>
                    <a:cubicBezTo>
                      <a:pt x="7845" y="7644"/>
                      <a:pt x="8321" y="7820"/>
                      <a:pt x="8772" y="7970"/>
                    </a:cubicBezTo>
                    <a:cubicBezTo>
                      <a:pt x="9248" y="8121"/>
                      <a:pt x="9700" y="8246"/>
                      <a:pt x="10151" y="8371"/>
                    </a:cubicBezTo>
                    <a:cubicBezTo>
                      <a:pt x="10602" y="8522"/>
                      <a:pt x="11053" y="8597"/>
                      <a:pt x="11454" y="8697"/>
                    </a:cubicBezTo>
                    <a:cubicBezTo>
                      <a:pt x="11679" y="8747"/>
                      <a:pt x="11880" y="8797"/>
                      <a:pt x="12080" y="8847"/>
                    </a:cubicBezTo>
                    <a:cubicBezTo>
                      <a:pt x="12281" y="8873"/>
                      <a:pt x="12456" y="8898"/>
                      <a:pt x="12657" y="8923"/>
                    </a:cubicBezTo>
                    <a:cubicBezTo>
                      <a:pt x="13409" y="9048"/>
                      <a:pt x="14035" y="9123"/>
                      <a:pt x="14487" y="9123"/>
                    </a:cubicBezTo>
                    <a:cubicBezTo>
                      <a:pt x="14913" y="9148"/>
                      <a:pt x="15163" y="9148"/>
                      <a:pt x="15163" y="9148"/>
                    </a:cubicBezTo>
                    <a:cubicBezTo>
                      <a:pt x="15163" y="9148"/>
                      <a:pt x="15414" y="9148"/>
                      <a:pt x="15865" y="9123"/>
                    </a:cubicBezTo>
                    <a:cubicBezTo>
                      <a:pt x="16091" y="9123"/>
                      <a:pt x="16341" y="9098"/>
                      <a:pt x="16667" y="9073"/>
                    </a:cubicBezTo>
                    <a:cubicBezTo>
                      <a:pt x="16968" y="9023"/>
                      <a:pt x="17319" y="8998"/>
                      <a:pt x="17695" y="8948"/>
                    </a:cubicBezTo>
                    <a:cubicBezTo>
                      <a:pt x="19173" y="8722"/>
                      <a:pt x="21228" y="8221"/>
                      <a:pt x="22933" y="7018"/>
                    </a:cubicBezTo>
                    <a:cubicBezTo>
                      <a:pt x="23760" y="6416"/>
                      <a:pt x="24537" y="5690"/>
                      <a:pt x="25038" y="4862"/>
                    </a:cubicBezTo>
                    <a:cubicBezTo>
                      <a:pt x="25339" y="4487"/>
                      <a:pt x="25489" y="4035"/>
                      <a:pt x="25690" y="3659"/>
                    </a:cubicBezTo>
                    <a:cubicBezTo>
                      <a:pt x="25865" y="3258"/>
                      <a:pt x="25990" y="2857"/>
                      <a:pt x="26116" y="2482"/>
                    </a:cubicBezTo>
                    <a:cubicBezTo>
                      <a:pt x="26191" y="2131"/>
                      <a:pt x="26241" y="1780"/>
                      <a:pt x="26291" y="1479"/>
                    </a:cubicBezTo>
                    <a:cubicBezTo>
                      <a:pt x="26366" y="1178"/>
                      <a:pt x="26341" y="903"/>
                      <a:pt x="26366" y="702"/>
                    </a:cubicBezTo>
                    <a:cubicBezTo>
                      <a:pt x="26391" y="251"/>
                      <a:pt x="26366" y="25"/>
                      <a:pt x="2634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191;p53">
                <a:extLst>
                  <a:ext uri="{FF2B5EF4-FFF2-40B4-BE49-F238E27FC236}">
                    <a16:creationId xmlns:a16="http://schemas.microsoft.com/office/drawing/2014/main" id="{B2A9CF7B-B3EA-415E-BE36-44554967BC42}"/>
                  </a:ext>
                </a:extLst>
              </p:cNvPr>
              <p:cNvSpPr/>
              <p:nvPr/>
            </p:nvSpPr>
            <p:spPr>
              <a:xfrm>
                <a:off x="2373575" y="3563325"/>
                <a:ext cx="320825" cy="263800"/>
              </a:xfrm>
              <a:custGeom>
                <a:avLst/>
                <a:gdLst/>
                <a:ahLst/>
                <a:cxnLst/>
                <a:rect l="l" t="t" r="r" b="b"/>
                <a:pathLst>
                  <a:path w="12833" h="10552" extrusionOk="0">
                    <a:moveTo>
                      <a:pt x="8773" y="0"/>
                    </a:moveTo>
                    <a:cubicBezTo>
                      <a:pt x="8773" y="0"/>
                      <a:pt x="7620" y="4712"/>
                      <a:pt x="1" y="5840"/>
                    </a:cubicBezTo>
                    <a:cubicBezTo>
                      <a:pt x="1" y="5840"/>
                      <a:pt x="1179" y="7820"/>
                      <a:pt x="3234" y="10552"/>
                    </a:cubicBezTo>
                    <a:cubicBezTo>
                      <a:pt x="5564" y="10476"/>
                      <a:pt x="10051" y="9624"/>
                      <a:pt x="12833" y="4436"/>
                    </a:cubicBezTo>
                    <a:cubicBezTo>
                      <a:pt x="12783" y="4386"/>
                      <a:pt x="12732" y="4336"/>
                      <a:pt x="12682" y="4261"/>
                    </a:cubicBezTo>
                    <a:cubicBezTo>
                      <a:pt x="11956" y="5339"/>
                      <a:pt x="10853" y="6517"/>
                      <a:pt x="9224" y="7118"/>
                    </a:cubicBezTo>
                    <a:cubicBezTo>
                      <a:pt x="8501" y="7380"/>
                      <a:pt x="7879" y="7496"/>
                      <a:pt x="7372" y="7496"/>
                    </a:cubicBezTo>
                    <a:cubicBezTo>
                      <a:pt x="5453" y="7496"/>
                      <a:pt x="5183" y="5830"/>
                      <a:pt x="7344" y="4085"/>
                    </a:cubicBezTo>
                    <a:cubicBezTo>
                      <a:pt x="8572" y="3083"/>
                      <a:pt x="9199" y="1905"/>
                      <a:pt x="9524" y="903"/>
                    </a:cubicBezTo>
                    <a:cubicBezTo>
                      <a:pt x="9048" y="351"/>
                      <a:pt x="8773" y="0"/>
                      <a:pt x="8773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192;p53">
                <a:extLst>
                  <a:ext uri="{FF2B5EF4-FFF2-40B4-BE49-F238E27FC236}">
                    <a16:creationId xmlns:a16="http://schemas.microsoft.com/office/drawing/2014/main" id="{04C5A505-95A7-4B60-8064-ED4258F4172B}"/>
                  </a:ext>
                </a:extLst>
              </p:cNvPr>
              <p:cNvSpPr/>
              <p:nvPr/>
            </p:nvSpPr>
            <p:spPr>
              <a:xfrm>
                <a:off x="2767050" y="4262225"/>
                <a:ext cx="1393525" cy="339975"/>
              </a:xfrm>
              <a:custGeom>
                <a:avLst/>
                <a:gdLst/>
                <a:ahLst/>
                <a:cxnLst/>
                <a:rect l="l" t="t" r="r" b="b"/>
                <a:pathLst>
                  <a:path w="55741" h="13599" extrusionOk="0">
                    <a:moveTo>
                      <a:pt x="52332" y="190"/>
                    </a:moveTo>
                    <a:cubicBezTo>
                      <a:pt x="52382" y="215"/>
                      <a:pt x="52457" y="265"/>
                      <a:pt x="52508" y="290"/>
                    </a:cubicBezTo>
                    <a:lnTo>
                      <a:pt x="51305" y="290"/>
                    </a:lnTo>
                    <a:cubicBezTo>
                      <a:pt x="51655" y="265"/>
                      <a:pt x="51981" y="240"/>
                      <a:pt x="52332" y="190"/>
                    </a:cubicBezTo>
                    <a:close/>
                    <a:moveTo>
                      <a:pt x="52151" y="0"/>
                    </a:moveTo>
                    <a:cubicBezTo>
                      <a:pt x="52107" y="0"/>
                      <a:pt x="52081" y="6"/>
                      <a:pt x="52081" y="14"/>
                    </a:cubicBezTo>
                    <a:cubicBezTo>
                      <a:pt x="52081" y="39"/>
                      <a:pt x="52107" y="64"/>
                      <a:pt x="52132" y="90"/>
                    </a:cubicBezTo>
                    <a:cubicBezTo>
                      <a:pt x="51580" y="90"/>
                      <a:pt x="51004" y="90"/>
                      <a:pt x="50452" y="115"/>
                    </a:cubicBezTo>
                    <a:lnTo>
                      <a:pt x="47345" y="190"/>
                    </a:lnTo>
                    <a:lnTo>
                      <a:pt x="44237" y="290"/>
                    </a:lnTo>
                    <a:lnTo>
                      <a:pt x="27746" y="290"/>
                    </a:lnTo>
                    <a:lnTo>
                      <a:pt x="11530" y="766"/>
                    </a:lnTo>
                    <a:lnTo>
                      <a:pt x="8071" y="766"/>
                    </a:lnTo>
                    <a:lnTo>
                      <a:pt x="4638" y="791"/>
                    </a:lnTo>
                    <a:cubicBezTo>
                      <a:pt x="3485" y="791"/>
                      <a:pt x="2332" y="816"/>
                      <a:pt x="1179" y="841"/>
                    </a:cubicBezTo>
                    <a:cubicBezTo>
                      <a:pt x="1881" y="892"/>
                      <a:pt x="2608" y="942"/>
                      <a:pt x="3309" y="992"/>
                    </a:cubicBezTo>
                    <a:lnTo>
                      <a:pt x="577" y="1067"/>
                    </a:lnTo>
                    <a:cubicBezTo>
                      <a:pt x="628" y="1117"/>
                      <a:pt x="678" y="1192"/>
                      <a:pt x="728" y="1242"/>
                    </a:cubicBezTo>
                    <a:cubicBezTo>
                      <a:pt x="828" y="1368"/>
                      <a:pt x="903" y="1518"/>
                      <a:pt x="1003" y="1643"/>
                    </a:cubicBezTo>
                    <a:lnTo>
                      <a:pt x="828" y="1643"/>
                    </a:lnTo>
                    <a:cubicBezTo>
                      <a:pt x="1129" y="2095"/>
                      <a:pt x="1379" y="2546"/>
                      <a:pt x="1555" y="3022"/>
                    </a:cubicBezTo>
                    <a:cubicBezTo>
                      <a:pt x="1705" y="3423"/>
                      <a:pt x="1831" y="3849"/>
                      <a:pt x="1906" y="4250"/>
                    </a:cubicBezTo>
                    <a:cubicBezTo>
                      <a:pt x="1931" y="4275"/>
                      <a:pt x="1931" y="4300"/>
                      <a:pt x="1931" y="4325"/>
                    </a:cubicBezTo>
                    <a:cubicBezTo>
                      <a:pt x="2031" y="4826"/>
                      <a:pt x="2056" y="5353"/>
                      <a:pt x="2031" y="5829"/>
                    </a:cubicBezTo>
                    <a:cubicBezTo>
                      <a:pt x="2031" y="5904"/>
                      <a:pt x="2031" y="5979"/>
                      <a:pt x="2031" y="6054"/>
                    </a:cubicBezTo>
                    <a:cubicBezTo>
                      <a:pt x="2006" y="6430"/>
                      <a:pt x="1956" y="6781"/>
                      <a:pt x="1881" y="7132"/>
                    </a:cubicBezTo>
                    <a:cubicBezTo>
                      <a:pt x="1806" y="7583"/>
                      <a:pt x="1680" y="8009"/>
                      <a:pt x="1530" y="8410"/>
                    </a:cubicBezTo>
                    <a:cubicBezTo>
                      <a:pt x="1354" y="8912"/>
                      <a:pt x="1154" y="9363"/>
                      <a:pt x="953" y="9764"/>
                    </a:cubicBezTo>
                    <a:cubicBezTo>
                      <a:pt x="803" y="10090"/>
                      <a:pt x="628" y="10365"/>
                      <a:pt x="477" y="10616"/>
                    </a:cubicBezTo>
                    <a:lnTo>
                      <a:pt x="778" y="10641"/>
                    </a:lnTo>
                    <a:cubicBezTo>
                      <a:pt x="352" y="11343"/>
                      <a:pt x="1" y="11769"/>
                      <a:pt x="1" y="11769"/>
                    </a:cubicBezTo>
                    <a:lnTo>
                      <a:pt x="27194" y="13548"/>
                    </a:lnTo>
                    <a:lnTo>
                      <a:pt x="28096" y="13598"/>
                    </a:lnTo>
                    <a:lnTo>
                      <a:pt x="51974" y="10792"/>
                    </a:lnTo>
                    <a:lnTo>
                      <a:pt x="51974" y="10792"/>
                    </a:lnTo>
                    <a:cubicBezTo>
                      <a:pt x="51956" y="10797"/>
                      <a:pt x="51956" y="10816"/>
                      <a:pt x="51956" y="10816"/>
                    </a:cubicBezTo>
                    <a:cubicBezTo>
                      <a:pt x="51956" y="10835"/>
                      <a:pt x="51993" y="10846"/>
                      <a:pt x="52058" y="10846"/>
                    </a:cubicBezTo>
                    <a:cubicBezTo>
                      <a:pt x="52171" y="10846"/>
                      <a:pt x="52369" y="10811"/>
                      <a:pt x="52608" y="10716"/>
                    </a:cubicBezTo>
                    <a:lnTo>
                      <a:pt x="53134" y="10666"/>
                    </a:lnTo>
                    <a:cubicBezTo>
                      <a:pt x="53259" y="10516"/>
                      <a:pt x="53360" y="10390"/>
                      <a:pt x="53485" y="10240"/>
                    </a:cubicBezTo>
                    <a:cubicBezTo>
                      <a:pt x="53936" y="9889"/>
                      <a:pt x="54412" y="9388"/>
                      <a:pt x="54763" y="8811"/>
                    </a:cubicBezTo>
                    <a:cubicBezTo>
                      <a:pt x="55214" y="8034"/>
                      <a:pt x="55490" y="7182"/>
                      <a:pt x="55590" y="6531"/>
                    </a:cubicBezTo>
                    <a:cubicBezTo>
                      <a:pt x="55640" y="6355"/>
                      <a:pt x="55665" y="6205"/>
                      <a:pt x="55665" y="6080"/>
                    </a:cubicBezTo>
                    <a:cubicBezTo>
                      <a:pt x="55691" y="5929"/>
                      <a:pt x="55716" y="5829"/>
                      <a:pt x="55716" y="5729"/>
                    </a:cubicBezTo>
                    <a:cubicBezTo>
                      <a:pt x="55716" y="5528"/>
                      <a:pt x="55741" y="5403"/>
                      <a:pt x="55741" y="5403"/>
                    </a:cubicBezTo>
                    <a:cubicBezTo>
                      <a:pt x="55741" y="5403"/>
                      <a:pt x="55741" y="5303"/>
                      <a:pt x="55716" y="5102"/>
                    </a:cubicBezTo>
                    <a:cubicBezTo>
                      <a:pt x="55716" y="4927"/>
                      <a:pt x="55691" y="4651"/>
                      <a:pt x="55640" y="4300"/>
                    </a:cubicBezTo>
                    <a:cubicBezTo>
                      <a:pt x="55540" y="3648"/>
                      <a:pt x="55315" y="2771"/>
                      <a:pt x="54863" y="1994"/>
                    </a:cubicBezTo>
                    <a:cubicBezTo>
                      <a:pt x="54663" y="1643"/>
                      <a:pt x="54437" y="1318"/>
                      <a:pt x="54162" y="1042"/>
                    </a:cubicBezTo>
                    <a:cubicBezTo>
                      <a:pt x="53836" y="566"/>
                      <a:pt x="53585" y="290"/>
                      <a:pt x="53585" y="290"/>
                    </a:cubicBezTo>
                    <a:lnTo>
                      <a:pt x="53159" y="290"/>
                    </a:lnTo>
                    <a:cubicBezTo>
                      <a:pt x="53034" y="240"/>
                      <a:pt x="52909" y="190"/>
                      <a:pt x="52808" y="140"/>
                    </a:cubicBezTo>
                    <a:cubicBezTo>
                      <a:pt x="53059" y="115"/>
                      <a:pt x="53310" y="90"/>
                      <a:pt x="53560" y="64"/>
                    </a:cubicBezTo>
                    <a:cubicBezTo>
                      <a:pt x="53234" y="64"/>
                      <a:pt x="52934" y="64"/>
                      <a:pt x="52608" y="90"/>
                    </a:cubicBezTo>
                    <a:cubicBezTo>
                      <a:pt x="52407" y="23"/>
                      <a:pt x="52240" y="0"/>
                      <a:pt x="52151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193;p53">
                <a:extLst>
                  <a:ext uri="{FF2B5EF4-FFF2-40B4-BE49-F238E27FC236}">
                    <a16:creationId xmlns:a16="http://schemas.microsoft.com/office/drawing/2014/main" id="{574B128D-8F2E-40A4-BC1F-08C35051C8CA}"/>
                  </a:ext>
                </a:extLst>
              </p:cNvPr>
              <p:cNvSpPr/>
              <p:nvPr/>
            </p:nvSpPr>
            <p:spPr>
              <a:xfrm>
                <a:off x="2773325" y="4233750"/>
                <a:ext cx="1455550" cy="332725"/>
              </a:xfrm>
              <a:custGeom>
                <a:avLst/>
                <a:gdLst/>
                <a:ahLst/>
                <a:cxnLst/>
                <a:rect l="l" t="t" r="r" b="b"/>
                <a:pathLst>
                  <a:path w="58222" h="13309" extrusionOk="0">
                    <a:moveTo>
                      <a:pt x="27770" y="0"/>
                    </a:moveTo>
                    <a:lnTo>
                      <a:pt x="577" y="777"/>
                    </a:lnTo>
                    <a:cubicBezTo>
                      <a:pt x="4763" y="5815"/>
                      <a:pt x="1" y="11479"/>
                      <a:pt x="1" y="11479"/>
                    </a:cubicBezTo>
                    <a:lnTo>
                      <a:pt x="28096" y="13309"/>
                    </a:lnTo>
                    <a:lnTo>
                      <a:pt x="53134" y="10376"/>
                    </a:lnTo>
                    <a:cubicBezTo>
                      <a:pt x="58221" y="4838"/>
                      <a:pt x="53585" y="0"/>
                      <a:pt x="53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194;p53">
                <a:extLst>
                  <a:ext uri="{FF2B5EF4-FFF2-40B4-BE49-F238E27FC236}">
                    <a16:creationId xmlns:a16="http://schemas.microsoft.com/office/drawing/2014/main" id="{15743979-9A8B-44AD-AFA9-2967E6792362}"/>
                  </a:ext>
                </a:extLst>
              </p:cNvPr>
              <p:cNvSpPr/>
              <p:nvPr/>
            </p:nvSpPr>
            <p:spPr>
              <a:xfrm>
                <a:off x="2773325" y="4257550"/>
                <a:ext cx="776975" cy="307675"/>
              </a:xfrm>
              <a:custGeom>
                <a:avLst/>
                <a:gdLst/>
                <a:ahLst/>
                <a:cxnLst/>
                <a:rect l="l" t="t" r="r" b="b"/>
                <a:pathLst>
                  <a:path w="31079" h="12307" extrusionOk="0">
                    <a:moveTo>
                      <a:pt x="727" y="1"/>
                    </a:moveTo>
                    <a:lnTo>
                      <a:pt x="727" y="1"/>
                    </a:lnTo>
                    <a:cubicBezTo>
                      <a:pt x="4637" y="5013"/>
                      <a:pt x="1" y="10527"/>
                      <a:pt x="1" y="10527"/>
                    </a:cubicBezTo>
                    <a:lnTo>
                      <a:pt x="27194" y="12307"/>
                    </a:lnTo>
                    <a:cubicBezTo>
                      <a:pt x="28572" y="11730"/>
                      <a:pt x="31078" y="10151"/>
                      <a:pt x="30803" y="5966"/>
                    </a:cubicBezTo>
                    <a:cubicBezTo>
                      <a:pt x="30431" y="670"/>
                      <a:pt x="27024" y="476"/>
                      <a:pt x="26527" y="476"/>
                    </a:cubicBezTo>
                    <a:cubicBezTo>
                      <a:pt x="26488" y="476"/>
                      <a:pt x="26467" y="477"/>
                      <a:pt x="26467" y="477"/>
                    </a:cubicBezTo>
                    <a:lnTo>
                      <a:pt x="727" y="1"/>
                    </a:lnTo>
                    <a:close/>
                  </a:path>
                </a:pathLst>
              </a:custGeom>
              <a:solidFill>
                <a:srgbClr val="FFD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195;p53">
                <a:extLst>
                  <a:ext uri="{FF2B5EF4-FFF2-40B4-BE49-F238E27FC236}">
                    <a16:creationId xmlns:a16="http://schemas.microsoft.com/office/drawing/2014/main" id="{AC3B9D4F-9798-446E-9990-4EF93AA2BEBB}"/>
                  </a:ext>
                </a:extLst>
              </p:cNvPr>
              <p:cNvSpPr/>
              <p:nvPr/>
            </p:nvSpPr>
            <p:spPr>
              <a:xfrm>
                <a:off x="2792125" y="4270100"/>
                <a:ext cx="748150" cy="266300"/>
              </a:xfrm>
              <a:custGeom>
                <a:avLst/>
                <a:gdLst/>
                <a:ahLst/>
                <a:cxnLst/>
                <a:rect l="l" t="t" r="r" b="b"/>
                <a:pathLst>
                  <a:path w="29926" h="10652" extrusionOk="0">
                    <a:moveTo>
                      <a:pt x="326" y="0"/>
                    </a:moveTo>
                    <a:cubicBezTo>
                      <a:pt x="2707" y="3509"/>
                      <a:pt x="1078" y="7218"/>
                      <a:pt x="0" y="8973"/>
                    </a:cubicBezTo>
                    <a:lnTo>
                      <a:pt x="25539" y="10652"/>
                    </a:lnTo>
                    <a:cubicBezTo>
                      <a:pt x="25539" y="10652"/>
                      <a:pt x="25545" y="10652"/>
                      <a:pt x="25555" y="10652"/>
                    </a:cubicBezTo>
                    <a:cubicBezTo>
                      <a:pt x="25790" y="10652"/>
                      <a:pt x="28526" y="10560"/>
                      <a:pt x="29174" y="6291"/>
                    </a:cubicBezTo>
                    <a:cubicBezTo>
                      <a:pt x="29925" y="1429"/>
                      <a:pt x="26016" y="852"/>
                      <a:pt x="26016" y="852"/>
                    </a:cubicBezTo>
                    <a:lnTo>
                      <a:pt x="32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196;p53">
                <a:extLst>
                  <a:ext uri="{FF2B5EF4-FFF2-40B4-BE49-F238E27FC236}">
                    <a16:creationId xmlns:a16="http://schemas.microsoft.com/office/drawing/2014/main" id="{F5F96A4B-AE15-4516-8B43-57A55D351526}"/>
                  </a:ext>
                </a:extLst>
              </p:cNvPr>
              <p:cNvSpPr/>
              <p:nvPr/>
            </p:nvSpPr>
            <p:spPr>
              <a:xfrm>
                <a:off x="2875450" y="4233750"/>
                <a:ext cx="1237500" cy="37000"/>
              </a:xfrm>
              <a:custGeom>
                <a:avLst/>
                <a:gdLst/>
                <a:ahLst/>
                <a:cxnLst/>
                <a:rect l="l" t="t" r="r" b="b"/>
                <a:pathLst>
                  <a:path w="49500" h="1480" extrusionOk="0">
                    <a:moveTo>
                      <a:pt x="23685" y="0"/>
                    </a:moveTo>
                    <a:lnTo>
                      <a:pt x="1" y="677"/>
                    </a:lnTo>
                    <a:lnTo>
                      <a:pt x="24061" y="1479"/>
                    </a:lnTo>
                    <a:lnTo>
                      <a:pt x="49500" y="0"/>
                    </a:ln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197;p53">
                <a:extLst>
                  <a:ext uri="{FF2B5EF4-FFF2-40B4-BE49-F238E27FC236}">
                    <a16:creationId xmlns:a16="http://schemas.microsoft.com/office/drawing/2014/main" id="{564F6E7B-4D68-40D8-BD83-A627A6E889B2}"/>
                  </a:ext>
                </a:extLst>
              </p:cNvPr>
              <p:cNvSpPr/>
              <p:nvPr/>
            </p:nvSpPr>
            <p:spPr>
              <a:xfrm>
                <a:off x="2785850" y="4267575"/>
                <a:ext cx="748150" cy="266325"/>
              </a:xfrm>
              <a:custGeom>
                <a:avLst/>
                <a:gdLst/>
                <a:ahLst/>
                <a:cxnLst/>
                <a:rect l="l" t="t" r="r" b="b"/>
                <a:pathLst>
                  <a:path w="29926" h="10653" extrusionOk="0">
                    <a:moveTo>
                      <a:pt x="327" y="1"/>
                    </a:moveTo>
                    <a:lnTo>
                      <a:pt x="327" y="1"/>
                    </a:lnTo>
                    <a:cubicBezTo>
                      <a:pt x="2708" y="3535"/>
                      <a:pt x="1079" y="7219"/>
                      <a:pt x="1" y="8973"/>
                    </a:cubicBezTo>
                    <a:lnTo>
                      <a:pt x="25540" y="10653"/>
                    </a:lnTo>
                    <a:cubicBezTo>
                      <a:pt x="25540" y="10653"/>
                      <a:pt x="25545" y="10653"/>
                      <a:pt x="25556" y="10653"/>
                    </a:cubicBezTo>
                    <a:cubicBezTo>
                      <a:pt x="25790" y="10653"/>
                      <a:pt x="28526" y="10561"/>
                      <a:pt x="29174" y="6292"/>
                    </a:cubicBezTo>
                    <a:cubicBezTo>
                      <a:pt x="29926" y="1429"/>
                      <a:pt x="26016" y="853"/>
                      <a:pt x="26016" y="853"/>
                    </a:cubicBezTo>
                    <a:lnTo>
                      <a:pt x="32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198;p53">
                <a:extLst>
                  <a:ext uri="{FF2B5EF4-FFF2-40B4-BE49-F238E27FC236}">
                    <a16:creationId xmlns:a16="http://schemas.microsoft.com/office/drawing/2014/main" id="{BBACF789-FFDB-476B-B43B-613CFD9F35A4}"/>
                  </a:ext>
                </a:extLst>
              </p:cNvPr>
              <p:cNvSpPr/>
              <p:nvPr/>
            </p:nvSpPr>
            <p:spPr>
              <a:xfrm>
                <a:off x="2800275" y="4270100"/>
                <a:ext cx="740000" cy="256900"/>
              </a:xfrm>
              <a:custGeom>
                <a:avLst/>
                <a:gdLst/>
                <a:ahLst/>
                <a:cxnLst/>
                <a:rect l="l" t="t" r="r" b="b"/>
                <a:pathLst>
                  <a:path w="29600" h="10276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76" y="401"/>
                      <a:pt x="502" y="827"/>
                      <a:pt x="677" y="1228"/>
                    </a:cubicBezTo>
                    <a:lnTo>
                      <a:pt x="24411" y="2030"/>
                    </a:lnTo>
                    <a:cubicBezTo>
                      <a:pt x="24411" y="2030"/>
                      <a:pt x="28296" y="2607"/>
                      <a:pt x="27569" y="7469"/>
                    </a:cubicBezTo>
                    <a:cubicBezTo>
                      <a:pt x="27369" y="8747"/>
                      <a:pt x="26993" y="9649"/>
                      <a:pt x="26542" y="10276"/>
                    </a:cubicBezTo>
                    <a:cubicBezTo>
                      <a:pt x="27419" y="9800"/>
                      <a:pt x="28472" y="8747"/>
                      <a:pt x="28848" y="6291"/>
                    </a:cubicBezTo>
                    <a:cubicBezTo>
                      <a:pt x="29599" y="1429"/>
                      <a:pt x="25690" y="852"/>
                      <a:pt x="25690" y="85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199;p53">
                <a:extLst>
                  <a:ext uri="{FF2B5EF4-FFF2-40B4-BE49-F238E27FC236}">
                    <a16:creationId xmlns:a16="http://schemas.microsoft.com/office/drawing/2014/main" id="{70AB8875-859F-4F4F-9B4B-BA4A401A0532}"/>
                  </a:ext>
                </a:extLst>
              </p:cNvPr>
              <p:cNvSpPr/>
              <p:nvPr/>
            </p:nvSpPr>
            <p:spPr>
              <a:xfrm>
                <a:off x="2820325" y="4377850"/>
                <a:ext cx="95350" cy="26975"/>
              </a:xfrm>
              <a:custGeom>
                <a:avLst/>
                <a:gdLst/>
                <a:ahLst/>
                <a:cxnLst/>
                <a:rect l="l" t="t" r="r" b="b"/>
                <a:pathLst>
                  <a:path w="3814" h="1079" extrusionOk="0">
                    <a:moveTo>
                      <a:pt x="151" y="1"/>
                    </a:moveTo>
                    <a:cubicBezTo>
                      <a:pt x="126" y="377"/>
                      <a:pt x="76" y="728"/>
                      <a:pt x="0" y="1079"/>
                    </a:cubicBezTo>
                    <a:cubicBezTo>
                      <a:pt x="1214" y="970"/>
                      <a:pt x="2934" y="843"/>
                      <a:pt x="3539" y="843"/>
                    </a:cubicBezTo>
                    <a:cubicBezTo>
                      <a:pt x="3633" y="843"/>
                      <a:pt x="3701" y="846"/>
                      <a:pt x="3735" y="853"/>
                    </a:cubicBezTo>
                    <a:cubicBezTo>
                      <a:pt x="3746" y="855"/>
                      <a:pt x="3753" y="856"/>
                      <a:pt x="3755" y="856"/>
                    </a:cubicBezTo>
                    <a:cubicBezTo>
                      <a:pt x="3814" y="856"/>
                      <a:pt x="1544" y="313"/>
                      <a:pt x="15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200;p53">
                <a:extLst>
                  <a:ext uri="{FF2B5EF4-FFF2-40B4-BE49-F238E27FC236}">
                    <a16:creationId xmlns:a16="http://schemas.microsoft.com/office/drawing/2014/main" id="{90222A0F-AD8D-45E9-89F4-1DF0B207A0AC}"/>
                  </a:ext>
                </a:extLst>
              </p:cNvPr>
              <p:cNvSpPr/>
              <p:nvPr/>
            </p:nvSpPr>
            <p:spPr>
              <a:xfrm>
                <a:off x="2821575" y="4334625"/>
                <a:ext cx="504400" cy="53275"/>
              </a:xfrm>
              <a:custGeom>
                <a:avLst/>
                <a:gdLst/>
                <a:ahLst/>
                <a:cxnLst/>
                <a:rect l="l" t="t" r="r" b="b"/>
                <a:pathLst>
                  <a:path w="20176" h="2131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01" y="502"/>
                      <a:pt x="126" y="1028"/>
                      <a:pt x="101" y="1504"/>
                    </a:cubicBezTo>
                    <a:lnTo>
                      <a:pt x="20176" y="213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201;p53">
                <a:extLst>
                  <a:ext uri="{FF2B5EF4-FFF2-40B4-BE49-F238E27FC236}">
                    <a16:creationId xmlns:a16="http://schemas.microsoft.com/office/drawing/2014/main" id="{118D40A8-9219-46A1-8634-3776FC439E6A}"/>
                  </a:ext>
                </a:extLst>
              </p:cNvPr>
              <p:cNvSpPr/>
              <p:nvPr/>
            </p:nvSpPr>
            <p:spPr>
              <a:xfrm>
                <a:off x="2797775" y="4436750"/>
                <a:ext cx="626575" cy="57675"/>
              </a:xfrm>
              <a:custGeom>
                <a:avLst/>
                <a:gdLst/>
                <a:ahLst/>
                <a:cxnLst/>
                <a:rect l="l" t="t" r="r" b="b"/>
                <a:pathLst>
                  <a:path w="25063" h="2307" extrusionOk="0">
                    <a:moveTo>
                      <a:pt x="577" y="1"/>
                    </a:moveTo>
                    <a:cubicBezTo>
                      <a:pt x="401" y="502"/>
                      <a:pt x="201" y="953"/>
                      <a:pt x="0" y="1354"/>
                    </a:cubicBezTo>
                    <a:lnTo>
                      <a:pt x="25063" y="2307"/>
                    </a:lnTo>
                    <a:lnTo>
                      <a:pt x="5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202;p53">
                <a:extLst>
                  <a:ext uri="{FF2B5EF4-FFF2-40B4-BE49-F238E27FC236}">
                    <a16:creationId xmlns:a16="http://schemas.microsoft.com/office/drawing/2014/main" id="{DFEEFEBA-3E2C-4E2A-9135-57A2BBEAF3E6}"/>
                  </a:ext>
                </a:extLst>
              </p:cNvPr>
              <p:cNvSpPr/>
              <p:nvPr/>
            </p:nvSpPr>
            <p:spPr>
              <a:xfrm>
                <a:off x="2812175" y="4302050"/>
                <a:ext cx="34025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13610" h="1555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76" y="401"/>
                      <a:pt x="301" y="827"/>
                      <a:pt x="376" y="1228"/>
                    </a:cubicBezTo>
                    <a:lnTo>
                      <a:pt x="13610" y="1554"/>
                    </a:lnTo>
                    <a:lnTo>
                      <a:pt x="13610" y="155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203;p53">
                <a:extLst>
                  <a:ext uri="{FF2B5EF4-FFF2-40B4-BE49-F238E27FC236}">
                    <a16:creationId xmlns:a16="http://schemas.microsoft.com/office/drawing/2014/main" id="{2E381BB7-A442-4D3D-8F7C-BFE31EC5495E}"/>
                  </a:ext>
                </a:extLst>
              </p:cNvPr>
              <p:cNvSpPr/>
              <p:nvPr/>
            </p:nvSpPr>
            <p:spPr>
              <a:xfrm>
                <a:off x="3530850" y="4274825"/>
                <a:ext cx="649275" cy="276625"/>
              </a:xfrm>
              <a:custGeom>
                <a:avLst/>
                <a:gdLst/>
                <a:ahLst/>
                <a:cxnLst/>
                <a:rect l="l" t="t" r="r" b="b"/>
                <a:pathLst>
                  <a:path w="25971" h="11065" extrusionOk="0">
                    <a:moveTo>
                      <a:pt x="23337" y="0"/>
                    </a:moveTo>
                    <a:cubicBezTo>
                      <a:pt x="23334" y="0"/>
                      <a:pt x="23332" y="4"/>
                      <a:pt x="23334" y="12"/>
                    </a:cubicBezTo>
                    <a:cubicBezTo>
                      <a:pt x="23735" y="1666"/>
                      <a:pt x="23334" y="3696"/>
                      <a:pt x="23334" y="3696"/>
                    </a:cubicBezTo>
                    <a:lnTo>
                      <a:pt x="3660" y="4448"/>
                    </a:lnTo>
                    <a:cubicBezTo>
                      <a:pt x="2883" y="2418"/>
                      <a:pt x="251" y="1290"/>
                      <a:pt x="251" y="1290"/>
                    </a:cubicBezTo>
                    <a:lnTo>
                      <a:pt x="251" y="1290"/>
                    </a:lnTo>
                    <a:cubicBezTo>
                      <a:pt x="4387" y="6277"/>
                      <a:pt x="1" y="11064"/>
                      <a:pt x="1" y="11064"/>
                    </a:cubicBezTo>
                    <a:lnTo>
                      <a:pt x="22958" y="8232"/>
                    </a:lnTo>
                    <a:cubicBezTo>
                      <a:pt x="25971" y="3810"/>
                      <a:pt x="23448" y="0"/>
                      <a:pt x="23337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204;p53">
                <a:extLst>
                  <a:ext uri="{FF2B5EF4-FFF2-40B4-BE49-F238E27FC236}">
                    <a16:creationId xmlns:a16="http://schemas.microsoft.com/office/drawing/2014/main" id="{C0AF27E2-7705-4A13-A9E8-C8924820D125}"/>
                  </a:ext>
                </a:extLst>
              </p:cNvPr>
              <p:cNvSpPr/>
              <p:nvPr/>
            </p:nvSpPr>
            <p:spPr>
              <a:xfrm>
                <a:off x="3735125" y="4439900"/>
                <a:ext cx="77700" cy="42000"/>
              </a:xfrm>
              <a:custGeom>
                <a:avLst/>
                <a:gdLst/>
                <a:ahLst/>
                <a:cxnLst/>
                <a:rect l="l" t="t" r="r" b="b"/>
                <a:pathLst>
                  <a:path w="3108" h="1680" extrusionOk="0">
                    <a:moveTo>
                      <a:pt x="1654" y="0"/>
                    </a:moveTo>
                    <a:cubicBezTo>
                      <a:pt x="827" y="25"/>
                      <a:pt x="100" y="401"/>
                      <a:pt x="50" y="852"/>
                    </a:cubicBezTo>
                    <a:cubicBezTo>
                      <a:pt x="0" y="1303"/>
                      <a:pt x="627" y="1679"/>
                      <a:pt x="1454" y="1679"/>
                    </a:cubicBezTo>
                    <a:cubicBezTo>
                      <a:pt x="2281" y="1679"/>
                      <a:pt x="3008" y="1303"/>
                      <a:pt x="3058" y="852"/>
                    </a:cubicBezTo>
                    <a:cubicBezTo>
                      <a:pt x="3108" y="376"/>
                      <a:pt x="2481" y="0"/>
                      <a:pt x="1654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205;p53">
                <a:extLst>
                  <a:ext uri="{FF2B5EF4-FFF2-40B4-BE49-F238E27FC236}">
                    <a16:creationId xmlns:a16="http://schemas.microsoft.com/office/drawing/2014/main" id="{F5B6924A-E40B-4F8D-B30A-EBD52D497776}"/>
                  </a:ext>
                </a:extLst>
              </p:cNvPr>
              <p:cNvSpPr/>
              <p:nvPr/>
            </p:nvSpPr>
            <p:spPr>
              <a:xfrm>
                <a:off x="3656175" y="4452425"/>
                <a:ext cx="55150" cy="30100"/>
              </a:xfrm>
              <a:custGeom>
                <a:avLst/>
                <a:gdLst/>
                <a:ahLst/>
                <a:cxnLst/>
                <a:rect l="l" t="t" r="r" b="b"/>
                <a:pathLst>
                  <a:path w="2206" h="1204" extrusionOk="0">
                    <a:moveTo>
                      <a:pt x="1178" y="0"/>
                    </a:moveTo>
                    <a:cubicBezTo>
                      <a:pt x="577" y="0"/>
                      <a:pt x="75" y="276"/>
                      <a:pt x="25" y="602"/>
                    </a:cubicBezTo>
                    <a:cubicBezTo>
                      <a:pt x="0" y="928"/>
                      <a:pt x="426" y="1203"/>
                      <a:pt x="1028" y="1203"/>
                    </a:cubicBezTo>
                    <a:cubicBezTo>
                      <a:pt x="1629" y="1178"/>
                      <a:pt x="2130" y="928"/>
                      <a:pt x="2181" y="602"/>
                    </a:cubicBezTo>
                    <a:cubicBezTo>
                      <a:pt x="2206" y="251"/>
                      <a:pt x="1754" y="0"/>
                      <a:pt x="1178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206;p53">
                <a:extLst>
                  <a:ext uri="{FF2B5EF4-FFF2-40B4-BE49-F238E27FC236}">
                    <a16:creationId xmlns:a16="http://schemas.microsoft.com/office/drawing/2014/main" id="{554C76D5-776F-4D37-91EA-2EA1B37487D1}"/>
                  </a:ext>
                </a:extLst>
              </p:cNvPr>
              <p:cNvSpPr/>
              <p:nvPr/>
            </p:nvSpPr>
            <p:spPr>
              <a:xfrm>
                <a:off x="3468825" y="4268950"/>
                <a:ext cx="94625" cy="288000"/>
              </a:xfrm>
              <a:custGeom>
                <a:avLst/>
                <a:gdLst/>
                <a:ahLst/>
                <a:cxnLst/>
                <a:rect l="l" t="t" r="r" b="b"/>
                <a:pathLst>
                  <a:path w="3785" h="11520" extrusionOk="0">
                    <a:moveTo>
                      <a:pt x="195" y="1"/>
                    </a:moveTo>
                    <a:cubicBezTo>
                      <a:pt x="140" y="1"/>
                      <a:pt x="107" y="8"/>
                      <a:pt x="101" y="21"/>
                    </a:cubicBezTo>
                    <a:cubicBezTo>
                      <a:pt x="101" y="96"/>
                      <a:pt x="502" y="247"/>
                      <a:pt x="978" y="623"/>
                    </a:cubicBezTo>
                    <a:cubicBezTo>
                      <a:pt x="1479" y="998"/>
                      <a:pt x="2005" y="1675"/>
                      <a:pt x="2331" y="2452"/>
                    </a:cubicBezTo>
                    <a:cubicBezTo>
                      <a:pt x="2657" y="3204"/>
                      <a:pt x="2782" y="4056"/>
                      <a:pt x="2832" y="4683"/>
                    </a:cubicBezTo>
                    <a:cubicBezTo>
                      <a:pt x="2857" y="5009"/>
                      <a:pt x="2857" y="5259"/>
                      <a:pt x="2857" y="5460"/>
                    </a:cubicBezTo>
                    <a:cubicBezTo>
                      <a:pt x="2857" y="5635"/>
                      <a:pt x="2857" y="5735"/>
                      <a:pt x="2857" y="5735"/>
                    </a:cubicBezTo>
                    <a:cubicBezTo>
                      <a:pt x="2857" y="5735"/>
                      <a:pt x="2857" y="5861"/>
                      <a:pt x="2857" y="6036"/>
                    </a:cubicBezTo>
                    <a:cubicBezTo>
                      <a:pt x="2857" y="6136"/>
                      <a:pt x="2857" y="6237"/>
                      <a:pt x="2832" y="6362"/>
                    </a:cubicBezTo>
                    <a:cubicBezTo>
                      <a:pt x="2832" y="6487"/>
                      <a:pt x="2832" y="6638"/>
                      <a:pt x="2807" y="6813"/>
                    </a:cubicBezTo>
                    <a:cubicBezTo>
                      <a:pt x="2732" y="7440"/>
                      <a:pt x="2582" y="8267"/>
                      <a:pt x="2231" y="9044"/>
                    </a:cubicBezTo>
                    <a:cubicBezTo>
                      <a:pt x="1905" y="9821"/>
                      <a:pt x="1379" y="10497"/>
                      <a:pt x="878" y="10873"/>
                    </a:cubicBezTo>
                    <a:cubicBezTo>
                      <a:pt x="401" y="11274"/>
                      <a:pt x="0" y="11425"/>
                      <a:pt x="0" y="11500"/>
                    </a:cubicBezTo>
                    <a:cubicBezTo>
                      <a:pt x="6" y="11512"/>
                      <a:pt x="38" y="11520"/>
                      <a:pt x="91" y="11520"/>
                    </a:cubicBezTo>
                    <a:cubicBezTo>
                      <a:pt x="255" y="11520"/>
                      <a:pt x="623" y="11445"/>
                      <a:pt x="1078" y="11199"/>
                    </a:cubicBezTo>
                    <a:cubicBezTo>
                      <a:pt x="1680" y="10873"/>
                      <a:pt x="2356" y="10197"/>
                      <a:pt x="2807" y="9369"/>
                    </a:cubicBezTo>
                    <a:cubicBezTo>
                      <a:pt x="3258" y="8542"/>
                      <a:pt x="3534" y="7640"/>
                      <a:pt x="3634" y="6938"/>
                    </a:cubicBezTo>
                    <a:cubicBezTo>
                      <a:pt x="3685" y="6763"/>
                      <a:pt x="3685" y="6587"/>
                      <a:pt x="3710" y="6462"/>
                    </a:cubicBezTo>
                    <a:cubicBezTo>
                      <a:pt x="3735" y="6312"/>
                      <a:pt x="3760" y="6186"/>
                      <a:pt x="3760" y="6086"/>
                    </a:cubicBezTo>
                    <a:cubicBezTo>
                      <a:pt x="3760" y="5886"/>
                      <a:pt x="3785" y="5760"/>
                      <a:pt x="3785" y="5760"/>
                    </a:cubicBezTo>
                    <a:cubicBezTo>
                      <a:pt x="3785" y="5760"/>
                      <a:pt x="3760" y="5635"/>
                      <a:pt x="3760" y="5435"/>
                    </a:cubicBezTo>
                    <a:cubicBezTo>
                      <a:pt x="3760" y="5234"/>
                      <a:pt x="3735" y="4933"/>
                      <a:pt x="3685" y="4582"/>
                    </a:cubicBezTo>
                    <a:cubicBezTo>
                      <a:pt x="3584" y="3881"/>
                      <a:pt x="3359" y="2953"/>
                      <a:pt x="2908" y="2126"/>
                    </a:cubicBezTo>
                    <a:cubicBezTo>
                      <a:pt x="2456" y="1299"/>
                      <a:pt x="1780" y="623"/>
                      <a:pt x="1178" y="297"/>
                    </a:cubicBezTo>
                    <a:cubicBezTo>
                      <a:pt x="727" y="71"/>
                      <a:pt x="361" y="1"/>
                      <a:pt x="195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207;p53">
                <a:extLst>
                  <a:ext uri="{FF2B5EF4-FFF2-40B4-BE49-F238E27FC236}">
                    <a16:creationId xmlns:a16="http://schemas.microsoft.com/office/drawing/2014/main" id="{35D55D7A-A103-48AC-859C-0639E054136C}"/>
                  </a:ext>
                </a:extLst>
              </p:cNvPr>
              <p:cNvSpPr/>
              <p:nvPr/>
            </p:nvSpPr>
            <p:spPr>
              <a:xfrm>
                <a:off x="2802775" y="4228100"/>
                <a:ext cx="130955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52382" h="1981" extrusionOk="0">
                    <a:moveTo>
                      <a:pt x="52382" y="1"/>
                    </a:moveTo>
                    <a:lnTo>
                      <a:pt x="52382" y="1"/>
                    </a:lnTo>
                    <a:cubicBezTo>
                      <a:pt x="51354" y="26"/>
                      <a:pt x="50302" y="26"/>
                      <a:pt x="49274" y="51"/>
                    </a:cubicBezTo>
                    <a:lnTo>
                      <a:pt x="46166" y="126"/>
                    </a:lnTo>
                    <a:lnTo>
                      <a:pt x="43058" y="226"/>
                    </a:lnTo>
                    <a:cubicBezTo>
                      <a:pt x="42031" y="277"/>
                      <a:pt x="40978" y="302"/>
                      <a:pt x="39951" y="352"/>
                    </a:cubicBezTo>
                    <a:lnTo>
                      <a:pt x="36843" y="477"/>
                    </a:lnTo>
                    <a:lnTo>
                      <a:pt x="33735" y="627"/>
                    </a:lnTo>
                    <a:cubicBezTo>
                      <a:pt x="31683" y="728"/>
                      <a:pt x="29607" y="853"/>
                      <a:pt x="27555" y="978"/>
                    </a:cubicBezTo>
                    <a:lnTo>
                      <a:pt x="27555" y="978"/>
                    </a:lnTo>
                    <a:cubicBezTo>
                      <a:pt x="26407" y="928"/>
                      <a:pt x="25259" y="903"/>
                      <a:pt x="24136" y="878"/>
                    </a:cubicBezTo>
                    <a:lnTo>
                      <a:pt x="20677" y="803"/>
                    </a:lnTo>
                    <a:lnTo>
                      <a:pt x="17244" y="753"/>
                    </a:lnTo>
                    <a:cubicBezTo>
                      <a:pt x="16091" y="753"/>
                      <a:pt x="14938" y="728"/>
                      <a:pt x="13785" y="728"/>
                    </a:cubicBezTo>
                    <a:lnTo>
                      <a:pt x="10351" y="703"/>
                    </a:lnTo>
                    <a:lnTo>
                      <a:pt x="6893" y="703"/>
                    </a:lnTo>
                    <a:lnTo>
                      <a:pt x="3459" y="728"/>
                    </a:lnTo>
                    <a:cubicBezTo>
                      <a:pt x="2306" y="728"/>
                      <a:pt x="1153" y="753"/>
                      <a:pt x="1" y="778"/>
                    </a:cubicBezTo>
                    <a:cubicBezTo>
                      <a:pt x="1153" y="878"/>
                      <a:pt x="2306" y="953"/>
                      <a:pt x="3459" y="1028"/>
                    </a:cubicBezTo>
                    <a:lnTo>
                      <a:pt x="6893" y="1204"/>
                    </a:lnTo>
                    <a:lnTo>
                      <a:pt x="10326" y="1379"/>
                    </a:lnTo>
                    <a:lnTo>
                      <a:pt x="13785" y="1555"/>
                    </a:lnTo>
                    <a:cubicBezTo>
                      <a:pt x="14913" y="1605"/>
                      <a:pt x="16066" y="1630"/>
                      <a:pt x="17219" y="1680"/>
                    </a:cubicBezTo>
                    <a:lnTo>
                      <a:pt x="20652" y="1805"/>
                    </a:lnTo>
                    <a:lnTo>
                      <a:pt x="24111" y="1906"/>
                    </a:lnTo>
                    <a:cubicBezTo>
                      <a:pt x="25264" y="1931"/>
                      <a:pt x="26392" y="1981"/>
                      <a:pt x="27545" y="1981"/>
                    </a:cubicBezTo>
                    <a:lnTo>
                      <a:pt x="27595" y="1981"/>
                    </a:lnTo>
                    <a:cubicBezTo>
                      <a:pt x="29650" y="1856"/>
                      <a:pt x="31730" y="1730"/>
                      <a:pt x="33785" y="1580"/>
                    </a:cubicBezTo>
                    <a:lnTo>
                      <a:pt x="36893" y="1379"/>
                    </a:lnTo>
                    <a:lnTo>
                      <a:pt x="40001" y="1129"/>
                    </a:lnTo>
                    <a:cubicBezTo>
                      <a:pt x="41028" y="1054"/>
                      <a:pt x="42056" y="978"/>
                      <a:pt x="43084" y="878"/>
                    </a:cubicBezTo>
                    <a:lnTo>
                      <a:pt x="46191" y="602"/>
                    </a:lnTo>
                    <a:lnTo>
                      <a:pt x="49274" y="327"/>
                    </a:lnTo>
                    <a:cubicBezTo>
                      <a:pt x="50327" y="226"/>
                      <a:pt x="51354" y="126"/>
                      <a:pt x="52382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208;p53">
                <a:extLst>
                  <a:ext uri="{FF2B5EF4-FFF2-40B4-BE49-F238E27FC236}">
                    <a16:creationId xmlns:a16="http://schemas.microsoft.com/office/drawing/2014/main" id="{A4DD1146-1309-42D9-86B4-9D7F85427BA3}"/>
                  </a:ext>
                </a:extLst>
              </p:cNvPr>
              <p:cNvSpPr/>
              <p:nvPr/>
            </p:nvSpPr>
            <p:spPr>
              <a:xfrm>
                <a:off x="2810925" y="4459850"/>
                <a:ext cx="357800" cy="33175"/>
              </a:xfrm>
              <a:custGeom>
                <a:avLst/>
                <a:gdLst/>
                <a:ahLst/>
                <a:cxnLst/>
                <a:rect l="l" t="t" r="r" b="b"/>
                <a:pathLst>
                  <a:path w="14312" h="1327" extrusionOk="0">
                    <a:moveTo>
                      <a:pt x="236" y="0"/>
                    </a:moveTo>
                    <a:cubicBezTo>
                      <a:pt x="93" y="0"/>
                      <a:pt x="11" y="8"/>
                      <a:pt x="0" y="29"/>
                    </a:cubicBezTo>
                    <a:cubicBezTo>
                      <a:pt x="0" y="54"/>
                      <a:pt x="452" y="129"/>
                      <a:pt x="1128" y="205"/>
                    </a:cubicBezTo>
                    <a:cubicBezTo>
                      <a:pt x="1780" y="305"/>
                      <a:pt x="2682" y="405"/>
                      <a:pt x="3559" y="505"/>
                    </a:cubicBezTo>
                    <a:cubicBezTo>
                      <a:pt x="5339" y="706"/>
                      <a:pt x="7118" y="906"/>
                      <a:pt x="7118" y="906"/>
                    </a:cubicBezTo>
                    <a:cubicBezTo>
                      <a:pt x="7118" y="906"/>
                      <a:pt x="8923" y="1032"/>
                      <a:pt x="10727" y="1157"/>
                    </a:cubicBezTo>
                    <a:cubicBezTo>
                      <a:pt x="11604" y="1207"/>
                      <a:pt x="12507" y="1257"/>
                      <a:pt x="13183" y="1307"/>
                    </a:cubicBezTo>
                    <a:cubicBezTo>
                      <a:pt x="13522" y="1320"/>
                      <a:pt x="13804" y="1326"/>
                      <a:pt x="14001" y="1326"/>
                    </a:cubicBezTo>
                    <a:cubicBezTo>
                      <a:pt x="14198" y="1326"/>
                      <a:pt x="14311" y="1320"/>
                      <a:pt x="14311" y="1307"/>
                    </a:cubicBezTo>
                    <a:cubicBezTo>
                      <a:pt x="14311" y="1257"/>
                      <a:pt x="13860" y="1207"/>
                      <a:pt x="13208" y="1107"/>
                    </a:cubicBezTo>
                    <a:cubicBezTo>
                      <a:pt x="12532" y="1032"/>
                      <a:pt x="11630" y="906"/>
                      <a:pt x="10752" y="806"/>
                    </a:cubicBezTo>
                    <a:cubicBezTo>
                      <a:pt x="8948" y="606"/>
                      <a:pt x="7168" y="430"/>
                      <a:pt x="7168" y="430"/>
                    </a:cubicBezTo>
                    <a:cubicBezTo>
                      <a:pt x="7168" y="430"/>
                      <a:pt x="5389" y="305"/>
                      <a:pt x="3584" y="180"/>
                    </a:cubicBezTo>
                    <a:cubicBezTo>
                      <a:pt x="2707" y="104"/>
                      <a:pt x="1805" y="54"/>
                      <a:pt x="1128" y="29"/>
                    </a:cubicBezTo>
                    <a:cubicBezTo>
                      <a:pt x="738" y="15"/>
                      <a:pt x="430" y="0"/>
                      <a:pt x="23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209;p53">
                <a:extLst>
                  <a:ext uri="{FF2B5EF4-FFF2-40B4-BE49-F238E27FC236}">
                    <a16:creationId xmlns:a16="http://schemas.microsoft.com/office/drawing/2014/main" id="{8140E31C-5440-497D-B14A-36B9BD7ED5B0}"/>
                  </a:ext>
                </a:extLst>
              </p:cNvPr>
              <p:cNvSpPr/>
              <p:nvPr/>
            </p:nvSpPr>
            <p:spPr>
              <a:xfrm>
                <a:off x="2826575" y="4351925"/>
                <a:ext cx="478725" cy="33475"/>
              </a:xfrm>
              <a:custGeom>
                <a:avLst/>
                <a:gdLst/>
                <a:ahLst/>
                <a:cxnLst/>
                <a:rect l="l" t="t" r="r" b="b"/>
                <a:pathLst>
                  <a:path w="19149" h="1339" extrusionOk="0">
                    <a:moveTo>
                      <a:pt x="32" y="0"/>
                    </a:moveTo>
                    <a:cubicBezTo>
                      <a:pt x="12" y="0"/>
                      <a:pt x="1" y="4"/>
                      <a:pt x="1" y="10"/>
                    </a:cubicBezTo>
                    <a:cubicBezTo>
                      <a:pt x="1" y="10"/>
                      <a:pt x="126" y="85"/>
                      <a:pt x="402" y="161"/>
                    </a:cubicBezTo>
                    <a:cubicBezTo>
                      <a:pt x="653" y="236"/>
                      <a:pt x="1029" y="286"/>
                      <a:pt x="1480" y="336"/>
                    </a:cubicBezTo>
                    <a:cubicBezTo>
                      <a:pt x="1705" y="336"/>
                      <a:pt x="1956" y="361"/>
                      <a:pt x="2206" y="361"/>
                    </a:cubicBezTo>
                    <a:cubicBezTo>
                      <a:pt x="2332" y="386"/>
                      <a:pt x="2457" y="386"/>
                      <a:pt x="2607" y="386"/>
                    </a:cubicBezTo>
                    <a:lnTo>
                      <a:pt x="2708" y="386"/>
                    </a:lnTo>
                    <a:lnTo>
                      <a:pt x="2783" y="411"/>
                    </a:lnTo>
                    <a:cubicBezTo>
                      <a:pt x="2858" y="411"/>
                      <a:pt x="2933" y="411"/>
                      <a:pt x="3008" y="436"/>
                    </a:cubicBezTo>
                    <a:cubicBezTo>
                      <a:pt x="3560" y="512"/>
                      <a:pt x="4161" y="587"/>
                      <a:pt x="4763" y="662"/>
                    </a:cubicBezTo>
                    <a:cubicBezTo>
                      <a:pt x="5941" y="787"/>
                      <a:pt x="7144" y="963"/>
                      <a:pt x="8021" y="1038"/>
                    </a:cubicBezTo>
                    <a:cubicBezTo>
                      <a:pt x="8923" y="1113"/>
                      <a:pt x="9525" y="1138"/>
                      <a:pt x="9525" y="1138"/>
                    </a:cubicBezTo>
                    <a:cubicBezTo>
                      <a:pt x="9525" y="1138"/>
                      <a:pt x="10126" y="1163"/>
                      <a:pt x="11029" y="1213"/>
                    </a:cubicBezTo>
                    <a:cubicBezTo>
                      <a:pt x="11480" y="1238"/>
                      <a:pt x="12006" y="1238"/>
                      <a:pt x="12582" y="1263"/>
                    </a:cubicBezTo>
                    <a:cubicBezTo>
                      <a:pt x="12858" y="1288"/>
                      <a:pt x="13159" y="1288"/>
                      <a:pt x="13435" y="1314"/>
                    </a:cubicBezTo>
                    <a:lnTo>
                      <a:pt x="14337" y="1314"/>
                    </a:lnTo>
                    <a:cubicBezTo>
                      <a:pt x="15540" y="1339"/>
                      <a:pt x="16743" y="1339"/>
                      <a:pt x="17645" y="1339"/>
                    </a:cubicBezTo>
                    <a:cubicBezTo>
                      <a:pt x="18547" y="1339"/>
                      <a:pt x="19149" y="1314"/>
                      <a:pt x="19149" y="1288"/>
                    </a:cubicBezTo>
                    <a:cubicBezTo>
                      <a:pt x="19149" y="1263"/>
                      <a:pt x="18547" y="1213"/>
                      <a:pt x="17645" y="1163"/>
                    </a:cubicBezTo>
                    <a:cubicBezTo>
                      <a:pt x="16743" y="1088"/>
                      <a:pt x="15565" y="1038"/>
                      <a:pt x="14362" y="963"/>
                    </a:cubicBezTo>
                    <a:cubicBezTo>
                      <a:pt x="14061" y="963"/>
                      <a:pt x="13760" y="938"/>
                      <a:pt x="13460" y="938"/>
                    </a:cubicBezTo>
                    <a:cubicBezTo>
                      <a:pt x="13159" y="913"/>
                      <a:pt x="12883" y="887"/>
                      <a:pt x="12582" y="862"/>
                    </a:cubicBezTo>
                    <a:cubicBezTo>
                      <a:pt x="12031" y="837"/>
                      <a:pt x="11505" y="787"/>
                      <a:pt x="11054" y="762"/>
                    </a:cubicBezTo>
                    <a:cubicBezTo>
                      <a:pt x="10151" y="712"/>
                      <a:pt x="9550" y="662"/>
                      <a:pt x="9550" y="662"/>
                    </a:cubicBezTo>
                    <a:cubicBezTo>
                      <a:pt x="9550" y="662"/>
                      <a:pt x="8973" y="637"/>
                      <a:pt x="8071" y="612"/>
                    </a:cubicBezTo>
                    <a:cubicBezTo>
                      <a:pt x="7169" y="537"/>
                      <a:pt x="5966" y="411"/>
                      <a:pt x="4788" y="311"/>
                    </a:cubicBezTo>
                    <a:cubicBezTo>
                      <a:pt x="4186" y="261"/>
                      <a:pt x="3585" y="211"/>
                      <a:pt x="3034" y="161"/>
                    </a:cubicBezTo>
                    <a:cubicBezTo>
                      <a:pt x="2958" y="161"/>
                      <a:pt x="2883" y="161"/>
                      <a:pt x="2808" y="136"/>
                    </a:cubicBezTo>
                    <a:lnTo>
                      <a:pt x="1480" y="136"/>
                    </a:lnTo>
                    <a:cubicBezTo>
                      <a:pt x="1029" y="136"/>
                      <a:pt x="678" y="111"/>
                      <a:pt x="402" y="60"/>
                    </a:cubicBezTo>
                    <a:cubicBezTo>
                      <a:pt x="218" y="24"/>
                      <a:pt x="89" y="0"/>
                      <a:pt x="3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210;p53">
                <a:extLst>
                  <a:ext uri="{FF2B5EF4-FFF2-40B4-BE49-F238E27FC236}">
                    <a16:creationId xmlns:a16="http://schemas.microsoft.com/office/drawing/2014/main" id="{0490F8D6-3B72-447C-AB56-8534BCEA8F15}"/>
                  </a:ext>
                </a:extLst>
              </p:cNvPr>
              <p:cNvSpPr/>
              <p:nvPr/>
            </p:nvSpPr>
            <p:spPr>
              <a:xfrm>
                <a:off x="3064050" y="4311450"/>
                <a:ext cx="358425" cy="15675"/>
              </a:xfrm>
              <a:custGeom>
                <a:avLst/>
                <a:gdLst/>
                <a:ahLst/>
                <a:cxnLst/>
                <a:rect l="l" t="t" r="r" b="b"/>
                <a:pathLst>
                  <a:path w="14337" h="627" extrusionOk="0">
                    <a:moveTo>
                      <a:pt x="1129" y="0"/>
                    </a:moveTo>
                    <a:cubicBezTo>
                      <a:pt x="452" y="0"/>
                      <a:pt x="1" y="0"/>
                      <a:pt x="1" y="50"/>
                    </a:cubicBezTo>
                    <a:cubicBezTo>
                      <a:pt x="1" y="75"/>
                      <a:pt x="452" y="126"/>
                      <a:pt x="1129" y="201"/>
                    </a:cubicBezTo>
                    <a:cubicBezTo>
                      <a:pt x="1780" y="251"/>
                      <a:pt x="2682" y="326"/>
                      <a:pt x="3585" y="401"/>
                    </a:cubicBezTo>
                    <a:cubicBezTo>
                      <a:pt x="5364" y="501"/>
                      <a:pt x="7169" y="577"/>
                      <a:pt x="7169" y="577"/>
                    </a:cubicBezTo>
                    <a:cubicBezTo>
                      <a:pt x="7169" y="577"/>
                      <a:pt x="8948" y="602"/>
                      <a:pt x="10753" y="627"/>
                    </a:cubicBezTo>
                    <a:lnTo>
                      <a:pt x="13234" y="627"/>
                    </a:lnTo>
                    <a:cubicBezTo>
                      <a:pt x="13911" y="627"/>
                      <a:pt x="14337" y="602"/>
                      <a:pt x="14337" y="577"/>
                    </a:cubicBezTo>
                    <a:cubicBezTo>
                      <a:pt x="14337" y="552"/>
                      <a:pt x="13911" y="501"/>
                      <a:pt x="13234" y="451"/>
                    </a:cubicBezTo>
                    <a:cubicBezTo>
                      <a:pt x="12557" y="376"/>
                      <a:pt x="11655" y="326"/>
                      <a:pt x="10753" y="276"/>
                    </a:cubicBezTo>
                    <a:cubicBezTo>
                      <a:pt x="8973" y="176"/>
                      <a:pt x="7169" y="100"/>
                      <a:pt x="7169" y="100"/>
                    </a:cubicBezTo>
                    <a:cubicBezTo>
                      <a:pt x="7169" y="100"/>
                      <a:pt x="5389" y="75"/>
                      <a:pt x="3585" y="75"/>
                    </a:cubicBezTo>
                    <a:cubicBezTo>
                      <a:pt x="2708" y="25"/>
                      <a:pt x="1805" y="25"/>
                      <a:pt x="112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11;p53">
                <a:extLst>
                  <a:ext uri="{FF2B5EF4-FFF2-40B4-BE49-F238E27FC236}">
                    <a16:creationId xmlns:a16="http://schemas.microsoft.com/office/drawing/2014/main" id="{6C2ADABC-CD4D-4F26-AE69-4A69C21BCB57}"/>
                  </a:ext>
                </a:extLst>
              </p:cNvPr>
              <p:cNvSpPr/>
              <p:nvPr/>
            </p:nvSpPr>
            <p:spPr>
              <a:xfrm>
                <a:off x="3211300" y="4442400"/>
                <a:ext cx="253150" cy="11300"/>
              </a:xfrm>
              <a:custGeom>
                <a:avLst/>
                <a:gdLst/>
                <a:ahLst/>
                <a:cxnLst/>
                <a:rect l="l" t="t" r="r" b="b"/>
                <a:pathLst>
                  <a:path w="10126" h="452" extrusionOk="0">
                    <a:moveTo>
                      <a:pt x="803" y="0"/>
                    </a:moveTo>
                    <a:cubicBezTo>
                      <a:pt x="326" y="0"/>
                      <a:pt x="1" y="0"/>
                      <a:pt x="1" y="25"/>
                    </a:cubicBezTo>
                    <a:cubicBezTo>
                      <a:pt x="1" y="50"/>
                      <a:pt x="326" y="101"/>
                      <a:pt x="777" y="126"/>
                    </a:cubicBezTo>
                    <a:cubicBezTo>
                      <a:pt x="1254" y="176"/>
                      <a:pt x="1905" y="226"/>
                      <a:pt x="2532" y="276"/>
                    </a:cubicBezTo>
                    <a:cubicBezTo>
                      <a:pt x="3785" y="351"/>
                      <a:pt x="5063" y="401"/>
                      <a:pt x="5063" y="401"/>
                    </a:cubicBezTo>
                    <a:cubicBezTo>
                      <a:pt x="5063" y="401"/>
                      <a:pt x="6316" y="426"/>
                      <a:pt x="7595" y="426"/>
                    </a:cubicBezTo>
                    <a:cubicBezTo>
                      <a:pt x="8221" y="451"/>
                      <a:pt x="8873" y="451"/>
                      <a:pt x="9349" y="451"/>
                    </a:cubicBezTo>
                    <a:cubicBezTo>
                      <a:pt x="9825" y="451"/>
                      <a:pt x="10126" y="426"/>
                      <a:pt x="10126" y="401"/>
                    </a:cubicBezTo>
                    <a:cubicBezTo>
                      <a:pt x="10126" y="376"/>
                      <a:pt x="9825" y="351"/>
                      <a:pt x="9349" y="301"/>
                    </a:cubicBezTo>
                    <a:cubicBezTo>
                      <a:pt x="8873" y="276"/>
                      <a:pt x="8246" y="226"/>
                      <a:pt x="7595" y="201"/>
                    </a:cubicBezTo>
                    <a:cubicBezTo>
                      <a:pt x="6341" y="126"/>
                      <a:pt x="5063" y="76"/>
                      <a:pt x="5063" y="76"/>
                    </a:cubicBezTo>
                    <a:cubicBezTo>
                      <a:pt x="5063" y="76"/>
                      <a:pt x="3810" y="50"/>
                      <a:pt x="2532" y="50"/>
                    </a:cubicBezTo>
                    <a:cubicBezTo>
                      <a:pt x="1905" y="25"/>
                      <a:pt x="1279" y="0"/>
                      <a:pt x="80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2;p53">
                <a:extLst>
                  <a:ext uri="{FF2B5EF4-FFF2-40B4-BE49-F238E27FC236}">
                    <a16:creationId xmlns:a16="http://schemas.microsoft.com/office/drawing/2014/main" id="{814E111D-F088-4F77-8079-58258CEA8985}"/>
                  </a:ext>
                </a:extLst>
              </p:cNvPr>
              <p:cNvSpPr/>
              <p:nvPr/>
            </p:nvSpPr>
            <p:spPr>
              <a:xfrm>
                <a:off x="4072200" y="4226350"/>
                <a:ext cx="94650" cy="271100"/>
              </a:xfrm>
              <a:custGeom>
                <a:avLst/>
                <a:gdLst/>
                <a:ahLst/>
                <a:cxnLst/>
                <a:rect l="l" t="t" r="r" b="b"/>
                <a:pathLst>
                  <a:path w="3786" h="10844" extrusionOk="0">
                    <a:moveTo>
                      <a:pt x="231" y="0"/>
                    </a:moveTo>
                    <a:cubicBezTo>
                      <a:pt x="179" y="0"/>
                      <a:pt x="151" y="8"/>
                      <a:pt x="151" y="21"/>
                    </a:cubicBezTo>
                    <a:cubicBezTo>
                      <a:pt x="126" y="96"/>
                      <a:pt x="527" y="246"/>
                      <a:pt x="1003" y="597"/>
                    </a:cubicBezTo>
                    <a:cubicBezTo>
                      <a:pt x="1505" y="948"/>
                      <a:pt x="2031" y="1575"/>
                      <a:pt x="2332" y="2301"/>
                    </a:cubicBezTo>
                    <a:cubicBezTo>
                      <a:pt x="2683" y="3028"/>
                      <a:pt x="2808" y="3830"/>
                      <a:pt x="2858" y="4407"/>
                    </a:cubicBezTo>
                    <a:cubicBezTo>
                      <a:pt x="2883" y="4707"/>
                      <a:pt x="2883" y="4958"/>
                      <a:pt x="2883" y="5134"/>
                    </a:cubicBezTo>
                    <a:cubicBezTo>
                      <a:pt x="2858" y="5309"/>
                      <a:pt x="2858" y="5409"/>
                      <a:pt x="2858" y="5409"/>
                    </a:cubicBezTo>
                    <a:cubicBezTo>
                      <a:pt x="2858" y="5409"/>
                      <a:pt x="2858" y="5509"/>
                      <a:pt x="2858" y="5685"/>
                    </a:cubicBezTo>
                    <a:cubicBezTo>
                      <a:pt x="2858" y="5760"/>
                      <a:pt x="2858" y="5885"/>
                      <a:pt x="2858" y="5986"/>
                    </a:cubicBezTo>
                    <a:cubicBezTo>
                      <a:pt x="2833" y="6111"/>
                      <a:pt x="2833" y="6261"/>
                      <a:pt x="2808" y="6412"/>
                    </a:cubicBezTo>
                    <a:cubicBezTo>
                      <a:pt x="2758" y="6988"/>
                      <a:pt x="2582" y="7790"/>
                      <a:pt x="2231" y="8517"/>
                    </a:cubicBezTo>
                    <a:cubicBezTo>
                      <a:pt x="1906" y="9244"/>
                      <a:pt x="1379" y="9870"/>
                      <a:pt x="878" y="10246"/>
                    </a:cubicBezTo>
                    <a:cubicBezTo>
                      <a:pt x="402" y="10622"/>
                      <a:pt x="1" y="10773"/>
                      <a:pt x="1" y="10823"/>
                    </a:cubicBezTo>
                    <a:cubicBezTo>
                      <a:pt x="7" y="10835"/>
                      <a:pt x="40" y="10843"/>
                      <a:pt x="95" y="10843"/>
                    </a:cubicBezTo>
                    <a:cubicBezTo>
                      <a:pt x="261" y="10843"/>
                      <a:pt x="627" y="10773"/>
                      <a:pt x="1078" y="10547"/>
                    </a:cubicBezTo>
                    <a:cubicBezTo>
                      <a:pt x="1680" y="10246"/>
                      <a:pt x="2357" y="9595"/>
                      <a:pt x="2808" y="8818"/>
                    </a:cubicBezTo>
                    <a:cubicBezTo>
                      <a:pt x="3284" y="8041"/>
                      <a:pt x="3535" y="7189"/>
                      <a:pt x="3660" y="6537"/>
                    </a:cubicBezTo>
                    <a:cubicBezTo>
                      <a:pt x="3685" y="6362"/>
                      <a:pt x="3710" y="6211"/>
                      <a:pt x="3735" y="6086"/>
                    </a:cubicBezTo>
                    <a:cubicBezTo>
                      <a:pt x="3760" y="5936"/>
                      <a:pt x="3760" y="5835"/>
                      <a:pt x="3760" y="5735"/>
                    </a:cubicBezTo>
                    <a:cubicBezTo>
                      <a:pt x="3785" y="5535"/>
                      <a:pt x="3785" y="5434"/>
                      <a:pt x="3785" y="5434"/>
                    </a:cubicBezTo>
                    <a:cubicBezTo>
                      <a:pt x="3785" y="5434"/>
                      <a:pt x="3785" y="5309"/>
                      <a:pt x="3785" y="5108"/>
                    </a:cubicBezTo>
                    <a:cubicBezTo>
                      <a:pt x="3785" y="4933"/>
                      <a:pt x="3735" y="4657"/>
                      <a:pt x="3710" y="4306"/>
                    </a:cubicBezTo>
                    <a:cubicBezTo>
                      <a:pt x="3610" y="3655"/>
                      <a:pt x="3384" y="2778"/>
                      <a:pt x="2933" y="2026"/>
                    </a:cubicBezTo>
                    <a:cubicBezTo>
                      <a:pt x="2482" y="1224"/>
                      <a:pt x="1805" y="597"/>
                      <a:pt x="1204" y="296"/>
                    </a:cubicBezTo>
                    <a:cubicBezTo>
                      <a:pt x="753" y="71"/>
                      <a:pt x="386" y="0"/>
                      <a:pt x="231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13;p53">
                <a:extLst>
                  <a:ext uri="{FF2B5EF4-FFF2-40B4-BE49-F238E27FC236}">
                    <a16:creationId xmlns:a16="http://schemas.microsoft.com/office/drawing/2014/main" id="{9A1E9544-FEAE-4C16-96CF-F778AC6F2EFC}"/>
                  </a:ext>
                </a:extLst>
              </p:cNvPr>
              <p:cNvSpPr/>
              <p:nvPr/>
            </p:nvSpPr>
            <p:spPr>
              <a:xfrm>
                <a:off x="2840375" y="3999400"/>
                <a:ext cx="1395400" cy="332125"/>
              </a:xfrm>
              <a:custGeom>
                <a:avLst/>
                <a:gdLst/>
                <a:ahLst/>
                <a:cxnLst/>
                <a:rect l="l" t="t" r="r" b="b"/>
                <a:pathLst>
                  <a:path w="55816" h="13285" extrusionOk="0">
                    <a:moveTo>
                      <a:pt x="3359" y="227"/>
                    </a:moveTo>
                    <a:cubicBezTo>
                      <a:pt x="3685" y="252"/>
                      <a:pt x="4035" y="302"/>
                      <a:pt x="4361" y="327"/>
                    </a:cubicBezTo>
                    <a:lnTo>
                      <a:pt x="3158" y="327"/>
                    </a:lnTo>
                    <a:cubicBezTo>
                      <a:pt x="3233" y="302"/>
                      <a:pt x="3284" y="252"/>
                      <a:pt x="3359" y="227"/>
                    </a:cubicBezTo>
                    <a:close/>
                    <a:moveTo>
                      <a:pt x="27920" y="1"/>
                    </a:moveTo>
                    <a:lnTo>
                      <a:pt x="11554" y="227"/>
                    </a:lnTo>
                    <a:lnTo>
                      <a:pt x="11454" y="227"/>
                    </a:lnTo>
                    <a:lnTo>
                      <a:pt x="8346" y="151"/>
                    </a:lnTo>
                    <a:lnTo>
                      <a:pt x="5238" y="126"/>
                    </a:lnTo>
                    <a:lnTo>
                      <a:pt x="3534" y="126"/>
                    </a:lnTo>
                    <a:cubicBezTo>
                      <a:pt x="3584" y="76"/>
                      <a:pt x="3584" y="76"/>
                      <a:pt x="3584" y="51"/>
                    </a:cubicBezTo>
                    <a:cubicBezTo>
                      <a:pt x="3584" y="43"/>
                      <a:pt x="3562" y="37"/>
                      <a:pt x="3520" y="37"/>
                    </a:cubicBezTo>
                    <a:cubicBezTo>
                      <a:pt x="3437" y="37"/>
                      <a:pt x="3275" y="59"/>
                      <a:pt x="3058" y="126"/>
                    </a:cubicBezTo>
                    <a:lnTo>
                      <a:pt x="2131" y="126"/>
                    </a:lnTo>
                    <a:cubicBezTo>
                      <a:pt x="2381" y="151"/>
                      <a:pt x="2632" y="151"/>
                      <a:pt x="2857" y="176"/>
                    </a:cubicBezTo>
                    <a:cubicBezTo>
                      <a:pt x="2757" y="227"/>
                      <a:pt x="2657" y="277"/>
                      <a:pt x="2532" y="327"/>
                    </a:cubicBezTo>
                    <a:cubicBezTo>
                      <a:pt x="2532" y="327"/>
                      <a:pt x="2507" y="352"/>
                      <a:pt x="2507" y="352"/>
                    </a:cubicBezTo>
                    <a:lnTo>
                      <a:pt x="2106" y="352"/>
                    </a:lnTo>
                    <a:cubicBezTo>
                      <a:pt x="2106" y="352"/>
                      <a:pt x="1855" y="628"/>
                      <a:pt x="1529" y="1104"/>
                    </a:cubicBezTo>
                    <a:cubicBezTo>
                      <a:pt x="1279" y="1379"/>
                      <a:pt x="1028" y="1705"/>
                      <a:pt x="827" y="2081"/>
                    </a:cubicBezTo>
                    <a:cubicBezTo>
                      <a:pt x="401" y="2858"/>
                      <a:pt x="176" y="3735"/>
                      <a:pt x="76" y="4387"/>
                    </a:cubicBezTo>
                    <a:cubicBezTo>
                      <a:pt x="50" y="4713"/>
                      <a:pt x="25" y="4988"/>
                      <a:pt x="25" y="5189"/>
                    </a:cubicBezTo>
                    <a:cubicBezTo>
                      <a:pt x="0" y="5389"/>
                      <a:pt x="0" y="5490"/>
                      <a:pt x="0" y="5490"/>
                    </a:cubicBezTo>
                    <a:cubicBezTo>
                      <a:pt x="0" y="5490"/>
                      <a:pt x="25" y="5615"/>
                      <a:pt x="25" y="5790"/>
                    </a:cubicBezTo>
                    <a:cubicBezTo>
                      <a:pt x="50" y="5891"/>
                      <a:pt x="50" y="6016"/>
                      <a:pt x="76" y="6141"/>
                    </a:cubicBezTo>
                    <a:cubicBezTo>
                      <a:pt x="101" y="6292"/>
                      <a:pt x="126" y="6442"/>
                      <a:pt x="151" y="6592"/>
                    </a:cubicBezTo>
                    <a:cubicBezTo>
                      <a:pt x="276" y="7244"/>
                      <a:pt x="552" y="8121"/>
                      <a:pt x="1028" y="8873"/>
                    </a:cubicBezTo>
                    <a:cubicBezTo>
                      <a:pt x="1379" y="9450"/>
                      <a:pt x="1855" y="9951"/>
                      <a:pt x="2331" y="10302"/>
                    </a:cubicBezTo>
                    <a:cubicBezTo>
                      <a:pt x="2431" y="10427"/>
                      <a:pt x="2557" y="10552"/>
                      <a:pt x="2682" y="10703"/>
                    </a:cubicBezTo>
                    <a:lnTo>
                      <a:pt x="3208" y="10753"/>
                    </a:lnTo>
                    <a:cubicBezTo>
                      <a:pt x="3465" y="10839"/>
                      <a:pt x="3675" y="10877"/>
                      <a:pt x="3783" y="10877"/>
                    </a:cubicBezTo>
                    <a:cubicBezTo>
                      <a:pt x="3832" y="10877"/>
                      <a:pt x="3860" y="10869"/>
                      <a:pt x="3860" y="10853"/>
                    </a:cubicBezTo>
                    <a:cubicBezTo>
                      <a:pt x="3860" y="10853"/>
                      <a:pt x="3860" y="10833"/>
                      <a:pt x="3842" y="10829"/>
                    </a:cubicBezTo>
                    <a:lnTo>
                      <a:pt x="3842" y="10829"/>
                    </a:lnTo>
                    <a:lnTo>
                      <a:pt x="7469" y="11204"/>
                    </a:lnTo>
                    <a:lnTo>
                      <a:pt x="16141" y="12081"/>
                    </a:lnTo>
                    <a:lnTo>
                      <a:pt x="27745" y="13284"/>
                    </a:lnTo>
                    <a:lnTo>
                      <a:pt x="28647" y="13209"/>
                    </a:lnTo>
                    <a:lnTo>
                      <a:pt x="55815" y="11079"/>
                    </a:lnTo>
                    <a:cubicBezTo>
                      <a:pt x="55815" y="11079"/>
                      <a:pt x="55464" y="10653"/>
                      <a:pt x="55013" y="9951"/>
                    </a:cubicBezTo>
                    <a:lnTo>
                      <a:pt x="55314" y="9926"/>
                    </a:lnTo>
                    <a:cubicBezTo>
                      <a:pt x="55164" y="9675"/>
                      <a:pt x="54988" y="9399"/>
                      <a:pt x="54838" y="9099"/>
                    </a:cubicBezTo>
                    <a:cubicBezTo>
                      <a:pt x="54637" y="8673"/>
                      <a:pt x="54412" y="8222"/>
                      <a:pt x="54236" y="7745"/>
                    </a:cubicBezTo>
                    <a:cubicBezTo>
                      <a:pt x="54086" y="7344"/>
                      <a:pt x="53961" y="6918"/>
                      <a:pt x="53885" y="6467"/>
                    </a:cubicBezTo>
                    <a:cubicBezTo>
                      <a:pt x="53810" y="6116"/>
                      <a:pt x="53760" y="5740"/>
                      <a:pt x="53735" y="5389"/>
                    </a:cubicBezTo>
                    <a:lnTo>
                      <a:pt x="53710" y="5389"/>
                    </a:lnTo>
                    <a:cubicBezTo>
                      <a:pt x="53710" y="5314"/>
                      <a:pt x="53710" y="5239"/>
                      <a:pt x="53710" y="5164"/>
                    </a:cubicBezTo>
                    <a:cubicBezTo>
                      <a:pt x="53685" y="4688"/>
                      <a:pt x="53710" y="4161"/>
                      <a:pt x="53785" y="3660"/>
                    </a:cubicBezTo>
                    <a:cubicBezTo>
                      <a:pt x="53810" y="3635"/>
                      <a:pt x="53810" y="3610"/>
                      <a:pt x="53810" y="3585"/>
                    </a:cubicBezTo>
                    <a:cubicBezTo>
                      <a:pt x="53885" y="3184"/>
                      <a:pt x="54011" y="2758"/>
                      <a:pt x="54161" y="2332"/>
                    </a:cubicBezTo>
                    <a:cubicBezTo>
                      <a:pt x="54336" y="1881"/>
                      <a:pt x="54562" y="1404"/>
                      <a:pt x="54863" y="953"/>
                    </a:cubicBezTo>
                    <a:lnTo>
                      <a:pt x="54687" y="953"/>
                    </a:lnTo>
                    <a:cubicBezTo>
                      <a:pt x="54788" y="828"/>
                      <a:pt x="54863" y="703"/>
                      <a:pt x="54963" y="552"/>
                    </a:cubicBezTo>
                    <a:cubicBezTo>
                      <a:pt x="55013" y="502"/>
                      <a:pt x="55063" y="452"/>
                      <a:pt x="55113" y="377"/>
                    </a:cubicBezTo>
                    <a:lnTo>
                      <a:pt x="52357" y="352"/>
                    </a:lnTo>
                    <a:cubicBezTo>
                      <a:pt x="53083" y="277"/>
                      <a:pt x="53785" y="227"/>
                      <a:pt x="54512" y="176"/>
                    </a:cubicBezTo>
                    <a:cubicBezTo>
                      <a:pt x="53359" y="151"/>
                      <a:pt x="52206" y="151"/>
                      <a:pt x="51053" y="151"/>
                    </a:cubicBezTo>
                    <a:lnTo>
                      <a:pt x="47620" y="176"/>
                    </a:lnTo>
                    <a:lnTo>
                      <a:pt x="44161" y="227"/>
                    </a:lnTo>
                    <a:lnTo>
                      <a:pt x="27920" y="1"/>
                    </a:ln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14;p53">
                <a:extLst>
                  <a:ext uri="{FF2B5EF4-FFF2-40B4-BE49-F238E27FC236}">
                    <a16:creationId xmlns:a16="http://schemas.microsoft.com/office/drawing/2014/main" id="{6CD75AD0-5D62-45CD-8EAC-B5EEE46D814F}"/>
                  </a:ext>
                </a:extLst>
              </p:cNvPr>
              <p:cNvSpPr/>
              <p:nvPr/>
            </p:nvSpPr>
            <p:spPr>
              <a:xfrm>
                <a:off x="2766425" y="3964325"/>
                <a:ext cx="1457425" cy="332100"/>
              </a:xfrm>
              <a:custGeom>
                <a:avLst/>
                <a:gdLst/>
                <a:ahLst/>
                <a:cxnLst/>
                <a:rect l="l" t="t" r="r" b="b"/>
                <a:pathLst>
                  <a:path w="58297" h="13284" extrusionOk="0">
                    <a:moveTo>
                      <a:pt x="30377" y="0"/>
                    </a:moveTo>
                    <a:lnTo>
                      <a:pt x="4562" y="351"/>
                    </a:lnTo>
                    <a:cubicBezTo>
                      <a:pt x="4562" y="351"/>
                      <a:pt x="1" y="5239"/>
                      <a:pt x="5164" y="10702"/>
                    </a:cubicBezTo>
                    <a:lnTo>
                      <a:pt x="30227" y="13284"/>
                    </a:lnTo>
                    <a:lnTo>
                      <a:pt x="58297" y="11078"/>
                    </a:lnTo>
                    <a:cubicBezTo>
                      <a:pt x="58297" y="11078"/>
                      <a:pt x="53460" y="5489"/>
                      <a:pt x="57570" y="376"/>
                    </a:cubicBezTo>
                    <a:lnTo>
                      <a:pt x="3037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15;p53">
                <a:extLst>
                  <a:ext uri="{FF2B5EF4-FFF2-40B4-BE49-F238E27FC236}">
                    <a16:creationId xmlns:a16="http://schemas.microsoft.com/office/drawing/2014/main" id="{52548F0B-16EF-495C-8ACE-DAFB65FB42BB}"/>
                  </a:ext>
                </a:extLst>
              </p:cNvPr>
              <p:cNvSpPr/>
              <p:nvPr/>
            </p:nvSpPr>
            <p:spPr>
              <a:xfrm>
                <a:off x="2766425" y="3964325"/>
                <a:ext cx="1457425" cy="332100"/>
              </a:xfrm>
              <a:custGeom>
                <a:avLst/>
                <a:gdLst/>
                <a:ahLst/>
                <a:cxnLst/>
                <a:rect l="l" t="t" r="r" b="b"/>
                <a:pathLst>
                  <a:path w="58297" h="13284" extrusionOk="0">
                    <a:moveTo>
                      <a:pt x="30377" y="0"/>
                    </a:moveTo>
                    <a:lnTo>
                      <a:pt x="4562" y="351"/>
                    </a:lnTo>
                    <a:cubicBezTo>
                      <a:pt x="4562" y="351"/>
                      <a:pt x="1" y="5239"/>
                      <a:pt x="5164" y="10702"/>
                    </a:cubicBezTo>
                    <a:lnTo>
                      <a:pt x="9951" y="11178"/>
                    </a:lnTo>
                    <a:cubicBezTo>
                      <a:pt x="6292" y="6066"/>
                      <a:pt x="9049" y="402"/>
                      <a:pt x="9049" y="401"/>
                    </a:cubicBezTo>
                    <a:lnTo>
                      <a:pt x="9049" y="401"/>
                    </a:lnTo>
                    <a:lnTo>
                      <a:pt x="21856" y="1203"/>
                    </a:lnTo>
                    <a:cubicBezTo>
                      <a:pt x="18447" y="5188"/>
                      <a:pt x="20603" y="10527"/>
                      <a:pt x="21530" y="12381"/>
                    </a:cubicBezTo>
                    <a:lnTo>
                      <a:pt x="14487" y="11655"/>
                    </a:lnTo>
                    <a:lnTo>
                      <a:pt x="14487" y="11655"/>
                    </a:lnTo>
                    <a:lnTo>
                      <a:pt x="30227" y="13284"/>
                    </a:lnTo>
                    <a:lnTo>
                      <a:pt x="58297" y="11078"/>
                    </a:lnTo>
                    <a:cubicBezTo>
                      <a:pt x="58297" y="11078"/>
                      <a:pt x="53460" y="5489"/>
                      <a:pt x="57570" y="376"/>
                    </a:cubicBezTo>
                    <a:lnTo>
                      <a:pt x="3037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16;p53">
                <a:extLst>
                  <a:ext uri="{FF2B5EF4-FFF2-40B4-BE49-F238E27FC236}">
                    <a16:creationId xmlns:a16="http://schemas.microsoft.com/office/drawing/2014/main" id="{03693D2A-BA72-42AA-A2BC-A80F22A0A826}"/>
                  </a:ext>
                </a:extLst>
              </p:cNvPr>
              <p:cNvSpPr/>
              <p:nvPr/>
            </p:nvSpPr>
            <p:spPr>
              <a:xfrm>
                <a:off x="3446900" y="3978100"/>
                <a:ext cx="776950" cy="316450"/>
              </a:xfrm>
              <a:custGeom>
                <a:avLst/>
                <a:gdLst/>
                <a:ahLst/>
                <a:cxnLst/>
                <a:rect l="l" t="t" r="r" b="b"/>
                <a:pathLst>
                  <a:path w="31078" h="12658" extrusionOk="0">
                    <a:moveTo>
                      <a:pt x="30226" y="1"/>
                    </a:moveTo>
                    <a:lnTo>
                      <a:pt x="4486" y="828"/>
                    </a:lnTo>
                    <a:cubicBezTo>
                      <a:pt x="4486" y="828"/>
                      <a:pt x="4476" y="828"/>
                      <a:pt x="4458" y="828"/>
                    </a:cubicBezTo>
                    <a:cubicBezTo>
                      <a:pt x="4100" y="828"/>
                      <a:pt x="535" y="963"/>
                      <a:pt x="226" y="6367"/>
                    </a:cubicBezTo>
                    <a:cubicBezTo>
                      <a:pt x="0" y="10552"/>
                      <a:pt x="2531" y="12131"/>
                      <a:pt x="3910" y="12658"/>
                    </a:cubicBezTo>
                    <a:lnTo>
                      <a:pt x="31078" y="10527"/>
                    </a:lnTo>
                    <a:cubicBezTo>
                      <a:pt x="31078" y="10527"/>
                      <a:pt x="26366" y="5063"/>
                      <a:pt x="302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17;p53">
                <a:extLst>
                  <a:ext uri="{FF2B5EF4-FFF2-40B4-BE49-F238E27FC236}">
                    <a16:creationId xmlns:a16="http://schemas.microsoft.com/office/drawing/2014/main" id="{134C59A5-6BAC-4D07-9C67-001B19B2EBDE}"/>
                  </a:ext>
                </a:extLst>
              </p:cNvPr>
              <p:cNvSpPr/>
              <p:nvPr/>
            </p:nvSpPr>
            <p:spPr>
              <a:xfrm>
                <a:off x="3454400" y="3990650"/>
                <a:ext cx="750675" cy="275100"/>
              </a:xfrm>
              <a:custGeom>
                <a:avLst/>
                <a:gdLst/>
                <a:ahLst/>
                <a:cxnLst/>
                <a:rect l="l" t="t" r="r" b="b"/>
                <a:pathLst>
                  <a:path w="30027" h="11004" extrusionOk="0">
                    <a:moveTo>
                      <a:pt x="29575" y="0"/>
                    </a:moveTo>
                    <a:lnTo>
                      <a:pt x="3886" y="1228"/>
                    </a:lnTo>
                    <a:cubicBezTo>
                      <a:pt x="3886" y="1228"/>
                      <a:pt x="1" y="1855"/>
                      <a:pt x="803" y="6717"/>
                    </a:cubicBezTo>
                    <a:cubicBezTo>
                      <a:pt x="1484" y="10871"/>
                      <a:pt x="4143" y="11003"/>
                      <a:pt x="4477" y="11003"/>
                    </a:cubicBezTo>
                    <a:cubicBezTo>
                      <a:pt x="4500" y="11003"/>
                      <a:pt x="4512" y="11003"/>
                      <a:pt x="4512" y="11003"/>
                    </a:cubicBezTo>
                    <a:lnTo>
                      <a:pt x="30026" y="8973"/>
                    </a:lnTo>
                    <a:cubicBezTo>
                      <a:pt x="28923" y="7218"/>
                      <a:pt x="27244" y="3559"/>
                      <a:pt x="2957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18;p53">
                <a:extLst>
                  <a:ext uri="{FF2B5EF4-FFF2-40B4-BE49-F238E27FC236}">
                    <a16:creationId xmlns:a16="http://schemas.microsoft.com/office/drawing/2014/main" id="{CB3C3DF3-F998-4F52-B4B8-10D73E5E83BB}"/>
                  </a:ext>
                </a:extLst>
              </p:cNvPr>
              <p:cNvSpPr/>
              <p:nvPr/>
            </p:nvSpPr>
            <p:spPr>
              <a:xfrm>
                <a:off x="2880475" y="3964325"/>
                <a:ext cx="1238125" cy="36375"/>
              </a:xfrm>
              <a:custGeom>
                <a:avLst/>
                <a:gdLst/>
                <a:ahLst/>
                <a:cxnLst/>
                <a:rect l="l" t="t" r="r" b="b"/>
                <a:pathLst>
                  <a:path w="49525" h="1455" extrusionOk="0">
                    <a:moveTo>
                      <a:pt x="25815" y="0"/>
                    </a:moveTo>
                    <a:lnTo>
                      <a:pt x="0" y="351"/>
                    </a:lnTo>
                    <a:lnTo>
                      <a:pt x="25464" y="1454"/>
                    </a:lnTo>
                    <a:lnTo>
                      <a:pt x="49524" y="326"/>
                    </a:lnTo>
                    <a:lnTo>
                      <a:pt x="25815" y="0"/>
                    </a:ln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19;p53">
                <a:extLst>
                  <a:ext uri="{FF2B5EF4-FFF2-40B4-BE49-F238E27FC236}">
                    <a16:creationId xmlns:a16="http://schemas.microsoft.com/office/drawing/2014/main" id="{9F5FF08B-29D8-491F-840A-297253E78D51}"/>
                  </a:ext>
                </a:extLst>
              </p:cNvPr>
              <p:cNvSpPr/>
              <p:nvPr/>
            </p:nvSpPr>
            <p:spPr>
              <a:xfrm>
                <a:off x="2820200" y="4002900"/>
                <a:ext cx="651775" cy="268475"/>
              </a:xfrm>
              <a:custGeom>
                <a:avLst/>
                <a:gdLst/>
                <a:ahLst/>
                <a:cxnLst/>
                <a:rect l="l" t="t" r="r" b="b"/>
                <a:pathLst>
                  <a:path w="26071" h="10739" extrusionOk="0">
                    <a:moveTo>
                      <a:pt x="2584" y="0"/>
                    </a:moveTo>
                    <a:cubicBezTo>
                      <a:pt x="2477" y="0"/>
                      <a:pt x="0" y="3856"/>
                      <a:pt x="3063" y="8207"/>
                    </a:cubicBezTo>
                    <a:lnTo>
                      <a:pt x="26071" y="10738"/>
                    </a:lnTo>
                    <a:cubicBezTo>
                      <a:pt x="26071" y="10738"/>
                      <a:pt x="21635" y="6001"/>
                      <a:pt x="25670" y="964"/>
                    </a:cubicBezTo>
                    <a:lnTo>
                      <a:pt x="25670" y="964"/>
                    </a:lnTo>
                    <a:cubicBezTo>
                      <a:pt x="25669" y="964"/>
                      <a:pt x="23063" y="2142"/>
                      <a:pt x="22311" y="4172"/>
                    </a:cubicBezTo>
                    <a:lnTo>
                      <a:pt x="2637" y="3696"/>
                    </a:lnTo>
                    <a:cubicBezTo>
                      <a:pt x="2637" y="3696"/>
                      <a:pt x="2211" y="1665"/>
                      <a:pt x="2587" y="11"/>
                    </a:cubicBezTo>
                    <a:cubicBezTo>
                      <a:pt x="2588" y="4"/>
                      <a:pt x="2587" y="0"/>
                      <a:pt x="2584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20;p53">
                <a:extLst>
                  <a:ext uri="{FF2B5EF4-FFF2-40B4-BE49-F238E27FC236}">
                    <a16:creationId xmlns:a16="http://schemas.microsoft.com/office/drawing/2014/main" id="{A5F36C5A-7E4E-4FDE-A175-8653F61BE565}"/>
                  </a:ext>
                </a:extLst>
              </p:cNvPr>
              <p:cNvSpPr/>
              <p:nvPr/>
            </p:nvSpPr>
            <p:spPr>
              <a:xfrm>
                <a:off x="3183725" y="4174225"/>
                <a:ext cx="77725" cy="42000"/>
              </a:xfrm>
              <a:custGeom>
                <a:avLst/>
                <a:gdLst/>
                <a:ahLst/>
                <a:cxnLst/>
                <a:rect l="l" t="t" r="r" b="b"/>
                <a:pathLst>
                  <a:path w="3109" h="1680" extrusionOk="0">
                    <a:moveTo>
                      <a:pt x="1454" y="0"/>
                    </a:moveTo>
                    <a:cubicBezTo>
                      <a:pt x="627" y="26"/>
                      <a:pt x="1" y="401"/>
                      <a:pt x="51" y="853"/>
                    </a:cubicBezTo>
                    <a:cubicBezTo>
                      <a:pt x="101" y="1329"/>
                      <a:pt x="828" y="1680"/>
                      <a:pt x="1655" y="1680"/>
                    </a:cubicBezTo>
                    <a:cubicBezTo>
                      <a:pt x="2482" y="1680"/>
                      <a:pt x="3109" y="1279"/>
                      <a:pt x="3058" y="828"/>
                    </a:cubicBezTo>
                    <a:cubicBezTo>
                      <a:pt x="2983" y="376"/>
                      <a:pt x="2281" y="0"/>
                      <a:pt x="1454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221;p53">
                <a:extLst>
                  <a:ext uri="{FF2B5EF4-FFF2-40B4-BE49-F238E27FC236}">
                    <a16:creationId xmlns:a16="http://schemas.microsoft.com/office/drawing/2014/main" id="{79B84D13-6B66-4300-B3BA-D0A3C0BB3081}"/>
                  </a:ext>
                </a:extLst>
              </p:cNvPr>
              <p:cNvSpPr/>
              <p:nvPr/>
            </p:nvSpPr>
            <p:spPr>
              <a:xfrm>
                <a:off x="3285225" y="4185500"/>
                <a:ext cx="55800" cy="29525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1181" extrusionOk="0">
                    <a:moveTo>
                      <a:pt x="1028" y="1"/>
                    </a:moveTo>
                    <a:cubicBezTo>
                      <a:pt x="427" y="1"/>
                      <a:pt x="1" y="276"/>
                      <a:pt x="26" y="602"/>
                    </a:cubicBezTo>
                    <a:cubicBezTo>
                      <a:pt x="74" y="914"/>
                      <a:pt x="559" y="1180"/>
                      <a:pt x="1106" y="1180"/>
                    </a:cubicBezTo>
                    <a:cubicBezTo>
                      <a:pt x="1130" y="1180"/>
                      <a:pt x="1154" y="1180"/>
                      <a:pt x="1179" y="1179"/>
                    </a:cubicBezTo>
                    <a:cubicBezTo>
                      <a:pt x="1780" y="1179"/>
                      <a:pt x="2232" y="903"/>
                      <a:pt x="2181" y="577"/>
                    </a:cubicBezTo>
                    <a:cubicBezTo>
                      <a:pt x="2131" y="251"/>
                      <a:pt x="1630" y="1"/>
                      <a:pt x="1028" y="1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222;p53">
                <a:extLst>
                  <a:ext uri="{FF2B5EF4-FFF2-40B4-BE49-F238E27FC236}">
                    <a16:creationId xmlns:a16="http://schemas.microsoft.com/office/drawing/2014/main" id="{43442FBF-E4C5-4E61-AD98-BEBB0CABF174}"/>
                  </a:ext>
                </a:extLst>
              </p:cNvPr>
              <p:cNvSpPr/>
              <p:nvPr/>
            </p:nvSpPr>
            <p:spPr>
              <a:xfrm>
                <a:off x="3460675" y="3988125"/>
                <a:ext cx="750650" cy="275100"/>
              </a:xfrm>
              <a:custGeom>
                <a:avLst/>
                <a:gdLst/>
                <a:ahLst/>
                <a:cxnLst/>
                <a:rect l="l" t="t" r="r" b="b"/>
                <a:pathLst>
                  <a:path w="30026" h="11004" extrusionOk="0">
                    <a:moveTo>
                      <a:pt x="29575" y="1"/>
                    </a:moveTo>
                    <a:lnTo>
                      <a:pt x="3885" y="1229"/>
                    </a:lnTo>
                    <a:cubicBezTo>
                      <a:pt x="3885" y="1229"/>
                      <a:pt x="1" y="1855"/>
                      <a:pt x="803" y="6718"/>
                    </a:cubicBezTo>
                    <a:cubicBezTo>
                      <a:pt x="1483" y="10872"/>
                      <a:pt x="4120" y="11004"/>
                      <a:pt x="4452" y="11004"/>
                    </a:cubicBezTo>
                    <a:cubicBezTo>
                      <a:pt x="4475" y="11004"/>
                      <a:pt x="4487" y="11003"/>
                      <a:pt x="4487" y="11003"/>
                    </a:cubicBezTo>
                    <a:lnTo>
                      <a:pt x="30026" y="8973"/>
                    </a:lnTo>
                    <a:cubicBezTo>
                      <a:pt x="28923" y="7219"/>
                      <a:pt x="27244" y="3560"/>
                      <a:pt x="295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223;p53">
                <a:extLst>
                  <a:ext uri="{FF2B5EF4-FFF2-40B4-BE49-F238E27FC236}">
                    <a16:creationId xmlns:a16="http://schemas.microsoft.com/office/drawing/2014/main" id="{A6FF88C4-42F2-4DF4-93DC-8999CF3E4729}"/>
                  </a:ext>
                </a:extLst>
              </p:cNvPr>
              <p:cNvSpPr/>
              <p:nvPr/>
            </p:nvSpPr>
            <p:spPr>
              <a:xfrm>
                <a:off x="3454400" y="3990650"/>
                <a:ext cx="739375" cy="266300"/>
              </a:xfrm>
              <a:custGeom>
                <a:avLst/>
                <a:gdLst/>
                <a:ahLst/>
                <a:cxnLst/>
                <a:rect l="l" t="t" r="r" b="b"/>
                <a:pathLst>
                  <a:path w="29575" h="10652" extrusionOk="0">
                    <a:moveTo>
                      <a:pt x="29575" y="0"/>
                    </a:moveTo>
                    <a:lnTo>
                      <a:pt x="3886" y="1228"/>
                    </a:lnTo>
                    <a:cubicBezTo>
                      <a:pt x="3886" y="1228"/>
                      <a:pt x="1" y="1855"/>
                      <a:pt x="803" y="6717"/>
                    </a:cubicBezTo>
                    <a:cubicBezTo>
                      <a:pt x="1204" y="9148"/>
                      <a:pt x="2282" y="10201"/>
                      <a:pt x="3159" y="10652"/>
                    </a:cubicBezTo>
                    <a:cubicBezTo>
                      <a:pt x="2708" y="10025"/>
                      <a:pt x="2307" y="9123"/>
                      <a:pt x="2106" y="7870"/>
                    </a:cubicBezTo>
                    <a:cubicBezTo>
                      <a:pt x="1304" y="3008"/>
                      <a:pt x="5189" y="2381"/>
                      <a:pt x="5189" y="2381"/>
                    </a:cubicBezTo>
                    <a:lnTo>
                      <a:pt x="28923" y="1253"/>
                    </a:lnTo>
                    <a:cubicBezTo>
                      <a:pt x="29074" y="827"/>
                      <a:pt x="29299" y="401"/>
                      <a:pt x="29575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224;p53">
                <a:extLst>
                  <a:ext uri="{FF2B5EF4-FFF2-40B4-BE49-F238E27FC236}">
                    <a16:creationId xmlns:a16="http://schemas.microsoft.com/office/drawing/2014/main" id="{05B5EE0E-BA75-4A00-B30D-E1398041B76B}"/>
                  </a:ext>
                </a:extLst>
              </p:cNvPr>
              <p:cNvSpPr/>
              <p:nvPr/>
            </p:nvSpPr>
            <p:spPr>
              <a:xfrm>
                <a:off x="4079425" y="4098400"/>
                <a:ext cx="95575" cy="27600"/>
              </a:xfrm>
              <a:custGeom>
                <a:avLst/>
                <a:gdLst/>
                <a:ahLst/>
                <a:cxnLst/>
                <a:rect l="l" t="t" r="r" b="b"/>
                <a:pathLst>
                  <a:path w="3823" h="1104" extrusionOk="0">
                    <a:moveTo>
                      <a:pt x="3672" y="1"/>
                    </a:moveTo>
                    <a:cubicBezTo>
                      <a:pt x="2276" y="362"/>
                      <a:pt x="1" y="931"/>
                      <a:pt x="67" y="931"/>
                    </a:cubicBezTo>
                    <a:cubicBezTo>
                      <a:pt x="70" y="931"/>
                      <a:pt x="77" y="930"/>
                      <a:pt x="88" y="928"/>
                    </a:cubicBezTo>
                    <a:cubicBezTo>
                      <a:pt x="135" y="914"/>
                      <a:pt x="248" y="908"/>
                      <a:pt x="409" y="908"/>
                    </a:cubicBezTo>
                    <a:cubicBezTo>
                      <a:pt x="1106" y="908"/>
                      <a:pt x="2703" y="1022"/>
                      <a:pt x="3822" y="1104"/>
                    </a:cubicBezTo>
                    <a:cubicBezTo>
                      <a:pt x="3747" y="753"/>
                      <a:pt x="3697" y="377"/>
                      <a:pt x="367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225;p53">
                <a:extLst>
                  <a:ext uri="{FF2B5EF4-FFF2-40B4-BE49-F238E27FC236}">
                    <a16:creationId xmlns:a16="http://schemas.microsoft.com/office/drawing/2014/main" id="{9C017B11-D4E4-4C8E-95AA-45C20E234130}"/>
                  </a:ext>
                </a:extLst>
              </p:cNvPr>
              <p:cNvSpPr/>
              <p:nvPr/>
            </p:nvSpPr>
            <p:spPr>
              <a:xfrm>
                <a:off x="3669325" y="4055800"/>
                <a:ext cx="503775" cy="60175"/>
              </a:xfrm>
              <a:custGeom>
                <a:avLst/>
                <a:gdLst/>
                <a:ahLst/>
                <a:cxnLst/>
                <a:rect l="l" t="t" r="r" b="b"/>
                <a:pathLst>
                  <a:path w="20151" h="2407" extrusionOk="0">
                    <a:moveTo>
                      <a:pt x="20151" y="1"/>
                    </a:moveTo>
                    <a:lnTo>
                      <a:pt x="0" y="2407"/>
                    </a:lnTo>
                    <a:lnTo>
                      <a:pt x="20076" y="1504"/>
                    </a:lnTo>
                    <a:cubicBezTo>
                      <a:pt x="20051" y="1003"/>
                      <a:pt x="20051" y="502"/>
                      <a:pt x="2015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226;p53">
                <a:extLst>
                  <a:ext uri="{FF2B5EF4-FFF2-40B4-BE49-F238E27FC236}">
                    <a16:creationId xmlns:a16="http://schemas.microsoft.com/office/drawing/2014/main" id="{34505746-B0C3-4B84-AFB4-FBC44A3E68E2}"/>
                  </a:ext>
                </a:extLst>
              </p:cNvPr>
              <p:cNvSpPr/>
              <p:nvPr/>
            </p:nvSpPr>
            <p:spPr>
              <a:xfrm>
                <a:off x="3572825" y="4157300"/>
                <a:ext cx="625975" cy="66450"/>
              </a:xfrm>
              <a:custGeom>
                <a:avLst/>
                <a:gdLst/>
                <a:ahLst/>
                <a:cxnLst/>
                <a:rect l="l" t="t" r="r" b="b"/>
                <a:pathLst>
                  <a:path w="25039" h="2658" extrusionOk="0">
                    <a:moveTo>
                      <a:pt x="24462" y="1"/>
                    </a:moveTo>
                    <a:lnTo>
                      <a:pt x="1" y="2657"/>
                    </a:lnTo>
                    <a:lnTo>
                      <a:pt x="25038" y="1354"/>
                    </a:lnTo>
                    <a:cubicBezTo>
                      <a:pt x="24838" y="953"/>
                      <a:pt x="24637" y="502"/>
                      <a:pt x="2446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227;p53">
                <a:extLst>
                  <a:ext uri="{FF2B5EF4-FFF2-40B4-BE49-F238E27FC236}">
                    <a16:creationId xmlns:a16="http://schemas.microsoft.com/office/drawing/2014/main" id="{2B6F98E5-1F2D-4CB8-8FF3-DAD45EBC61AA}"/>
                  </a:ext>
                </a:extLst>
              </p:cNvPr>
              <p:cNvSpPr/>
              <p:nvPr/>
            </p:nvSpPr>
            <p:spPr>
              <a:xfrm>
                <a:off x="3842250" y="4022600"/>
                <a:ext cx="339625" cy="43875"/>
              </a:xfrm>
              <a:custGeom>
                <a:avLst/>
                <a:gdLst/>
                <a:ahLst/>
                <a:cxnLst/>
                <a:rect l="l" t="t" r="r" b="b"/>
                <a:pathLst>
                  <a:path w="13585" h="1755" extrusionOk="0">
                    <a:moveTo>
                      <a:pt x="13585" y="0"/>
                    </a:moveTo>
                    <a:lnTo>
                      <a:pt x="1" y="1755"/>
                    </a:lnTo>
                    <a:lnTo>
                      <a:pt x="13234" y="1253"/>
                    </a:lnTo>
                    <a:cubicBezTo>
                      <a:pt x="13309" y="827"/>
                      <a:pt x="13434" y="426"/>
                      <a:pt x="135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228;p53">
                <a:extLst>
                  <a:ext uri="{FF2B5EF4-FFF2-40B4-BE49-F238E27FC236}">
                    <a16:creationId xmlns:a16="http://schemas.microsoft.com/office/drawing/2014/main" id="{5F522AA5-1A3F-4A10-B58D-2BF46A1D8DD9}"/>
                  </a:ext>
                </a:extLst>
              </p:cNvPr>
              <p:cNvSpPr/>
              <p:nvPr/>
            </p:nvSpPr>
            <p:spPr>
              <a:xfrm>
                <a:off x="3432475" y="3998900"/>
                <a:ext cx="96525" cy="288000"/>
              </a:xfrm>
              <a:custGeom>
                <a:avLst/>
                <a:gdLst/>
                <a:ahLst/>
                <a:cxnLst/>
                <a:rect l="l" t="t" r="r" b="b"/>
                <a:pathLst>
                  <a:path w="3861" h="11520" extrusionOk="0">
                    <a:moveTo>
                      <a:pt x="3519" y="1"/>
                    </a:moveTo>
                    <a:cubicBezTo>
                      <a:pt x="3356" y="1"/>
                      <a:pt x="2987" y="75"/>
                      <a:pt x="2532" y="322"/>
                    </a:cubicBezTo>
                    <a:cubicBezTo>
                      <a:pt x="1931" y="648"/>
                      <a:pt x="1254" y="1349"/>
                      <a:pt x="828" y="2176"/>
                    </a:cubicBezTo>
                    <a:cubicBezTo>
                      <a:pt x="402" y="3003"/>
                      <a:pt x="176" y="3931"/>
                      <a:pt x="76" y="4632"/>
                    </a:cubicBezTo>
                    <a:cubicBezTo>
                      <a:pt x="51" y="4983"/>
                      <a:pt x="26" y="5284"/>
                      <a:pt x="26" y="5485"/>
                    </a:cubicBezTo>
                    <a:cubicBezTo>
                      <a:pt x="1" y="5685"/>
                      <a:pt x="1" y="5810"/>
                      <a:pt x="1" y="5810"/>
                    </a:cubicBezTo>
                    <a:cubicBezTo>
                      <a:pt x="1" y="5810"/>
                      <a:pt x="26" y="5936"/>
                      <a:pt x="26" y="6136"/>
                    </a:cubicBezTo>
                    <a:cubicBezTo>
                      <a:pt x="51" y="6237"/>
                      <a:pt x="51" y="6362"/>
                      <a:pt x="76" y="6512"/>
                    </a:cubicBezTo>
                    <a:cubicBezTo>
                      <a:pt x="101" y="6663"/>
                      <a:pt x="126" y="6813"/>
                      <a:pt x="151" y="6988"/>
                    </a:cubicBezTo>
                    <a:cubicBezTo>
                      <a:pt x="276" y="7690"/>
                      <a:pt x="552" y="8592"/>
                      <a:pt x="1028" y="9394"/>
                    </a:cubicBezTo>
                    <a:cubicBezTo>
                      <a:pt x="1479" y="10222"/>
                      <a:pt x="2156" y="10898"/>
                      <a:pt x="2783" y="11199"/>
                    </a:cubicBezTo>
                    <a:cubicBezTo>
                      <a:pt x="3237" y="11445"/>
                      <a:pt x="3606" y="11520"/>
                      <a:pt x="3759" y="11520"/>
                    </a:cubicBezTo>
                    <a:cubicBezTo>
                      <a:pt x="3808" y="11520"/>
                      <a:pt x="3835" y="11512"/>
                      <a:pt x="3835" y="11500"/>
                    </a:cubicBezTo>
                    <a:cubicBezTo>
                      <a:pt x="3860" y="11425"/>
                      <a:pt x="3459" y="11274"/>
                      <a:pt x="2958" y="10898"/>
                    </a:cubicBezTo>
                    <a:cubicBezTo>
                      <a:pt x="2482" y="10522"/>
                      <a:pt x="1931" y="9846"/>
                      <a:pt x="1605" y="9069"/>
                    </a:cubicBezTo>
                    <a:cubicBezTo>
                      <a:pt x="1254" y="8317"/>
                      <a:pt x="1078" y="7465"/>
                      <a:pt x="1003" y="6838"/>
                    </a:cubicBezTo>
                    <a:cubicBezTo>
                      <a:pt x="978" y="6688"/>
                      <a:pt x="953" y="6537"/>
                      <a:pt x="953" y="6412"/>
                    </a:cubicBezTo>
                    <a:cubicBezTo>
                      <a:pt x="953" y="6287"/>
                      <a:pt x="928" y="6161"/>
                      <a:pt x="928" y="6086"/>
                    </a:cubicBezTo>
                    <a:cubicBezTo>
                      <a:pt x="928" y="5886"/>
                      <a:pt x="928" y="5785"/>
                      <a:pt x="928" y="5785"/>
                    </a:cubicBezTo>
                    <a:cubicBezTo>
                      <a:pt x="928" y="5785"/>
                      <a:pt x="928" y="5685"/>
                      <a:pt x="928" y="5485"/>
                    </a:cubicBezTo>
                    <a:cubicBezTo>
                      <a:pt x="903" y="5309"/>
                      <a:pt x="903" y="5059"/>
                      <a:pt x="928" y="4733"/>
                    </a:cubicBezTo>
                    <a:cubicBezTo>
                      <a:pt x="978" y="4106"/>
                      <a:pt x="1103" y="3254"/>
                      <a:pt x="1429" y="2477"/>
                    </a:cubicBezTo>
                    <a:cubicBezTo>
                      <a:pt x="1730" y="1700"/>
                      <a:pt x="2231" y="1023"/>
                      <a:pt x="2733" y="648"/>
                    </a:cubicBezTo>
                    <a:cubicBezTo>
                      <a:pt x="3209" y="247"/>
                      <a:pt x="3610" y="96"/>
                      <a:pt x="3610" y="21"/>
                    </a:cubicBezTo>
                    <a:cubicBezTo>
                      <a:pt x="3604" y="9"/>
                      <a:pt x="3572" y="1"/>
                      <a:pt x="35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229;p53">
                <a:extLst>
                  <a:ext uri="{FF2B5EF4-FFF2-40B4-BE49-F238E27FC236}">
                    <a16:creationId xmlns:a16="http://schemas.microsoft.com/office/drawing/2014/main" id="{77CDE7E3-53D8-4711-8C9E-F8C73896F396}"/>
                  </a:ext>
                </a:extLst>
              </p:cNvPr>
              <p:cNvSpPr/>
              <p:nvPr/>
            </p:nvSpPr>
            <p:spPr>
              <a:xfrm>
                <a:off x="2881100" y="3966975"/>
                <a:ext cx="1309550" cy="41225"/>
              </a:xfrm>
              <a:custGeom>
                <a:avLst/>
                <a:gdLst/>
                <a:ahLst/>
                <a:cxnLst/>
                <a:rect l="l" t="t" r="r" b="b"/>
                <a:pathLst>
                  <a:path w="52382" h="1649" extrusionOk="0">
                    <a:moveTo>
                      <a:pt x="1564" y="1"/>
                    </a:moveTo>
                    <a:cubicBezTo>
                      <a:pt x="1047" y="1"/>
                      <a:pt x="527" y="7"/>
                      <a:pt x="0" y="20"/>
                    </a:cubicBezTo>
                    <a:cubicBezTo>
                      <a:pt x="1028" y="95"/>
                      <a:pt x="2081" y="195"/>
                      <a:pt x="3108" y="295"/>
                    </a:cubicBezTo>
                    <a:lnTo>
                      <a:pt x="6216" y="521"/>
                    </a:lnTo>
                    <a:lnTo>
                      <a:pt x="9299" y="747"/>
                    </a:lnTo>
                    <a:cubicBezTo>
                      <a:pt x="10351" y="822"/>
                      <a:pt x="11379" y="897"/>
                      <a:pt x="12406" y="972"/>
                    </a:cubicBezTo>
                    <a:lnTo>
                      <a:pt x="15514" y="1148"/>
                    </a:lnTo>
                    <a:lnTo>
                      <a:pt x="18622" y="1323"/>
                    </a:lnTo>
                    <a:cubicBezTo>
                      <a:pt x="20677" y="1448"/>
                      <a:pt x="22757" y="1549"/>
                      <a:pt x="24813" y="1649"/>
                    </a:cubicBezTo>
                    <a:lnTo>
                      <a:pt x="24863" y="1649"/>
                    </a:lnTo>
                    <a:cubicBezTo>
                      <a:pt x="26016" y="1624"/>
                      <a:pt x="27168" y="1549"/>
                      <a:pt x="28296" y="1524"/>
                    </a:cubicBezTo>
                    <a:lnTo>
                      <a:pt x="31755" y="1373"/>
                    </a:lnTo>
                    <a:lnTo>
                      <a:pt x="35189" y="1198"/>
                    </a:lnTo>
                    <a:cubicBezTo>
                      <a:pt x="36341" y="1123"/>
                      <a:pt x="37469" y="1072"/>
                      <a:pt x="38622" y="1022"/>
                    </a:cubicBezTo>
                    <a:lnTo>
                      <a:pt x="42081" y="822"/>
                    </a:lnTo>
                    <a:lnTo>
                      <a:pt x="45514" y="596"/>
                    </a:lnTo>
                    <a:lnTo>
                      <a:pt x="48948" y="346"/>
                    </a:lnTo>
                    <a:cubicBezTo>
                      <a:pt x="50101" y="245"/>
                      <a:pt x="51229" y="170"/>
                      <a:pt x="52382" y="45"/>
                    </a:cubicBezTo>
                    <a:lnTo>
                      <a:pt x="48923" y="45"/>
                    </a:lnTo>
                    <a:lnTo>
                      <a:pt x="45489" y="70"/>
                    </a:lnTo>
                    <a:lnTo>
                      <a:pt x="42031" y="120"/>
                    </a:lnTo>
                    <a:lnTo>
                      <a:pt x="38597" y="195"/>
                    </a:lnTo>
                    <a:cubicBezTo>
                      <a:pt x="37444" y="220"/>
                      <a:pt x="36291" y="245"/>
                      <a:pt x="35164" y="270"/>
                    </a:cubicBezTo>
                    <a:lnTo>
                      <a:pt x="31705" y="371"/>
                    </a:lnTo>
                    <a:lnTo>
                      <a:pt x="28271" y="496"/>
                    </a:lnTo>
                    <a:cubicBezTo>
                      <a:pt x="27122" y="546"/>
                      <a:pt x="25973" y="571"/>
                      <a:pt x="24849" y="621"/>
                    </a:cubicBezTo>
                    <a:lnTo>
                      <a:pt x="24849" y="621"/>
                    </a:lnTo>
                    <a:cubicBezTo>
                      <a:pt x="22798" y="546"/>
                      <a:pt x="20723" y="446"/>
                      <a:pt x="18647" y="396"/>
                    </a:cubicBezTo>
                    <a:lnTo>
                      <a:pt x="15539" y="270"/>
                    </a:lnTo>
                    <a:lnTo>
                      <a:pt x="12432" y="195"/>
                    </a:lnTo>
                    <a:cubicBezTo>
                      <a:pt x="11404" y="170"/>
                      <a:pt x="10376" y="120"/>
                      <a:pt x="9324" y="120"/>
                    </a:cubicBezTo>
                    <a:lnTo>
                      <a:pt x="6216" y="45"/>
                    </a:lnTo>
                    <a:lnTo>
                      <a:pt x="3108" y="20"/>
                    </a:lnTo>
                    <a:cubicBezTo>
                      <a:pt x="2594" y="7"/>
                      <a:pt x="2081" y="1"/>
                      <a:pt x="156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230;p53">
                <a:extLst>
                  <a:ext uri="{FF2B5EF4-FFF2-40B4-BE49-F238E27FC236}">
                    <a16:creationId xmlns:a16="http://schemas.microsoft.com/office/drawing/2014/main" id="{68CE6A8C-127B-4016-83EC-4459B0F2C350}"/>
                  </a:ext>
                </a:extLst>
              </p:cNvPr>
              <p:cNvSpPr/>
              <p:nvPr/>
            </p:nvSpPr>
            <p:spPr>
              <a:xfrm>
                <a:off x="3827850" y="4180700"/>
                <a:ext cx="357175" cy="38100"/>
              </a:xfrm>
              <a:custGeom>
                <a:avLst/>
                <a:gdLst/>
                <a:ahLst/>
                <a:cxnLst/>
                <a:rect l="l" t="t" r="r" b="b"/>
                <a:pathLst>
                  <a:path w="14287" h="1524" extrusionOk="0">
                    <a:moveTo>
                      <a:pt x="14070" y="1"/>
                    </a:moveTo>
                    <a:cubicBezTo>
                      <a:pt x="13874" y="1"/>
                      <a:pt x="13555" y="13"/>
                      <a:pt x="13158" y="42"/>
                    </a:cubicBezTo>
                    <a:cubicBezTo>
                      <a:pt x="12507" y="92"/>
                      <a:pt x="11604" y="142"/>
                      <a:pt x="10702" y="218"/>
                    </a:cubicBezTo>
                    <a:cubicBezTo>
                      <a:pt x="8923" y="368"/>
                      <a:pt x="7143" y="518"/>
                      <a:pt x="7143" y="518"/>
                    </a:cubicBezTo>
                    <a:cubicBezTo>
                      <a:pt x="7143" y="518"/>
                      <a:pt x="5364" y="744"/>
                      <a:pt x="3584" y="970"/>
                    </a:cubicBezTo>
                    <a:cubicBezTo>
                      <a:pt x="2682" y="1070"/>
                      <a:pt x="1780" y="1195"/>
                      <a:pt x="1128" y="1295"/>
                    </a:cubicBezTo>
                    <a:cubicBezTo>
                      <a:pt x="451" y="1396"/>
                      <a:pt x="0" y="1471"/>
                      <a:pt x="25" y="1496"/>
                    </a:cubicBezTo>
                    <a:cubicBezTo>
                      <a:pt x="25" y="1515"/>
                      <a:pt x="91" y="1523"/>
                      <a:pt x="209" y="1523"/>
                    </a:cubicBezTo>
                    <a:cubicBezTo>
                      <a:pt x="399" y="1523"/>
                      <a:pt x="725" y="1502"/>
                      <a:pt x="1128" y="1471"/>
                    </a:cubicBezTo>
                    <a:cubicBezTo>
                      <a:pt x="1805" y="1446"/>
                      <a:pt x="2707" y="1371"/>
                      <a:pt x="3609" y="1295"/>
                    </a:cubicBezTo>
                    <a:cubicBezTo>
                      <a:pt x="5389" y="1145"/>
                      <a:pt x="7193" y="995"/>
                      <a:pt x="7193" y="995"/>
                    </a:cubicBezTo>
                    <a:cubicBezTo>
                      <a:pt x="7193" y="995"/>
                      <a:pt x="8973" y="769"/>
                      <a:pt x="10752" y="569"/>
                    </a:cubicBezTo>
                    <a:cubicBezTo>
                      <a:pt x="11629" y="443"/>
                      <a:pt x="12532" y="318"/>
                      <a:pt x="13183" y="218"/>
                    </a:cubicBezTo>
                    <a:cubicBezTo>
                      <a:pt x="13860" y="142"/>
                      <a:pt x="14286" y="42"/>
                      <a:pt x="14286" y="17"/>
                    </a:cubicBezTo>
                    <a:cubicBezTo>
                      <a:pt x="14286" y="7"/>
                      <a:pt x="14209" y="1"/>
                      <a:pt x="1407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231;p53">
                <a:extLst>
                  <a:ext uri="{FF2B5EF4-FFF2-40B4-BE49-F238E27FC236}">
                    <a16:creationId xmlns:a16="http://schemas.microsoft.com/office/drawing/2014/main" id="{DBBBBA48-53D0-46CE-8BA2-1C21F468C48B}"/>
                  </a:ext>
                </a:extLst>
              </p:cNvPr>
              <p:cNvSpPr/>
              <p:nvPr/>
            </p:nvSpPr>
            <p:spPr>
              <a:xfrm>
                <a:off x="3690000" y="4073100"/>
                <a:ext cx="478725" cy="39750"/>
              </a:xfrm>
              <a:custGeom>
                <a:avLst/>
                <a:gdLst/>
                <a:ahLst/>
                <a:cxnLst/>
                <a:rect l="l" t="t" r="r" b="b"/>
                <a:pathLst>
                  <a:path w="19149" h="1590" extrusionOk="0">
                    <a:moveTo>
                      <a:pt x="19092" y="1"/>
                    </a:moveTo>
                    <a:cubicBezTo>
                      <a:pt x="19036" y="1"/>
                      <a:pt x="18906" y="24"/>
                      <a:pt x="18722" y="60"/>
                    </a:cubicBezTo>
                    <a:cubicBezTo>
                      <a:pt x="18472" y="111"/>
                      <a:pt x="18096" y="136"/>
                      <a:pt x="17645" y="161"/>
                    </a:cubicBezTo>
                    <a:lnTo>
                      <a:pt x="16442" y="161"/>
                    </a:lnTo>
                    <a:cubicBezTo>
                      <a:pt x="16392" y="186"/>
                      <a:pt x="16366" y="186"/>
                      <a:pt x="16316" y="186"/>
                    </a:cubicBezTo>
                    <a:cubicBezTo>
                      <a:pt x="16241" y="186"/>
                      <a:pt x="16191" y="186"/>
                      <a:pt x="16116" y="211"/>
                    </a:cubicBezTo>
                    <a:cubicBezTo>
                      <a:pt x="15564" y="261"/>
                      <a:pt x="14963" y="311"/>
                      <a:pt x="14361" y="386"/>
                    </a:cubicBezTo>
                    <a:cubicBezTo>
                      <a:pt x="13158" y="487"/>
                      <a:pt x="11980" y="637"/>
                      <a:pt x="11078" y="712"/>
                    </a:cubicBezTo>
                    <a:cubicBezTo>
                      <a:pt x="10176" y="762"/>
                      <a:pt x="9574" y="787"/>
                      <a:pt x="9574" y="787"/>
                    </a:cubicBezTo>
                    <a:cubicBezTo>
                      <a:pt x="9574" y="787"/>
                      <a:pt x="8998" y="837"/>
                      <a:pt x="8096" y="913"/>
                    </a:cubicBezTo>
                    <a:cubicBezTo>
                      <a:pt x="7645" y="963"/>
                      <a:pt x="7118" y="988"/>
                      <a:pt x="6567" y="1038"/>
                    </a:cubicBezTo>
                    <a:cubicBezTo>
                      <a:pt x="6266" y="1063"/>
                      <a:pt x="5990" y="1088"/>
                      <a:pt x="5690" y="1113"/>
                    </a:cubicBezTo>
                    <a:cubicBezTo>
                      <a:pt x="5389" y="1138"/>
                      <a:pt x="5088" y="1163"/>
                      <a:pt x="4787" y="1163"/>
                    </a:cubicBezTo>
                    <a:cubicBezTo>
                      <a:pt x="3610" y="1238"/>
                      <a:pt x="2407" y="1314"/>
                      <a:pt x="1504" y="1389"/>
                    </a:cubicBezTo>
                    <a:cubicBezTo>
                      <a:pt x="602" y="1464"/>
                      <a:pt x="0" y="1514"/>
                      <a:pt x="0" y="1564"/>
                    </a:cubicBezTo>
                    <a:cubicBezTo>
                      <a:pt x="0" y="1589"/>
                      <a:pt x="602" y="1589"/>
                      <a:pt x="1504" y="1589"/>
                    </a:cubicBezTo>
                    <a:cubicBezTo>
                      <a:pt x="2407" y="1564"/>
                      <a:pt x="3610" y="1539"/>
                      <a:pt x="4813" y="1514"/>
                    </a:cubicBezTo>
                    <a:cubicBezTo>
                      <a:pt x="5113" y="1514"/>
                      <a:pt x="5414" y="1489"/>
                      <a:pt x="5715" y="1489"/>
                    </a:cubicBezTo>
                    <a:cubicBezTo>
                      <a:pt x="6016" y="1464"/>
                      <a:pt x="6291" y="1464"/>
                      <a:pt x="6592" y="1439"/>
                    </a:cubicBezTo>
                    <a:cubicBezTo>
                      <a:pt x="7143" y="1414"/>
                      <a:pt x="7670" y="1389"/>
                      <a:pt x="8121" y="1364"/>
                    </a:cubicBezTo>
                    <a:cubicBezTo>
                      <a:pt x="9023" y="1314"/>
                      <a:pt x="9625" y="1263"/>
                      <a:pt x="9625" y="1263"/>
                    </a:cubicBezTo>
                    <a:cubicBezTo>
                      <a:pt x="9625" y="1263"/>
                      <a:pt x="10226" y="1238"/>
                      <a:pt x="11128" y="1163"/>
                    </a:cubicBezTo>
                    <a:cubicBezTo>
                      <a:pt x="12031" y="1063"/>
                      <a:pt x="13209" y="888"/>
                      <a:pt x="14387" y="712"/>
                    </a:cubicBezTo>
                    <a:cubicBezTo>
                      <a:pt x="14988" y="637"/>
                      <a:pt x="15590" y="537"/>
                      <a:pt x="16141" y="461"/>
                    </a:cubicBezTo>
                    <a:cubicBezTo>
                      <a:pt x="16216" y="461"/>
                      <a:pt x="16291" y="461"/>
                      <a:pt x="16341" y="436"/>
                    </a:cubicBezTo>
                    <a:lnTo>
                      <a:pt x="16442" y="436"/>
                    </a:lnTo>
                    <a:lnTo>
                      <a:pt x="16542" y="411"/>
                    </a:lnTo>
                    <a:cubicBezTo>
                      <a:pt x="16667" y="411"/>
                      <a:pt x="16818" y="411"/>
                      <a:pt x="16943" y="386"/>
                    </a:cubicBezTo>
                    <a:cubicBezTo>
                      <a:pt x="17194" y="386"/>
                      <a:pt x="17444" y="361"/>
                      <a:pt x="17670" y="336"/>
                    </a:cubicBezTo>
                    <a:cubicBezTo>
                      <a:pt x="18121" y="311"/>
                      <a:pt x="18497" y="236"/>
                      <a:pt x="18747" y="161"/>
                    </a:cubicBezTo>
                    <a:cubicBezTo>
                      <a:pt x="18998" y="86"/>
                      <a:pt x="19148" y="10"/>
                      <a:pt x="19123" y="10"/>
                    </a:cubicBezTo>
                    <a:cubicBezTo>
                      <a:pt x="19123" y="4"/>
                      <a:pt x="19113" y="1"/>
                      <a:pt x="190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232;p53">
                <a:extLst>
                  <a:ext uri="{FF2B5EF4-FFF2-40B4-BE49-F238E27FC236}">
                    <a16:creationId xmlns:a16="http://schemas.microsoft.com/office/drawing/2014/main" id="{72A54AC4-1E1E-4E0A-A401-E96F2D213189}"/>
                  </a:ext>
                </a:extLst>
              </p:cNvPr>
              <p:cNvSpPr/>
              <p:nvPr/>
            </p:nvSpPr>
            <p:spPr>
              <a:xfrm>
                <a:off x="3572200" y="4035975"/>
                <a:ext cx="358425" cy="20475"/>
              </a:xfrm>
              <a:custGeom>
                <a:avLst/>
                <a:gdLst/>
                <a:ahLst/>
                <a:cxnLst/>
                <a:rect l="l" t="t" r="r" b="b"/>
                <a:pathLst>
                  <a:path w="14337" h="819" extrusionOk="0">
                    <a:moveTo>
                      <a:pt x="13918" y="0"/>
                    </a:moveTo>
                    <a:cubicBezTo>
                      <a:pt x="13731" y="0"/>
                      <a:pt x="13489" y="6"/>
                      <a:pt x="13209" y="17"/>
                    </a:cubicBezTo>
                    <a:cubicBezTo>
                      <a:pt x="12532" y="42"/>
                      <a:pt x="11630" y="67"/>
                      <a:pt x="10753" y="117"/>
                    </a:cubicBezTo>
                    <a:cubicBezTo>
                      <a:pt x="8948" y="142"/>
                      <a:pt x="7169" y="192"/>
                      <a:pt x="7169" y="192"/>
                    </a:cubicBezTo>
                    <a:cubicBezTo>
                      <a:pt x="7169" y="192"/>
                      <a:pt x="5364" y="317"/>
                      <a:pt x="3585" y="418"/>
                    </a:cubicBezTo>
                    <a:cubicBezTo>
                      <a:pt x="2682" y="493"/>
                      <a:pt x="1780" y="568"/>
                      <a:pt x="1103" y="618"/>
                    </a:cubicBezTo>
                    <a:cubicBezTo>
                      <a:pt x="427" y="693"/>
                      <a:pt x="1" y="743"/>
                      <a:pt x="1" y="769"/>
                    </a:cubicBezTo>
                    <a:cubicBezTo>
                      <a:pt x="1" y="794"/>
                      <a:pt x="452" y="819"/>
                      <a:pt x="1129" y="819"/>
                    </a:cubicBezTo>
                    <a:cubicBezTo>
                      <a:pt x="1780" y="794"/>
                      <a:pt x="2682" y="794"/>
                      <a:pt x="3585" y="769"/>
                    </a:cubicBezTo>
                    <a:cubicBezTo>
                      <a:pt x="5389" y="718"/>
                      <a:pt x="7169" y="668"/>
                      <a:pt x="7169" y="668"/>
                    </a:cubicBezTo>
                    <a:cubicBezTo>
                      <a:pt x="7169" y="668"/>
                      <a:pt x="8973" y="568"/>
                      <a:pt x="10753" y="443"/>
                    </a:cubicBezTo>
                    <a:cubicBezTo>
                      <a:pt x="11655" y="368"/>
                      <a:pt x="12557" y="292"/>
                      <a:pt x="13209" y="217"/>
                    </a:cubicBezTo>
                    <a:cubicBezTo>
                      <a:pt x="13885" y="142"/>
                      <a:pt x="14337" y="67"/>
                      <a:pt x="14337" y="42"/>
                    </a:cubicBezTo>
                    <a:cubicBezTo>
                      <a:pt x="14337" y="12"/>
                      <a:pt x="14182" y="0"/>
                      <a:pt x="139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233;p53">
                <a:extLst>
                  <a:ext uri="{FF2B5EF4-FFF2-40B4-BE49-F238E27FC236}">
                    <a16:creationId xmlns:a16="http://schemas.microsoft.com/office/drawing/2014/main" id="{01BB4EFC-A86D-49B5-859A-D5A3C3F4FEE5}"/>
                  </a:ext>
                </a:extLst>
              </p:cNvPr>
              <p:cNvSpPr/>
              <p:nvPr/>
            </p:nvSpPr>
            <p:spPr>
              <a:xfrm>
                <a:off x="3531475" y="4169200"/>
                <a:ext cx="253150" cy="13825"/>
              </a:xfrm>
              <a:custGeom>
                <a:avLst/>
                <a:gdLst/>
                <a:ahLst/>
                <a:cxnLst/>
                <a:rect l="l" t="t" r="r" b="b"/>
                <a:pathLst>
                  <a:path w="10126" h="553" extrusionOk="0">
                    <a:moveTo>
                      <a:pt x="9349" y="1"/>
                    </a:moveTo>
                    <a:cubicBezTo>
                      <a:pt x="8873" y="26"/>
                      <a:pt x="8246" y="51"/>
                      <a:pt x="7595" y="76"/>
                    </a:cubicBezTo>
                    <a:cubicBezTo>
                      <a:pt x="6341" y="101"/>
                      <a:pt x="5063" y="126"/>
                      <a:pt x="5063" y="126"/>
                    </a:cubicBezTo>
                    <a:cubicBezTo>
                      <a:pt x="5063" y="126"/>
                      <a:pt x="3810" y="201"/>
                      <a:pt x="2532" y="277"/>
                    </a:cubicBezTo>
                    <a:cubicBezTo>
                      <a:pt x="1905" y="327"/>
                      <a:pt x="1279" y="377"/>
                      <a:pt x="803" y="427"/>
                    </a:cubicBezTo>
                    <a:cubicBezTo>
                      <a:pt x="326" y="477"/>
                      <a:pt x="1" y="502"/>
                      <a:pt x="1" y="527"/>
                    </a:cubicBezTo>
                    <a:cubicBezTo>
                      <a:pt x="1" y="552"/>
                      <a:pt x="326" y="552"/>
                      <a:pt x="803" y="552"/>
                    </a:cubicBezTo>
                    <a:cubicBezTo>
                      <a:pt x="1279" y="552"/>
                      <a:pt x="1905" y="552"/>
                      <a:pt x="2557" y="527"/>
                    </a:cubicBezTo>
                    <a:cubicBezTo>
                      <a:pt x="3810" y="502"/>
                      <a:pt x="5088" y="477"/>
                      <a:pt x="5088" y="477"/>
                    </a:cubicBezTo>
                    <a:cubicBezTo>
                      <a:pt x="5088" y="477"/>
                      <a:pt x="6341" y="402"/>
                      <a:pt x="7620" y="302"/>
                    </a:cubicBezTo>
                    <a:cubicBezTo>
                      <a:pt x="8246" y="252"/>
                      <a:pt x="8873" y="176"/>
                      <a:pt x="9349" y="126"/>
                    </a:cubicBezTo>
                    <a:cubicBezTo>
                      <a:pt x="9825" y="76"/>
                      <a:pt x="10126" y="26"/>
                      <a:pt x="1012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234;p53">
                <a:extLst>
                  <a:ext uri="{FF2B5EF4-FFF2-40B4-BE49-F238E27FC236}">
                    <a16:creationId xmlns:a16="http://schemas.microsoft.com/office/drawing/2014/main" id="{4AF6D4F6-AD42-4621-8853-5399BB54AA91}"/>
                  </a:ext>
                </a:extLst>
              </p:cNvPr>
              <p:cNvSpPr/>
              <p:nvPr/>
            </p:nvSpPr>
            <p:spPr>
              <a:xfrm>
                <a:off x="2828475" y="3965075"/>
                <a:ext cx="96500" cy="271075"/>
              </a:xfrm>
              <a:custGeom>
                <a:avLst/>
                <a:gdLst/>
                <a:ahLst/>
                <a:cxnLst/>
                <a:rect l="l" t="t" r="r" b="b"/>
                <a:pathLst>
                  <a:path w="3860" h="10843" extrusionOk="0">
                    <a:moveTo>
                      <a:pt x="3490" y="0"/>
                    </a:moveTo>
                    <a:cubicBezTo>
                      <a:pt x="3324" y="0"/>
                      <a:pt x="2958" y="71"/>
                      <a:pt x="2506" y="296"/>
                    </a:cubicBezTo>
                    <a:cubicBezTo>
                      <a:pt x="1905" y="597"/>
                      <a:pt x="1228" y="1249"/>
                      <a:pt x="827" y="2051"/>
                    </a:cubicBezTo>
                    <a:cubicBezTo>
                      <a:pt x="376" y="2828"/>
                      <a:pt x="151" y="3705"/>
                      <a:pt x="75" y="4356"/>
                    </a:cubicBezTo>
                    <a:cubicBezTo>
                      <a:pt x="25" y="4682"/>
                      <a:pt x="0" y="4958"/>
                      <a:pt x="0" y="5158"/>
                    </a:cubicBezTo>
                    <a:cubicBezTo>
                      <a:pt x="0" y="5359"/>
                      <a:pt x="0" y="5459"/>
                      <a:pt x="0" y="5459"/>
                    </a:cubicBezTo>
                    <a:cubicBezTo>
                      <a:pt x="0" y="5459"/>
                      <a:pt x="0" y="5584"/>
                      <a:pt x="25" y="5760"/>
                    </a:cubicBezTo>
                    <a:cubicBezTo>
                      <a:pt x="25" y="5860"/>
                      <a:pt x="50" y="5985"/>
                      <a:pt x="75" y="6111"/>
                    </a:cubicBezTo>
                    <a:cubicBezTo>
                      <a:pt x="75" y="6261"/>
                      <a:pt x="100" y="6412"/>
                      <a:pt x="151" y="6562"/>
                    </a:cubicBezTo>
                    <a:cubicBezTo>
                      <a:pt x="276" y="7214"/>
                      <a:pt x="552" y="8091"/>
                      <a:pt x="1028" y="8843"/>
                    </a:cubicBezTo>
                    <a:cubicBezTo>
                      <a:pt x="1479" y="9620"/>
                      <a:pt x="2156" y="10246"/>
                      <a:pt x="2782" y="10547"/>
                    </a:cubicBezTo>
                    <a:cubicBezTo>
                      <a:pt x="3233" y="10772"/>
                      <a:pt x="3600" y="10843"/>
                      <a:pt x="3755" y="10843"/>
                    </a:cubicBezTo>
                    <a:cubicBezTo>
                      <a:pt x="3807" y="10843"/>
                      <a:pt x="3835" y="10835"/>
                      <a:pt x="3835" y="10823"/>
                    </a:cubicBezTo>
                    <a:cubicBezTo>
                      <a:pt x="3860" y="10747"/>
                      <a:pt x="3459" y="10597"/>
                      <a:pt x="2958" y="10246"/>
                    </a:cubicBezTo>
                    <a:cubicBezTo>
                      <a:pt x="2456" y="9895"/>
                      <a:pt x="1930" y="9269"/>
                      <a:pt x="1579" y="8542"/>
                    </a:cubicBezTo>
                    <a:cubicBezTo>
                      <a:pt x="1228" y="7815"/>
                      <a:pt x="1053" y="7013"/>
                      <a:pt x="978" y="6437"/>
                    </a:cubicBezTo>
                    <a:cubicBezTo>
                      <a:pt x="953" y="6286"/>
                      <a:pt x="953" y="6136"/>
                      <a:pt x="953" y="6036"/>
                    </a:cubicBezTo>
                    <a:cubicBezTo>
                      <a:pt x="927" y="5910"/>
                      <a:pt x="927" y="5810"/>
                      <a:pt x="927" y="5710"/>
                    </a:cubicBezTo>
                    <a:cubicBezTo>
                      <a:pt x="927" y="5534"/>
                      <a:pt x="927" y="5434"/>
                      <a:pt x="927" y="5434"/>
                    </a:cubicBezTo>
                    <a:cubicBezTo>
                      <a:pt x="927" y="5434"/>
                      <a:pt x="902" y="5334"/>
                      <a:pt x="902" y="5158"/>
                    </a:cubicBezTo>
                    <a:cubicBezTo>
                      <a:pt x="902" y="4983"/>
                      <a:pt x="902" y="4732"/>
                      <a:pt x="927" y="4432"/>
                    </a:cubicBezTo>
                    <a:cubicBezTo>
                      <a:pt x="953" y="3855"/>
                      <a:pt x="1078" y="3053"/>
                      <a:pt x="1404" y="2326"/>
                    </a:cubicBezTo>
                    <a:cubicBezTo>
                      <a:pt x="1704" y="1600"/>
                      <a:pt x="2231" y="948"/>
                      <a:pt x="2707" y="597"/>
                    </a:cubicBezTo>
                    <a:cubicBezTo>
                      <a:pt x="3183" y="221"/>
                      <a:pt x="3609" y="96"/>
                      <a:pt x="3584" y="21"/>
                    </a:cubicBezTo>
                    <a:cubicBezTo>
                      <a:pt x="3578" y="8"/>
                      <a:pt x="3545" y="0"/>
                      <a:pt x="34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235;p53">
                <a:extLst>
                  <a:ext uri="{FF2B5EF4-FFF2-40B4-BE49-F238E27FC236}">
                    <a16:creationId xmlns:a16="http://schemas.microsoft.com/office/drawing/2014/main" id="{58F8FFA5-E1CB-49BB-B197-FE1135AAA16B}"/>
                  </a:ext>
                </a:extLst>
              </p:cNvPr>
              <p:cNvSpPr/>
              <p:nvPr/>
            </p:nvSpPr>
            <p:spPr>
              <a:xfrm>
                <a:off x="4157425" y="3725600"/>
                <a:ext cx="30100" cy="2525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101" extrusionOk="0">
                    <a:moveTo>
                      <a:pt x="1028" y="1"/>
                    </a:moveTo>
                    <a:cubicBezTo>
                      <a:pt x="677" y="26"/>
                      <a:pt x="351" y="51"/>
                      <a:pt x="0" y="76"/>
                    </a:cubicBezTo>
                    <a:lnTo>
                      <a:pt x="1203" y="101"/>
                    </a:lnTo>
                    <a:cubicBezTo>
                      <a:pt x="1128" y="76"/>
                      <a:pt x="1078" y="26"/>
                      <a:pt x="1028" y="1"/>
                    </a:cubicBezTo>
                    <a:close/>
                  </a:path>
                </a:pathLst>
              </a:custGeom>
              <a:solidFill>
                <a:srgbClr val="00C0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236;p53">
                <a:extLst>
                  <a:ext uri="{FF2B5EF4-FFF2-40B4-BE49-F238E27FC236}">
                    <a16:creationId xmlns:a16="http://schemas.microsoft.com/office/drawing/2014/main" id="{3B331CF0-F9A5-4C95-A664-12072BE7E02F}"/>
                  </a:ext>
                </a:extLst>
              </p:cNvPr>
              <p:cNvSpPr/>
              <p:nvPr/>
            </p:nvSpPr>
            <p:spPr>
              <a:xfrm>
                <a:off x="2863550" y="3671100"/>
                <a:ext cx="1458675" cy="332100"/>
              </a:xfrm>
              <a:custGeom>
                <a:avLst/>
                <a:gdLst/>
                <a:ahLst/>
                <a:cxnLst/>
                <a:rect l="l" t="t" r="r" b="b"/>
                <a:pathLst>
                  <a:path w="58347" h="13284" extrusionOk="0">
                    <a:moveTo>
                      <a:pt x="28021" y="0"/>
                    </a:moveTo>
                    <a:lnTo>
                      <a:pt x="828" y="201"/>
                    </a:lnTo>
                    <a:cubicBezTo>
                      <a:pt x="4888" y="5338"/>
                      <a:pt x="1" y="10902"/>
                      <a:pt x="1" y="10902"/>
                    </a:cubicBezTo>
                    <a:lnTo>
                      <a:pt x="28046" y="13283"/>
                    </a:lnTo>
                    <a:lnTo>
                      <a:pt x="53134" y="10852"/>
                    </a:lnTo>
                    <a:cubicBezTo>
                      <a:pt x="58347" y="5414"/>
                      <a:pt x="53836" y="501"/>
                      <a:pt x="53836" y="501"/>
                    </a:cubicBezTo>
                    <a:lnTo>
                      <a:pt x="28021" y="0"/>
                    </a:lnTo>
                    <a:close/>
                  </a:path>
                </a:pathLst>
              </a:custGeom>
              <a:solidFill>
                <a:srgbClr val="FF2E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237;p53">
                <a:extLst>
                  <a:ext uri="{FF2B5EF4-FFF2-40B4-BE49-F238E27FC236}">
                    <a16:creationId xmlns:a16="http://schemas.microsoft.com/office/drawing/2014/main" id="{925FC71A-2B5E-4EF1-995A-B2A9F1D47918}"/>
                  </a:ext>
                </a:extLst>
              </p:cNvPr>
              <p:cNvSpPr/>
              <p:nvPr/>
            </p:nvSpPr>
            <p:spPr>
              <a:xfrm>
                <a:off x="2863550" y="3681125"/>
                <a:ext cx="776975" cy="320200"/>
              </a:xfrm>
              <a:custGeom>
                <a:avLst/>
                <a:gdLst/>
                <a:ahLst/>
                <a:cxnLst/>
                <a:rect l="l" t="t" r="r" b="b"/>
                <a:pathLst>
                  <a:path w="31079" h="12808" extrusionOk="0">
                    <a:moveTo>
                      <a:pt x="953" y="0"/>
                    </a:moveTo>
                    <a:lnTo>
                      <a:pt x="953" y="0"/>
                    </a:lnTo>
                    <a:cubicBezTo>
                      <a:pt x="4763" y="5063"/>
                      <a:pt x="1" y="10501"/>
                      <a:pt x="1" y="10501"/>
                    </a:cubicBezTo>
                    <a:lnTo>
                      <a:pt x="27144" y="12807"/>
                    </a:lnTo>
                    <a:cubicBezTo>
                      <a:pt x="28522" y="12281"/>
                      <a:pt x="31079" y="10727"/>
                      <a:pt x="30878" y="6541"/>
                    </a:cubicBezTo>
                    <a:cubicBezTo>
                      <a:pt x="30614" y="1092"/>
                      <a:pt x="26993" y="977"/>
                      <a:pt x="26688" y="977"/>
                    </a:cubicBezTo>
                    <a:cubicBezTo>
                      <a:pt x="26674" y="977"/>
                      <a:pt x="26667" y="977"/>
                      <a:pt x="26667" y="977"/>
                    </a:cubicBezTo>
                    <a:lnTo>
                      <a:pt x="9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238;p53">
                <a:extLst>
                  <a:ext uri="{FF2B5EF4-FFF2-40B4-BE49-F238E27FC236}">
                    <a16:creationId xmlns:a16="http://schemas.microsoft.com/office/drawing/2014/main" id="{09F5E661-0464-4571-AEAA-F3E6803F4BB9}"/>
                  </a:ext>
                </a:extLst>
              </p:cNvPr>
              <p:cNvSpPr/>
              <p:nvPr/>
            </p:nvSpPr>
            <p:spPr>
              <a:xfrm>
                <a:off x="2882350" y="3693025"/>
                <a:ext cx="752525" cy="278875"/>
              </a:xfrm>
              <a:custGeom>
                <a:avLst/>
                <a:gdLst/>
                <a:ahLst/>
                <a:cxnLst/>
                <a:rect l="l" t="t" r="r" b="b"/>
                <a:pathLst>
                  <a:path w="30101" h="11155" extrusionOk="0">
                    <a:moveTo>
                      <a:pt x="552" y="0"/>
                    </a:moveTo>
                    <a:lnTo>
                      <a:pt x="552" y="0"/>
                    </a:lnTo>
                    <a:cubicBezTo>
                      <a:pt x="2833" y="3584"/>
                      <a:pt x="1128" y="7243"/>
                      <a:pt x="1" y="8973"/>
                    </a:cubicBezTo>
                    <a:lnTo>
                      <a:pt x="25514" y="11153"/>
                    </a:lnTo>
                    <a:cubicBezTo>
                      <a:pt x="25514" y="11153"/>
                      <a:pt x="25530" y="11154"/>
                      <a:pt x="25560" y="11154"/>
                    </a:cubicBezTo>
                    <a:cubicBezTo>
                      <a:pt x="25936" y="11154"/>
                      <a:pt x="28529" y="11003"/>
                      <a:pt x="29249" y="6893"/>
                    </a:cubicBezTo>
                    <a:cubicBezTo>
                      <a:pt x="30101" y="2030"/>
                      <a:pt x="26216" y="1379"/>
                      <a:pt x="26216" y="1379"/>
                    </a:cubicBezTo>
                    <a:lnTo>
                      <a:pt x="5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239;p53">
                <a:extLst>
                  <a:ext uri="{FF2B5EF4-FFF2-40B4-BE49-F238E27FC236}">
                    <a16:creationId xmlns:a16="http://schemas.microsoft.com/office/drawing/2014/main" id="{575D33E8-4C99-4F6F-A163-34177115438F}"/>
                  </a:ext>
                </a:extLst>
              </p:cNvPr>
              <p:cNvSpPr/>
              <p:nvPr/>
            </p:nvSpPr>
            <p:spPr>
              <a:xfrm>
                <a:off x="2971325" y="3671100"/>
                <a:ext cx="1238125" cy="36350"/>
              </a:xfrm>
              <a:custGeom>
                <a:avLst/>
                <a:gdLst/>
                <a:ahLst/>
                <a:cxnLst/>
                <a:rect l="l" t="t" r="r" b="b"/>
                <a:pathLst>
                  <a:path w="49525" h="1454" extrusionOk="0">
                    <a:moveTo>
                      <a:pt x="23710" y="0"/>
                    </a:moveTo>
                    <a:lnTo>
                      <a:pt x="0" y="175"/>
                    </a:lnTo>
                    <a:lnTo>
                      <a:pt x="24036" y="1454"/>
                    </a:lnTo>
                    <a:lnTo>
                      <a:pt x="49525" y="501"/>
                    </a:lnTo>
                    <a:lnTo>
                      <a:pt x="23710" y="0"/>
                    </a:ln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240;p53">
                <a:extLst>
                  <a:ext uri="{FF2B5EF4-FFF2-40B4-BE49-F238E27FC236}">
                    <a16:creationId xmlns:a16="http://schemas.microsoft.com/office/drawing/2014/main" id="{D0A0FAB3-886C-4486-A2B8-A4F2E20A47AB}"/>
                  </a:ext>
                </a:extLst>
              </p:cNvPr>
              <p:cNvSpPr/>
              <p:nvPr/>
            </p:nvSpPr>
            <p:spPr>
              <a:xfrm>
                <a:off x="3614800" y="3713975"/>
                <a:ext cx="653400" cy="264150"/>
              </a:xfrm>
              <a:custGeom>
                <a:avLst/>
                <a:gdLst/>
                <a:ahLst/>
                <a:cxnLst/>
                <a:rect l="l" t="t" r="r" b="b"/>
                <a:pathLst>
                  <a:path w="26136" h="10566" extrusionOk="0">
                    <a:moveTo>
                      <a:pt x="23589" y="1"/>
                    </a:moveTo>
                    <a:cubicBezTo>
                      <a:pt x="23585" y="1"/>
                      <a:pt x="23583" y="5"/>
                      <a:pt x="23585" y="14"/>
                    </a:cubicBezTo>
                    <a:cubicBezTo>
                      <a:pt x="23936" y="1669"/>
                      <a:pt x="23510" y="3674"/>
                      <a:pt x="23510" y="3674"/>
                    </a:cubicBezTo>
                    <a:lnTo>
                      <a:pt x="3810" y="4024"/>
                    </a:lnTo>
                    <a:cubicBezTo>
                      <a:pt x="3109" y="1994"/>
                      <a:pt x="502" y="817"/>
                      <a:pt x="502" y="816"/>
                    </a:cubicBezTo>
                    <a:lnTo>
                      <a:pt x="502" y="816"/>
                    </a:lnTo>
                    <a:cubicBezTo>
                      <a:pt x="4512" y="5879"/>
                      <a:pt x="1" y="10566"/>
                      <a:pt x="1" y="10566"/>
                    </a:cubicBezTo>
                    <a:lnTo>
                      <a:pt x="23034" y="8185"/>
                    </a:lnTo>
                    <a:cubicBezTo>
                      <a:pt x="26136" y="3847"/>
                      <a:pt x="23707" y="1"/>
                      <a:pt x="23589" y="1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241;p53">
                <a:extLst>
                  <a:ext uri="{FF2B5EF4-FFF2-40B4-BE49-F238E27FC236}">
                    <a16:creationId xmlns:a16="http://schemas.microsoft.com/office/drawing/2014/main" id="{9629FE76-548E-480A-8C6A-41FC1428378F}"/>
                  </a:ext>
                </a:extLst>
              </p:cNvPr>
              <p:cNvSpPr/>
              <p:nvPr/>
            </p:nvSpPr>
            <p:spPr>
              <a:xfrm>
                <a:off x="3940625" y="3882850"/>
                <a:ext cx="78350" cy="41400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656" extrusionOk="0">
                    <a:moveTo>
                      <a:pt x="1604" y="0"/>
                    </a:moveTo>
                    <a:cubicBezTo>
                      <a:pt x="832" y="0"/>
                      <a:pt x="149" y="366"/>
                      <a:pt x="76" y="803"/>
                    </a:cubicBezTo>
                    <a:cubicBezTo>
                      <a:pt x="1" y="1254"/>
                      <a:pt x="627" y="1655"/>
                      <a:pt x="1454" y="1655"/>
                    </a:cubicBezTo>
                    <a:cubicBezTo>
                      <a:pt x="2281" y="1655"/>
                      <a:pt x="3008" y="1305"/>
                      <a:pt x="3083" y="853"/>
                    </a:cubicBezTo>
                    <a:cubicBezTo>
                      <a:pt x="3133" y="377"/>
                      <a:pt x="2532" y="1"/>
                      <a:pt x="1680" y="1"/>
                    </a:cubicBezTo>
                    <a:cubicBezTo>
                      <a:pt x="1654" y="0"/>
                      <a:pt x="1629" y="0"/>
                      <a:pt x="1604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242;p53">
                <a:extLst>
                  <a:ext uri="{FF2B5EF4-FFF2-40B4-BE49-F238E27FC236}">
                    <a16:creationId xmlns:a16="http://schemas.microsoft.com/office/drawing/2014/main" id="{EF34E93E-CC81-4DA1-BECB-E5D9F37104BC}"/>
                  </a:ext>
                </a:extLst>
              </p:cNvPr>
              <p:cNvSpPr/>
              <p:nvPr/>
            </p:nvSpPr>
            <p:spPr>
              <a:xfrm>
                <a:off x="3861675" y="3892900"/>
                <a:ext cx="55800" cy="3010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1204" extrusionOk="0">
                    <a:moveTo>
                      <a:pt x="1204" y="0"/>
                    </a:moveTo>
                    <a:cubicBezTo>
                      <a:pt x="602" y="0"/>
                      <a:pt x="101" y="251"/>
                      <a:pt x="51" y="577"/>
                    </a:cubicBezTo>
                    <a:cubicBezTo>
                      <a:pt x="1" y="903"/>
                      <a:pt x="452" y="1178"/>
                      <a:pt x="1028" y="1203"/>
                    </a:cubicBezTo>
                    <a:cubicBezTo>
                      <a:pt x="1630" y="1203"/>
                      <a:pt x="2156" y="953"/>
                      <a:pt x="2181" y="627"/>
                    </a:cubicBezTo>
                    <a:cubicBezTo>
                      <a:pt x="2231" y="301"/>
                      <a:pt x="1805" y="25"/>
                      <a:pt x="1204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243;p53">
                <a:extLst>
                  <a:ext uri="{FF2B5EF4-FFF2-40B4-BE49-F238E27FC236}">
                    <a16:creationId xmlns:a16="http://schemas.microsoft.com/office/drawing/2014/main" id="{D8D2071E-4CA8-4384-9BF0-17EBB7FAB60F}"/>
                  </a:ext>
                </a:extLst>
              </p:cNvPr>
              <p:cNvSpPr/>
              <p:nvPr/>
            </p:nvSpPr>
            <p:spPr>
              <a:xfrm>
                <a:off x="2876700" y="3690500"/>
                <a:ext cx="751925" cy="278875"/>
              </a:xfrm>
              <a:custGeom>
                <a:avLst/>
                <a:gdLst/>
                <a:ahLst/>
                <a:cxnLst/>
                <a:rect l="l" t="t" r="r" b="b"/>
                <a:pathLst>
                  <a:path w="30077" h="11155" extrusionOk="0">
                    <a:moveTo>
                      <a:pt x="527" y="1"/>
                    </a:moveTo>
                    <a:cubicBezTo>
                      <a:pt x="2808" y="3585"/>
                      <a:pt x="1104" y="7244"/>
                      <a:pt x="1" y="8973"/>
                    </a:cubicBezTo>
                    <a:lnTo>
                      <a:pt x="25490" y="11154"/>
                    </a:lnTo>
                    <a:cubicBezTo>
                      <a:pt x="25490" y="11154"/>
                      <a:pt x="25506" y="11155"/>
                      <a:pt x="25535" y="11155"/>
                    </a:cubicBezTo>
                    <a:cubicBezTo>
                      <a:pt x="25912" y="11155"/>
                      <a:pt x="28504" y="11004"/>
                      <a:pt x="29224" y="6893"/>
                    </a:cubicBezTo>
                    <a:cubicBezTo>
                      <a:pt x="30076" y="2031"/>
                      <a:pt x="26192" y="1379"/>
                      <a:pt x="26192" y="1379"/>
                    </a:cubicBezTo>
                    <a:lnTo>
                      <a:pt x="52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244;p53">
                <a:extLst>
                  <a:ext uri="{FF2B5EF4-FFF2-40B4-BE49-F238E27FC236}">
                    <a16:creationId xmlns:a16="http://schemas.microsoft.com/office/drawing/2014/main" id="{BB4BA0AE-4C76-4CC8-8780-12B1AD28605C}"/>
                  </a:ext>
                </a:extLst>
              </p:cNvPr>
              <p:cNvSpPr/>
              <p:nvPr/>
            </p:nvSpPr>
            <p:spPr>
              <a:xfrm>
                <a:off x="2896125" y="3693025"/>
                <a:ext cx="738750" cy="270700"/>
              </a:xfrm>
              <a:custGeom>
                <a:avLst/>
                <a:gdLst/>
                <a:ahLst/>
                <a:cxnLst/>
                <a:rect l="l" t="t" r="r" b="b"/>
                <a:pathLst>
                  <a:path w="29550" h="10828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52" y="426"/>
                      <a:pt x="477" y="852"/>
                      <a:pt x="627" y="1253"/>
                    </a:cubicBezTo>
                    <a:lnTo>
                      <a:pt x="24337" y="2532"/>
                    </a:lnTo>
                    <a:cubicBezTo>
                      <a:pt x="24337" y="2532"/>
                      <a:pt x="28247" y="3183"/>
                      <a:pt x="27369" y="8045"/>
                    </a:cubicBezTo>
                    <a:cubicBezTo>
                      <a:pt x="27169" y="9324"/>
                      <a:pt x="26743" y="10201"/>
                      <a:pt x="26292" y="10827"/>
                    </a:cubicBezTo>
                    <a:cubicBezTo>
                      <a:pt x="27194" y="10376"/>
                      <a:pt x="28272" y="9324"/>
                      <a:pt x="28698" y="6893"/>
                    </a:cubicBezTo>
                    <a:cubicBezTo>
                      <a:pt x="29550" y="2030"/>
                      <a:pt x="25665" y="1379"/>
                      <a:pt x="25665" y="1379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245;p53">
                <a:extLst>
                  <a:ext uri="{FF2B5EF4-FFF2-40B4-BE49-F238E27FC236}">
                    <a16:creationId xmlns:a16="http://schemas.microsoft.com/office/drawing/2014/main" id="{FD19BB70-6767-4D21-823B-3384C0BFE0C5}"/>
                  </a:ext>
                </a:extLst>
              </p:cNvPr>
              <p:cNvSpPr/>
              <p:nvPr/>
            </p:nvSpPr>
            <p:spPr>
              <a:xfrm>
                <a:off x="2913050" y="3801425"/>
                <a:ext cx="95575" cy="27575"/>
              </a:xfrm>
              <a:custGeom>
                <a:avLst/>
                <a:gdLst/>
                <a:ahLst/>
                <a:cxnLst/>
                <a:rect l="l" t="t" r="r" b="b"/>
                <a:pathLst>
                  <a:path w="3823" h="1103" extrusionOk="0">
                    <a:moveTo>
                      <a:pt x="176" y="0"/>
                    </a:moveTo>
                    <a:cubicBezTo>
                      <a:pt x="151" y="376"/>
                      <a:pt x="76" y="752"/>
                      <a:pt x="1" y="1103"/>
                    </a:cubicBezTo>
                    <a:cubicBezTo>
                      <a:pt x="1184" y="1018"/>
                      <a:pt x="2848" y="916"/>
                      <a:pt x="3491" y="916"/>
                    </a:cubicBezTo>
                    <a:cubicBezTo>
                      <a:pt x="3611" y="916"/>
                      <a:pt x="3696" y="920"/>
                      <a:pt x="3735" y="927"/>
                    </a:cubicBezTo>
                    <a:cubicBezTo>
                      <a:pt x="3746" y="929"/>
                      <a:pt x="3753" y="930"/>
                      <a:pt x="3755" y="930"/>
                    </a:cubicBezTo>
                    <a:cubicBezTo>
                      <a:pt x="3822" y="930"/>
                      <a:pt x="1548" y="361"/>
                      <a:pt x="17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246;p53">
                <a:extLst>
                  <a:ext uri="{FF2B5EF4-FFF2-40B4-BE49-F238E27FC236}">
                    <a16:creationId xmlns:a16="http://schemas.microsoft.com/office/drawing/2014/main" id="{F8B7ECD5-D579-4C5A-9B20-1E3C48413158}"/>
                  </a:ext>
                </a:extLst>
              </p:cNvPr>
              <p:cNvSpPr/>
              <p:nvPr/>
            </p:nvSpPr>
            <p:spPr>
              <a:xfrm>
                <a:off x="2916175" y="3758175"/>
                <a:ext cx="502550" cy="63325"/>
              </a:xfrm>
              <a:custGeom>
                <a:avLst/>
                <a:gdLst/>
                <a:ahLst/>
                <a:cxnLst/>
                <a:rect l="l" t="t" r="r" b="b"/>
                <a:pathLst>
                  <a:path w="20102" h="2533" extrusionOk="0">
                    <a:moveTo>
                      <a:pt x="1" y="1"/>
                    </a:moveTo>
                    <a:cubicBezTo>
                      <a:pt x="76" y="527"/>
                      <a:pt x="76" y="1028"/>
                      <a:pt x="51" y="1530"/>
                    </a:cubicBezTo>
                    <a:lnTo>
                      <a:pt x="20101" y="253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247;p53">
                <a:extLst>
                  <a:ext uri="{FF2B5EF4-FFF2-40B4-BE49-F238E27FC236}">
                    <a16:creationId xmlns:a16="http://schemas.microsoft.com/office/drawing/2014/main" id="{685C84A1-02CB-4478-A55D-5FD81704F45B}"/>
                  </a:ext>
                </a:extLst>
              </p:cNvPr>
              <p:cNvSpPr/>
              <p:nvPr/>
            </p:nvSpPr>
            <p:spPr>
              <a:xfrm>
                <a:off x="2888625" y="3860325"/>
                <a:ext cx="625950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38" h="2808" extrusionOk="0">
                    <a:moveTo>
                      <a:pt x="602" y="0"/>
                    </a:moveTo>
                    <a:cubicBezTo>
                      <a:pt x="426" y="501"/>
                      <a:pt x="226" y="952"/>
                      <a:pt x="0" y="1353"/>
                    </a:cubicBezTo>
                    <a:lnTo>
                      <a:pt x="25038" y="2807"/>
                    </a:lnTo>
                    <a:lnTo>
                      <a:pt x="60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248;p53">
                <a:extLst>
                  <a:ext uri="{FF2B5EF4-FFF2-40B4-BE49-F238E27FC236}">
                    <a16:creationId xmlns:a16="http://schemas.microsoft.com/office/drawing/2014/main" id="{A215E904-98BF-427F-8420-D6497F42AC80}"/>
                  </a:ext>
                </a:extLst>
              </p:cNvPr>
              <p:cNvSpPr/>
              <p:nvPr/>
            </p:nvSpPr>
            <p:spPr>
              <a:xfrm>
                <a:off x="2907425" y="3725600"/>
                <a:ext cx="339000" cy="45775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1831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50" y="427"/>
                      <a:pt x="251" y="828"/>
                      <a:pt x="326" y="1254"/>
                    </a:cubicBezTo>
                    <a:lnTo>
                      <a:pt x="13559" y="183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249;p53">
                <a:extLst>
                  <a:ext uri="{FF2B5EF4-FFF2-40B4-BE49-F238E27FC236}">
                    <a16:creationId xmlns:a16="http://schemas.microsoft.com/office/drawing/2014/main" id="{74574F1A-9BEE-47B3-A78E-64531B10AC1D}"/>
                  </a:ext>
                </a:extLst>
              </p:cNvPr>
              <p:cNvSpPr/>
              <p:nvPr/>
            </p:nvSpPr>
            <p:spPr>
              <a:xfrm>
                <a:off x="3557800" y="3705675"/>
                <a:ext cx="97775" cy="288000"/>
              </a:xfrm>
              <a:custGeom>
                <a:avLst/>
                <a:gdLst/>
                <a:ahLst/>
                <a:cxnLst/>
                <a:rect l="l" t="t" r="r" b="b"/>
                <a:pathLst>
                  <a:path w="3911" h="11520" extrusionOk="0">
                    <a:moveTo>
                      <a:pt x="452" y="1"/>
                    </a:moveTo>
                    <a:cubicBezTo>
                      <a:pt x="403" y="1"/>
                      <a:pt x="376" y="8"/>
                      <a:pt x="376" y="21"/>
                    </a:cubicBezTo>
                    <a:cubicBezTo>
                      <a:pt x="351" y="96"/>
                      <a:pt x="752" y="246"/>
                      <a:pt x="1228" y="647"/>
                    </a:cubicBezTo>
                    <a:cubicBezTo>
                      <a:pt x="1730" y="1023"/>
                      <a:pt x="2231" y="1700"/>
                      <a:pt x="2532" y="2502"/>
                    </a:cubicBezTo>
                    <a:cubicBezTo>
                      <a:pt x="2832" y="3279"/>
                      <a:pt x="2958" y="4106"/>
                      <a:pt x="2983" y="4757"/>
                    </a:cubicBezTo>
                    <a:cubicBezTo>
                      <a:pt x="3008" y="5058"/>
                      <a:pt x="3008" y="5334"/>
                      <a:pt x="3008" y="5509"/>
                    </a:cubicBezTo>
                    <a:cubicBezTo>
                      <a:pt x="2983" y="5685"/>
                      <a:pt x="2983" y="5810"/>
                      <a:pt x="2983" y="5810"/>
                    </a:cubicBezTo>
                    <a:cubicBezTo>
                      <a:pt x="2983" y="5810"/>
                      <a:pt x="2983" y="5910"/>
                      <a:pt x="2983" y="6086"/>
                    </a:cubicBezTo>
                    <a:cubicBezTo>
                      <a:pt x="2983" y="6186"/>
                      <a:pt x="2958" y="6286"/>
                      <a:pt x="2958" y="6437"/>
                    </a:cubicBezTo>
                    <a:cubicBezTo>
                      <a:pt x="2933" y="6562"/>
                      <a:pt x="2933" y="6712"/>
                      <a:pt x="2908" y="6863"/>
                    </a:cubicBezTo>
                    <a:cubicBezTo>
                      <a:pt x="2832" y="7489"/>
                      <a:pt x="2657" y="8341"/>
                      <a:pt x="2281" y="9093"/>
                    </a:cubicBezTo>
                    <a:cubicBezTo>
                      <a:pt x="1930" y="9870"/>
                      <a:pt x="1404" y="10522"/>
                      <a:pt x="902" y="10898"/>
                    </a:cubicBezTo>
                    <a:cubicBezTo>
                      <a:pt x="401" y="11274"/>
                      <a:pt x="0" y="11424"/>
                      <a:pt x="25" y="11499"/>
                    </a:cubicBezTo>
                    <a:cubicBezTo>
                      <a:pt x="25" y="11512"/>
                      <a:pt x="53" y="11520"/>
                      <a:pt x="105" y="11520"/>
                    </a:cubicBezTo>
                    <a:cubicBezTo>
                      <a:pt x="260" y="11520"/>
                      <a:pt x="627" y="11449"/>
                      <a:pt x="1078" y="11224"/>
                    </a:cubicBezTo>
                    <a:cubicBezTo>
                      <a:pt x="1705" y="10898"/>
                      <a:pt x="2381" y="10246"/>
                      <a:pt x="2857" y="9419"/>
                    </a:cubicBezTo>
                    <a:cubicBezTo>
                      <a:pt x="3334" y="8617"/>
                      <a:pt x="3609" y="7690"/>
                      <a:pt x="3760" y="7013"/>
                    </a:cubicBezTo>
                    <a:cubicBezTo>
                      <a:pt x="3785" y="6838"/>
                      <a:pt x="3810" y="6662"/>
                      <a:pt x="3835" y="6537"/>
                    </a:cubicBezTo>
                    <a:cubicBezTo>
                      <a:pt x="3860" y="6387"/>
                      <a:pt x="3860" y="6261"/>
                      <a:pt x="3885" y="6161"/>
                    </a:cubicBezTo>
                    <a:cubicBezTo>
                      <a:pt x="3885" y="5960"/>
                      <a:pt x="3910" y="5835"/>
                      <a:pt x="3910" y="5835"/>
                    </a:cubicBezTo>
                    <a:cubicBezTo>
                      <a:pt x="3910" y="5835"/>
                      <a:pt x="3910" y="5710"/>
                      <a:pt x="3910" y="5509"/>
                    </a:cubicBezTo>
                    <a:cubicBezTo>
                      <a:pt x="3910" y="5309"/>
                      <a:pt x="3885" y="5008"/>
                      <a:pt x="3835" y="4657"/>
                    </a:cubicBezTo>
                    <a:cubicBezTo>
                      <a:pt x="3760" y="3955"/>
                      <a:pt x="3559" y="3028"/>
                      <a:pt x="3108" y="2201"/>
                    </a:cubicBezTo>
                    <a:cubicBezTo>
                      <a:pt x="2707" y="1349"/>
                      <a:pt x="2030" y="647"/>
                      <a:pt x="1429" y="321"/>
                    </a:cubicBezTo>
                    <a:cubicBezTo>
                      <a:pt x="974" y="75"/>
                      <a:pt x="605" y="1"/>
                      <a:pt x="4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250;p53">
                <a:extLst>
                  <a:ext uri="{FF2B5EF4-FFF2-40B4-BE49-F238E27FC236}">
                    <a16:creationId xmlns:a16="http://schemas.microsoft.com/office/drawing/2014/main" id="{702F3ACB-18BE-4A1C-AA2D-E8F8E53C113A}"/>
                  </a:ext>
                </a:extLst>
              </p:cNvPr>
              <p:cNvSpPr/>
              <p:nvPr/>
            </p:nvSpPr>
            <p:spPr>
              <a:xfrm>
                <a:off x="2899275" y="3671100"/>
                <a:ext cx="1309550" cy="43875"/>
              </a:xfrm>
              <a:custGeom>
                <a:avLst/>
                <a:gdLst/>
                <a:ahLst/>
                <a:cxnLst/>
                <a:rect l="l" t="t" r="r" b="b"/>
                <a:pathLst>
                  <a:path w="52382" h="1755" extrusionOk="0">
                    <a:moveTo>
                      <a:pt x="0" y="0"/>
                    </a:moveTo>
                    <a:cubicBezTo>
                      <a:pt x="1128" y="100"/>
                      <a:pt x="2281" y="201"/>
                      <a:pt x="3434" y="301"/>
                    </a:cubicBezTo>
                    <a:lnTo>
                      <a:pt x="6867" y="576"/>
                    </a:lnTo>
                    <a:lnTo>
                      <a:pt x="10301" y="827"/>
                    </a:lnTo>
                    <a:lnTo>
                      <a:pt x="13735" y="1028"/>
                    </a:lnTo>
                    <a:cubicBezTo>
                      <a:pt x="14888" y="1103"/>
                      <a:pt x="16040" y="1178"/>
                      <a:pt x="17168" y="1253"/>
                    </a:cubicBezTo>
                    <a:lnTo>
                      <a:pt x="20627" y="1429"/>
                    </a:lnTo>
                    <a:lnTo>
                      <a:pt x="24061" y="1604"/>
                    </a:lnTo>
                    <a:cubicBezTo>
                      <a:pt x="25213" y="1654"/>
                      <a:pt x="26341" y="1729"/>
                      <a:pt x="27494" y="1754"/>
                    </a:cubicBezTo>
                    <a:lnTo>
                      <a:pt x="27544" y="1754"/>
                    </a:lnTo>
                    <a:cubicBezTo>
                      <a:pt x="29599" y="1679"/>
                      <a:pt x="31680" y="1604"/>
                      <a:pt x="33760" y="1479"/>
                    </a:cubicBezTo>
                    <a:lnTo>
                      <a:pt x="36868" y="1328"/>
                    </a:lnTo>
                    <a:lnTo>
                      <a:pt x="39950" y="1153"/>
                    </a:lnTo>
                    <a:cubicBezTo>
                      <a:pt x="41003" y="1078"/>
                      <a:pt x="42031" y="1028"/>
                      <a:pt x="43058" y="952"/>
                    </a:cubicBezTo>
                    <a:lnTo>
                      <a:pt x="46166" y="752"/>
                    </a:lnTo>
                    <a:lnTo>
                      <a:pt x="49274" y="526"/>
                    </a:lnTo>
                    <a:cubicBezTo>
                      <a:pt x="50301" y="451"/>
                      <a:pt x="51329" y="351"/>
                      <a:pt x="52381" y="276"/>
                    </a:cubicBezTo>
                    <a:cubicBezTo>
                      <a:pt x="51329" y="251"/>
                      <a:pt x="50301" y="251"/>
                      <a:pt x="49274" y="251"/>
                    </a:cubicBezTo>
                    <a:lnTo>
                      <a:pt x="46166" y="276"/>
                    </a:lnTo>
                    <a:lnTo>
                      <a:pt x="43033" y="326"/>
                    </a:lnTo>
                    <a:cubicBezTo>
                      <a:pt x="42005" y="326"/>
                      <a:pt x="40978" y="351"/>
                      <a:pt x="39925" y="376"/>
                    </a:cubicBezTo>
                    <a:lnTo>
                      <a:pt x="36817" y="451"/>
                    </a:lnTo>
                    <a:lnTo>
                      <a:pt x="33710" y="526"/>
                    </a:lnTo>
                    <a:cubicBezTo>
                      <a:pt x="31660" y="576"/>
                      <a:pt x="29585" y="676"/>
                      <a:pt x="27535" y="751"/>
                    </a:cubicBezTo>
                    <a:lnTo>
                      <a:pt x="27535" y="751"/>
                    </a:lnTo>
                    <a:cubicBezTo>
                      <a:pt x="26385" y="677"/>
                      <a:pt x="25261" y="652"/>
                      <a:pt x="24111" y="602"/>
                    </a:cubicBezTo>
                    <a:lnTo>
                      <a:pt x="20652" y="451"/>
                    </a:lnTo>
                    <a:lnTo>
                      <a:pt x="17218" y="326"/>
                    </a:lnTo>
                    <a:cubicBezTo>
                      <a:pt x="16065" y="276"/>
                      <a:pt x="14938" y="251"/>
                      <a:pt x="13785" y="226"/>
                    </a:cubicBezTo>
                    <a:lnTo>
                      <a:pt x="10326" y="125"/>
                    </a:lnTo>
                    <a:lnTo>
                      <a:pt x="6893" y="50"/>
                    </a:lnTo>
                    <a:lnTo>
                      <a:pt x="3434" y="0"/>
                    </a:ln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251;p53">
                <a:extLst>
                  <a:ext uri="{FF2B5EF4-FFF2-40B4-BE49-F238E27FC236}">
                    <a16:creationId xmlns:a16="http://schemas.microsoft.com/office/drawing/2014/main" id="{7D1DF999-861D-459F-8EE9-938840452F39}"/>
                  </a:ext>
                </a:extLst>
              </p:cNvPr>
              <p:cNvSpPr/>
              <p:nvPr/>
            </p:nvSpPr>
            <p:spPr>
              <a:xfrm>
                <a:off x="2902400" y="3883450"/>
                <a:ext cx="357175" cy="40225"/>
              </a:xfrm>
              <a:custGeom>
                <a:avLst/>
                <a:gdLst/>
                <a:ahLst/>
                <a:cxnLst/>
                <a:rect l="l" t="t" r="r" b="b"/>
                <a:pathLst>
                  <a:path w="14287" h="1609" extrusionOk="0">
                    <a:moveTo>
                      <a:pt x="185" y="0"/>
                    </a:moveTo>
                    <a:cubicBezTo>
                      <a:pt x="66" y="0"/>
                      <a:pt x="1" y="8"/>
                      <a:pt x="1" y="27"/>
                    </a:cubicBezTo>
                    <a:cubicBezTo>
                      <a:pt x="1" y="52"/>
                      <a:pt x="452" y="128"/>
                      <a:pt x="1103" y="228"/>
                    </a:cubicBezTo>
                    <a:cubicBezTo>
                      <a:pt x="1780" y="328"/>
                      <a:pt x="2657" y="453"/>
                      <a:pt x="3559" y="579"/>
                    </a:cubicBezTo>
                    <a:cubicBezTo>
                      <a:pt x="5314" y="804"/>
                      <a:pt x="7093" y="1055"/>
                      <a:pt x="7093" y="1055"/>
                    </a:cubicBezTo>
                    <a:cubicBezTo>
                      <a:pt x="7093" y="1055"/>
                      <a:pt x="8898" y="1205"/>
                      <a:pt x="10677" y="1356"/>
                    </a:cubicBezTo>
                    <a:cubicBezTo>
                      <a:pt x="11580" y="1431"/>
                      <a:pt x="12482" y="1506"/>
                      <a:pt x="13159" y="1556"/>
                    </a:cubicBezTo>
                    <a:cubicBezTo>
                      <a:pt x="13561" y="1587"/>
                      <a:pt x="13887" y="1609"/>
                      <a:pt x="14078" y="1609"/>
                    </a:cubicBezTo>
                    <a:cubicBezTo>
                      <a:pt x="14195" y="1609"/>
                      <a:pt x="14261" y="1600"/>
                      <a:pt x="14261" y="1581"/>
                    </a:cubicBezTo>
                    <a:cubicBezTo>
                      <a:pt x="14286" y="1556"/>
                      <a:pt x="13835" y="1481"/>
                      <a:pt x="13159" y="1381"/>
                    </a:cubicBezTo>
                    <a:cubicBezTo>
                      <a:pt x="12507" y="1281"/>
                      <a:pt x="11605" y="1155"/>
                      <a:pt x="10727" y="1030"/>
                    </a:cubicBezTo>
                    <a:cubicBezTo>
                      <a:pt x="8948" y="804"/>
                      <a:pt x="7169" y="554"/>
                      <a:pt x="7169" y="554"/>
                    </a:cubicBezTo>
                    <a:cubicBezTo>
                      <a:pt x="7169" y="554"/>
                      <a:pt x="5364" y="403"/>
                      <a:pt x="3585" y="253"/>
                    </a:cubicBezTo>
                    <a:cubicBezTo>
                      <a:pt x="2682" y="153"/>
                      <a:pt x="1805" y="103"/>
                      <a:pt x="1128" y="52"/>
                    </a:cubicBezTo>
                    <a:cubicBezTo>
                      <a:pt x="710" y="21"/>
                      <a:pt x="378" y="0"/>
                      <a:pt x="1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252;p53">
                <a:extLst>
                  <a:ext uri="{FF2B5EF4-FFF2-40B4-BE49-F238E27FC236}">
                    <a16:creationId xmlns:a16="http://schemas.microsoft.com/office/drawing/2014/main" id="{A10963F4-DC20-496B-A508-839F63010F94}"/>
                  </a:ext>
                </a:extLst>
              </p:cNvPr>
              <p:cNvSpPr/>
              <p:nvPr/>
            </p:nvSpPr>
            <p:spPr>
              <a:xfrm>
                <a:off x="2920575" y="3775725"/>
                <a:ext cx="478100" cy="42625"/>
              </a:xfrm>
              <a:custGeom>
                <a:avLst/>
                <a:gdLst/>
                <a:ahLst/>
                <a:cxnLst/>
                <a:rect l="l" t="t" r="r" b="b"/>
                <a:pathLst>
                  <a:path w="19124" h="1705" extrusionOk="0">
                    <a:moveTo>
                      <a:pt x="0" y="1"/>
                    </a:moveTo>
                    <a:cubicBezTo>
                      <a:pt x="0" y="26"/>
                      <a:pt x="126" y="101"/>
                      <a:pt x="376" y="176"/>
                    </a:cubicBezTo>
                    <a:cubicBezTo>
                      <a:pt x="627" y="251"/>
                      <a:pt x="1003" y="326"/>
                      <a:pt x="1454" y="376"/>
                    </a:cubicBezTo>
                    <a:cubicBezTo>
                      <a:pt x="1680" y="376"/>
                      <a:pt x="1930" y="402"/>
                      <a:pt x="2181" y="427"/>
                    </a:cubicBezTo>
                    <a:cubicBezTo>
                      <a:pt x="2306" y="427"/>
                      <a:pt x="2457" y="427"/>
                      <a:pt x="2582" y="452"/>
                    </a:cubicBezTo>
                    <a:lnTo>
                      <a:pt x="2682" y="452"/>
                    </a:lnTo>
                    <a:lnTo>
                      <a:pt x="2782" y="477"/>
                    </a:lnTo>
                    <a:cubicBezTo>
                      <a:pt x="2858" y="477"/>
                      <a:pt x="2908" y="477"/>
                      <a:pt x="2983" y="502"/>
                    </a:cubicBezTo>
                    <a:cubicBezTo>
                      <a:pt x="3534" y="577"/>
                      <a:pt x="4136" y="677"/>
                      <a:pt x="4737" y="752"/>
                    </a:cubicBezTo>
                    <a:cubicBezTo>
                      <a:pt x="5915" y="928"/>
                      <a:pt x="7093" y="1103"/>
                      <a:pt x="7995" y="1204"/>
                    </a:cubicBezTo>
                    <a:cubicBezTo>
                      <a:pt x="8898" y="1279"/>
                      <a:pt x="9499" y="1329"/>
                      <a:pt x="9499" y="1329"/>
                    </a:cubicBezTo>
                    <a:cubicBezTo>
                      <a:pt x="9499" y="1329"/>
                      <a:pt x="10101" y="1379"/>
                      <a:pt x="11003" y="1429"/>
                    </a:cubicBezTo>
                    <a:cubicBezTo>
                      <a:pt x="11454" y="1454"/>
                      <a:pt x="11980" y="1504"/>
                      <a:pt x="12532" y="1529"/>
                    </a:cubicBezTo>
                    <a:cubicBezTo>
                      <a:pt x="12807" y="1554"/>
                      <a:pt x="13108" y="1554"/>
                      <a:pt x="13409" y="1579"/>
                    </a:cubicBezTo>
                    <a:cubicBezTo>
                      <a:pt x="13710" y="1579"/>
                      <a:pt x="14010" y="1605"/>
                      <a:pt x="14311" y="1605"/>
                    </a:cubicBezTo>
                    <a:cubicBezTo>
                      <a:pt x="15514" y="1655"/>
                      <a:pt x="16717" y="1680"/>
                      <a:pt x="17620" y="1705"/>
                    </a:cubicBezTo>
                    <a:cubicBezTo>
                      <a:pt x="18522" y="1705"/>
                      <a:pt x="19123" y="1705"/>
                      <a:pt x="19123" y="1680"/>
                    </a:cubicBezTo>
                    <a:cubicBezTo>
                      <a:pt x="19123" y="1655"/>
                      <a:pt x="18522" y="1579"/>
                      <a:pt x="17620" y="1504"/>
                    </a:cubicBezTo>
                    <a:cubicBezTo>
                      <a:pt x="16717" y="1429"/>
                      <a:pt x="15514" y="1354"/>
                      <a:pt x="14311" y="1279"/>
                    </a:cubicBezTo>
                    <a:cubicBezTo>
                      <a:pt x="14010" y="1254"/>
                      <a:pt x="13710" y="1229"/>
                      <a:pt x="13434" y="1204"/>
                    </a:cubicBezTo>
                    <a:cubicBezTo>
                      <a:pt x="13133" y="1178"/>
                      <a:pt x="12833" y="1153"/>
                      <a:pt x="12557" y="1128"/>
                    </a:cubicBezTo>
                    <a:cubicBezTo>
                      <a:pt x="12005" y="1078"/>
                      <a:pt x="11479" y="1028"/>
                      <a:pt x="11028" y="978"/>
                    </a:cubicBezTo>
                    <a:cubicBezTo>
                      <a:pt x="10126" y="903"/>
                      <a:pt x="9524" y="853"/>
                      <a:pt x="9524" y="853"/>
                    </a:cubicBezTo>
                    <a:cubicBezTo>
                      <a:pt x="9524" y="853"/>
                      <a:pt x="8948" y="828"/>
                      <a:pt x="8046" y="777"/>
                    </a:cubicBezTo>
                    <a:cubicBezTo>
                      <a:pt x="7143" y="702"/>
                      <a:pt x="5965" y="552"/>
                      <a:pt x="4762" y="427"/>
                    </a:cubicBezTo>
                    <a:cubicBezTo>
                      <a:pt x="4161" y="351"/>
                      <a:pt x="3584" y="276"/>
                      <a:pt x="3008" y="226"/>
                    </a:cubicBezTo>
                    <a:cubicBezTo>
                      <a:pt x="2958" y="226"/>
                      <a:pt x="2883" y="201"/>
                      <a:pt x="2807" y="201"/>
                    </a:cubicBezTo>
                    <a:lnTo>
                      <a:pt x="2206" y="201"/>
                    </a:lnTo>
                    <a:cubicBezTo>
                      <a:pt x="1930" y="176"/>
                      <a:pt x="1705" y="176"/>
                      <a:pt x="1479" y="176"/>
                    </a:cubicBezTo>
                    <a:cubicBezTo>
                      <a:pt x="1028" y="151"/>
                      <a:pt x="652" y="126"/>
                      <a:pt x="401" y="76"/>
                    </a:cubicBezTo>
                    <a:cubicBezTo>
                      <a:pt x="151" y="2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253;p53">
                <a:extLst>
                  <a:ext uri="{FF2B5EF4-FFF2-40B4-BE49-F238E27FC236}">
                    <a16:creationId xmlns:a16="http://schemas.microsoft.com/office/drawing/2014/main" id="{9EE91C85-475F-4BD8-AABF-EA0AE64E00E7}"/>
                  </a:ext>
                </a:extLst>
              </p:cNvPr>
              <p:cNvSpPr/>
              <p:nvPr/>
            </p:nvSpPr>
            <p:spPr>
              <a:xfrm>
                <a:off x="3158675" y="3740225"/>
                <a:ext cx="358425" cy="22375"/>
              </a:xfrm>
              <a:custGeom>
                <a:avLst/>
                <a:gdLst/>
                <a:ahLst/>
                <a:cxnLst/>
                <a:rect l="l" t="t" r="r" b="b"/>
                <a:pathLst>
                  <a:path w="14337" h="895" extrusionOk="0">
                    <a:moveTo>
                      <a:pt x="419" y="1"/>
                    </a:moveTo>
                    <a:cubicBezTo>
                      <a:pt x="155" y="1"/>
                      <a:pt x="0" y="13"/>
                      <a:pt x="0" y="42"/>
                    </a:cubicBezTo>
                    <a:cubicBezTo>
                      <a:pt x="0" y="67"/>
                      <a:pt x="451" y="142"/>
                      <a:pt x="1103" y="218"/>
                    </a:cubicBezTo>
                    <a:cubicBezTo>
                      <a:pt x="1780" y="293"/>
                      <a:pt x="2682" y="393"/>
                      <a:pt x="3559" y="468"/>
                    </a:cubicBezTo>
                    <a:cubicBezTo>
                      <a:pt x="5364" y="619"/>
                      <a:pt x="7143" y="719"/>
                      <a:pt x="7143" y="719"/>
                    </a:cubicBezTo>
                    <a:lnTo>
                      <a:pt x="10727" y="819"/>
                    </a:lnTo>
                    <a:cubicBezTo>
                      <a:pt x="11629" y="844"/>
                      <a:pt x="12532" y="869"/>
                      <a:pt x="13208" y="894"/>
                    </a:cubicBezTo>
                    <a:cubicBezTo>
                      <a:pt x="13885" y="894"/>
                      <a:pt x="14336" y="894"/>
                      <a:pt x="14336" y="869"/>
                    </a:cubicBezTo>
                    <a:cubicBezTo>
                      <a:pt x="14336" y="819"/>
                      <a:pt x="13885" y="769"/>
                      <a:pt x="13208" y="694"/>
                    </a:cubicBezTo>
                    <a:cubicBezTo>
                      <a:pt x="12557" y="644"/>
                      <a:pt x="11654" y="568"/>
                      <a:pt x="10752" y="493"/>
                    </a:cubicBezTo>
                    <a:cubicBezTo>
                      <a:pt x="8948" y="368"/>
                      <a:pt x="7168" y="243"/>
                      <a:pt x="7168" y="243"/>
                    </a:cubicBezTo>
                    <a:cubicBezTo>
                      <a:pt x="7168" y="243"/>
                      <a:pt x="5389" y="192"/>
                      <a:pt x="3584" y="142"/>
                    </a:cubicBezTo>
                    <a:cubicBezTo>
                      <a:pt x="2682" y="92"/>
                      <a:pt x="1805" y="42"/>
                      <a:pt x="1128" y="17"/>
                    </a:cubicBezTo>
                    <a:cubicBezTo>
                      <a:pt x="848" y="7"/>
                      <a:pt x="606" y="1"/>
                      <a:pt x="4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254;p53">
                <a:extLst>
                  <a:ext uri="{FF2B5EF4-FFF2-40B4-BE49-F238E27FC236}">
                    <a16:creationId xmlns:a16="http://schemas.microsoft.com/office/drawing/2014/main" id="{3A92873F-D33B-4AB0-81BA-B5DA851C8BA6}"/>
                  </a:ext>
                </a:extLst>
              </p:cNvPr>
              <p:cNvSpPr/>
              <p:nvPr/>
            </p:nvSpPr>
            <p:spPr>
              <a:xfrm>
                <a:off x="3302775" y="3874250"/>
                <a:ext cx="253175" cy="15525"/>
              </a:xfrm>
              <a:custGeom>
                <a:avLst/>
                <a:gdLst/>
                <a:ahLst/>
                <a:cxnLst/>
                <a:rect l="l" t="t" r="r" b="b"/>
                <a:pathLst>
                  <a:path w="10127" h="621" extrusionOk="0">
                    <a:moveTo>
                      <a:pt x="223" y="1"/>
                    </a:moveTo>
                    <a:cubicBezTo>
                      <a:pt x="82" y="1"/>
                      <a:pt x="1" y="7"/>
                      <a:pt x="1" y="19"/>
                    </a:cubicBezTo>
                    <a:cubicBezTo>
                      <a:pt x="1" y="45"/>
                      <a:pt x="326" y="95"/>
                      <a:pt x="803" y="145"/>
                    </a:cubicBezTo>
                    <a:cubicBezTo>
                      <a:pt x="1254" y="195"/>
                      <a:pt x="1905" y="270"/>
                      <a:pt x="2532" y="320"/>
                    </a:cubicBezTo>
                    <a:cubicBezTo>
                      <a:pt x="3785" y="420"/>
                      <a:pt x="5063" y="496"/>
                      <a:pt x="5063" y="496"/>
                    </a:cubicBezTo>
                    <a:cubicBezTo>
                      <a:pt x="5063" y="496"/>
                      <a:pt x="6317" y="546"/>
                      <a:pt x="7595" y="571"/>
                    </a:cubicBezTo>
                    <a:cubicBezTo>
                      <a:pt x="8221" y="596"/>
                      <a:pt x="8873" y="621"/>
                      <a:pt x="9349" y="621"/>
                    </a:cubicBezTo>
                    <a:cubicBezTo>
                      <a:pt x="9825" y="621"/>
                      <a:pt x="10126" y="621"/>
                      <a:pt x="10126" y="596"/>
                    </a:cubicBezTo>
                    <a:cubicBezTo>
                      <a:pt x="10126" y="571"/>
                      <a:pt x="9825" y="546"/>
                      <a:pt x="9349" y="496"/>
                    </a:cubicBezTo>
                    <a:cubicBezTo>
                      <a:pt x="8873" y="446"/>
                      <a:pt x="8246" y="395"/>
                      <a:pt x="7620" y="345"/>
                    </a:cubicBezTo>
                    <a:cubicBezTo>
                      <a:pt x="6342" y="245"/>
                      <a:pt x="5063" y="170"/>
                      <a:pt x="5063" y="170"/>
                    </a:cubicBezTo>
                    <a:cubicBezTo>
                      <a:pt x="5063" y="170"/>
                      <a:pt x="3810" y="120"/>
                      <a:pt x="2532" y="95"/>
                    </a:cubicBezTo>
                    <a:cubicBezTo>
                      <a:pt x="1905" y="45"/>
                      <a:pt x="1279" y="19"/>
                      <a:pt x="803" y="19"/>
                    </a:cubicBezTo>
                    <a:cubicBezTo>
                      <a:pt x="565" y="7"/>
                      <a:pt x="364" y="1"/>
                      <a:pt x="22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255;p53">
                <a:extLst>
                  <a:ext uri="{FF2B5EF4-FFF2-40B4-BE49-F238E27FC236}">
                    <a16:creationId xmlns:a16="http://schemas.microsoft.com/office/drawing/2014/main" id="{DF52C733-A4BE-4099-8CFA-3147BDA207B9}"/>
                  </a:ext>
                </a:extLst>
              </p:cNvPr>
              <p:cNvSpPr/>
              <p:nvPr/>
            </p:nvSpPr>
            <p:spPr>
              <a:xfrm>
                <a:off x="4162425" y="3675600"/>
                <a:ext cx="97775" cy="271075"/>
              </a:xfrm>
              <a:custGeom>
                <a:avLst/>
                <a:gdLst/>
                <a:ahLst/>
                <a:cxnLst/>
                <a:rect l="l" t="t" r="r" b="b"/>
                <a:pathLst>
                  <a:path w="3911" h="10843" extrusionOk="0">
                    <a:moveTo>
                      <a:pt x="471" y="0"/>
                    </a:moveTo>
                    <a:cubicBezTo>
                      <a:pt x="416" y="0"/>
                      <a:pt x="383" y="8"/>
                      <a:pt x="377" y="21"/>
                    </a:cubicBezTo>
                    <a:cubicBezTo>
                      <a:pt x="352" y="96"/>
                      <a:pt x="778" y="221"/>
                      <a:pt x="1254" y="597"/>
                    </a:cubicBezTo>
                    <a:cubicBezTo>
                      <a:pt x="1730" y="973"/>
                      <a:pt x="2231" y="1600"/>
                      <a:pt x="2532" y="2326"/>
                    </a:cubicBezTo>
                    <a:cubicBezTo>
                      <a:pt x="2858" y="3053"/>
                      <a:pt x="2958" y="3855"/>
                      <a:pt x="3008" y="4457"/>
                    </a:cubicBezTo>
                    <a:cubicBezTo>
                      <a:pt x="3008" y="4757"/>
                      <a:pt x="3008" y="5008"/>
                      <a:pt x="3008" y="5183"/>
                    </a:cubicBezTo>
                    <a:cubicBezTo>
                      <a:pt x="2983" y="5359"/>
                      <a:pt x="2983" y="5459"/>
                      <a:pt x="2983" y="5459"/>
                    </a:cubicBezTo>
                    <a:cubicBezTo>
                      <a:pt x="2983" y="5459"/>
                      <a:pt x="2983" y="5559"/>
                      <a:pt x="2983" y="5735"/>
                    </a:cubicBezTo>
                    <a:cubicBezTo>
                      <a:pt x="2983" y="5810"/>
                      <a:pt x="2983" y="5910"/>
                      <a:pt x="2958" y="6036"/>
                    </a:cubicBezTo>
                    <a:cubicBezTo>
                      <a:pt x="2958" y="6161"/>
                      <a:pt x="2933" y="6286"/>
                      <a:pt x="2908" y="6437"/>
                    </a:cubicBezTo>
                    <a:cubicBezTo>
                      <a:pt x="2833" y="7038"/>
                      <a:pt x="2657" y="7840"/>
                      <a:pt x="2282" y="8542"/>
                    </a:cubicBezTo>
                    <a:cubicBezTo>
                      <a:pt x="1931" y="9269"/>
                      <a:pt x="1404" y="9895"/>
                      <a:pt x="903" y="10246"/>
                    </a:cubicBezTo>
                    <a:cubicBezTo>
                      <a:pt x="402" y="10597"/>
                      <a:pt x="1" y="10747"/>
                      <a:pt x="26" y="10823"/>
                    </a:cubicBezTo>
                    <a:cubicBezTo>
                      <a:pt x="26" y="10835"/>
                      <a:pt x="54" y="10843"/>
                      <a:pt x="106" y="10843"/>
                    </a:cubicBezTo>
                    <a:cubicBezTo>
                      <a:pt x="261" y="10843"/>
                      <a:pt x="627" y="10772"/>
                      <a:pt x="1079" y="10547"/>
                    </a:cubicBezTo>
                    <a:cubicBezTo>
                      <a:pt x="1705" y="10246"/>
                      <a:pt x="2382" y="9620"/>
                      <a:pt x="2858" y="8843"/>
                    </a:cubicBezTo>
                    <a:cubicBezTo>
                      <a:pt x="3334" y="8091"/>
                      <a:pt x="3610" y="7239"/>
                      <a:pt x="3760" y="6587"/>
                    </a:cubicBezTo>
                    <a:cubicBezTo>
                      <a:pt x="3785" y="6412"/>
                      <a:pt x="3810" y="6261"/>
                      <a:pt x="3835" y="6136"/>
                    </a:cubicBezTo>
                    <a:cubicBezTo>
                      <a:pt x="3860" y="6011"/>
                      <a:pt x="3886" y="5885"/>
                      <a:pt x="3886" y="5785"/>
                    </a:cubicBezTo>
                    <a:cubicBezTo>
                      <a:pt x="3911" y="5584"/>
                      <a:pt x="3911" y="5484"/>
                      <a:pt x="3911" y="5484"/>
                    </a:cubicBezTo>
                    <a:cubicBezTo>
                      <a:pt x="3911" y="5484"/>
                      <a:pt x="3911" y="5359"/>
                      <a:pt x="3911" y="5183"/>
                    </a:cubicBezTo>
                    <a:cubicBezTo>
                      <a:pt x="3911" y="4983"/>
                      <a:pt x="3886" y="4707"/>
                      <a:pt x="3835" y="4381"/>
                    </a:cubicBezTo>
                    <a:cubicBezTo>
                      <a:pt x="3760" y="3730"/>
                      <a:pt x="3560" y="2853"/>
                      <a:pt x="3134" y="2051"/>
                    </a:cubicBezTo>
                    <a:cubicBezTo>
                      <a:pt x="2708" y="1274"/>
                      <a:pt x="2056" y="597"/>
                      <a:pt x="1454" y="296"/>
                    </a:cubicBezTo>
                    <a:cubicBezTo>
                      <a:pt x="1003" y="71"/>
                      <a:pt x="637" y="0"/>
                      <a:pt x="4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256;p53">
                <a:extLst>
                  <a:ext uri="{FF2B5EF4-FFF2-40B4-BE49-F238E27FC236}">
                    <a16:creationId xmlns:a16="http://schemas.microsoft.com/office/drawing/2014/main" id="{5E4200E8-B519-48E1-A157-13244A8F9AA8}"/>
                  </a:ext>
                </a:extLst>
              </p:cNvPr>
              <p:cNvSpPr/>
              <p:nvPr/>
            </p:nvSpPr>
            <p:spPr>
              <a:xfrm>
                <a:off x="3696275" y="3686750"/>
                <a:ext cx="526950" cy="303925"/>
              </a:xfrm>
              <a:custGeom>
                <a:avLst/>
                <a:gdLst/>
                <a:ahLst/>
                <a:cxnLst/>
                <a:rect l="l" t="t" r="r" b="b"/>
                <a:pathLst>
                  <a:path w="21078" h="12157" extrusionOk="0">
                    <a:moveTo>
                      <a:pt x="17519" y="1"/>
                    </a:moveTo>
                    <a:lnTo>
                      <a:pt x="14787" y="101"/>
                    </a:lnTo>
                    <a:cubicBezTo>
                      <a:pt x="14787" y="101"/>
                      <a:pt x="18697" y="6016"/>
                      <a:pt x="14211" y="10753"/>
                    </a:cubicBezTo>
                    <a:lnTo>
                      <a:pt x="17870" y="10402"/>
                    </a:lnTo>
                    <a:cubicBezTo>
                      <a:pt x="19123" y="8447"/>
                      <a:pt x="21078" y="4161"/>
                      <a:pt x="17519" y="1"/>
                    </a:cubicBezTo>
                    <a:close/>
                    <a:moveTo>
                      <a:pt x="3985" y="727"/>
                    </a:moveTo>
                    <a:lnTo>
                      <a:pt x="1253" y="828"/>
                    </a:lnTo>
                    <a:cubicBezTo>
                      <a:pt x="1253" y="828"/>
                      <a:pt x="5539" y="7294"/>
                      <a:pt x="0" y="12156"/>
                    </a:cubicBezTo>
                    <a:lnTo>
                      <a:pt x="3885" y="11755"/>
                    </a:lnTo>
                    <a:cubicBezTo>
                      <a:pt x="4988" y="10276"/>
                      <a:pt x="8020" y="5414"/>
                      <a:pt x="3985" y="72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257;p53">
                <a:extLst>
                  <a:ext uri="{FF2B5EF4-FFF2-40B4-BE49-F238E27FC236}">
                    <a16:creationId xmlns:a16="http://schemas.microsoft.com/office/drawing/2014/main" id="{5CD488FD-359D-46F5-9185-22AC83034370}"/>
                  </a:ext>
                </a:extLst>
              </p:cNvPr>
              <p:cNvSpPr/>
              <p:nvPr/>
            </p:nvSpPr>
            <p:spPr>
              <a:xfrm>
                <a:off x="3683100" y="3688000"/>
                <a:ext cx="526975" cy="303925"/>
              </a:xfrm>
              <a:custGeom>
                <a:avLst/>
                <a:gdLst/>
                <a:ahLst/>
                <a:cxnLst/>
                <a:rect l="l" t="t" r="r" b="b"/>
                <a:pathLst>
                  <a:path w="21079" h="12157" extrusionOk="0">
                    <a:moveTo>
                      <a:pt x="17520" y="1"/>
                    </a:moveTo>
                    <a:lnTo>
                      <a:pt x="14788" y="101"/>
                    </a:lnTo>
                    <a:cubicBezTo>
                      <a:pt x="14788" y="101"/>
                      <a:pt x="18673" y="6016"/>
                      <a:pt x="14211" y="10778"/>
                    </a:cubicBezTo>
                    <a:lnTo>
                      <a:pt x="17871" y="10427"/>
                    </a:lnTo>
                    <a:cubicBezTo>
                      <a:pt x="19124" y="8447"/>
                      <a:pt x="21079" y="4161"/>
                      <a:pt x="17520" y="1"/>
                    </a:cubicBezTo>
                    <a:close/>
                    <a:moveTo>
                      <a:pt x="3986" y="728"/>
                    </a:moveTo>
                    <a:lnTo>
                      <a:pt x="1254" y="828"/>
                    </a:lnTo>
                    <a:cubicBezTo>
                      <a:pt x="1254" y="828"/>
                      <a:pt x="5540" y="7319"/>
                      <a:pt x="1" y="12156"/>
                    </a:cubicBezTo>
                    <a:lnTo>
                      <a:pt x="3886" y="11780"/>
                    </a:lnTo>
                    <a:cubicBezTo>
                      <a:pt x="4988" y="10302"/>
                      <a:pt x="8021" y="5414"/>
                      <a:pt x="3986" y="7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258;p53">
                <a:extLst>
                  <a:ext uri="{FF2B5EF4-FFF2-40B4-BE49-F238E27FC236}">
                    <a16:creationId xmlns:a16="http://schemas.microsoft.com/office/drawing/2014/main" id="{BB123D23-1A6B-42C7-BD6A-940FED0DA3C3}"/>
                  </a:ext>
                </a:extLst>
              </p:cNvPr>
              <p:cNvSpPr/>
              <p:nvPr/>
            </p:nvSpPr>
            <p:spPr>
              <a:xfrm>
                <a:off x="3714425" y="3706175"/>
                <a:ext cx="100275" cy="54550"/>
              </a:xfrm>
              <a:custGeom>
                <a:avLst/>
                <a:gdLst/>
                <a:ahLst/>
                <a:cxnLst/>
                <a:rect l="l" t="t" r="r" b="b"/>
                <a:pathLst>
                  <a:path w="4011" h="2182" extrusionOk="0">
                    <a:moveTo>
                      <a:pt x="2733" y="1"/>
                    </a:moveTo>
                    <a:lnTo>
                      <a:pt x="1" y="101"/>
                    </a:lnTo>
                    <a:cubicBezTo>
                      <a:pt x="1" y="101"/>
                      <a:pt x="527" y="928"/>
                      <a:pt x="978" y="2181"/>
                    </a:cubicBezTo>
                    <a:cubicBezTo>
                      <a:pt x="1425" y="1722"/>
                      <a:pt x="1964" y="1564"/>
                      <a:pt x="2498" y="1564"/>
                    </a:cubicBezTo>
                    <a:cubicBezTo>
                      <a:pt x="3042" y="1564"/>
                      <a:pt x="3581" y="1728"/>
                      <a:pt x="4011" y="1905"/>
                    </a:cubicBezTo>
                    <a:cubicBezTo>
                      <a:pt x="3710" y="1279"/>
                      <a:pt x="3284" y="627"/>
                      <a:pt x="2733" y="1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259;p53">
                <a:extLst>
                  <a:ext uri="{FF2B5EF4-FFF2-40B4-BE49-F238E27FC236}">
                    <a16:creationId xmlns:a16="http://schemas.microsoft.com/office/drawing/2014/main" id="{ACBE52A0-EA40-418E-AF97-590CC7DFEE91}"/>
                  </a:ext>
                </a:extLst>
              </p:cNvPr>
              <p:cNvSpPr/>
              <p:nvPr/>
            </p:nvSpPr>
            <p:spPr>
              <a:xfrm>
                <a:off x="4052775" y="3688000"/>
                <a:ext cx="105925" cy="73975"/>
              </a:xfrm>
              <a:custGeom>
                <a:avLst/>
                <a:gdLst/>
                <a:ahLst/>
                <a:cxnLst/>
                <a:rect l="l" t="t" r="r" b="b"/>
                <a:pathLst>
                  <a:path w="4237" h="2959" extrusionOk="0">
                    <a:moveTo>
                      <a:pt x="2733" y="1"/>
                    </a:moveTo>
                    <a:lnTo>
                      <a:pt x="1" y="101"/>
                    </a:lnTo>
                    <a:cubicBezTo>
                      <a:pt x="1" y="101"/>
                      <a:pt x="753" y="1254"/>
                      <a:pt x="1229" y="2958"/>
                    </a:cubicBezTo>
                    <a:cubicBezTo>
                      <a:pt x="1745" y="2183"/>
                      <a:pt x="2315" y="1914"/>
                      <a:pt x="2856" y="1914"/>
                    </a:cubicBezTo>
                    <a:cubicBezTo>
                      <a:pt x="3365" y="1914"/>
                      <a:pt x="3848" y="2152"/>
                      <a:pt x="4236" y="2432"/>
                    </a:cubicBezTo>
                    <a:cubicBezTo>
                      <a:pt x="3911" y="1630"/>
                      <a:pt x="3434" y="803"/>
                      <a:pt x="2733" y="1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260;p53">
                <a:extLst>
                  <a:ext uri="{FF2B5EF4-FFF2-40B4-BE49-F238E27FC236}">
                    <a16:creationId xmlns:a16="http://schemas.microsoft.com/office/drawing/2014/main" id="{E0AE41B7-E3AA-4D81-874D-9F01B90BB8BD}"/>
                  </a:ext>
                </a:extLst>
              </p:cNvPr>
              <p:cNvSpPr/>
              <p:nvPr/>
            </p:nvSpPr>
            <p:spPr>
              <a:xfrm>
                <a:off x="4038375" y="3888500"/>
                <a:ext cx="115925" cy="68950"/>
              </a:xfrm>
              <a:custGeom>
                <a:avLst/>
                <a:gdLst/>
                <a:ahLst/>
                <a:cxnLst/>
                <a:rect l="l" t="t" r="r" b="b"/>
                <a:pathLst>
                  <a:path w="4637" h="2758" extrusionOk="0">
                    <a:moveTo>
                      <a:pt x="1705" y="1"/>
                    </a:moveTo>
                    <a:cubicBezTo>
                      <a:pt x="1379" y="928"/>
                      <a:pt x="827" y="1855"/>
                      <a:pt x="0" y="2758"/>
                    </a:cubicBezTo>
                    <a:lnTo>
                      <a:pt x="3660" y="2382"/>
                    </a:lnTo>
                    <a:cubicBezTo>
                      <a:pt x="3960" y="1906"/>
                      <a:pt x="4336" y="1254"/>
                      <a:pt x="4637" y="502"/>
                    </a:cubicBezTo>
                    <a:lnTo>
                      <a:pt x="4637" y="502"/>
                    </a:lnTo>
                    <a:cubicBezTo>
                      <a:pt x="4336" y="728"/>
                      <a:pt x="4010" y="878"/>
                      <a:pt x="3609" y="953"/>
                    </a:cubicBezTo>
                    <a:cubicBezTo>
                      <a:pt x="3419" y="995"/>
                      <a:pt x="3246" y="1015"/>
                      <a:pt x="3088" y="1015"/>
                    </a:cubicBezTo>
                    <a:cubicBezTo>
                      <a:pt x="2312" y="1015"/>
                      <a:pt x="1913" y="543"/>
                      <a:pt x="1705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261;p53">
                <a:extLst>
                  <a:ext uri="{FF2B5EF4-FFF2-40B4-BE49-F238E27FC236}">
                    <a16:creationId xmlns:a16="http://schemas.microsoft.com/office/drawing/2014/main" id="{109EEC70-4D4E-461B-B12B-AA53AF47E821}"/>
                  </a:ext>
                </a:extLst>
              </p:cNvPr>
              <p:cNvSpPr/>
              <p:nvPr/>
            </p:nvSpPr>
            <p:spPr>
              <a:xfrm>
                <a:off x="3683100" y="3909800"/>
                <a:ext cx="126600" cy="82125"/>
              </a:xfrm>
              <a:custGeom>
                <a:avLst/>
                <a:gdLst/>
                <a:ahLst/>
                <a:cxnLst/>
                <a:rect l="l" t="t" r="r" b="b"/>
                <a:pathLst>
                  <a:path w="5064" h="3285" extrusionOk="0">
                    <a:moveTo>
                      <a:pt x="2357" y="1"/>
                    </a:moveTo>
                    <a:cubicBezTo>
                      <a:pt x="1931" y="1129"/>
                      <a:pt x="1179" y="2232"/>
                      <a:pt x="1" y="3284"/>
                    </a:cubicBezTo>
                    <a:lnTo>
                      <a:pt x="3886" y="2908"/>
                    </a:lnTo>
                    <a:cubicBezTo>
                      <a:pt x="4211" y="2482"/>
                      <a:pt x="4662" y="1805"/>
                      <a:pt x="5063" y="953"/>
                    </a:cubicBezTo>
                    <a:lnTo>
                      <a:pt x="5063" y="953"/>
                    </a:lnTo>
                    <a:cubicBezTo>
                      <a:pt x="4788" y="1079"/>
                      <a:pt x="4487" y="1179"/>
                      <a:pt x="4211" y="1229"/>
                    </a:cubicBezTo>
                    <a:cubicBezTo>
                      <a:pt x="4113" y="1244"/>
                      <a:pt x="4018" y="1252"/>
                      <a:pt x="3927" y="1252"/>
                    </a:cubicBezTo>
                    <a:cubicBezTo>
                      <a:pt x="3120" y="1252"/>
                      <a:pt x="2627" y="677"/>
                      <a:pt x="2357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262;p53">
                <a:extLst>
                  <a:ext uri="{FF2B5EF4-FFF2-40B4-BE49-F238E27FC236}">
                    <a16:creationId xmlns:a16="http://schemas.microsoft.com/office/drawing/2014/main" id="{773AC5EF-D8AA-4480-92C9-97D846E1F774}"/>
                  </a:ext>
                </a:extLst>
              </p:cNvPr>
              <p:cNvSpPr/>
              <p:nvPr/>
            </p:nvSpPr>
            <p:spPr>
              <a:xfrm>
                <a:off x="4131100" y="3760375"/>
                <a:ext cx="30100" cy="103750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4150" extrusionOk="0">
                    <a:moveTo>
                      <a:pt x="395" y="1"/>
                    </a:moveTo>
                    <a:cubicBezTo>
                      <a:pt x="371" y="1"/>
                      <a:pt x="349" y="5"/>
                      <a:pt x="327" y="13"/>
                    </a:cubicBezTo>
                    <a:cubicBezTo>
                      <a:pt x="101" y="88"/>
                      <a:pt x="1" y="489"/>
                      <a:pt x="76" y="915"/>
                    </a:cubicBezTo>
                    <a:cubicBezTo>
                      <a:pt x="166" y="1297"/>
                      <a:pt x="356" y="1578"/>
                      <a:pt x="557" y="1578"/>
                    </a:cubicBezTo>
                    <a:cubicBezTo>
                      <a:pt x="581" y="1578"/>
                      <a:pt x="604" y="1575"/>
                      <a:pt x="627" y="1567"/>
                    </a:cubicBezTo>
                    <a:cubicBezTo>
                      <a:pt x="828" y="1492"/>
                      <a:pt x="928" y="1066"/>
                      <a:pt x="853" y="640"/>
                    </a:cubicBezTo>
                    <a:cubicBezTo>
                      <a:pt x="786" y="261"/>
                      <a:pt x="580" y="1"/>
                      <a:pt x="395" y="1"/>
                    </a:cubicBezTo>
                    <a:close/>
                    <a:moveTo>
                      <a:pt x="696" y="1914"/>
                    </a:moveTo>
                    <a:cubicBezTo>
                      <a:pt x="681" y="1914"/>
                      <a:pt x="667" y="1915"/>
                      <a:pt x="652" y="1918"/>
                    </a:cubicBezTo>
                    <a:cubicBezTo>
                      <a:pt x="327" y="1943"/>
                      <a:pt x="76" y="2494"/>
                      <a:pt x="76" y="3096"/>
                    </a:cubicBezTo>
                    <a:cubicBezTo>
                      <a:pt x="76" y="3706"/>
                      <a:pt x="313" y="4149"/>
                      <a:pt x="627" y="4149"/>
                    </a:cubicBezTo>
                    <a:cubicBezTo>
                      <a:pt x="635" y="4149"/>
                      <a:pt x="644" y="4149"/>
                      <a:pt x="652" y="4148"/>
                    </a:cubicBezTo>
                    <a:cubicBezTo>
                      <a:pt x="953" y="4098"/>
                      <a:pt x="1204" y="3572"/>
                      <a:pt x="1204" y="2945"/>
                    </a:cubicBezTo>
                    <a:cubicBezTo>
                      <a:pt x="1204" y="2373"/>
                      <a:pt x="977" y="1914"/>
                      <a:pt x="696" y="1914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263;p53">
                <a:extLst>
                  <a:ext uri="{FF2B5EF4-FFF2-40B4-BE49-F238E27FC236}">
                    <a16:creationId xmlns:a16="http://schemas.microsoft.com/office/drawing/2014/main" id="{28C66E5D-37E9-49E0-A32E-4337513E56F2}"/>
                  </a:ext>
                </a:extLst>
              </p:cNvPr>
              <p:cNvSpPr/>
              <p:nvPr/>
            </p:nvSpPr>
            <p:spPr>
              <a:xfrm>
                <a:off x="3795900" y="3782300"/>
                <a:ext cx="30100" cy="103750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4150" extrusionOk="0">
                    <a:moveTo>
                      <a:pt x="376" y="1"/>
                    </a:moveTo>
                    <a:cubicBezTo>
                      <a:pt x="351" y="1"/>
                      <a:pt x="326" y="5"/>
                      <a:pt x="301" y="13"/>
                    </a:cubicBezTo>
                    <a:cubicBezTo>
                      <a:pt x="100" y="88"/>
                      <a:pt x="0" y="489"/>
                      <a:pt x="75" y="915"/>
                    </a:cubicBezTo>
                    <a:cubicBezTo>
                      <a:pt x="143" y="1297"/>
                      <a:pt x="351" y="1579"/>
                      <a:pt x="538" y="1579"/>
                    </a:cubicBezTo>
                    <a:cubicBezTo>
                      <a:pt x="560" y="1579"/>
                      <a:pt x="581" y="1575"/>
                      <a:pt x="602" y="1567"/>
                    </a:cubicBezTo>
                    <a:cubicBezTo>
                      <a:pt x="827" y="1492"/>
                      <a:pt x="927" y="1066"/>
                      <a:pt x="852" y="640"/>
                    </a:cubicBezTo>
                    <a:cubicBezTo>
                      <a:pt x="785" y="261"/>
                      <a:pt x="580" y="1"/>
                      <a:pt x="376" y="1"/>
                    </a:cubicBezTo>
                    <a:close/>
                    <a:moveTo>
                      <a:pt x="674" y="1914"/>
                    </a:moveTo>
                    <a:cubicBezTo>
                      <a:pt x="658" y="1914"/>
                      <a:pt x="642" y="1916"/>
                      <a:pt x="627" y="1918"/>
                    </a:cubicBezTo>
                    <a:cubicBezTo>
                      <a:pt x="326" y="1943"/>
                      <a:pt x="75" y="2494"/>
                      <a:pt x="75" y="3096"/>
                    </a:cubicBezTo>
                    <a:cubicBezTo>
                      <a:pt x="75" y="3706"/>
                      <a:pt x="313" y="4150"/>
                      <a:pt x="603" y="4150"/>
                    </a:cubicBezTo>
                    <a:cubicBezTo>
                      <a:pt x="611" y="4150"/>
                      <a:pt x="619" y="4149"/>
                      <a:pt x="627" y="4149"/>
                    </a:cubicBezTo>
                    <a:cubicBezTo>
                      <a:pt x="952" y="4098"/>
                      <a:pt x="1203" y="3572"/>
                      <a:pt x="1203" y="2946"/>
                    </a:cubicBezTo>
                    <a:cubicBezTo>
                      <a:pt x="1203" y="2373"/>
                      <a:pt x="976" y="1914"/>
                      <a:pt x="674" y="1914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264;p53">
                <a:extLst>
                  <a:ext uri="{FF2B5EF4-FFF2-40B4-BE49-F238E27FC236}">
                    <a16:creationId xmlns:a16="http://schemas.microsoft.com/office/drawing/2014/main" id="{ECCEB7E1-DE30-4160-9468-52743C0FDA83}"/>
                  </a:ext>
                </a:extLst>
              </p:cNvPr>
              <p:cNvSpPr/>
              <p:nvPr/>
            </p:nvSpPr>
            <p:spPr>
              <a:xfrm>
                <a:off x="2866050" y="3686575"/>
                <a:ext cx="64575" cy="249650"/>
              </a:xfrm>
              <a:custGeom>
                <a:avLst/>
                <a:gdLst/>
                <a:ahLst/>
                <a:cxnLst/>
                <a:rect l="l" t="t" r="r" b="b"/>
                <a:pathLst>
                  <a:path w="2583" h="9986" extrusionOk="0">
                    <a:moveTo>
                      <a:pt x="1020" y="0"/>
                    </a:moveTo>
                    <a:cubicBezTo>
                      <a:pt x="1011" y="0"/>
                      <a:pt x="1006" y="3"/>
                      <a:pt x="1003" y="8"/>
                    </a:cubicBezTo>
                    <a:cubicBezTo>
                      <a:pt x="978" y="58"/>
                      <a:pt x="1204" y="283"/>
                      <a:pt x="1379" y="734"/>
                    </a:cubicBezTo>
                    <a:cubicBezTo>
                      <a:pt x="1580" y="1186"/>
                      <a:pt x="1730" y="1837"/>
                      <a:pt x="1830" y="2514"/>
                    </a:cubicBezTo>
                    <a:cubicBezTo>
                      <a:pt x="1906" y="3166"/>
                      <a:pt x="1956" y="3842"/>
                      <a:pt x="1931" y="4343"/>
                    </a:cubicBezTo>
                    <a:cubicBezTo>
                      <a:pt x="1931" y="4820"/>
                      <a:pt x="1881" y="5145"/>
                      <a:pt x="1881" y="5145"/>
                    </a:cubicBezTo>
                    <a:cubicBezTo>
                      <a:pt x="1881" y="5145"/>
                      <a:pt x="1881" y="5221"/>
                      <a:pt x="1881" y="5371"/>
                    </a:cubicBezTo>
                    <a:cubicBezTo>
                      <a:pt x="1856" y="5521"/>
                      <a:pt x="1856" y="5722"/>
                      <a:pt x="1805" y="5973"/>
                    </a:cubicBezTo>
                    <a:cubicBezTo>
                      <a:pt x="1755" y="6449"/>
                      <a:pt x="1630" y="7125"/>
                      <a:pt x="1379" y="7727"/>
                    </a:cubicBezTo>
                    <a:cubicBezTo>
                      <a:pt x="1179" y="8354"/>
                      <a:pt x="853" y="8930"/>
                      <a:pt x="552" y="9331"/>
                    </a:cubicBezTo>
                    <a:cubicBezTo>
                      <a:pt x="252" y="9707"/>
                      <a:pt x="1" y="9932"/>
                      <a:pt x="26" y="9983"/>
                    </a:cubicBezTo>
                    <a:cubicBezTo>
                      <a:pt x="28" y="9985"/>
                      <a:pt x="32" y="9986"/>
                      <a:pt x="37" y="9986"/>
                    </a:cubicBezTo>
                    <a:cubicBezTo>
                      <a:pt x="100" y="9986"/>
                      <a:pt x="384" y="9852"/>
                      <a:pt x="753" y="9506"/>
                    </a:cubicBezTo>
                    <a:cubicBezTo>
                      <a:pt x="1129" y="9156"/>
                      <a:pt x="1530" y="8579"/>
                      <a:pt x="1830" y="7927"/>
                    </a:cubicBezTo>
                    <a:cubicBezTo>
                      <a:pt x="2156" y="7301"/>
                      <a:pt x="2332" y="6599"/>
                      <a:pt x="2457" y="6073"/>
                    </a:cubicBezTo>
                    <a:cubicBezTo>
                      <a:pt x="2507" y="5822"/>
                      <a:pt x="2532" y="5597"/>
                      <a:pt x="2557" y="5446"/>
                    </a:cubicBezTo>
                    <a:cubicBezTo>
                      <a:pt x="2582" y="5296"/>
                      <a:pt x="2582" y="5196"/>
                      <a:pt x="2582" y="5196"/>
                    </a:cubicBezTo>
                    <a:cubicBezTo>
                      <a:pt x="2582" y="5196"/>
                      <a:pt x="2582" y="5120"/>
                      <a:pt x="2582" y="4970"/>
                    </a:cubicBezTo>
                    <a:cubicBezTo>
                      <a:pt x="2582" y="4795"/>
                      <a:pt x="2582" y="4594"/>
                      <a:pt x="2582" y="4318"/>
                    </a:cubicBezTo>
                    <a:cubicBezTo>
                      <a:pt x="2557" y="3767"/>
                      <a:pt x="2457" y="3090"/>
                      <a:pt x="2307" y="2414"/>
                    </a:cubicBezTo>
                    <a:cubicBezTo>
                      <a:pt x="2156" y="1712"/>
                      <a:pt x="1906" y="1060"/>
                      <a:pt x="1630" y="609"/>
                    </a:cubicBezTo>
                    <a:cubicBezTo>
                      <a:pt x="1382" y="203"/>
                      <a:pt x="1093" y="0"/>
                      <a:pt x="102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265;p53">
                <a:extLst>
                  <a:ext uri="{FF2B5EF4-FFF2-40B4-BE49-F238E27FC236}">
                    <a16:creationId xmlns:a16="http://schemas.microsoft.com/office/drawing/2014/main" id="{33728E0A-C5CA-467E-AC52-006729671E19}"/>
                  </a:ext>
                </a:extLst>
              </p:cNvPr>
              <p:cNvSpPr/>
              <p:nvPr/>
            </p:nvSpPr>
            <p:spPr>
              <a:xfrm>
                <a:off x="3604775" y="2894150"/>
                <a:ext cx="660450" cy="591500"/>
              </a:xfrm>
              <a:custGeom>
                <a:avLst/>
                <a:gdLst/>
                <a:ahLst/>
                <a:cxnLst/>
                <a:rect l="l" t="t" r="r" b="b"/>
                <a:pathLst>
                  <a:path w="26418" h="23660" extrusionOk="0">
                    <a:moveTo>
                      <a:pt x="6492" y="0"/>
                    </a:moveTo>
                    <a:cubicBezTo>
                      <a:pt x="4312" y="1905"/>
                      <a:pt x="1931" y="4411"/>
                      <a:pt x="928" y="6742"/>
                    </a:cubicBezTo>
                    <a:lnTo>
                      <a:pt x="4186" y="8296"/>
                    </a:lnTo>
                    <a:cubicBezTo>
                      <a:pt x="4186" y="8296"/>
                      <a:pt x="201" y="12381"/>
                      <a:pt x="1" y="13108"/>
                    </a:cubicBezTo>
                    <a:lnTo>
                      <a:pt x="8572" y="23659"/>
                    </a:lnTo>
                    <a:cubicBezTo>
                      <a:pt x="8572" y="23659"/>
                      <a:pt x="20678" y="16141"/>
                      <a:pt x="23184" y="13835"/>
                    </a:cubicBezTo>
                    <a:lnTo>
                      <a:pt x="19099" y="9975"/>
                    </a:lnTo>
                    <a:lnTo>
                      <a:pt x="26417" y="6642"/>
                    </a:lnTo>
                    <a:cubicBezTo>
                      <a:pt x="26417" y="6642"/>
                      <a:pt x="24562" y="3158"/>
                      <a:pt x="22908" y="276"/>
                    </a:cubicBezTo>
                    <a:cubicBezTo>
                      <a:pt x="22649" y="274"/>
                      <a:pt x="22390" y="273"/>
                      <a:pt x="22134" y="273"/>
                    </a:cubicBezTo>
                    <a:cubicBezTo>
                      <a:pt x="16746" y="273"/>
                      <a:pt x="12156" y="752"/>
                      <a:pt x="12156" y="752"/>
                    </a:cubicBezTo>
                    <a:cubicBezTo>
                      <a:pt x="12156" y="752"/>
                      <a:pt x="9700" y="151"/>
                      <a:pt x="6492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266;p53">
                <a:extLst>
                  <a:ext uri="{FF2B5EF4-FFF2-40B4-BE49-F238E27FC236}">
                    <a16:creationId xmlns:a16="http://schemas.microsoft.com/office/drawing/2014/main" id="{D18D05B1-AFDA-4456-B209-67D713964918}"/>
                  </a:ext>
                </a:extLst>
              </p:cNvPr>
              <p:cNvSpPr/>
              <p:nvPr/>
            </p:nvSpPr>
            <p:spPr>
              <a:xfrm>
                <a:off x="3591000" y="2758775"/>
                <a:ext cx="660425" cy="695550"/>
              </a:xfrm>
              <a:custGeom>
                <a:avLst/>
                <a:gdLst/>
                <a:ahLst/>
                <a:cxnLst/>
                <a:rect l="l" t="t" r="r" b="b"/>
                <a:pathLst>
                  <a:path w="26417" h="27822" extrusionOk="0">
                    <a:moveTo>
                      <a:pt x="16353" y="0"/>
                    </a:moveTo>
                    <a:cubicBezTo>
                      <a:pt x="13854" y="0"/>
                      <a:pt x="11188" y="474"/>
                      <a:pt x="10602" y="879"/>
                    </a:cubicBezTo>
                    <a:cubicBezTo>
                      <a:pt x="10602" y="879"/>
                      <a:pt x="2908" y="6192"/>
                      <a:pt x="928" y="10904"/>
                    </a:cubicBezTo>
                    <a:lnTo>
                      <a:pt x="4161" y="12458"/>
                    </a:lnTo>
                    <a:cubicBezTo>
                      <a:pt x="4161" y="12458"/>
                      <a:pt x="201" y="16543"/>
                      <a:pt x="1" y="17270"/>
                    </a:cubicBezTo>
                    <a:lnTo>
                      <a:pt x="8547" y="27821"/>
                    </a:lnTo>
                    <a:cubicBezTo>
                      <a:pt x="8547" y="27821"/>
                      <a:pt x="20677" y="20302"/>
                      <a:pt x="23184" y="17997"/>
                    </a:cubicBezTo>
                    <a:lnTo>
                      <a:pt x="19098" y="14137"/>
                    </a:lnTo>
                    <a:lnTo>
                      <a:pt x="26417" y="10804"/>
                    </a:lnTo>
                    <a:cubicBezTo>
                      <a:pt x="26417" y="10804"/>
                      <a:pt x="22332" y="3185"/>
                      <a:pt x="20878" y="1180"/>
                    </a:cubicBezTo>
                    <a:cubicBezTo>
                      <a:pt x="20233" y="301"/>
                      <a:pt x="18346" y="0"/>
                      <a:pt x="1635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267;p53">
                <a:extLst>
                  <a:ext uri="{FF2B5EF4-FFF2-40B4-BE49-F238E27FC236}">
                    <a16:creationId xmlns:a16="http://schemas.microsoft.com/office/drawing/2014/main" id="{5F8DE48F-0F1E-4114-B1AA-263D6543A946}"/>
                  </a:ext>
                </a:extLst>
              </p:cNvPr>
              <p:cNvSpPr/>
              <p:nvPr/>
            </p:nvSpPr>
            <p:spPr>
              <a:xfrm>
                <a:off x="3591000" y="2758775"/>
                <a:ext cx="584625" cy="695550"/>
              </a:xfrm>
              <a:custGeom>
                <a:avLst/>
                <a:gdLst/>
                <a:ahLst/>
                <a:cxnLst/>
                <a:rect l="l" t="t" r="r" b="b"/>
                <a:pathLst>
                  <a:path w="23385" h="27822" extrusionOk="0">
                    <a:moveTo>
                      <a:pt x="16323" y="1"/>
                    </a:moveTo>
                    <a:cubicBezTo>
                      <a:pt x="14937" y="1"/>
                      <a:pt x="13504" y="147"/>
                      <a:pt x="12407" y="352"/>
                    </a:cubicBezTo>
                    <a:cubicBezTo>
                      <a:pt x="11780" y="528"/>
                      <a:pt x="11154" y="728"/>
                      <a:pt x="10552" y="904"/>
                    </a:cubicBezTo>
                    <a:cubicBezTo>
                      <a:pt x="10276" y="1104"/>
                      <a:pt x="8873" y="2107"/>
                      <a:pt x="7194" y="3535"/>
                    </a:cubicBezTo>
                    <a:cubicBezTo>
                      <a:pt x="7519" y="3661"/>
                      <a:pt x="7870" y="3786"/>
                      <a:pt x="8171" y="3936"/>
                    </a:cubicBezTo>
                    <a:cubicBezTo>
                      <a:pt x="9499" y="4563"/>
                      <a:pt x="7544" y="7846"/>
                      <a:pt x="6642" y="9250"/>
                    </a:cubicBezTo>
                    <a:cubicBezTo>
                      <a:pt x="5715" y="10653"/>
                      <a:pt x="7544" y="22032"/>
                      <a:pt x="6642" y="22458"/>
                    </a:cubicBezTo>
                    <a:cubicBezTo>
                      <a:pt x="6619" y="22469"/>
                      <a:pt x="6594" y="22474"/>
                      <a:pt x="6565" y="22474"/>
                    </a:cubicBezTo>
                    <a:cubicBezTo>
                      <a:pt x="5725" y="22474"/>
                      <a:pt x="2558" y="17924"/>
                      <a:pt x="1103" y="15766"/>
                    </a:cubicBezTo>
                    <a:cubicBezTo>
                      <a:pt x="527" y="16443"/>
                      <a:pt x="51" y="17044"/>
                      <a:pt x="1" y="17270"/>
                    </a:cubicBezTo>
                    <a:lnTo>
                      <a:pt x="8547" y="27821"/>
                    </a:lnTo>
                    <a:cubicBezTo>
                      <a:pt x="8547" y="27821"/>
                      <a:pt x="20677" y="20302"/>
                      <a:pt x="23184" y="17997"/>
                    </a:cubicBezTo>
                    <a:lnTo>
                      <a:pt x="22783" y="17621"/>
                    </a:lnTo>
                    <a:cubicBezTo>
                      <a:pt x="20333" y="19309"/>
                      <a:pt x="15920" y="22284"/>
                      <a:pt x="14855" y="22284"/>
                    </a:cubicBezTo>
                    <a:cubicBezTo>
                      <a:pt x="14797" y="22284"/>
                      <a:pt x="14750" y="22275"/>
                      <a:pt x="14712" y="22257"/>
                    </a:cubicBezTo>
                    <a:cubicBezTo>
                      <a:pt x="13735" y="21756"/>
                      <a:pt x="20627" y="11656"/>
                      <a:pt x="21128" y="10829"/>
                    </a:cubicBezTo>
                    <a:cubicBezTo>
                      <a:pt x="21449" y="10272"/>
                      <a:pt x="21997" y="10181"/>
                      <a:pt x="22321" y="10181"/>
                    </a:cubicBezTo>
                    <a:cubicBezTo>
                      <a:pt x="22478" y="10181"/>
                      <a:pt x="22582" y="10202"/>
                      <a:pt x="22582" y="10202"/>
                    </a:cubicBezTo>
                    <a:cubicBezTo>
                      <a:pt x="22582" y="10202"/>
                      <a:pt x="22457" y="7420"/>
                      <a:pt x="22582" y="5691"/>
                    </a:cubicBezTo>
                    <a:cubicBezTo>
                      <a:pt x="22601" y="5385"/>
                      <a:pt x="22796" y="5254"/>
                      <a:pt x="23088" y="5254"/>
                    </a:cubicBezTo>
                    <a:cubicBezTo>
                      <a:pt x="23178" y="5254"/>
                      <a:pt x="23278" y="5266"/>
                      <a:pt x="23384" y="5290"/>
                    </a:cubicBezTo>
                    <a:cubicBezTo>
                      <a:pt x="22407" y="3586"/>
                      <a:pt x="21454" y="1957"/>
                      <a:pt x="20878" y="1180"/>
                    </a:cubicBezTo>
                    <a:cubicBezTo>
                      <a:pt x="20226" y="306"/>
                      <a:pt x="18324" y="1"/>
                      <a:pt x="16323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268;p53">
                <a:extLst>
                  <a:ext uri="{FF2B5EF4-FFF2-40B4-BE49-F238E27FC236}">
                    <a16:creationId xmlns:a16="http://schemas.microsoft.com/office/drawing/2014/main" id="{209B5CAF-019A-45B8-9126-1287EDC64D99}"/>
                  </a:ext>
                </a:extLst>
              </p:cNvPr>
              <p:cNvSpPr/>
              <p:nvPr/>
            </p:nvSpPr>
            <p:spPr>
              <a:xfrm>
                <a:off x="3752650" y="2908950"/>
                <a:ext cx="79600" cy="118675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4747" extrusionOk="0">
                    <a:moveTo>
                      <a:pt x="3130" y="1"/>
                    </a:moveTo>
                    <a:cubicBezTo>
                      <a:pt x="3066" y="1"/>
                      <a:pt x="2902" y="38"/>
                      <a:pt x="2708" y="135"/>
                    </a:cubicBezTo>
                    <a:cubicBezTo>
                      <a:pt x="2432" y="235"/>
                      <a:pt x="2106" y="461"/>
                      <a:pt x="1830" y="711"/>
                    </a:cubicBezTo>
                    <a:cubicBezTo>
                      <a:pt x="1530" y="937"/>
                      <a:pt x="1279" y="1238"/>
                      <a:pt x="1078" y="1463"/>
                    </a:cubicBezTo>
                    <a:cubicBezTo>
                      <a:pt x="903" y="1689"/>
                      <a:pt x="778" y="1839"/>
                      <a:pt x="778" y="1839"/>
                    </a:cubicBezTo>
                    <a:cubicBezTo>
                      <a:pt x="778" y="1839"/>
                      <a:pt x="677" y="2015"/>
                      <a:pt x="552" y="2265"/>
                    </a:cubicBezTo>
                    <a:cubicBezTo>
                      <a:pt x="427" y="2516"/>
                      <a:pt x="276" y="2867"/>
                      <a:pt x="176" y="3243"/>
                    </a:cubicBezTo>
                    <a:cubicBezTo>
                      <a:pt x="76" y="3619"/>
                      <a:pt x="1" y="3995"/>
                      <a:pt x="26" y="4270"/>
                    </a:cubicBezTo>
                    <a:cubicBezTo>
                      <a:pt x="26" y="4571"/>
                      <a:pt x="76" y="4747"/>
                      <a:pt x="101" y="4747"/>
                    </a:cubicBezTo>
                    <a:cubicBezTo>
                      <a:pt x="151" y="4747"/>
                      <a:pt x="151" y="4571"/>
                      <a:pt x="226" y="4295"/>
                    </a:cubicBezTo>
                    <a:cubicBezTo>
                      <a:pt x="276" y="4045"/>
                      <a:pt x="377" y="3694"/>
                      <a:pt x="527" y="3368"/>
                    </a:cubicBezTo>
                    <a:cubicBezTo>
                      <a:pt x="652" y="3042"/>
                      <a:pt x="828" y="2716"/>
                      <a:pt x="978" y="2491"/>
                    </a:cubicBezTo>
                    <a:cubicBezTo>
                      <a:pt x="1129" y="2265"/>
                      <a:pt x="1229" y="2115"/>
                      <a:pt x="1229" y="2115"/>
                    </a:cubicBezTo>
                    <a:cubicBezTo>
                      <a:pt x="1229" y="2115"/>
                      <a:pt x="1329" y="1965"/>
                      <a:pt x="1454" y="1739"/>
                    </a:cubicBezTo>
                    <a:cubicBezTo>
                      <a:pt x="1630" y="1539"/>
                      <a:pt x="1830" y="1238"/>
                      <a:pt x="2081" y="962"/>
                    </a:cubicBezTo>
                    <a:cubicBezTo>
                      <a:pt x="2307" y="711"/>
                      <a:pt x="2582" y="461"/>
                      <a:pt x="2808" y="310"/>
                    </a:cubicBezTo>
                    <a:cubicBezTo>
                      <a:pt x="3033" y="135"/>
                      <a:pt x="3184" y="60"/>
                      <a:pt x="3159" y="10"/>
                    </a:cubicBezTo>
                    <a:cubicBezTo>
                      <a:pt x="3159" y="4"/>
                      <a:pt x="3149" y="1"/>
                      <a:pt x="313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269;p53">
                <a:extLst>
                  <a:ext uri="{FF2B5EF4-FFF2-40B4-BE49-F238E27FC236}">
                    <a16:creationId xmlns:a16="http://schemas.microsoft.com/office/drawing/2014/main" id="{765D8748-6869-44BA-A6C8-0687BA7B1F89}"/>
                  </a:ext>
                </a:extLst>
              </p:cNvPr>
              <p:cNvSpPr/>
              <p:nvPr/>
            </p:nvSpPr>
            <p:spPr>
              <a:xfrm>
                <a:off x="3800275" y="2874725"/>
                <a:ext cx="365325" cy="517675"/>
              </a:xfrm>
              <a:custGeom>
                <a:avLst/>
                <a:gdLst/>
                <a:ahLst/>
                <a:cxnLst/>
                <a:rect l="l" t="t" r="r" b="b"/>
                <a:pathLst>
                  <a:path w="14613" h="20707" extrusionOk="0">
                    <a:moveTo>
                      <a:pt x="12833" y="0"/>
                    </a:moveTo>
                    <a:cubicBezTo>
                      <a:pt x="12783" y="0"/>
                      <a:pt x="12757" y="226"/>
                      <a:pt x="12783" y="552"/>
                    </a:cubicBezTo>
                    <a:cubicBezTo>
                      <a:pt x="12808" y="877"/>
                      <a:pt x="12883" y="1303"/>
                      <a:pt x="13008" y="1705"/>
                    </a:cubicBezTo>
                    <a:cubicBezTo>
                      <a:pt x="13108" y="2131"/>
                      <a:pt x="13259" y="2532"/>
                      <a:pt x="13359" y="2832"/>
                    </a:cubicBezTo>
                    <a:cubicBezTo>
                      <a:pt x="13459" y="3133"/>
                      <a:pt x="13534" y="3334"/>
                      <a:pt x="13534" y="3334"/>
                    </a:cubicBezTo>
                    <a:cubicBezTo>
                      <a:pt x="13534" y="3334"/>
                      <a:pt x="13560" y="3409"/>
                      <a:pt x="13610" y="3509"/>
                    </a:cubicBezTo>
                    <a:cubicBezTo>
                      <a:pt x="13560" y="3559"/>
                      <a:pt x="13484" y="3659"/>
                      <a:pt x="13359" y="3835"/>
                    </a:cubicBezTo>
                    <a:cubicBezTo>
                      <a:pt x="13184" y="4085"/>
                      <a:pt x="12958" y="4436"/>
                      <a:pt x="12682" y="4887"/>
                    </a:cubicBezTo>
                    <a:cubicBezTo>
                      <a:pt x="12106" y="5765"/>
                      <a:pt x="11404" y="6968"/>
                      <a:pt x="10677" y="8146"/>
                    </a:cubicBezTo>
                    <a:cubicBezTo>
                      <a:pt x="9950" y="9349"/>
                      <a:pt x="9199" y="10527"/>
                      <a:pt x="8647" y="11404"/>
                    </a:cubicBezTo>
                    <a:cubicBezTo>
                      <a:pt x="8071" y="12256"/>
                      <a:pt x="7670" y="12832"/>
                      <a:pt x="7670" y="12832"/>
                    </a:cubicBezTo>
                    <a:cubicBezTo>
                      <a:pt x="7670" y="12832"/>
                      <a:pt x="7269" y="13409"/>
                      <a:pt x="6692" y="14261"/>
                    </a:cubicBezTo>
                    <a:cubicBezTo>
                      <a:pt x="6066" y="15088"/>
                      <a:pt x="5239" y="16216"/>
                      <a:pt x="4286" y="17218"/>
                    </a:cubicBezTo>
                    <a:cubicBezTo>
                      <a:pt x="3359" y="18221"/>
                      <a:pt x="2331" y="19173"/>
                      <a:pt x="1454" y="19750"/>
                    </a:cubicBezTo>
                    <a:cubicBezTo>
                      <a:pt x="1053" y="20076"/>
                      <a:pt x="677" y="20276"/>
                      <a:pt x="402" y="20426"/>
                    </a:cubicBezTo>
                    <a:cubicBezTo>
                      <a:pt x="151" y="20602"/>
                      <a:pt x="1" y="20702"/>
                      <a:pt x="1" y="20702"/>
                    </a:cubicBezTo>
                    <a:cubicBezTo>
                      <a:pt x="4" y="20705"/>
                      <a:pt x="9" y="20707"/>
                      <a:pt x="17" y="20707"/>
                    </a:cubicBezTo>
                    <a:cubicBezTo>
                      <a:pt x="67" y="20707"/>
                      <a:pt x="212" y="20636"/>
                      <a:pt x="452" y="20527"/>
                    </a:cubicBezTo>
                    <a:cubicBezTo>
                      <a:pt x="727" y="20401"/>
                      <a:pt x="1153" y="20226"/>
                      <a:pt x="1579" y="19925"/>
                    </a:cubicBezTo>
                    <a:cubicBezTo>
                      <a:pt x="2507" y="19399"/>
                      <a:pt x="3559" y="18472"/>
                      <a:pt x="4562" y="17469"/>
                    </a:cubicBezTo>
                    <a:cubicBezTo>
                      <a:pt x="5564" y="16492"/>
                      <a:pt x="6417" y="15389"/>
                      <a:pt x="7068" y="14537"/>
                    </a:cubicBezTo>
                    <a:cubicBezTo>
                      <a:pt x="7695" y="13710"/>
                      <a:pt x="8096" y="13133"/>
                      <a:pt x="8096" y="13133"/>
                    </a:cubicBezTo>
                    <a:cubicBezTo>
                      <a:pt x="8096" y="13133"/>
                      <a:pt x="8497" y="12557"/>
                      <a:pt x="9048" y="11654"/>
                    </a:cubicBezTo>
                    <a:cubicBezTo>
                      <a:pt x="9600" y="10777"/>
                      <a:pt x="10301" y="9574"/>
                      <a:pt x="11003" y="8346"/>
                    </a:cubicBezTo>
                    <a:cubicBezTo>
                      <a:pt x="11680" y="7118"/>
                      <a:pt x="12356" y="5915"/>
                      <a:pt x="12858" y="4988"/>
                    </a:cubicBezTo>
                    <a:cubicBezTo>
                      <a:pt x="13234" y="4286"/>
                      <a:pt x="13509" y="3760"/>
                      <a:pt x="13610" y="3559"/>
                    </a:cubicBezTo>
                    <a:cubicBezTo>
                      <a:pt x="13660" y="3634"/>
                      <a:pt x="13685" y="3710"/>
                      <a:pt x="13735" y="3835"/>
                    </a:cubicBezTo>
                    <a:cubicBezTo>
                      <a:pt x="13860" y="4111"/>
                      <a:pt x="14011" y="4512"/>
                      <a:pt x="14136" y="4913"/>
                    </a:cubicBezTo>
                    <a:cubicBezTo>
                      <a:pt x="14261" y="5288"/>
                      <a:pt x="14336" y="5715"/>
                      <a:pt x="14387" y="6015"/>
                    </a:cubicBezTo>
                    <a:cubicBezTo>
                      <a:pt x="14437" y="6316"/>
                      <a:pt x="14462" y="6542"/>
                      <a:pt x="14487" y="6542"/>
                    </a:cubicBezTo>
                    <a:cubicBezTo>
                      <a:pt x="14537" y="6542"/>
                      <a:pt x="14587" y="6341"/>
                      <a:pt x="14587" y="6015"/>
                    </a:cubicBezTo>
                    <a:cubicBezTo>
                      <a:pt x="14612" y="5689"/>
                      <a:pt x="14587" y="5238"/>
                      <a:pt x="14487" y="4812"/>
                    </a:cubicBezTo>
                    <a:cubicBezTo>
                      <a:pt x="14412" y="4386"/>
                      <a:pt x="14286" y="3960"/>
                      <a:pt x="14186" y="3659"/>
                    </a:cubicBezTo>
                    <a:cubicBezTo>
                      <a:pt x="14086" y="3359"/>
                      <a:pt x="14011" y="3158"/>
                      <a:pt x="14011" y="3158"/>
                    </a:cubicBezTo>
                    <a:cubicBezTo>
                      <a:pt x="14011" y="3158"/>
                      <a:pt x="13935" y="2958"/>
                      <a:pt x="13810" y="2657"/>
                    </a:cubicBezTo>
                    <a:cubicBezTo>
                      <a:pt x="13685" y="2381"/>
                      <a:pt x="13509" y="1980"/>
                      <a:pt x="13359" y="1604"/>
                    </a:cubicBezTo>
                    <a:cubicBezTo>
                      <a:pt x="13209" y="1203"/>
                      <a:pt x="13058" y="802"/>
                      <a:pt x="12983" y="501"/>
                    </a:cubicBezTo>
                    <a:cubicBezTo>
                      <a:pt x="12908" y="201"/>
                      <a:pt x="12858" y="0"/>
                      <a:pt x="1283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270;p53">
                <a:extLst>
                  <a:ext uri="{FF2B5EF4-FFF2-40B4-BE49-F238E27FC236}">
                    <a16:creationId xmlns:a16="http://schemas.microsoft.com/office/drawing/2014/main" id="{D6ED39EC-9A83-43BB-8E09-2C6F1F88B660}"/>
                  </a:ext>
                </a:extLst>
              </p:cNvPr>
              <p:cNvSpPr/>
              <p:nvPr/>
            </p:nvSpPr>
            <p:spPr>
              <a:xfrm>
                <a:off x="1998900" y="2771100"/>
                <a:ext cx="581475" cy="937200"/>
              </a:xfrm>
              <a:custGeom>
                <a:avLst/>
                <a:gdLst/>
                <a:ahLst/>
                <a:cxnLst/>
                <a:rect l="l" t="t" r="r" b="b"/>
                <a:pathLst>
                  <a:path w="23259" h="37488" extrusionOk="0">
                    <a:moveTo>
                      <a:pt x="8734" y="0"/>
                    </a:moveTo>
                    <a:cubicBezTo>
                      <a:pt x="7514" y="0"/>
                      <a:pt x="6017" y="1566"/>
                      <a:pt x="5739" y="4095"/>
                    </a:cubicBezTo>
                    <a:cubicBezTo>
                      <a:pt x="5288" y="8456"/>
                      <a:pt x="8321" y="14672"/>
                      <a:pt x="8321" y="14672"/>
                    </a:cubicBezTo>
                    <a:cubicBezTo>
                      <a:pt x="8321" y="14672"/>
                      <a:pt x="7168" y="14166"/>
                      <a:pt x="6012" y="14166"/>
                    </a:cubicBezTo>
                    <a:cubicBezTo>
                      <a:pt x="4738" y="14166"/>
                      <a:pt x="3460" y="14779"/>
                      <a:pt x="3709" y="17353"/>
                    </a:cubicBezTo>
                    <a:cubicBezTo>
                      <a:pt x="3709" y="17353"/>
                      <a:pt x="0" y="18205"/>
                      <a:pt x="1479" y="21915"/>
                    </a:cubicBezTo>
                    <a:cubicBezTo>
                      <a:pt x="451" y="21915"/>
                      <a:pt x="201" y="22942"/>
                      <a:pt x="301" y="23769"/>
                    </a:cubicBezTo>
                    <a:cubicBezTo>
                      <a:pt x="476" y="25373"/>
                      <a:pt x="1905" y="27103"/>
                      <a:pt x="3358" y="27729"/>
                    </a:cubicBezTo>
                    <a:cubicBezTo>
                      <a:pt x="3570" y="27821"/>
                      <a:pt x="3931" y="27877"/>
                      <a:pt x="4324" y="27877"/>
                    </a:cubicBezTo>
                    <a:cubicBezTo>
                      <a:pt x="5326" y="27877"/>
                      <a:pt x="6537" y="27513"/>
                      <a:pt x="6015" y="26451"/>
                    </a:cubicBezTo>
                    <a:lnTo>
                      <a:pt x="6015" y="26451"/>
                    </a:lnTo>
                    <a:cubicBezTo>
                      <a:pt x="6040" y="26502"/>
                      <a:pt x="9269" y="33049"/>
                      <a:pt x="13668" y="33049"/>
                    </a:cubicBezTo>
                    <a:cubicBezTo>
                      <a:pt x="14105" y="33049"/>
                      <a:pt x="14554" y="32984"/>
                      <a:pt x="15013" y="32842"/>
                    </a:cubicBezTo>
                    <a:lnTo>
                      <a:pt x="17419" y="37479"/>
                    </a:lnTo>
                    <a:cubicBezTo>
                      <a:pt x="17419" y="37479"/>
                      <a:pt x="17490" y="37487"/>
                      <a:pt x="17620" y="37487"/>
                    </a:cubicBezTo>
                    <a:cubicBezTo>
                      <a:pt x="18355" y="37487"/>
                      <a:pt x="20979" y="37216"/>
                      <a:pt x="23258" y="33594"/>
                    </a:cubicBezTo>
                    <a:lnTo>
                      <a:pt x="21053" y="29609"/>
                    </a:lnTo>
                    <a:cubicBezTo>
                      <a:pt x="21053" y="29609"/>
                      <a:pt x="22557" y="24521"/>
                      <a:pt x="20050" y="18882"/>
                    </a:cubicBezTo>
                    <a:cubicBezTo>
                      <a:pt x="18695" y="15820"/>
                      <a:pt x="17267" y="15116"/>
                      <a:pt x="16241" y="15116"/>
                    </a:cubicBezTo>
                    <a:cubicBezTo>
                      <a:pt x="15369" y="15116"/>
                      <a:pt x="14787" y="15624"/>
                      <a:pt x="14787" y="15624"/>
                    </a:cubicBezTo>
                    <a:cubicBezTo>
                      <a:pt x="14787" y="15624"/>
                      <a:pt x="10476" y="6977"/>
                      <a:pt x="10376" y="2616"/>
                    </a:cubicBezTo>
                    <a:cubicBezTo>
                      <a:pt x="10334" y="799"/>
                      <a:pt x="9605" y="0"/>
                      <a:pt x="8734" y="0"/>
                    </a:cubicBezTo>
                    <a:close/>
                  </a:path>
                </a:pathLst>
              </a:custGeom>
              <a:solidFill>
                <a:srgbClr val="FFC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271;p53">
                <a:extLst>
                  <a:ext uri="{FF2B5EF4-FFF2-40B4-BE49-F238E27FC236}">
                    <a16:creationId xmlns:a16="http://schemas.microsoft.com/office/drawing/2014/main" id="{0B08706D-9DB5-4716-B6A2-5C53CA513949}"/>
                  </a:ext>
                </a:extLst>
              </p:cNvPr>
              <p:cNvSpPr/>
              <p:nvPr/>
            </p:nvSpPr>
            <p:spPr>
              <a:xfrm>
                <a:off x="2278350" y="3145550"/>
                <a:ext cx="134100" cy="221075"/>
              </a:xfrm>
              <a:custGeom>
                <a:avLst/>
                <a:gdLst/>
                <a:ahLst/>
                <a:cxnLst/>
                <a:rect l="l" t="t" r="r" b="b"/>
                <a:pathLst>
                  <a:path w="5364" h="8843" extrusionOk="0">
                    <a:moveTo>
                      <a:pt x="4831" y="1"/>
                    </a:moveTo>
                    <a:cubicBezTo>
                      <a:pt x="4762" y="1"/>
                      <a:pt x="4687" y="7"/>
                      <a:pt x="4612" y="19"/>
                    </a:cubicBezTo>
                    <a:cubicBezTo>
                      <a:pt x="4436" y="19"/>
                      <a:pt x="4261" y="44"/>
                      <a:pt x="4085" y="95"/>
                    </a:cubicBezTo>
                    <a:cubicBezTo>
                      <a:pt x="3308" y="220"/>
                      <a:pt x="2356" y="796"/>
                      <a:pt x="1679" y="1573"/>
                    </a:cubicBezTo>
                    <a:cubicBezTo>
                      <a:pt x="1303" y="1949"/>
                      <a:pt x="1003" y="2400"/>
                      <a:pt x="777" y="2826"/>
                    </a:cubicBezTo>
                    <a:cubicBezTo>
                      <a:pt x="526" y="3253"/>
                      <a:pt x="351" y="3679"/>
                      <a:pt x="251" y="4055"/>
                    </a:cubicBezTo>
                    <a:cubicBezTo>
                      <a:pt x="175" y="4255"/>
                      <a:pt x="125" y="4430"/>
                      <a:pt x="100" y="4581"/>
                    </a:cubicBezTo>
                    <a:cubicBezTo>
                      <a:pt x="75" y="4756"/>
                      <a:pt x="50" y="4882"/>
                      <a:pt x="50" y="5007"/>
                    </a:cubicBezTo>
                    <a:cubicBezTo>
                      <a:pt x="25" y="5232"/>
                      <a:pt x="25" y="5358"/>
                      <a:pt x="25" y="5358"/>
                    </a:cubicBezTo>
                    <a:cubicBezTo>
                      <a:pt x="25" y="5358"/>
                      <a:pt x="25" y="5408"/>
                      <a:pt x="25" y="5458"/>
                    </a:cubicBezTo>
                    <a:cubicBezTo>
                      <a:pt x="0" y="5533"/>
                      <a:pt x="25" y="5608"/>
                      <a:pt x="25" y="5734"/>
                    </a:cubicBezTo>
                    <a:cubicBezTo>
                      <a:pt x="25" y="5959"/>
                      <a:pt x="50" y="6285"/>
                      <a:pt x="150" y="6686"/>
                    </a:cubicBezTo>
                    <a:cubicBezTo>
                      <a:pt x="251" y="7087"/>
                      <a:pt x="401" y="7538"/>
                      <a:pt x="727" y="7939"/>
                    </a:cubicBezTo>
                    <a:cubicBezTo>
                      <a:pt x="1028" y="8365"/>
                      <a:pt x="1504" y="8716"/>
                      <a:pt x="2055" y="8816"/>
                    </a:cubicBezTo>
                    <a:cubicBezTo>
                      <a:pt x="2158" y="8834"/>
                      <a:pt x="2260" y="8843"/>
                      <a:pt x="2361" y="8843"/>
                    </a:cubicBezTo>
                    <a:cubicBezTo>
                      <a:pt x="2825" y="8843"/>
                      <a:pt x="3259" y="8667"/>
                      <a:pt x="3609" y="8441"/>
                    </a:cubicBezTo>
                    <a:cubicBezTo>
                      <a:pt x="4010" y="8140"/>
                      <a:pt x="4311" y="7789"/>
                      <a:pt x="4536" y="7463"/>
                    </a:cubicBezTo>
                    <a:cubicBezTo>
                      <a:pt x="4737" y="7137"/>
                      <a:pt x="4887" y="6862"/>
                      <a:pt x="4962" y="6636"/>
                    </a:cubicBezTo>
                    <a:cubicBezTo>
                      <a:pt x="5038" y="6435"/>
                      <a:pt x="5088" y="6310"/>
                      <a:pt x="5063" y="6310"/>
                    </a:cubicBezTo>
                    <a:cubicBezTo>
                      <a:pt x="5062" y="6310"/>
                      <a:pt x="5061" y="6309"/>
                      <a:pt x="5060" y="6309"/>
                    </a:cubicBezTo>
                    <a:cubicBezTo>
                      <a:pt x="5027" y="6309"/>
                      <a:pt x="4825" y="6776"/>
                      <a:pt x="4361" y="7363"/>
                    </a:cubicBezTo>
                    <a:cubicBezTo>
                      <a:pt x="4135" y="7639"/>
                      <a:pt x="3835" y="7964"/>
                      <a:pt x="3459" y="8215"/>
                    </a:cubicBezTo>
                    <a:cubicBezTo>
                      <a:pt x="3153" y="8387"/>
                      <a:pt x="2804" y="8501"/>
                      <a:pt x="2455" y="8501"/>
                    </a:cubicBezTo>
                    <a:cubicBezTo>
                      <a:pt x="2346" y="8501"/>
                      <a:pt x="2238" y="8489"/>
                      <a:pt x="2130" y="8466"/>
                    </a:cubicBezTo>
                    <a:cubicBezTo>
                      <a:pt x="1679" y="8365"/>
                      <a:pt x="1303" y="8065"/>
                      <a:pt x="1053" y="7714"/>
                    </a:cubicBezTo>
                    <a:cubicBezTo>
                      <a:pt x="802" y="7338"/>
                      <a:pt x="677" y="6937"/>
                      <a:pt x="602" y="6586"/>
                    </a:cubicBezTo>
                    <a:cubicBezTo>
                      <a:pt x="526" y="6235"/>
                      <a:pt x="501" y="5934"/>
                      <a:pt x="501" y="5709"/>
                    </a:cubicBezTo>
                    <a:cubicBezTo>
                      <a:pt x="501" y="5508"/>
                      <a:pt x="501" y="5383"/>
                      <a:pt x="501" y="5383"/>
                    </a:cubicBezTo>
                    <a:cubicBezTo>
                      <a:pt x="501" y="5383"/>
                      <a:pt x="501" y="5258"/>
                      <a:pt x="526" y="5057"/>
                    </a:cubicBezTo>
                    <a:cubicBezTo>
                      <a:pt x="526" y="4932"/>
                      <a:pt x="551" y="4806"/>
                      <a:pt x="576" y="4656"/>
                    </a:cubicBezTo>
                    <a:cubicBezTo>
                      <a:pt x="576" y="4531"/>
                      <a:pt x="627" y="4355"/>
                      <a:pt x="677" y="4180"/>
                    </a:cubicBezTo>
                    <a:cubicBezTo>
                      <a:pt x="777" y="3829"/>
                      <a:pt x="927" y="3428"/>
                      <a:pt x="1128" y="3002"/>
                    </a:cubicBezTo>
                    <a:cubicBezTo>
                      <a:pt x="1328" y="2601"/>
                      <a:pt x="1604" y="2175"/>
                      <a:pt x="1930" y="1799"/>
                    </a:cubicBezTo>
                    <a:cubicBezTo>
                      <a:pt x="2556" y="1047"/>
                      <a:pt x="3409" y="471"/>
                      <a:pt x="4135" y="270"/>
                    </a:cubicBezTo>
                    <a:cubicBezTo>
                      <a:pt x="4837" y="44"/>
                      <a:pt x="5363" y="120"/>
                      <a:pt x="5363" y="70"/>
                    </a:cubicBezTo>
                    <a:cubicBezTo>
                      <a:pt x="5363" y="44"/>
                      <a:pt x="5238" y="44"/>
                      <a:pt x="5013" y="19"/>
                    </a:cubicBezTo>
                    <a:cubicBezTo>
                      <a:pt x="4962" y="7"/>
                      <a:pt x="4900" y="1"/>
                      <a:pt x="48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272;p53">
                <a:extLst>
                  <a:ext uri="{FF2B5EF4-FFF2-40B4-BE49-F238E27FC236}">
                    <a16:creationId xmlns:a16="http://schemas.microsoft.com/office/drawing/2014/main" id="{84E10244-22F7-4CAD-B57E-1AEF17AA3F6B}"/>
                  </a:ext>
                </a:extLst>
              </p:cNvPr>
              <p:cNvSpPr/>
              <p:nvPr/>
            </p:nvSpPr>
            <p:spPr>
              <a:xfrm>
                <a:off x="2343500" y="3366525"/>
                <a:ext cx="98400" cy="142475"/>
              </a:xfrm>
              <a:custGeom>
                <a:avLst/>
                <a:gdLst/>
                <a:ahLst/>
                <a:cxnLst/>
                <a:rect l="l" t="t" r="r" b="b"/>
                <a:pathLst>
                  <a:path w="3936" h="5699" extrusionOk="0">
                    <a:moveTo>
                      <a:pt x="800" y="0"/>
                    </a:moveTo>
                    <a:cubicBezTo>
                      <a:pt x="777" y="0"/>
                      <a:pt x="589" y="173"/>
                      <a:pt x="402" y="479"/>
                    </a:cubicBezTo>
                    <a:cubicBezTo>
                      <a:pt x="201" y="805"/>
                      <a:pt x="26" y="1306"/>
                      <a:pt x="1" y="1832"/>
                    </a:cubicBezTo>
                    <a:cubicBezTo>
                      <a:pt x="1" y="2333"/>
                      <a:pt x="101" y="2860"/>
                      <a:pt x="226" y="3236"/>
                    </a:cubicBezTo>
                    <a:cubicBezTo>
                      <a:pt x="301" y="3411"/>
                      <a:pt x="376" y="3561"/>
                      <a:pt x="427" y="3662"/>
                    </a:cubicBezTo>
                    <a:cubicBezTo>
                      <a:pt x="477" y="3762"/>
                      <a:pt x="502" y="3812"/>
                      <a:pt x="502" y="3812"/>
                    </a:cubicBezTo>
                    <a:cubicBezTo>
                      <a:pt x="502" y="3812"/>
                      <a:pt x="527" y="3862"/>
                      <a:pt x="602" y="3962"/>
                    </a:cubicBezTo>
                    <a:cubicBezTo>
                      <a:pt x="677" y="4063"/>
                      <a:pt x="752" y="4188"/>
                      <a:pt x="878" y="4338"/>
                    </a:cubicBezTo>
                    <a:cubicBezTo>
                      <a:pt x="1128" y="4639"/>
                      <a:pt x="1529" y="4965"/>
                      <a:pt x="1981" y="5241"/>
                    </a:cubicBezTo>
                    <a:cubicBezTo>
                      <a:pt x="2432" y="5491"/>
                      <a:pt x="2933" y="5642"/>
                      <a:pt x="3309" y="5692"/>
                    </a:cubicBezTo>
                    <a:cubicBezTo>
                      <a:pt x="3381" y="5697"/>
                      <a:pt x="3448" y="5699"/>
                      <a:pt x="3510" y="5699"/>
                    </a:cubicBezTo>
                    <a:cubicBezTo>
                      <a:pt x="3771" y="5699"/>
                      <a:pt x="3935" y="5662"/>
                      <a:pt x="3935" y="5642"/>
                    </a:cubicBezTo>
                    <a:cubicBezTo>
                      <a:pt x="3935" y="5617"/>
                      <a:pt x="3685" y="5592"/>
                      <a:pt x="3334" y="5491"/>
                    </a:cubicBezTo>
                    <a:cubicBezTo>
                      <a:pt x="2983" y="5391"/>
                      <a:pt x="2557" y="5216"/>
                      <a:pt x="2156" y="4940"/>
                    </a:cubicBezTo>
                    <a:cubicBezTo>
                      <a:pt x="1780" y="4664"/>
                      <a:pt x="1429" y="4338"/>
                      <a:pt x="1229" y="4063"/>
                    </a:cubicBezTo>
                    <a:cubicBezTo>
                      <a:pt x="1128" y="3912"/>
                      <a:pt x="1053" y="3787"/>
                      <a:pt x="1003" y="3712"/>
                    </a:cubicBezTo>
                    <a:cubicBezTo>
                      <a:pt x="953" y="3612"/>
                      <a:pt x="928" y="3561"/>
                      <a:pt x="928" y="3561"/>
                    </a:cubicBezTo>
                    <a:cubicBezTo>
                      <a:pt x="928" y="3561"/>
                      <a:pt x="878" y="3511"/>
                      <a:pt x="853" y="3436"/>
                    </a:cubicBezTo>
                    <a:cubicBezTo>
                      <a:pt x="803" y="3336"/>
                      <a:pt x="702" y="3211"/>
                      <a:pt x="652" y="3060"/>
                    </a:cubicBezTo>
                    <a:cubicBezTo>
                      <a:pt x="502" y="2734"/>
                      <a:pt x="376" y="2283"/>
                      <a:pt x="351" y="1832"/>
                    </a:cubicBezTo>
                    <a:cubicBezTo>
                      <a:pt x="326" y="1356"/>
                      <a:pt x="427" y="905"/>
                      <a:pt x="577" y="554"/>
                    </a:cubicBezTo>
                    <a:cubicBezTo>
                      <a:pt x="727" y="228"/>
                      <a:pt x="853" y="28"/>
                      <a:pt x="803" y="3"/>
                    </a:cubicBezTo>
                    <a:cubicBezTo>
                      <a:pt x="803" y="1"/>
                      <a:pt x="802" y="0"/>
                      <a:pt x="8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273;p53">
                <a:extLst>
                  <a:ext uri="{FF2B5EF4-FFF2-40B4-BE49-F238E27FC236}">
                    <a16:creationId xmlns:a16="http://schemas.microsoft.com/office/drawing/2014/main" id="{A12558BA-355C-4D64-B76A-E6767F80F332}"/>
                  </a:ext>
                </a:extLst>
              </p:cNvPr>
              <p:cNvSpPr/>
              <p:nvPr/>
            </p:nvSpPr>
            <p:spPr>
              <a:xfrm>
                <a:off x="2087225" y="3126200"/>
                <a:ext cx="182375" cy="248650"/>
              </a:xfrm>
              <a:custGeom>
                <a:avLst/>
                <a:gdLst/>
                <a:ahLst/>
                <a:cxnLst/>
                <a:rect l="l" t="t" r="r" b="b"/>
                <a:pathLst>
                  <a:path w="7295" h="9946" extrusionOk="0">
                    <a:moveTo>
                      <a:pt x="2382" y="0"/>
                    </a:moveTo>
                    <a:cubicBezTo>
                      <a:pt x="2204" y="0"/>
                      <a:pt x="2021" y="12"/>
                      <a:pt x="1830" y="42"/>
                    </a:cubicBezTo>
                    <a:cubicBezTo>
                      <a:pt x="1505" y="92"/>
                      <a:pt x="1154" y="192"/>
                      <a:pt x="853" y="443"/>
                    </a:cubicBezTo>
                    <a:cubicBezTo>
                      <a:pt x="577" y="693"/>
                      <a:pt x="352" y="1019"/>
                      <a:pt x="201" y="1370"/>
                    </a:cubicBezTo>
                    <a:cubicBezTo>
                      <a:pt x="101" y="1746"/>
                      <a:pt x="26" y="2122"/>
                      <a:pt x="1" y="2523"/>
                    </a:cubicBezTo>
                    <a:cubicBezTo>
                      <a:pt x="1" y="3275"/>
                      <a:pt x="151" y="4027"/>
                      <a:pt x="327" y="4703"/>
                    </a:cubicBezTo>
                    <a:cubicBezTo>
                      <a:pt x="527" y="5405"/>
                      <a:pt x="803" y="6006"/>
                      <a:pt x="1079" y="6508"/>
                    </a:cubicBezTo>
                    <a:cubicBezTo>
                      <a:pt x="1354" y="7009"/>
                      <a:pt x="1630" y="7385"/>
                      <a:pt x="1856" y="7661"/>
                    </a:cubicBezTo>
                    <a:cubicBezTo>
                      <a:pt x="2056" y="7911"/>
                      <a:pt x="2181" y="8037"/>
                      <a:pt x="2181" y="8037"/>
                    </a:cubicBezTo>
                    <a:cubicBezTo>
                      <a:pt x="2181" y="8037"/>
                      <a:pt x="2307" y="8187"/>
                      <a:pt x="2557" y="8413"/>
                    </a:cubicBezTo>
                    <a:cubicBezTo>
                      <a:pt x="2783" y="8638"/>
                      <a:pt x="3134" y="8964"/>
                      <a:pt x="3610" y="9290"/>
                    </a:cubicBezTo>
                    <a:cubicBezTo>
                      <a:pt x="3861" y="9465"/>
                      <a:pt x="4136" y="9616"/>
                      <a:pt x="4437" y="9741"/>
                    </a:cubicBezTo>
                    <a:cubicBezTo>
                      <a:pt x="4729" y="9853"/>
                      <a:pt x="5041" y="9945"/>
                      <a:pt x="5391" y="9945"/>
                    </a:cubicBezTo>
                    <a:cubicBezTo>
                      <a:pt x="5432" y="9945"/>
                      <a:pt x="5473" y="9944"/>
                      <a:pt x="5515" y="9941"/>
                    </a:cubicBezTo>
                    <a:cubicBezTo>
                      <a:pt x="5891" y="9916"/>
                      <a:pt x="6292" y="9766"/>
                      <a:pt x="6592" y="9465"/>
                    </a:cubicBezTo>
                    <a:cubicBezTo>
                      <a:pt x="6743" y="9340"/>
                      <a:pt x="6843" y="9164"/>
                      <a:pt x="6968" y="8989"/>
                    </a:cubicBezTo>
                    <a:cubicBezTo>
                      <a:pt x="6993" y="8889"/>
                      <a:pt x="7044" y="8788"/>
                      <a:pt x="7069" y="8713"/>
                    </a:cubicBezTo>
                    <a:lnTo>
                      <a:pt x="7119" y="8563"/>
                    </a:lnTo>
                    <a:lnTo>
                      <a:pt x="7144" y="8413"/>
                    </a:lnTo>
                    <a:cubicBezTo>
                      <a:pt x="7294" y="7611"/>
                      <a:pt x="7018" y="6859"/>
                      <a:pt x="6743" y="6207"/>
                    </a:cubicBezTo>
                    <a:cubicBezTo>
                      <a:pt x="6442" y="5580"/>
                      <a:pt x="6091" y="5029"/>
                      <a:pt x="5790" y="4553"/>
                    </a:cubicBezTo>
                    <a:cubicBezTo>
                      <a:pt x="5515" y="4077"/>
                      <a:pt x="5264" y="3701"/>
                      <a:pt x="5089" y="3425"/>
                    </a:cubicBezTo>
                    <a:cubicBezTo>
                      <a:pt x="5064" y="3350"/>
                      <a:pt x="5013" y="3275"/>
                      <a:pt x="4988" y="3225"/>
                    </a:cubicBezTo>
                    <a:cubicBezTo>
                      <a:pt x="4963" y="3174"/>
                      <a:pt x="4913" y="3124"/>
                      <a:pt x="4888" y="3099"/>
                    </a:cubicBezTo>
                    <a:cubicBezTo>
                      <a:pt x="4845" y="3056"/>
                      <a:pt x="4839" y="2994"/>
                      <a:pt x="4838" y="2994"/>
                    </a:cubicBezTo>
                    <a:cubicBezTo>
                      <a:pt x="4838" y="2994"/>
                      <a:pt x="4838" y="2996"/>
                      <a:pt x="4838" y="2999"/>
                    </a:cubicBezTo>
                    <a:cubicBezTo>
                      <a:pt x="4838" y="2999"/>
                      <a:pt x="4788" y="3049"/>
                      <a:pt x="4838" y="3124"/>
                    </a:cubicBezTo>
                    <a:cubicBezTo>
                      <a:pt x="4863" y="3174"/>
                      <a:pt x="4913" y="3199"/>
                      <a:pt x="4913" y="3250"/>
                    </a:cubicBezTo>
                    <a:cubicBezTo>
                      <a:pt x="4938" y="3325"/>
                      <a:pt x="4963" y="3375"/>
                      <a:pt x="5013" y="3450"/>
                    </a:cubicBezTo>
                    <a:cubicBezTo>
                      <a:pt x="5139" y="3751"/>
                      <a:pt x="5364" y="4152"/>
                      <a:pt x="5640" y="4653"/>
                    </a:cubicBezTo>
                    <a:cubicBezTo>
                      <a:pt x="5916" y="5129"/>
                      <a:pt x="6216" y="5706"/>
                      <a:pt x="6492" y="6332"/>
                    </a:cubicBezTo>
                    <a:cubicBezTo>
                      <a:pt x="6743" y="6959"/>
                      <a:pt x="6968" y="7686"/>
                      <a:pt x="6818" y="8337"/>
                    </a:cubicBezTo>
                    <a:lnTo>
                      <a:pt x="6793" y="8463"/>
                    </a:lnTo>
                    <a:lnTo>
                      <a:pt x="6743" y="8588"/>
                    </a:lnTo>
                    <a:cubicBezTo>
                      <a:pt x="6693" y="8663"/>
                      <a:pt x="6668" y="8738"/>
                      <a:pt x="6642" y="8814"/>
                    </a:cubicBezTo>
                    <a:cubicBezTo>
                      <a:pt x="6542" y="8939"/>
                      <a:pt x="6467" y="9089"/>
                      <a:pt x="6342" y="9189"/>
                    </a:cubicBezTo>
                    <a:cubicBezTo>
                      <a:pt x="6091" y="9415"/>
                      <a:pt x="5790" y="9540"/>
                      <a:pt x="5490" y="9540"/>
                    </a:cubicBezTo>
                    <a:cubicBezTo>
                      <a:pt x="5468" y="9541"/>
                      <a:pt x="5447" y="9542"/>
                      <a:pt x="5426" y="9542"/>
                    </a:cubicBezTo>
                    <a:cubicBezTo>
                      <a:pt x="4826" y="9542"/>
                      <a:pt x="4296" y="9204"/>
                      <a:pt x="3861" y="8914"/>
                    </a:cubicBezTo>
                    <a:cubicBezTo>
                      <a:pt x="3434" y="8613"/>
                      <a:pt x="3109" y="8312"/>
                      <a:pt x="2883" y="8087"/>
                    </a:cubicBezTo>
                    <a:cubicBezTo>
                      <a:pt x="2658" y="7861"/>
                      <a:pt x="2532" y="7711"/>
                      <a:pt x="2532" y="7711"/>
                    </a:cubicBezTo>
                    <a:cubicBezTo>
                      <a:pt x="2532" y="7711"/>
                      <a:pt x="2407" y="7585"/>
                      <a:pt x="2206" y="7335"/>
                    </a:cubicBezTo>
                    <a:cubicBezTo>
                      <a:pt x="2006" y="7109"/>
                      <a:pt x="1730" y="6758"/>
                      <a:pt x="1455" y="6282"/>
                    </a:cubicBezTo>
                    <a:cubicBezTo>
                      <a:pt x="928" y="5355"/>
                      <a:pt x="377" y="3951"/>
                      <a:pt x="352" y="2523"/>
                    </a:cubicBezTo>
                    <a:cubicBezTo>
                      <a:pt x="352" y="2147"/>
                      <a:pt x="402" y="1796"/>
                      <a:pt x="502" y="1470"/>
                    </a:cubicBezTo>
                    <a:cubicBezTo>
                      <a:pt x="602" y="1144"/>
                      <a:pt x="803" y="869"/>
                      <a:pt x="1028" y="643"/>
                    </a:cubicBezTo>
                    <a:cubicBezTo>
                      <a:pt x="1449" y="285"/>
                      <a:pt x="1994" y="210"/>
                      <a:pt x="2470" y="210"/>
                    </a:cubicBezTo>
                    <a:cubicBezTo>
                      <a:pt x="2560" y="210"/>
                      <a:pt x="2648" y="213"/>
                      <a:pt x="2733" y="217"/>
                    </a:cubicBezTo>
                    <a:cubicBezTo>
                      <a:pt x="3751" y="286"/>
                      <a:pt x="4407" y="548"/>
                      <a:pt x="4520" y="548"/>
                    </a:cubicBezTo>
                    <a:cubicBezTo>
                      <a:pt x="4530" y="548"/>
                      <a:pt x="4535" y="547"/>
                      <a:pt x="4537" y="543"/>
                    </a:cubicBezTo>
                    <a:cubicBezTo>
                      <a:pt x="4537" y="543"/>
                      <a:pt x="4387" y="443"/>
                      <a:pt x="4061" y="342"/>
                    </a:cubicBezTo>
                    <a:cubicBezTo>
                      <a:pt x="3760" y="217"/>
                      <a:pt x="3309" y="92"/>
                      <a:pt x="2758" y="16"/>
                    </a:cubicBezTo>
                    <a:cubicBezTo>
                      <a:pt x="2633" y="6"/>
                      <a:pt x="2509" y="0"/>
                      <a:pt x="23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274;p53">
                <a:extLst>
                  <a:ext uri="{FF2B5EF4-FFF2-40B4-BE49-F238E27FC236}">
                    <a16:creationId xmlns:a16="http://schemas.microsoft.com/office/drawing/2014/main" id="{0EB4D0B1-98AB-40B2-878D-22E0F1166D3B}"/>
                  </a:ext>
                </a:extLst>
              </p:cNvPr>
              <p:cNvSpPr/>
              <p:nvPr/>
            </p:nvSpPr>
            <p:spPr>
              <a:xfrm>
                <a:off x="2025825" y="3212825"/>
                <a:ext cx="180475" cy="224825"/>
              </a:xfrm>
              <a:custGeom>
                <a:avLst/>
                <a:gdLst/>
                <a:ahLst/>
                <a:cxnLst/>
                <a:rect l="l" t="t" r="r" b="b"/>
                <a:pathLst>
                  <a:path w="7219" h="8993" extrusionOk="0">
                    <a:moveTo>
                      <a:pt x="2280" y="0"/>
                    </a:moveTo>
                    <a:cubicBezTo>
                      <a:pt x="2232" y="0"/>
                      <a:pt x="2121" y="24"/>
                      <a:pt x="1956" y="60"/>
                    </a:cubicBezTo>
                    <a:cubicBezTo>
                      <a:pt x="1730" y="110"/>
                      <a:pt x="1429" y="211"/>
                      <a:pt x="1078" y="411"/>
                    </a:cubicBezTo>
                    <a:cubicBezTo>
                      <a:pt x="753" y="612"/>
                      <a:pt x="402" y="963"/>
                      <a:pt x="201" y="1439"/>
                    </a:cubicBezTo>
                    <a:cubicBezTo>
                      <a:pt x="1" y="1915"/>
                      <a:pt x="1" y="2491"/>
                      <a:pt x="76" y="2993"/>
                    </a:cubicBezTo>
                    <a:cubicBezTo>
                      <a:pt x="151" y="3519"/>
                      <a:pt x="301" y="4045"/>
                      <a:pt x="502" y="4471"/>
                    </a:cubicBezTo>
                    <a:cubicBezTo>
                      <a:pt x="677" y="4948"/>
                      <a:pt x="903" y="5349"/>
                      <a:pt x="1103" y="5674"/>
                    </a:cubicBezTo>
                    <a:cubicBezTo>
                      <a:pt x="1304" y="6025"/>
                      <a:pt x="1504" y="6276"/>
                      <a:pt x="1630" y="6476"/>
                    </a:cubicBezTo>
                    <a:cubicBezTo>
                      <a:pt x="1755" y="6652"/>
                      <a:pt x="1830" y="6752"/>
                      <a:pt x="1830" y="6752"/>
                    </a:cubicBezTo>
                    <a:cubicBezTo>
                      <a:pt x="1830" y="6752"/>
                      <a:pt x="1855" y="6777"/>
                      <a:pt x="1905" y="6827"/>
                    </a:cubicBezTo>
                    <a:cubicBezTo>
                      <a:pt x="1956" y="6877"/>
                      <a:pt x="2006" y="6953"/>
                      <a:pt x="2081" y="7028"/>
                    </a:cubicBezTo>
                    <a:cubicBezTo>
                      <a:pt x="2256" y="7203"/>
                      <a:pt x="2482" y="7429"/>
                      <a:pt x="2808" y="7679"/>
                    </a:cubicBezTo>
                    <a:cubicBezTo>
                      <a:pt x="3434" y="8156"/>
                      <a:pt x="4337" y="8707"/>
                      <a:pt x="5389" y="8932"/>
                    </a:cubicBezTo>
                    <a:cubicBezTo>
                      <a:pt x="5573" y="8969"/>
                      <a:pt x="5770" y="8992"/>
                      <a:pt x="5970" y="8992"/>
                    </a:cubicBezTo>
                    <a:cubicBezTo>
                      <a:pt x="6043" y="8992"/>
                      <a:pt x="6117" y="8989"/>
                      <a:pt x="6191" y="8983"/>
                    </a:cubicBezTo>
                    <a:cubicBezTo>
                      <a:pt x="6467" y="8958"/>
                      <a:pt x="6768" y="8832"/>
                      <a:pt x="6943" y="8607"/>
                    </a:cubicBezTo>
                    <a:cubicBezTo>
                      <a:pt x="7119" y="8406"/>
                      <a:pt x="7194" y="8130"/>
                      <a:pt x="7194" y="7905"/>
                    </a:cubicBezTo>
                    <a:cubicBezTo>
                      <a:pt x="7219" y="7679"/>
                      <a:pt x="7194" y="7454"/>
                      <a:pt x="7144" y="7253"/>
                    </a:cubicBezTo>
                    <a:cubicBezTo>
                      <a:pt x="7068" y="6877"/>
                      <a:pt x="6943" y="6577"/>
                      <a:pt x="6868" y="6376"/>
                    </a:cubicBezTo>
                    <a:cubicBezTo>
                      <a:pt x="6768" y="6151"/>
                      <a:pt x="6718" y="6050"/>
                      <a:pt x="6692" y="6050"/>
                    </a:cubicBezTo>
                    <a:cubicBezTo>
                      <a:pt x="6642" y="6075"/>
                      <a:pt x="6868" y="6552"/>
                      <a:pt x="6968" y="7278"/>
                    </a:cubicBezTo>
                    <a:cubicBezTo>
                      <a:pt x="6968" y="7479"/>
                      <a:pt x="6993" y="7679"/>
                      <a:pt x="6968" y="7880"/>
                    </a:cubicBezTo>
                    <a:cubicBezTo>
                      <a:pt x="6943" y="8080"/>
                      <a:pt x="6868" y="8281"/>
                      <a:pt x="6743" y="8431"/>
                    </a:cubicBezTo>
                    <a:cubicBezTo>
                      <a:pt x="6562" y="8612"/>
                      <a:pt x="6300" y="8675"/>
                      <a:pt x="6023" y="8675"/>
                    </a:cubicBezTo>
                    <a:cubicBezTo>
                      <a:pt x="5837" y="8675"/>
                      <a:pt x="5645" y="8647"/>
                      <a:pt x="5464" y="8607"/>
                    </a:cubicBezTo>
                    <a:cubicBezTo>
                      <a:pt x="4512" y="8356"/>
                      <a:pt x="3660" y="7780"/>
                      <a:pt x="3083" y="7328"/>
                    </a:cubicBezTo>
                    <a:cubicBezTo>
                      <a:pt x="2808" y="7078"/>
                      <a:pt x="2582" y="6852"/>
                      <a:pt x="2432" y="6702"/>
                    </a:cubicBezTo>
                    <a:cubicBezTo>
                      <a:pt x="2357" y="6627"/>
                      <a:pt x="2306" y="6552"/>
                      <a:pt x="2281" y="6526"/>
                    </a:cubicBezTo>
                    <a:cubicBezTo>
                      <a:pt x="2231" y="6476"/>
                      <a:pt x="2206" y="6451"/>
                      <a:pt x="2206" y="6451"/>
                    </a:cubicBezTo>
                    <a:cubicBezTo>
                      <a:pt x="2231" y="6451"/>
                      <a:pt x="2131" y="6351"/>
                      <a:pt x="2006" y="6176"/>
                    </a:cubicBezTo>
                    <a:cubicBezTo>
                      <a:pt x="1880" y="6000"/>
                      <a:pt x="1705" y="5750"/>
                      <a:pt x="1479" y="5449"/>
                    </a:cubicBezTo>
                    <a:cubicBezTo>
                      <a:pt x="1304" y="5123"/>
                      <a:pt x="1078" y="4747"/>
                      <a:pt x="878" y="4321"/>
                    </a:cubicBezTo>
                    <a:cubicBezTo>
                      <a:pt x="677" y="3895"/>
                      <a:pt x="502" y="3419"/>
                      <a:pt x="427" y="2942"/>
                    </a:cubicBezTo>
                    <a:cubicBezTo>
                      <a:pt x="327" y="2466"/>
                      <a:pt x="301" y="1965"/>
                      <a:pt x="477" y="1539"/>
                    </a:cubicBezTo>
                    <a:cubicBezTo>
                      <a:pt x="627" y="1113"/>
                      <a:pt x="903" y="787"/>
                      <a:pt x="1204" y="562"/>
                    </a:cubicBezTo>
                    <a:cubicBezTo>
                      <a:pt x="1504" y="361"/>
                      <a:pt x="1780" y="236"/>
                      <a:pt x="2006" y="161"/>
                    </a:cubicBezTo>
                    <a:cubicBezTo>
                      <a:pt x="2206" y="85"/>
                      <a:pt x="2332" y="35"/>
                      <a:pt x="2306" y="10"/>
                    </a:cubicBezTo>
                    <a:cubicBezTo>
                      <a:pt x="2306" y="3"/>
                      <a:pt x="2297" y="0"/>
                      <a:pt x="228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275;p53">
                <a:extLst>
                  <a:ext uri="{FF2B5EF4-FFF2-40B4-BE49-F238E27FC236}">
                    <a16:creationId xmlns:a16="http://schemas.microsoft.com/office/drawing/2014/main" id="{A7E99CA7-EDB6-4177-BBB2-B6DB9E4C451C}"/>
                  </a:ext>
                </a:extLst>
              </p:cNvPr>
              <p:cNvSpPr/>
              <p:nvPr/>
            </p:nvSpPr>
            <p:spPr>
              <a:xfrm>
                <a:off x="2134225" y="2765075"/>
                <a:ext cx="232475" cy="431100"/>
              </a:xfrm>
              <a:custGeom>
                <a:avLst/>
                <a:gdLst/>
                <a:ahLst/>
                <a:cxnLst/>
                <a:rect l="l" t="t" r="r" b="b"/>
                <a:pathLst>
                  <a:path w="9299" h="17244" extrusionOk="0">
                    <a:moveTo>
                      <a:pt x="3249" y="0"/>
                    </a:moveTo>
                    <a:cubicBezTo>
                      <a:pt x="3083" y="0"/>
                      <a:pt x="2933" y="25"/>
                      <a:pt x="2808" y="50"/>
                    </a:cubicBezTo>
                    <a:cubicBezTo>
                      <a:pt x="2532" y="100"/>
                      <a:pt x="2356" y="201"/>
                      <a:pt x="2206" y="226"/>
                    </a:cubicBezTo>
                    <a:cubicBezTo>
                      <a:pt x="2081" y="301"/>
                      <a:pt x="2006" y="326"/>
                      <a:pt x="2006" y="326"/>
                    </a:cubicBezTo>
                    <a:cubicBezTo>
                      <a:pt x="2006" y="326"/>
                      <a:pt x="1955" y="351"/>
                      <a:pt x="1805" y="426"/>
                    </a:cubicBezTo>
                    <a:cubicBezTo>
                      <a:pt x="1755" y="451"/>
                      <a:pt x="1680" y="527"/>
                      <a:pt x="1605" y="577"/>
                    </a:cubicBezTo>
                    <a:cubicBezTo>
                      <a:pt x="1554" y="627"/>
                      <a:pt x="1504" y="652"/>
                      <a:pt x="1454" y="677"/>
                    </a:cubicBezTo>
                    <a:cubicBezTo>
                      <a:pt x="1429" y="727"/>
                      <a:pt x="1379" y="777"/>
                      <a:pt x="1329" y="827"/>
                    </a:cubicBezTo>
                    <a:cubicBezTo>
                      <a:pt x="953" y="1203"/>
                      <a:pt x="552" y="1880"/>
                      <a:pt x="351" y="2707"/>
                    </a:cubicBezTo>
                    <a:cubicBezTo>
                      <a:pt x="126" y="3559"/>
                      <a:pt x="26" y="4562"/>
                      <a:pt x="26" y="5614"/>
                    </a:cubicBezTo>
                    <a:cubicBezTo>
                      <a:pt x="1" y="6166"/>
                      <a:pt x="76" y="6717"/>
                      <a:pt x="101" y="7268"/>
                    </a:cubicBezTo>
                    <a:cubicBezTo>
                      <a:pt x="101" y="7394"/>
                      <a:pt x="101" y="7544"/>
                      <a:pt x="126" y="7695"/>
                    </a:cubicBezTo>
                    <a:lnTo>
                      <a:pt x="201" y="8096"/>
                    </a:lnTo>
                    <a:cubicBezTo>
                      <a:pt x="251" y="8396"/>
                      <a:pt x="301" y="8672"/>
                      <a:pt x="326" y="8948"/>
                    </a:cubicBezTo>
                    <a:cubicBezTo>
                      <a:pt x="778" y="11178"/>
                      <a:pt x="1780" y="13233"/>
                      <a:pt x="2507" y="14762"/>
                    </a:cubicBezTo>
                    <a:cubicBezTo>
                      <a:pt x="2883" y="15514"/>
                      <a:pt x="3209" y="16141"/>
                      <a:pt x="3434" y="16567"/>
                    </a:cubicBezTo>
                    <a:cubicBezTo>
                      <a:pt x="3660" y="16993"/>
                      <a:pt x="3810" y="17243"/>
                      <a:pt x="3835" y="17243"/>
                    </a:cubicBezTo>
                    <a:cubicBezTo>
                      <a:pt x="3835" y="17243"/>
                      <a:pt x="3735" y="16968"/>
                      <a:pt x="3534" y="16517"/>
                    </a:cubicBezTo>
                    <a:cubicBezTo>
                      <a:pt x="3334" y="16065"/>
                      <a:pt x="3033" y="15439"/>
                      <a:pt x="2682" y="14662"/>
                    </a:cubicBezTo>
                    <a:cubicBezTo>
                      <a:pt x="2006" y="13133"/>
                      <a:pt x="1053" y="11078"/>
                      <a:pt x="677" y="8872"/>
                    </a:cubicBezTo>
                    <a:cubicBezTo>
                      <a:pt x="301" y="6692"/>
                      <a:pt x="351" y="4411"/>
                      <a:pt x="778" y="2832"/>
                    </a:cubicBezTo>
                    <a:cubicBezTo>
                      <a:pt x="978" y="2030"/>
                      <a:pt x="1354" y="1479"/>
                      <a:pt x="1655" y="1153"/>
                    </a:cubicBezTo>
                    <a:cubicBezTo>
                      <a:pt x="1705" y="1128"/>
                      <a:pt x="1730" y="1078"/>
                      <a:pt x="1780" y="1053"/>
                    </a:cubicBezTo>
                    <a:cubicBezTo>
                      <a:pt x="1805" y="1028"/>
                      <a:pt x="1855" y="1003"/>
                      <a:pt x="1880" y="978"/>
                    </a:cubicBezTo>
                    <a:cubicBezTo>
                      <a:pt x="1955" y="928"/>
                      <a:pt x="2006" y="877"/>
                      <a:pt x="2056" y="852"/>
                    </a:cubicBezTo>
                    <a:cubicBezTo>
                      <a:pt x="2181" y="802"/>
                      <a:pt x="2231" y="777"/>
                      <a:pt x="2231" y="777"/>
                    </a:cubicBezTo>
                    <a:cubicBezTo>
                      <a:pt x="2231" y="777"/>
                      <a:pt x="2281" y="727"/>
                      <a:pt x="2407" y="677"/>
                    </a:cubicBezTo>
                    <a:cubicBezTo>
                      <a:pt x="2507" y="652"/>
                      <a:pt x="2682" y="577"/>
                      <a:pt x="2908" y="527"/>
                    </a:cubicBezTo>
                    <a:cubicBezTo>
                      <a:pt x="3013" y="494"/>
                      <a:pt x="3138" y="473"/>
                      <a:pt x="3272" y="473"/>
                    </a:cubicBezTo>
                    <a:cubicBezTo>
                      <a:pt x="3648" y="473"/>
                      <a:pt x="4098" y="636"/>
                      <a:pt x="4412" y="1153"/>
                    </a:cubicBezTo>
                    <a:cubicBezTo>
                      <a:pt x="4838" y="1805"/>
                      <a:pt x="5038" y="2757"/>
                      <a:pt x="5189" y="3785"/>
                    </a:cubicBezTo>
                    <a:cubicBezTo>
                      <a:pt x="5314" y="4837"/>
                      <a:pt x="5464" y="5965"/>
                      <a:pt x="5715" y="7068"/>
                    </a:cubicBezTo>
                    <a:cubicBezTo>
                      <a:pt x="6191" y="9273"/>
                      <a:pt x="6993" y="11404"/>
                      <a:pt x="7770" y="12908"/>
                    </a:cubicBezTo>
                    <a:cubicBezTo>
                      <a:pt x="7996" y="13284"/>
                      <a:pt x="8171" y="13609"/>
                      <a:pt x="8346" y="13910"/>
                    </a:cubicBezTo>
                    <a:cubicBezTo>
                      <a:pt x="8497" y="14211"/>
                      <a:pt x="8697" y="14461"/>
                      <a:pt x="8823" y="14662"/>
                    </a:cubicBezTo>
                    <a:cubicBezTo>
                      <a:pt x="9098" y="15063"/>
                      <a:pt x="9274" y="15289"/>
                      <a:pt x="9274" y="15289"/>
                    </a:cubicBezTo>
                    <a:cubicBezTo>
                      <a:pt x="9299" y="15289"/>
                      <a:pt x="9148" y="15038"/>
                      <a:pt x="8898" y="14612"/>
                    </a:cubicBezTo>
                    <a:cubicBezTo>
                      <a:pt x="8798" y="14386"/>
                      <a:pt x="8622" y="14161"/>
                      <a:pt x="8472" y="13835"/>
                    </a:cubicBezTo>
                    <a:cubicBezTo>
                      <a:pt x="8321" y="13534"/>
                      <a:pt x="8146" y="13208"/>
                      <a:pt x="7945" y="12832"/>
                    </a:cubicBezTo>
                    <a:cubicBezTo>
                      <a:pt x="7244" y="11304"/>
                      <a:pt x="6467" y="9198"/>
                      <a:pt x="6066" y="6993"/>
                    </a:cubicBezTo>
                    <a:cubicBezTo>
                      <a:pt x="5840" y="5890"/>
                      <a:pt x="5715" y="4787"/>
                      <a:pt x="5590" y="3735"/>
                    </a:cubicBezTo>
                    <a:cubicBezTo>
                      <a:pt x="5464" y="2682"/>
                      <a:pt x="5264" y="1679"/>
                      <a:pt x="4788" y="903"/>
                    </a:cubicBezTo>
                    <a:cubicBezTo>
                      <a:pt x="4537" y="501"/>
                      <a:pt x="4186" y="201"/>
                      <a:pt x="3785" y="100"/>
                    </a:cubicBezTo>
                    <a:cubicBezTo>
                      <a:pt x="3597" y="25"/>
                      <a:pt x="3415" y="0"/>
                      <a:pt x="32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276;p53">
                <a:extLst>
                  <a:ext uri="{FF2B5EF4-FFF2-40B4-BE49-F238E27FC236}">
                    <a16:creationId xmlns:a16="http://schemas.microsoft.com/office/drawing/2014/main" id="{B346550F-2BD3-41C6-8A63-52F8F9C45034}"/>
                  </a:ext>
                </a:extLst>
              </p:cNvPr>
              <p:cNvSpPr/>
              <p:nvPr/>
            </p:nvSpPr>
            <p:spPr>
              <a:xfrm>
                <a:off x="1999525" y="3317700"/>
                <a:ext cx="162300" cy="162425"/>
              </a:xfrm>
              <a:custGeom>
                <a:avLst/>
                <a:gdLst/>
                <a:ahLst/>
                <a:cxnLst/>
                <a:rect l="l" t="t" r="r" b="b"/>
                <a:pathLst>
                  <a:path w="6492" h="6497" extrusionOk="0">
                    <a:moveTo>
                      <a:pt x="1604" y="1"/>
                    </a:moveTo>
                    <a:cubicBezTo>
                      <a:pt x="1604" y="1"/>
                      <a:pt x="1504" y="1"/>
                      <a:pt x="1353" y="51"/>
                    </a:cubicBezTo>
                    <a:cubicBezTo>
                      <a:pt x="1278" y="76"/>
                      <a:pt x="1153" y="101"/>
                      <a:pt x="1053" y="151"/>
                    </a:cubicBezTo>
                    <a:cubicBezTo>
                      <a:pt x="952" y="226"/>
                      <a:pt x="827" y="251"/>
                      <a:pt x="702" y="352"/>
                    </a:cubicBezTo>
                    <a:cubicBezTo>
                      <a:pt x="451" y="527"/>
                      <a:pt x="226" y="853"/>
                      <a:pt x="125" y="1204"/>
                    </a:cubicBezTo>
                    <a:cubicBezTo>
                      <a:pt x="0" y="1580"/>
                      <a:pt x="25" y="2006"/>
                      <a:pt x="125" y="2407"/>
                    </a:cubicBezTo>
                    <a:cubicBezTo>
                      <a:pt x="326" y="3184"/>
                      <a:pt x="777" y="3860"/>
                      <a:pt x="1153" y="4311"/>
                    </a:cubicBezTo>
                    <a:cubicBezTo>
                      <a:pt x="1529" y="4788"/>
                      <a:pt x="1805" y="5038"/>
                      <a:pt x="1805" y="5038"/>
                    </a:cubicBezTo>
                    <a:cubicBezTo>
                      <a:pt x="1805" y="5038"/>
                      <a:pt x="1880" y="5113"/>
                      <a:pt x="2005" y="5239"/>
                    </a:cubicBezTo>
                    <a:cubicBezTo>
                      <a:pt x="2130" y="5339"/>
                      <a:pt x="2331" y="5489"/>
                      <a:pt x="2582" y="5665"/>
                    </a:cubicBezTo>
                    <a:cubicBezTo>
                      <a:pt x="2832" y="5815"/>
                      <a:pt x="3108" y="6016"/>
                      <a:pt x="3459" y="6166"/>
                    </a:cubicBezTo>
                    <a:cubicBezTo>
                      <a:pt x="3810" y="6316"/>
                      <a:pt x="4186" y="6442"/>
                      <a:pt x="4587" y="6492"/>
                    </a:cubicBezTo>
                    <a:cubicBezTo>
                      <a:pt x="4638" y="6495"/>
                      <a:pt x="4689" y="6496"/>
                      <a:pt x="4739" y="6496"/>
                    </a:cubicBezTo>
                    <a:cubicBezTo>
                      <a:pt x="5113" y="6496"/>
                      <a:pt x="5478" y="6412"/>
                      <a:pt x="5765" y="6191"/>
                    </a:cubicBezTo>
                    <a:cubicBezTo>
                      <a:pt x="6090" y="5966"/>
                      <a:pt x="6241" y="5615"/>
                      <a:pt x="6366" y="5364"/>
                    </a:cubicBezTo>
                    <a:cubicBezTo>
                      <a:pt x="6441" y="5063"/>
                      <a:pt x="6491" y="4838"/>
                      <a:pt x="6491" y="4662"/>
                    </a:cubicBezTo>
                    <a:cubicBezTo>
                      <a:pt x="6491" y="4487"/>
                      <a:pt x="6491" y="4387"/>
                      <a:pt x="6491" y="4387"/>
                    </a:cubicBezTo>
                    <a:cubicBezTo>
                      <a:pt x="6466" y="4387"/>
                      <a:pt x="6441" y="4487"/>
                      <a:pt x="6391" y="4637"/>
                    </a:cubicBezTo>
                    <a:cubicBezTo>
                      <a:pt x="6366" y="4813"/>
                      <a:pt x="6291" y="5038"/>
                      <a:pt x="6191" y="5289"/>
                    </a:cubicBezTo>
                    <a:cubicBezTo>
                      <a:pt x="6065" y="5514"/>
                      <a:pt x="5890" y="5815"/>
                      <a:pt x="5614" y="5966"/>
                    </a:cubicBezTo>
                    <a:cubicBezTo>
                      <a:pt x="5405" y="6098"/>
                      <a:pt x="5153" y="6159"/>
                      <a:pt x="4891" y="6159"/>
                    </a:cubicBezTo>
                    <a:cubicBezTo>
                      <a:pt x="4807" y="6159"/>
                      <a:pt x="4722" y="6153"/>
                      <a:pt x="4637" y="6141"/>
                    </a:cubicBezTo>
                    <a:cubicBezTo>
                      <a:pt x="3935" y="6041"/>
                      <a:pt x="3283" y="5615"/>
                      <a:pt x="2832" y="5289"/>
                    </a:cubicBezTo>
                    <a:cubicBezTo>
                      <a:pt x="2632" y="5139"/>
                      <a:pt x="2456" y="4988"/>
                      <a:pt x="2331" y="4863"/>
                    </a:cubicBezTo>
                    <a:cubicBezTo>
                      <a:pt x="2206" y="4763"/>
                      <a:pt x="2130" y="4687"/>
                      <a:pt x="2130" y="4687"/>
                    </a:cubicBezTo>
                    <a:cubicBezTo>
                      <a:pt x="2130" y="4687"/>
                      <a:pt x="1855" y="4462"/>
                      <a:pt x="1504" y="4036"/>
                    </a:cubicBezTo>
                    <a:cubicBezTo>
                      <a:pt x="1128" y="3610"/>
                      <a:pt x="677" y="3008"/>
                      <a:pt x="476" y="2306"/>
                    </a:cubicBezTo>
                    <a:cubicBezTo>
                      <a:pt x="351" y="1956"/>
                      <a:pt x="301" y="1605"/>
                      <a:pt x="376" y="1279"/>
                    </a:cubicBezTo>
                    <a:cubicBezTo>
                      <a:pt x="451" y="953"/>
                      <a:pt x="602" y="677"/>
                      <a:pt x="827" y="502"/>
                    </a:cubicBezTo>
                    <a:cubicBezTo>
                      <a:pt x="927" y="402"/>
                      <a:pt x="1028" y="352"/>
                      <a:pt x="1128" y="276"/>
                    </a:cubicBezTo>
                    <a:cubicBezTo>
                      <a:pt x="1228" y="226"/>
                      <a:pt x="1303" y="176"/>
                      <a:pt x="1379" y="151"/>
                    </a:cubicBezTo>
                    <a:cubicBezTo>
                      <a:pt x="1529" y="76"/>
                      <a:pt x="1629" y="26"/>
                      <a:pt x="16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277;p53">
                <a:extLst>
                  <a:ext uri="{FF2B5EF4-FFF2-40B4-BE49-F238E27FC236}">
                    <a16:creationId xmlns:a16="http://schemas.microsoft.com/office/drawing/2014/main" id="{11BDB9D5-E842-4954-A312-CD62FC8FB399}"/>
                  </a:ext>
                </a:extLst>
              </p:cNvPr>
              <p:cNvSpPr/>
              <p:nvPr/>
            </p:nvSpPr>
            <p:spPr>
              <a:xfrm>
                <a:off x="2007650" y="2869700"/>
                <a:ext cx="572725" cy="838600"/>
              </a:xfrm>
              <a:custGeom>
                <a:avLst/>
                <a:gdLst/>
                <a:ahLst/>
                <a:cxnLst/>
                <a:rect l="l" t="t" r="r" b="b"/>
                <a:pathLst>
                  <a:path w="22909" h="33544" extrusionOk="0">
                    <a:moveTo>
                      <a:pt x="5414" y="1"/>
                    </a:moveTo>
                    <a:cubicBezTo>
                      <a:pt x="5414" y="51"/>
                      <a:pt x="5389" y="101"/>
                      <a:pt x="5389" y="151"/>
                    </a:cubicBezTo>
                    <a:cubicBezTo>
                      <a:pt x="5364" y="402"/>
                      <a:pt x="5364" y="677"/>
                      <a:pt x="5339" y="928"/>
                    </a:cubicBezTo>
                    <a:lnTo>
                      <a:pt x="5364" y="1780"/>
                    </a:lnTo>
                    <a:cubicBezTo>
                      <a:pt x="5615" y="5890"/>
                      <a:pt x="7971" y="10728"/>
                      <a:pt x="7971" y="10728"/>
                    </a:cubicBezTo>
                    <a:cubicBezTo>
                      <a:pt x="7971" y="10728"/>
                      <a:pt x="7194" y="10402"/>
                      <a:pt x="6292" y="10276"/>
                    </a:cubicBezTo>
                    <a:lnTo>
                      <a:pt x="6292" y="10276"/>
                    </a:lnTo>
                    <a:cubicBezTo>
                      <a:pt x="7244" y="12657"/>
                      <a:pt x="8522" y="16617"/>
                      <a:pt x="6868" y="17144"/>
                    </a:cubicBezTo>
                    <a:cubicBezTo>
                      <a:pt x="6756" y="17181"/>
                      <a:pt x="6646" y="17199"/>
                      <a:pt x="6539" y="17199"/>
                    </a:cubicBezTo>
                    <a:cubicBezTo>
                      <a:pt x="5057" y="17199"/>
                      <a:pt x="3999" y="13828"/>
                      <a:pt x="3485" y="11655"/>
                    </a:cubicBezTo>
                    <a:cubicBezTo>
                      <a:pt x="3334" y="12106"/>
                      <a:pt x="3284" y="12683"/>
                      <a:pt x="3359" y="13409"/>
                    </a:cubicBezTo>
                    <a:cubicBezTo>
                      <a:pt x="3359" y="13409"/>
                      <a:pt x="3084" y="13485"/>
                      <a:pt x="2708" y="13635"/>
                    </a:cubicBezTo>
                    <a:cubicBezTo>
                      <a:pt x="3735" y="15665"/>
                      <a:pt x="5841" y="20101"/>
                      <a:pt x="4287" y="20251"/>
                    </a:cubicBezTo>
                    <a:cubicBezTo>
                      <a:pt x="4255" y="20255"/>
                      <a:pt x="4223" y="20257"/>
                      <a:pt x="4191" y="20257"/>
                    </a:cubicBezTo>
                    <a:cubicBezTo>
                      <a:pt x="2849" y="20257"/>
                      <a:pt x="1615" y="17223"/>
                      <a:pt x="978" y="15289"/>
                    </a:cubicBezTo>
                    <a:lnTo>
                      <a:pt x="978" y="15289"/>
                    </a:lnTo>
                    <a:cubicBezTo>
                      <a:pt x="703" y="15941"/>
                      <a:pt x="678" y="16818"/>
                      <a:pt x="1129" y="17971"/>
                    </a:cubicBezTo>
                    <a:cubicBezTo>
                      <a:pt x="953" y="17971"/>
                      <a:pt x="803" y="17996"/>
                      <a:pt x="653" y="18046"/>
                    </a:cubicBezTo>
                    <a:cubicBezTo>
                      <a:pt x="1655" y="19600"/>
                      <a:pt x="3434" y="22632"/>
                      <a:pt x="2332" y="22733"/>
                    </a:cubicBezTo>
                    <a:cubicBezTo>
                      <a:pt x="2312" y="22735"/>
                      <a:pt x="2292" y="22736"/>
                      <a:pt x="2271" y="22736"/>
                    </a:cubicBezTo>
                    <a:cubicBezTo>
                      <a:pt x="1508" y="22736"/>
                      <a:pt x="636" y="21370"/>
                      <a:pt x="1" y="20076"/>
                    </a:cubicBezTo>
                    <a:lnTo>
                      <a:pt x="1" y="20076"/>
                    </a:lnTo>
                    <a:cubicBezTo>
                      <a:pt x="277" y="21605"/>
                      <a:pt x="1630" y="23184"/>
                      <a:pt x="3008" y="23785"/>
                    </a:cubicBezTo>
                    <a:cubicBezTo>
                      <a:pt x="3220" y="23877"/>
                      <a:pt x="3581" y="23933"/>
                      <a:pt x="3974" y="23933"/>
                    </a:cubicBezTo>
                    <a:cubicBezTo>
                      <a:pt x="4976" y="23933"/>
                      <a:pt x="6187" y="23569"/>
                      <a:pt x="5665" y="22507"/>
                    </a:cubicBezTo>
                    <a:lnTo>
                      <a:pt x="5665" y="22507"/>
                    </a:lnTo>
                    <a:cubicBezTo>
                      <a:pt x="5690" y="22558"/>
                      <a:pt x="8919" y="29105"/>
                      <a:pt x="13318" y="29105"/>
                    </a:cubicBezTo>
                    <a:cubicBezTo>
                      <a:pt x="13755" y="29105"/>
                      <a:pt x="14204" y="29040"/>
                      <a:pt x="14663" y="28898"/>
                    </a:cubicBezTo>
                    <a:lnTo>
                      <a:pt x="17069" y="33535"/>
                    </a:lnTo>
                    <a:cubicBezTo>
                      <a:pt x="17069" y="33535"/>
                      <a:pt x="17140" y="33543"/>
                      <a:pt x="17270" y="33543"/>
                    </a:cubicBezTo>
                    <a:cubicBezTo>
                      <a:pt x="18005" y="33543"/>
                      <a:pt x="20629" y="33272"/>
                      <a:pt x="22908" y="29650"/>
                    </a:cubicBezTo>
                    <a:lnTo>
                      <a:pt x="22181" y="28347"/>
                    </a:lnTo>
                    <a:cubicBezTo>
                      <a:pt x="21001" y="29305"/>
                      <a:pt x="19528" y="30287"/>
                      <a:pt x="18489" y="30287"/>
                    </a:cubicBezTo>
                    <a:cubicBezTo>
                      <a:pt x="18006" y="30287"/>
                      <a:pt x="17617" y="30075"/>
                      <a:pt x="17394" y="29550"/>
                    </a:cubicBezTo>
                    <a:cubicBezTo>
                      <a:pt x="16567" y="27645"/>
                      <a:pt x="19149" y="26091"/>
                      <a:pt x="20778" y="25314"/>
                    </a:cubicBezTo>
                    <a:cubicBezTo>
                      <a:pt x="20953" y="24537"/>
                      <a:pt x="21354" y="22357"/>
                      <a:pt x="21004" y="19575"/>
                    </a:cubicBezTo>
                    <a:lnTo>
                      <a:pt x="21004" y="19575"/>
                    </a:lnTo>
                    <a:cubicBezTo>
                      <a:pt x="20134" y="21040"/>
                      <a:pt x="19096" y="22317"/>
                      <a:pt x="18083" y="22317"/>
                    </a:cubicBezTo>
                    <a:cubicBezTo>
                      <a:pt x="17987" y="22317"/>
                      <a:pt x="17891" y="22305"/>
                      <a:pt x="17795" y="22282"/>
                    </a:cubicBezTo>
                    <a:cubicBezTo>
                      <a:pt x="15314" y="21630"/>
                      <a:pt x="17319" y="14613"/>
                      <a:pt x="17319" y="14612"/>
                    </a:cubicBezTo>
                    <a:lnTo>
                      <a:pt x="17319" y="14612"/>
                    </a:lnTo>
                    <a:cubicBezTo>
                      <a:pt x="17319" y="14613"/>
                      <a:pt x="16617" y="16166"/>
                      <a:pt x="14938" y="17094"/>
                    </a:cubicBezTo>
                    <a:cubicBezTo>
                      <a:pt x="14330" y="17416"/>
                      <a:pt x="13610" y="17629"/>
                      <a:pt x="12967" y="17629"/>
                    </a:cubicBezTo>
                    <a:cubicBezTo>
                      <a:pt x="11809" y="17629"/>
                      <a:pt x="10903" y="16936"/>
                      <a:pt x="11354" y="14938"/>
                    </a:cubicBezTo>
                    <a:cubicBezTo>
                      <a:pt x="11705" y="13384"/>
                      <a:pt x="13034" y="12156"/>
                      <a:pt x="14262" y="11304"/>
                    </a:cubicBezTo>
                    <a:cubicBezTo>
                      <a:pt x="13760" y="10302"/>
                      <a:pt x="12457" y="7520"/>
                      <a:pt x="11430" y="4587"/>
                    </a:cubicBezTo>
                    <a:cubicBezTo>
                      <a:pt x="11384" y="7831"/>
                      <a:pt x="10955" y="10690"/>
                      <a:pt x="9577" y="10690"/>
                    </a:cubicBezTo>
                    <a:cubicBezTo>
                      <a:pt x="9421" y="10690"/>
                      <a:pt x="9254" y="10653"/>
                      <a:pt x="9074" y="10577"/>
                    </a:cubicBezTo>
                    <a:cubicBezTo>
                      <a:pt x="6592" y="9525"/>
                      <a:pt x="5715" y="3860"/>
                      <a:pt x="5414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278;p53">
                <a:extLst>
                  <a:ext uri="{FF2B5EF4-FFF2-40B4-BE49-F238E27FC236}">
                    <a16:creationId xmlns:a16="http://schemas.microsoft.com/office/drawing/2014/main" id="{3D67F1CC-4E70-4BE0-81B6-30117087A87A}"/>
                  </a:ext>
                </a:extLst>
              </p:cNvPr>
              <p:cNvSpPr/>
              <p:nvPr/>
            </p:nvSpPr>
            <p:spPr>
              <a:xfrm>
                <a:off x="3806500" y="4186675"/>
                <a:ext cx="788300" cy="456350"/>
              </a:xfrm>
              <a:custGeom>
                <a:avLst/>
                <a:gdLst/>
                <a:ahLst/>
                <a:cxnLst/>
                <a:rect l="l" t="t" r="r" b="b"/>
                <a:pathLst>
                  <a:path w="31532" h="18254" extrusionOk="0">
                    <a:moveTo>
                      <a:pt x="13631" y="0"/>
                    </a:moveTo>
                    <a:cubicBezTo>
                      <a:pt x="10879" y="0"/>
                      <a:pt x="14940" y="4791"/>
                      <a:pt x="14940" y="4791"/>
                    </a:cubicBezTo>
                    <a:cubicBezTo>
                      <a:pt x="14940" y="4791"/>
                      <a:pt x="12011" y="4489"/>
                      <a:pt x="8778" y="4489"/>
                    </a:cubicBezTo>
                    <a:cubicBezTo>
                      <a:pt x="4978" y="4489"/>
                      <a:pt x="757" y="4906"/>
                      <a:pt x="378" y="6721"/>
                    </a:cubicBezTo>
                    <a:cubicBezTo>
                      <a:pt x="1" y="8440"/>
                      <a:pt x="5291" y="8581"/>
                      <a:pt x="7028" y="8581"/>
                    </a:cubicBezTo>
                    <a:cubicBezTo>
                      <a:pt x="7367" y="8581"/>
                      <a:pt x="7571" y="8575"/>
                      <a:pt x="7571" y="8575"/>
                    </a:cubicBezTo>
                    <a:lnTo>
                      <a:pt x="7571" y="8575"/>
                    </a:lnTo>
                    <a:cubicBezTo>
                      <a:pt x="7570" y="8575"/>
                      <a:pt x="102" y="8801"/>
                      <a:pt x="1080" y="12109"/>
                    </a:cubicBezTo>
                    <a:cubicBezTo>
                      <a:pt x="1714" y="14212"/>
                      <a:pt x="5536" y="14660"/>
                      <a:pt x="8671" y="14660"/>
                    </a:cubicBezTo>
                    <a:cubicBezTo>
                      <a:pt x="10991" y="14660"/>
                      <a:pt x="12934" y="14415"/>
                      <a:pt x="12935" y="14415"/>
                    </a:cubicBezTo>
                    <a:lnTo>
                      <a:pt x="12935" y="14415"/>
                    </a:lnTo>
                    <a:cubicBezTo>
                      <a:pt x="12934" y="14415"/>
                      <a:pt x="5707" y="18254"/>
                      <a:pt x="10397" y="18254"/>
                    </a:cubicBezTo>
                    <a:cubicBezTo>
                      <a:pt x="10777" y="18254"/>
                      <a:pt x="11235" y="18229"/>
                      <a:pt x="11782" y="18174"/>
                    </a:cubicBezTo>
                    <a:cubicBezTo>
                      <a:pt x="19326" y="17422"/>
                      <a:pt x="22534" y="14665"/>
                      <a:pt x="24789" y="10756"/>
                    </a:cubicBezTo>
                    <a:lnTo>
                      <a:pt x="30804" y="8450"/>
                    </a:lnTo>
                    <a:cubicBezTo>
                      <a:pt x="30804" y="8450"/>
                      <a:pt x="31531" y="1758"/>
                      <a:pt x="28148" y="1482"/>
                    </a:cubicBezTo>
                    <a:lnTo>
                      <a:pt x="23812" y="4239"/>
                    </a:lnTo>
                    <a:cubicBezTo>
                      <a:pt x="23812" y="4239"/>
                      <a:pt x="16769" y="154"/>
                      <a:pt x="13762" y="4"/>
                    </a:cubicBezTo>
                    <a:cubicBezTo>
                      <a:pt x="13717" y="1"/>
                      <a:pt x="13673" y="0"/>
                      <a:pt x="13631" y="0"/>
                    </a:cubicBezTo>
                    <a:close/>
                  </a:path>
                </a:pathLst>
              </a:custGeom>
              <a:solidFill>
                <a:srgbClr val="FFC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279;p53">
                <a:extLst>
                  <a:ext uri="{FF2B5EF4-FFF2-40B4-BE49-F238E27FC236}">
                    <a16:creationId xmlns:a16="http://schemas.microsoft.com/office/drawing/2014/main" id="{01B27D68-875B-424F-81AE-4A1020A538C9}"/>
                  </a:ext>
                </a:extLst>
              </p:cNvPr>
              <p:cNvSpPr/>
              <p:nvPr/>
            </p:nvSpPr>
            <p:spPr>
              <a:xfrm>
                <a:off x="3805925" y="4297025"/>
                <a:ext cx="374075" cy="262925"/>
              </a:xfrm>
              <a:custGeom>
                <a:avLst/>
                <a:gdLst/>
                <a:ahLst/>
                <a:cxnLst/>
                <a:rect l="l" t="t" r="r" b="b"/>
                <a:pathLst>
                  <a:path w="14963" h="10517" extrusionOk="0">
                    <a:moveTo>
                      <a:pt x="8070" y="1"/>
                    </a:moveTo>
                    <a:cubicBezTo>
                      <a:pt x="7218" y="1"/>
                      <a:pt x="6341" y="26"/>
                      <a:pt x="5539" y="51"/>
                    </a:cubicBezTo>
                    <a:cubicBezTo>
                      <a:pt x="4712" y="101"/>
                      <a:pt x="3960" y="226"/>
                      <a:pt x="3308" y="352"/>
                    </a:cubicBezTo>
                    <a:cubicBezTo>
                      <a:pt x="2682" y="477"/>
                      <a:pt x="2155" y="627"/>
                      <a:pt x="1780" y="753"/>
                    </a:cubicBezTo>
                    <a:cubicBezTo>
                      <a:pt x="1404" y="878"/>
                      <a:pt x="1203" y="978"/>
                      <a:pt x="1203" y="978"/>
                    </a:cubicBezTo>
                    <a:cubicBezTo>
                      <a:pt x="1203" y="978"/>
                      <a:pt x="1153" y="1003"/>
                      <a:pt x="1053" y="1053"/>
                    </a:cubicBezTo>
                    <a:cubicBezTo>
                      <a:pt x="952" y="1104"/>
                      <a:pt x="827" y="1179"/>
                      <a:pt x="652" y="1304"/>
                    </a:cubicBezTo>
                    <a:cubicBezTo>
                      <a:pt x="476" y="1429"/>
                      <a:pt x="276" y="1580"/>
                      <a:pt x="125" y="1906"/>
                    </a:cubicBezTo>
                    <a:cubicBezTo>
                      <a:pt x="50" y="2056"/>
                      <a:pt x="0" y="2256"/>
                      <a:pt x="25" y="2457"/>
                    </a:cubicBezTo>
                    <a:cubicBezTo>
                      <a:pt x="75" y="2632"/>
                      <a:pt x="150" y="2808"/>
                      <a:pt x="251" y="2958"/>
                    </a:cubicBezTo>
                    <a:cubicBezTo>
                      <a:pt x="451" y="3284"/>
                      <a:pt x="802" y="3535"/>
                      <a:pt x="1153" y="3685"/>
                    </a:cubicBezTo>
                    <a:cubicBezTo>
                      <a:pt x="1529" y="3835"/>
                      <a:pt x="1905" y="3961"/>
                      <a:pt x="2306" y="4061"/>
                    </a:cubicBezTo>
                    <a:cubicBezTo>
                      <a:pt x="3133" y="4236"/>
                      <a:pt x="4010" y="4287"/>
                      <a:pt x="4862" y="4312"/>
                    </a:cubicBezTo>
                    <a:lnTo>
                      <a:pt x="4937" y="4312"/>
                    </a:lnTo>
                    <a:cubicBezTo>
                      <a:pt x="4887" y="4337"/>
                      <a:pt x="4837" y="4337"/>
                      <a:pt x="4787" y="4362"/>
                    </a:cubicBezTo>
                    <a:cubicBezTo>
                      <a:pt x="4511" y="4412"/>
                      <a:pt x="4211" y="4512"/>
                      <a:pt x="3910" y="4612"/>
                    </a:cubicBezTo>
                    <a:cubicBezTo>
                      <a:pt x="3609" y="4713"/>
                      <a:pt x="3308" y="4838"/>
                      <a:pt x="3008" y="4938"/>
                    </a:cubicBezTo>
                    <a:cubicBezTo>
                      <a:pt x="2682" y="5063"/>
                      <a:pt x="2356" y="5164"/>
                      <a:pt x="2055" y="5314"/>
                    </a:cubicBezTo>
                    <a:cubicBezTo>
                      <a:pt x="1729" y="5439"/>
                      <a:pt x="1404" y="5615"/>
                      <a:pt x="1153" y="5916"/>
                    </a:cubicBezTo>
                    <a:cubicBezTo>
                      <a:pt x="902" y="6191"/>
                      <a:pt x="777" y="6592"/>
                      <a:pt x="802" y="6943"/>
                    </a:cubicBezTo>
                    <a:cubicBezTo>
                      <a:pt x="777" y="7119"/>
                      <a:pt x="827" y="7294"/>
                      <a:pt x="852" y="7444"/>
                    </a:cubicBezTo>
                    <a:cubicBezTo>
                      <a:pt x="877" y="7620"/>
                      <a:pt x="927" y="7770"/>
                      <a:pt x="978" y="7921"/>
                    </a:cubicBezTo>
                    <a:cubicBezTo>
                      <a:pt x="1028" y="8046"/>
                      <a:pt x="1078" y="8196"/>
                      <a:pt x="1153" y="8322"/>
                    </a:cubicBezTo>
                    <a:cubicBezTo>
                      <a:pt x="1203" y="8447"/>
                      <a:pt x="1303" y="8597"/>
                      <a:pt x="1404" y="8698"/>
                    </a:cubicBezTo>
                    <a:cubicBezTo>
                      <a:pt x="1805" y="9124"/>
                      <a:pt x="2206" y="9299"/>
                      <a:pt x="2481" y="9424"/>
                    </a:cubicBezTo>
                    <a:cubicBezTo>
                      <a:pt x="2757" y="9575"/>
                      <a:pt x="2932" y="9625"/>
                      <a:pt x="2932" y="9625"/>
                    </a:cubicBezTo>
                    <a:cubicBezTo>
                      <a:pt x="2932" y="9625"/>
                      <a:pt x="3083" y="9700"/>
                      <a:pt x="3359" y="9775"/>
                    </a:cubicBezTo>
                    <a:cubicBezTo>
                      <a:pt x="3659" y="9876"/>
                      <a:pt x="4085" y="9976"/>
                      <a:pt x="4562" y="10101"/>
                    </a:cubicBezTo>
                    <a:cubicBezTo>
                      <a:pt x="4837" y="10151"/>
                      <a:pt x="5113" y="10176"/>
                      <a:pt x="5414" y="10226"/>
                    </a:cubicBezTo>
                    <a:cubicBezTo>
                      <a:pt x="5689" y="10251"/>
                      <a:pt x="6015" y="10251"/>
                      <a:pt x="6316" y="10302"/>
                    </a:cubicBezTo>
                    <a:cubicBezTo>
                      <a:pt x="6917" y="10327"/>
                      <a:pt x="7594" y="10452"/>
                      <a:pt x="8271" y="10477"/>
                    </a:cubicBezTo>
                    <a:cubicBezTo>
                      <a:pt x="8633" y="10504"/>
                      <a:pt x="8998" y="10516"/>
                      <a:pt x="9356" y="10516"/>
                    </a:cubicBezTo>
                    <a:cubicBezTo>
                      <a:pt x="10334" y="10516"/>
                      <a:pt x="11265" y="10423"/>
                      <a:pt x="11980" y="10277"/>
                    </a:cubicBezTo>
                    <a:cubicBezTo>
                      <a:pt x="12983" y="10101"/>
                      <a:pt x="13634" y="9976"/>
                      <a:pt x="13634" y="9951"/>
                    </a:cubicBezTo>
                    <a:cubicBezTo>
                      <a:pt x="13634" y="9940"/>
                      <a:pt x="13602" y="9935"/>
                      <a:pt x="13540" y="9935"/>
                    </a:cubicBezTo>
                    <a:cubicBezTo>
                      <a:pt x="13322" y="9935"/>
                      <a:pt x="12738" y="9998"/>
                      <a:pt x="11955" y="10076"/>
                    </a:cubicBezTo>
                    <a:cubicBezTo>
                      <a:pt x="11426" y="10157"/>
                      <a:pt x="10787" y="10202"/>
                      <a:pt x="10105" y="10202"/>
                    </a:cubicBezTo>
                    <a:cubicBezTo>
                      <a:pt x="9527" y="10202"/>
                      <a:pt x="8919" y="10170"/>
                      <a:pt x="8321" y="10101"/>
                    </a:cubicBezTo>
                    <a:cubicBezTo>
                      <a:pt x="7644" y="10051"/>
                      <a:pt x="6993" y="9926"/>
                      <a:pt x="6341" y="9850"/>
                    </a:cubicBezTo>
                    <a:cubicBezTo>
                      <a:pt x="6040" y="9825"/>
                      <a:pt x="5739" y="9800"/>
                      <a:pt x="5464" y="9775"/>
                    </a:cubicBezTo>
                    <a:cubicBezTo>
                      <a:pt x="5163" y="9725"/>
                      <a:pt x="4912" y="9675"/>
                      <a:pt x="4662" y="9625"/>
                    </a:cubicBezTo>
                    <a:cubicBezTo>
                      <a:pt x="4211" y="9500"/>
                      <a:pt x="3810" y="9399"/>
                      <a:pt x="3534" y="9299"/>
                    </a:cubicBezTo>
                    <a:cubicBezTo>
                      <a:pt x="3258" y="9199"/>
                      <a:pt x="3108" y="9149"/>
                      <a:pt x="3108" y="9149"/>
                    </a:cubicBezTo>
                    <a:cubicBezTo>
                      <a:pt x="3108" y="9149"/>
                      <a:pt x="2958" y="9074"/>
                      <a:pt x="2707" y="8973"/>
                    </a:cubicBezTo>
                    <a:cubicBezTo>
                      <a:pt x="2456" y="8848"/>
                      <a:pt x="2055" y="8672"/>
                      <a:pt x="1754" y="8372"/>
                    </a:cubicBezTo>
                    <a:cubicBezTo>
                      <a:pt x="1704" y="8347"/>
                      <a:pt x="1704" y="8297"/>
                      <a:pt x="1654" y="8271"/>
                    </a:cubicBezTo>
                    <a:lnTo>
                      <a:pt x="1654" y="8271"/>
                    </a:lnTo>
                    <a:cubicBezTo>
                      <a:pt x="1780" y="8297"/>
                      <a:pt x="1880" y="8347"/>
                      <a:pt x="2005" y="8372"/>
                    </a:cubicBezTo>
                    <a:cubicBezTo>
                      <a:pt x="2582" y="8522"/>
                      <a:pt x="3384" y="8597"/>
                      <a:pt x="4186" y="8597"/>
                    </a:cubicBezTo>
                    <a:cubicBezTo>
                      <a:pt x="4963" y="8572"/>
                      <a:pt x="5739" y="8522"/>
                      <a:pt x="6316" y="8497"/>
                    </a:cubicBezTo>
                    <a:cubicBezTo>
                      <a:pt x="6892" y="8497"/>
                      <a:pt x="7293" y="8447"/>
                      <a:pt x="7293" y="8447"/>
                    </a:cubicBezTo>
                    <a:cubicBezTo>
                      <a:pt x="7293" y="8447"/>
                      <a:pt x="7694" y="8422"/>
                      <a:pt x="8271" y="8347"/>
                    </a:cubicBezTo>
                    <a:cubicBezTo>
                      <a:pt x="8847" y="8271"/>
                      <a:pt x="9624" y="8146"/>
                      <a:pt x="10401" y="7971"/>
                    </a:cubicBezTo>
                    <a:cubicBezTo>
                      <a:pt x="10777" y="7870"/>
                      <a:pt x="11153" y="7745"/>
                      <a:pt x="11504" y="7645"/>
                    </a:cubicBezTo>
                    <a:cubicBezTo>
                      <a:pt x="11855" y="7495"/>
                      <a:pt x="12156" y="7369"/>
                      <a:pt x="12431" y="7244"/>
                    </a:cubicBezTo>
                    <a:cubicBezTo>
                      <a:pt x="12958" y="6968"/>
                      <a:pt x="13283" y="6768"/>
                      <a:pt x="13283" y="6743"/>
                    </a:cubicBezTo>
                    <a:cubicBezTo>
                      <a:pt x="13280" y="6736"/>
                      <a:pt x="13271" y="6733"/>
                      <a:pt x="13256" y="6733"/>
                    </a:cubicBezTo>
                    <a:cubicBezTo>
                      <a:pt x="13158" y="6733"/>
                      <a:pt x="12814" y="6872"/>
                      <a:pt x="12356" y="7068"/>
                    </a:cubicBezTo>
                    <a:cubicBezTo>
                      <a:pt x="12080" y="7144"/>
                      <a:pt x="11755" y="7244"/>
                      <a:pt x="11429" y="7344"/>
                    </a:cubicBezTo>
                    <a:cubicBezTo>
                      <a:pt x="11053" y="7419"/>
                      <a:pt x="10702" y="7545"/>
                      <a:pt x="10326" y="7595"/>
                    </a:cubicBezTo>
                    <a:cubicBezTo>
                      <a:pt x="9549" y="7745"/>
                      <a:pt x="8797" y="7820"/>
                      <a:pt x="8221" y="7870"/>
                    </a:cubicBezTo>
                    <a:cubicBezTo>
                      <a:pt x="7644" y="7921"/>
                      <a:pt x="7243" y="7946"/>
                      <a:pt x="7243" y="7946"/>
                    </a:cubicBezTo>
                    <a:cubicBezTo>
                      <a:pt x="7243" y="7946"/>
                      <a:pt x="5714" y="8071"/>
                      <a:pt x="4161" y="8221"/>
                    </a:cubicBezTo>
                    <a:cubicBezTo>
                      <a:pt x="3839" y="8242"/>
                      <a:pt x="3521" y="8254"/>
                      <a:pt x="3219" y="8254"/>
                    </a:cubicBezTo>
                    <a:cubicBezTo>
                      <a:pt x="2791" y="8254"/>
                      <a:pt x="2393" y="8230"/>
                      <a:pt x="2055" y="8171"/>
                    </a:cubicBezTo>
                    <a:cubicBezTo>
                      <a:pt x="1930" y="8146"/>
                      <a:pt x="1780" y="8121"/>
                      <a:pt x="1679" y="8096"/>
                    </a:cubicBezTo>
                    <a:cubicBezTo>
                      <a:pt x="1629" y="8096"/>
                      <a:pt x="1579" y="8096"/>
                      <a:pt x="1554" y="8071"/>
                    </a:cubicBezTo>
                    <a:cubicBezTo>
                      <a:pt x="1504" y="7971"/>
                      <a:pt x="1454" y="7870"/>
                      <a:pt x="1404" y="7745"/>
                    </a:cubicBezTo>
                    <a:cubicBezTo>
                      <a:pt x="1379" y="7620"/>
                      <a:pt x="1328" y="7495"/>
                      <a:pt x="1278" y="7344"/>
                    </a:cubicBezTo>
                    <a:cubicBezTo>
                      <a:pt x="1253" y="7219"/>
                      <a:pt x="1228" y="7068"/>
                      <a:pt x="1228" y="6943"/>
                    </a:cubicBezTo>
                    <a:cubicBezTo>
                      <a:pt x="1203" y="6667"/>
                      <a:pt x="1278" y="6392"/>
                      <a:pt x="1454" y="6166"/>
                    </a:cubicBezTo>
                    <a:cubicBezTo>
                      <a:pt x="1629" y="5941"/>
                      <a:pt x="1905" y="5790"/>
                      <a:pt x="2206" y="5640"/>
                    </a:cubicBezTo>
                    <a:cubicBezTo>
                      <a:pt x="2481" y="5490"/>
                      <a:pt x="2807" y="5389"/>
                      <a:pt x="3108" y="5264"/>
                    </a:cubicBezTo>
                    <a:cubicBezTo>
                      <a:pt x="3409" y="5139"/>
                      <a:pt x="3709" y="5013"/>
                      <a:pt x="4010" y="4888"/>
                    </a:cubicBezTo>
                    <a:cubicBezTo>
                      <a:pt x="4311" y="4788"/>
                      <a:pt x="4587" y="4662"/>
                      <a:pt x="4862" y="4587"/>
                    </a:cubicBezTo>
                    <a:cubicBezTo>
                      <a:pt x="5138" y="4512"/>
                      <a:pt x="5389" y="4412"/>
                      <a:pt x="5639" y="4362"/>
                    </a:cubicBezTo>
                    <a:cubicBezTo>
                      <a:pt x="5714" y="4337"/>
                      <a:pt x="5790" y="4337"/>
                      <a:pt x="5890" y="4312"/>
                    </a:cubicBezTo>
                    <a:cubicBezTo>
                      <a:pt x="6416" y="4312"/>
                      <a:pt x="6917" y="4287"/>
                      <a:pt x="7419" y="4236"/>
                    </a:cubicBezTo>
                    <a:cubicBezTo>
                      <a:pt x="7820" y="4211"/>
                      <a:pt x="8196" y="4211"/>
                      <a:pt x="8572" y="4186"/>
                    </a:cubicBezTo>
                    <a:cubicBezTo>
                      <a:pt x="8948" y="4161"/>
                      <a:pt x="9298" y="4136"/>
                      <a:pt x="9624" y="4111"/>
                    </a:cubicBezTo>
                    <a:cubicBezTo>
                      <a:pt x="10136" y="4070"/>
                      <a:pt x="10597" y="4029"/>
                      <a:pt x="10954" y="4029"/>
                    </a:cubicBezTo>
                    <a:cubicBezTo>
                      <a:pt x="11034" y="4029"/>
                      <a:pt x="11109" y="4031"/>
                      <a:pt x="11178" y="4036"/>
                    </a:cubicBezTo>
                    <a:cubicBezTo>
                      <a:pt x="11554" y="4011"/>
                      <a:pt x="11755" y="4011"/>
                      <a:pt x="11755" y="3986"/>
                    </a:cubicBezTo>
                    <a:cubicBezTo>
                      <a:pt x="11755" y="3961"/>
                      <a:pt x="11554" y="3936"/>
                      <a:pt x="11178" y="3911"/>
                    </a:cubicBezTo>
                    <a:cubicBezTo>
                      <a:pt x="10802" y="3886"/>
                      <a:pt x="10251" y="3886"/>
                      <a:pt x="9599" y="3886"/>
                    </a:cubicBezTo>
                    <a:cubicBezTo>
                      <a:pt x="9273" y="3911"/>
                      <a:pt x="8922" y="3911"/>
                      <a:pt x="8572" y="3936"/>
                    </a:cubicBezTo>
                    <a:lnTo>
                      <a:pt x="7394" y="3936"/>
                    </a:lnTo>
                    <a:cubicBezTo>
                      <a:pt x="6993" y="3961"/>
                      <a:pt x="6579" y="3973"/>
                      <a:pt x="6159" y="3973"/>
                    </a:cubicBezTo>
                    <a:cubicBezTo>
                      <a:pt x="5739" y="3973"/>
                      <a:pt x="5313" y="3961"/>
                      <a:pt x="4887" y="3936"/>
                    </a:cubicBezTo>
                    <a:cubicBezTo>
                      <a:pt x="4035" y="3886"/>
                      <a:pt x="3183" y="3810"/>
                      <a:pt x="2406" y="3635"/>
                    </a:cubicBezTo>
                    <a:cubicBezTo>
                      <a:pt x="1654" y="3459"/>
                      <a:pt x="952" y="3159"/>
                      <a:pt x="652" y="2708"/>
                    </a:cubicBezTo>
                    <a:cubicBezTo>
                      <a:pt x="501" y="2457"/>
                      <a:pt x="476" y="2281"/>
                      <a:pt x="577" y="2106"/>
                    </a:cubicBezTo>
                    <a:cubicBezTo>
                      <a:pt x="652" y="1956"/>
                      <a:pt x="802" y="1805"/>
                      <a:pt x="952" y="1730"/>
                    </a:cubicBezTo>
                    <a:cubicBezTo>
                      <a:pt x="1078" y="1630"/>
                      <a:pt x="1203" y="1555"/>
                      <a:pt x="1303" y="1530"/>
                    </a:cubicBezTo>
                    <a:cubicBezTo>
                      <a:pt x="1379" y="1479"/>
                      <a:pt x="1429" y="1454"/>
                      <a:pt x="1429" y="1454"/>
                    </a:cubicBezTo>
                    <a:cubicBezTo>
                      <a:pt x="1429" y="1454"/>
                      <a:pt x="1604" y="1354"/>
                      <a:pt x="1955" y="1229"/>
                    </a:cubicBezTo>
                    <a:cubicBezTo>
                      <a:pt x="2281" y="1104"/>
                      <a:pt x="2807" y="953"/>
                      <a:pt x="3409" y="828"/>
                    </a:cubicBezTo>
                    <a:cubicBezTo>
                      <a:pt x="4035" y="677"/>
                      <a:pt x="4787" y="552"/>
                      <a:pt x="5564" y="477"/>
                    </a:cubicBezTo>
                    <a:cubicBezTo>
                      <a:pt x="6366" y="452"/>
                      <a:pt x="7218" y="377"/>
                      <a:pt x="8070" y="377"/>
                    </a:cubicBezTo>
                    <a:cubicBezTo>
                      <a:pt x="8655" y="377"/>
                      <a:pt x="9229" y="366"/>
                      <a:pt x="9784" y="366"/>
                    </a:cubicBezTo>
                    <a:cubicBezTo>
                      <a:pt x="10061" y="366"/>
                      <a:pt x="10334" y="368"/>
                      <a:pt x="10602" y="377"/>
                    </a:cubicBezTo>
                    <a:cubicBezTo>
                      <a:pt x="11404" y="402"/>
                      <a:pt x="12156" y="427"/>
                      <a:pt x="12807" y="427"/>
                    </a:cubicBezTo>
                    <a:cubicBezTo>
                      <a:pt x="13459" y="452"/>
                      <a:pt x="13985" y="477"/>
                      <a:pt x="14361" y="477"/>
                    </a:cubicBezTo>
                    <a:cubicBezTo>
                      <a:pt x="14486" y="485"/>
                      <a:pt x="14595" y="488"/>
                      <a:pt x="14684" y="488"/>
                    </a:cubicBezTo>
                    <a:cubicBezTo>
                      <a:pt x="14862" y="488"/>
                      <a:pt x="14963" y="477"/>
                      <a:pt x="14963" y="477"/>
                    </a:cubicBezTo>
                    <a:cubicBezTo>
                      <a:pt x="14963" y="452"/>
                      <a:pt x="14762" y="427"/>
                      <a:pt x="14386" y="377"/>
                    </a:cubicBezTo>
                    <a:cubicBezTo>
                      <a:pt x="14010" y="352"/>
                      <a:pt x="13459" y="302"/>
                      <a:pt x="12832" y="226"/>
                    </a:cubicBezTo>
                    <a:cubicBezTo>
                      <a:pt x="12181" y="176"/>
                      <a:pt x="11429" y="126"/>
                      <a:pt x="10627" y="76"/>
                    </a:cubicBezTo>
                    <a:cubicBezTo>
                      <a:pt x="9800" y="26"/>
                      <a:pt x="8948" y="26"/>
                      <a:pt x="807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280;p53">
                <a:extLst>
                  <a:ext uri="{FF2B5EF4-FFF2-40B4-BE49-F238E27FC236}">
                    <a16:creationId xmlns:a16="http://schemas.microsoft.com/office/drawing/2014/main" id="{4FBE4EC5-3A06-4B7E-9CFE-01FB7B0958D1}"/>
                  </a:ext>
                </a:extLst>
              </p:cNvPr>
              <p:cNvSpPr/>
              <p:nvPr/>
            </p:nvSpPr>
            <p:spPr>
              <a:xfrm>
                <a:off x="4022700" y="4531250"/>
                <a:ext cx="345275" cy="119450"/>
              </a:xfrm>
              <a:custGeom>
                <a:avLst/>
                <a:gdLst/>
                <a:ahLst/>
                <a:cxnLst/>
                <a:rect l="l" t="t" r="r" b="b"/>
                <a:pathLst>
                  <a:path w="13811" h="4778" extrusionOk="0">
                    <a:moveTo>
                      <a:pt x="13776" y="1"/>
                    </a:moveTo>
                    <a:cubicBezTo>
                      <a:pt x="13699" y="1"/>
                      <a:pt x="13212" y="363"/>
                      <a:pt x="12482" y="857"/>
                    </a:cubicBezTo>
                    <a:cubicBezTo>
                      <a:pt x="11730" y="1384"/>
                      <a:pt x="10678" y="2060"/>
                      <a:pt x="9550" y="2587"/>
                    </a:cubicBezTo>
                    <a:cubicBezTo>
                      <a:pt x="8447" y="3138"/>
                      <a:pt x="7269" y="3564"/>
                      <a:pt x="6392" y="3790"/>
                    </a:cubicBezTo>
                    <a:cubicBezTo>
                      <a:pt x="5966" y="3890"/>
                      <a:pt x="5565" y="3965"/>
                      <a:pt x="5314" y="3990"/>
                    </a:cubicBezTo>
                    <a:cubicBezTo>
                      <a:pt x="5038" y="4040"/>
                      <a:pt x="4888" y="4065"/>
                      <a:pt x="4888" y="4065"/>
                    </a:cubicBezTo>
                    <a:cubicBezTo>
                      <a:pt x="4888" y="4065"/>
                      <a:pt x="4262" y="4166"/>
                      <a:pt x="3359" y="4266"/>
                    </a:cubicBezTo>
                    <a:cubicBezTo>
                      <a:pt x="2883" y="4291"/>
                      <a:pt x="2357" y="4341"/>
                      <a:pt x="1780" y="4341"/>
                    </a:cubicBezTo>
                    <a:cubicBezTo>
                      <a:pt x="1505" y="4316"/>
                      <a:pt x="1204" y="4316"/>
                      <a:pt x="928" y="4241"/>
                    </a:cubicBezTo>
                    <a:cubicBezTo>
                      <a:pt x="778" y="4216"/>
                      <a:pt x="652" y="4166"/>
                      <a:pt x="552" y="4116"/>
                    </a:cubicBezTo>
                    <a:cubicBezTo>
                      <a:pt x="452" y="4040"/>
                      <a:pt x="402" y="3965"/>
                      <a:pt x="377" y="3890"/>
                    </a:cubicBezTo>
                    <a:cubicBezTo>
                      <a:pt x="352" y="3689"/>
                      <a:pt x="577" y="3414"/>
                      <a:pt x="728" y="3188"/>
                    </a:cubicBezTo>
                    <a:cubicBezTo>
                      <a:pt x="853" y="3088"/>
                      <a:pt x="953" y="2988"/>
                      <a:pt x="1053" y="2887"/>
                    </a:cubicBezTo>
                    <a:cubicBezTo>
                      <a:pt x="1154" y="2787"/>
                      <a:pt x="1254" y="2687"/>
                      <a:pt x="1379" y="2587"/>
                    </a:cubicBezTo>
                    <a:cubicBezTo>
                      <a:pt x="1805" y="2211"/>
                      <a:pt x="2256" y="1910"/>
                      <a:pt x="2632" y="1659"/>
                    </a:cubicBezTo>
                    <a:cubicBezTo>
                      <a:pt x="3409" y="1133"/>
                      <a:pt x="3986" y="857"/>
                      <a:pt x="3961" y="807"/>
                    </a:cubicBezTo>
                    <a:cubicBezTo>
                      <a:pt x="3961" y="806"/>
                      <a:pt x="3959" y="805"/>
                      <a:pt x="3956" y="805"/>
                    </a:cubicBezTo>
                    <a:cubicBezTo>
                      <a:pt x="3900" y="805"/>
                      <a:pt x="3318" y="1032"/>
                      <a:pt x="2532" y="1484"/>
                    </a:cubicBezTo>
                    <a:cubicBezTo>
                      <a:pt x="2131" y="1710"/>
                      <a:pt x="1655" y="2010"/>
                      <a:pt x="1179" y="2361"/>
                    </a:cubicBezTo>
                    <a:cubicBezTo>
                      <a:pt x="1079" y="2461"/>
                      <a:pt x="953" y="2562"/>
                      <a:pt x="828" y="2637"/>
                    </a:cubicBezTo>
                    <a:cubicBezTo>
                      <a:pt x="728" y="2762"/>
                      <a:pt x="602" y="2862"/>
                      <a:pt x="502" y="2988"/>
                    </a:cubicBezTo>
                    <a:cubicBezTo>
                      <a:pt x="377" y="3088"/>
                      <a:pt x="277" y="3238"/>
                      <a:pt x="176" y="3364"/>
                    </a:cubicBezTo>
                    <a:cubicBezTo>
                      <a:pt x="101" y="3514"/>
                      <a:pt x="1" y="3689"/>
                      <a:pt x="26" y="3915"/>
                    </a:cubicBezTo>
                    <a:cubicBezTo>
                      <a:pt x="26" y="4141"/>
                      <a:pt x="176" y="4341"/>
                      <a:pt x="352" y="4441"/>
                    </a:cubicBezTo>
                    <a:cubicBezTo>
                      <a:pt x="502" y="4542"/>
                      <a:pt x="678" y="4592"/>
                      <a:pt x="828" y="4642"/>
                    </a:cubicBezTo>
                    <a:cubicBezTo>
                      <a:pt x="1154" y="4717"/>
                      <a:pt x="1454" y="4742"/>
                      <a:pt x="1755" y="4767"/>
                    </a:cubicBezTo>
                    <a:cubicBezTo>
                      <a:pt x="1931" y="4775"/>
                      <a:pt x="2103" y="4778"/>
                      <a:pt x="2270" y="4778"/>
                    </a:cubicBezTo>
                    <a:cubicBezTo>
                      <a:pt x="2673" y="4778"/>
                      <a:pt x="3048" y="4760"/>
                      <a:pt x="3384" y="4742"/>
                    </a:cubicBezTo>
                    <a:cubicBezTo>
                      <a:pt x="4337" y="4667"/>
                      <a:pt x="4963" y="4567"/>
                      <a:pt x="4963" y="4567"/>
                    </a:cubicBezTo>
                    <a:cubicBezTo>
                      <a:pt x="4963" y="4567"/>
                      <a:pt x="5114" y="4542"/>
                      <a:pt x="5389" y="4491"/>
                    </a:cubicBezTo>
                    <a:cubicBezTo>
                      <a:pt x="5665" y="4441"/>
                      <a:pt x="6041" y="4391"/>
                      <a:pt x="6517" y="4266"/>
                    </a:cubicBezTo>
                    <a:cubicBezTo>
                      <a:pt x="7444" y="3990"/>
                      <a:pt x="8622" y="3539"/>
                      <a:pt x="9725" y="2938"/>
                    </a:cubicBezTo>
                    <a:cubicBezTo>
                      <a:pt x="10853" y="2336"/>
                      <a:pt x="11881" y="1609"/>
                      <a:pt x="12607" y="1033"/>
                    </a:cubicBezTo>
                    <a:cubicBezTo>
                      <a:pt x="12983" y="732"/>
                      <a:pt x="13284" y="481"/>
                      <a:pt x="13485" y="306"/>
                    </a:cubicBezTo>
                    <a:cubicBezTo>
                      <a:pt x="13685" y="131"/>
                      <a:pt x="13810" y="5"/>
                      <a:pt x="13785" y="5"/>
                    </a:cubicBezTo>
                    <a:cubicBezTo>
                      <a:pt x="13784" y="2"/>
                      <a:pt x="13781" y="1"/>
                      <a:pt x="1377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281;p53">
                <a:extLst>
                  <a:ext uri="{FF2B5EF4-FFF2-40B4-BE49-F238E27FC236}">
                    <a16:creationId xmlns:a16="http://schemas.microsoft.com/office/drawing/2014/main" id="{BE8241BC-0811-40AA-90BB-411F7DC4F415}"/>
                  </a:ext>
                </a:extLst>
              </p:cNvPr>
              <p:cNvSpPr/>
              <p:nvPr/>
            </p:nvSpPr>
            <p:spPr>
              <a:xfrm>
                <a:off x="4118575" y="4182675"/>
                <a:ext cx="302650" cy="142575"/>
              </a:xfrm>
              <a:custGeom>
                <a:avLst/>
                <a:gdLst/>
                <a:ahLst/>
                <a:cxnLst/>
                <a:rect l="l" t="t" r="r" b="b"/>
                <a:pathLst>
                  <a:path w="12106" h="5703" extrusionOk="0">
                    <a:moveTo>
                      <a:pt x="1225" y="0"/>
                    </a:moveTo>
                    <a:cubicBezTo>
                      <a:pt x="1015" y="0"/>
                      <a:pt x="802" y="27"/>
                      <a:pt x="577" y="114"/>
                    </a:cubicBezTo>
                    <a:cubicBezTo>
                      <a:pt x="427" y="164"/>
                      <a:pt x="251" y="264"/>
                      <a:pt x="151" y="439"/>
                    </a:cubicBezTo>
                    <a:cubicBezTo>
                      <a:pt x="25" y="590"/>
                      <a:pt x="0" y="790"/>
                      <a:pt x="0" y="941"/>
                    </a:cubicBezTo>
                    <a:cubicBezTo>
                      <a:pt x="25" y="1592"/>
                      <a:pt x="301" y="2144"/>
                      <a:pt x="577" y="2620"/>
                    </a:cubicBezTo>
                    <a:cubicBezTo>
                      <a:pt x="878" y="3096"/>
                      <a:pt x="1178" y="3497"/>
                      <a:pt x="1479" y="3823"/>
                    </a:cubicBezTo>
                    <a:cubicBezTo>
                      <a:pt x="2014" y="4480"/>
                      <a:pt x="2431" y="4877"/>
                      <a:pt x="2478" y="4877"/>
                    </a:cubicBezTo>
                    <a:cubicBezTo>
                      <a:pt x="2480" y="4877"/>
                      <a:pt x="2481" y="4876"/>
                      <a:pt x="2482" y="4876"/>
                    </a:cubicBezTo>
                    <a:cubicBezTo>
                      <a:pt x="2532" y="4850"/>
                      <a:pt x="2156" y="4399"/>
                      <a:pt x="1630" y="3698"/>
                    </a:cubicBezTo>
                    <a:cubicBezTo>
                      <a:pt x="1379" y="3372"/>
                      <a:pt x="1103" y="2946"/>
                      <a:pt x="853" y="2469"/>
                    </a:cubicBezTo>
                    <a:cubicBezTo>
                      <a:pt x="602" y="2018"/>
                      <a:pt x="376" y="1467"/>
                      <a:pt x="376" y="941"/>
                    </a:cubicBezTo>
                    <a:cubicBezTo>
                      <a:pt x="376" y="815"/>
                      <a:pt x="401" y="715"/>
                      <a:pt x="452" y="640"/>
                    </a:cubicBezTo>
                    <a:cubicBezTo>
                      <a:pt x="527" y="565"/>
                      <a:pt x="602" y="515"/>
                      <a:pt x="702" y="490"/>
                    </a:cubicBezTo>
                    <a:cubicBezTo>
                      <a:pt x="845" y="442"/>
                      <a:pt x="1008" y="424"/>
                      <a:pt x="1172" y="424"/>
                    </a:cubicBezTo>
                    <a:cubicBezTo>
                      <a:pt x="1267" y="424"/>
                      <a:pt x="1362" y="430"/>
                      <a:pt x="1454" y="439"/>
                    </a:cubicBezTo>
                    <a:cubicBezTo>
                      <a:pt x="1955" y="515"/>
                      <a:pt x="2457" y="640"/>
                      <a:pt x="2858" y="765"/>
                    </a:cubicBezTo>
                    <a:cubicBezTo>
                      <a:pt x="3660" y="1041"/>
                      <a:pt x="4211" y="1241"/>
                      <a:pt x="4211" y="1241"/>
                    </a:cubicBezTo>
                    <a:cubicBezTo>
                      <a:pt x="4211" y="1241"/>
                      <a:pt x="4737" y="1442"/>
                      <a:pt x="5539" y="1768"/>
                    </a:cubicBezTo>
                    <a:cubicBezTo>
                      <a:pt x="5740" y="1843"/>
                      <a:pt x="5965" y="1918"/>
                      <a:pt x="6191" y="2018"/>
                    </a:cubicBezTo>
                    <a:cubicBezTo>
                      <a:pt x="6417" y="2119"/>
                      <a:pt x="6667" y="2194"/>
                      <a:pt x="6918" y="2294"/>
                    </a:cubicBezTo>
                    <a:cubicBezTo>
                      <a:pt x="7168" y="2394"/>
                      <a:pt x="7444" y="2495"/>
                      <a:pt x="7695" y="2620"/>
                    </a:cubicBezTo>
                    <a:cubicBezTo>
                      <a:pt x="7945" y="2720"/>
                      <a:pt x="8221" y="2845"/>
                      <a:pt x="8472" y="2971"/>
                    </a:cubicBezTo>
                    <a:cubicBezTo>
                      <a:pt x="9499" y="3472"/>
                      <a:pt x="10452" y="4099"/>
                      <a:pt x="11103" y="4675"/>
                    </a:cubicBezTo>
                    <a:cubicBezTo>
                      <a:pt x="11254" y="4825"/>
                      <a:pt x="11404" y="4951"/>
                      <a:pt x="11529" y="5076"/>
                    </a:cubicBezTo>
                    <a:cubicBezTo>
                      <a:pt x="11655" y="5201"/>
                      <a:pt x="11730" y="5327"/>
                      <a:pt x="11830" y="5427"/>
                    </a:cubicBezTo>
                    <a:cubicBezTo>
                      <a:pt x="11980" y="5602"/>
                      <a:pt x="12081" y="5703"/>
                      <a:pt x="12106" y="5703"/>
                    </a:cubicBezTo>
                    <a:cubicBezTo>
                      <a:pt x="12106" y="5703"/>
                      <a:pt x="12056" y="5577"/>
                      <a:pt x="11905" y="5352"/>
                    </a:cubicBezTo>
                    <a:cubicBezTo>
                      <a:pt x="11830" y="5251"/>
                      <a:pt x="11755" y="5101"/>
                      <a:pt x="11655" y="4976"/>
                    </a:cubicBezTo>
                    <a:cubicBezTo>
                      <a:pt x="11529" y="4850"/>
                      <a:pt x="11379" y="4700"/>
                      <a:pt x="11229" y="4525"/>
                    </a:cubicBezTo>
                    <a:cubicBezTo>
                      <a:pt x="10627" y="3898"/>
                      <a:pt x="9675" y="3196"/>
                      <a:pt x="8647" y="2645"/>
                    </a:cubicBezTo>
                    <a:cubicBezTo>
                      <a:pt x="8371" y="2520"/>
                      <a:pt x="8121" y="2369"/>
                      <a:pt x="7870" y="2244"/>
                    </a:cubicBezTo>
                    <a:cubicBezTo>
                      <a:pt x="7594" y="2119"/>
                      <a:pt x="7344" y="1993"/>
                      <a:pt x="7093" y="1893"/>
                    </a:cubicBezTo>
                    <a:cubicBezTo>
                      <a:pt x="6843" y="1793"/>
                      <a:pt x="6592" y="1693"/>
                      <a:pt x="6366" y="1592"/>
                    </a:cubicBezTo>
                    <a:cubicBezTo>
                      <a:pt x="6141" y="1492"/>
                      <a:pt x="5940" y="1392"/>
                      <a:pt x="5740" y="1317"/>
                    </a:cubicBezTo>
                    <a:cubicBezTo>
                      <a:pt x="4938" y="966"/>
                      <a:pt x="4386" y="765"/>
                      <a:pt x="4386" y="765"/>
                    </a:cubicBezTo>
                    <a:cubicBezTo>
                      <a:pt x="4386" y="765"/>
                      <a:pt x="3835" y="540"/>
                      <a:pt x="2983" y="314"/>
                    </a:cubicBezTo>
                    <a:cubicBezTo>
                      <a:pt x="2557" y="189"/>
                      <a:pt x="2056" y="63"/>
                      <a:pt x="1504" y="13"/>
                    </a:cubicBezTo>
                    <a:cubicBezTo>
                      <a:pt x="1411" y="6"/>
                      <a:pt x="1318" y="0"/>
                      <a:pt x="12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282;p53">
                <a:extLst>
                  <a:ext uri="{FF2B5EF4-FFF2-40B4-BE49-F238E27FC236}">
                    <a16:creationId xmlns:a16="http://schemas.microsoft.com/office/drawing/2014/main" id="{87253E18-522D-49F8-8715-C0D9D8339C34}"/>
                  </a:ext>
                </a:extLst>
              </p:cNvPr>
              <p:cNvSpPr/>
              <p:nvPr/>
            </p:nvSpPr>
            <p:spPr>
              <a:xfrm>
                <a:off x="3825975" y="4241900"/>
                <a:ext cx="763175" cy="401125"/>
              </a:xfrm>
              <a:custGeom>
                <a:avLst/>
                <a:gdLst/>
                <a:ahLst/>
                <a:cxnLst/>
                <a:rect l="l" t="t" r="r" b="b"/>
                <a:pathLst>
                  <a:path w="30527" h="16045" extrusionOk="0">
                    <a:moveTo>
                      <a:pt x="28847" y="0"/>
                    </a:moveTo>
                    <a:cubicBezTo>
                      <a:pt x="28822" y="2030"/>
                      <a:pt x="28421" y="4436"/>
                      <a:pt x="26842" y="4737"/>
                    </a:cubicBezTo>
                    <a:cubicBezTo>
                      <a:pt x="26749" y="4755"/>
                      <a:pt x="26659" y="4763"/>
                      <a:pt x="26573" y="4763"/>
                    </a:cubicBezTo>
                    <a:cubicBezTo>
                      <a:pt x="25289" y="4763"/>
                      <a:pt x="24748" y="2909"/>
                      <a:pt x="24537" y="1078"/>
                    </a:cubicBezTo>
                    <a:lnTo>
                      <a:pt x="23033" y="2030"/>
                    </a:lnTo>
                    <a:cubicBezTo>
                      <a:pt x="23033" y="2030"/>
                      <a:pt x="22882" y="1930"/>
                      <a:pt x="22582" y="1780"/>
                    </a:cubicBezTo>
                    <a:lnTo>
                      <a:pt x="22582" y="1780"/>
                    </a:lnTo>
                    <a:cubicBezTo>
                      <a:pt x="23459" y="2782"/>
                      <a:pt x="24186" y="4111"/>
                      <a:pt x="23910" y="5765"/>
                    </a:cubicBezTo>
                    <a:cubicBezTo>
                      <a:pt x="23315" y="9333"/>
                      <a:pt x="16329" y="13015"/>
                      <a:pt x="13564" y="13015"/>
                    </a:cubicBezTo>
                    <a:cubicBezTo>
                      <a:pt x="13416" y="13015"/>
                      <a:pt x="13280" y="13004"/>
                      <a:pt x="13158" y="12983"/>
                    </a:cubicBezTo>
                    <a:cubicBezTo>
                      <a:pt x="10752" y="12557"/>
                      <a:pt x="13785" y="10677"/>
                      <a:pt x="13785" y="10677"/>
                    </a:cubicBezTo>
                    <a:lnTo>
                      <a:pt x="13785" y="10677"/>
                    </a:lnTo>
                    <a:cubicBezTo>
                      <a:pt x="12785" y="10797"/>
                      <a:pt x="11783" y="10852"/>
                      <a:pt x="10806" y="10852"/>
                    </a:cubicBezTo>
                    <a:cubicBezTo>
                      <a:pt x="5851" y="10852"/>
                      <a:pt x="1529" y="9436"/>
                      <a:pt x="1404" y="7845"/>
                    </a:cubicBezTo>
                    <a:cubicBezTo>
                      <a:pt x="1379" y="7745"/>
                      <a:pt x="1404" y="7669"/>
                      <a:pt x="1454" y="7569"/>
                    </a:cubicBezTo>
                    <a:lnTo>
                      <a:pt x="1454" y="7569"/>
                    </a:lnTo>
                    <a:cubicBezTo>
                      <a:pt x="551" y="8096"/>
                      <a:pt x="0" y="8847"/>
                      <a:pt x="301" y="9900"/>
                    </a:cubicBezTo>
                    <a:cubicBezTo>
                      <a:pt x="935" y="12003"/>
                      <a:pt x="4757" y="12451"/>
                      <a:pt x="7892" y="12451"/>
                    </a:cubicBezTo>
                    <a:cubicBezTo>
                      <a:pt x="10212" y="12451"/>
                      <a:pt x="12155" y="12206"/>
                      <a:pt x="12156" y="12206"/>
                    </a:cubicBezTo>
                    <a:lnTo>
                      <a:pt x="12156" y="12206"/>
                    </a:lnTo>
                    <a:cubicBezTo>
                      <a:pt x="12155" y="12206"/>
                      <a:pt x="4928" y="16045"/>
                      <a:pt x="9618" y="16045"/>
                    </a:cubicBezTo>
                    <a:cubicBezTo>
                      <a:pt x="9998" y="16045"/>
                      <a:pt x="10456" y="16020"/>
                      <a:pt x="11003" y="15965"/>
                    </a:cubicBezTo>
                    <a:cubicBezTo>
                      <a:pt x="18547" y="15213"/>
                      <a:pt x="21755" y="12456"/>
                      <a:pt x="24010" y="8547"/>
                    </a:cubicBezTo>
                    <a:lnTo>
                      <a:pt x="30025" y="6241"/>
                    </a:lnTo>
                    <a:cubicBezTo>
                      <a:pt x="30025" y="6241"/>
                      <a:pt x="30527" y="1780"/>
                      <a:pt x="28847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283;p53">
                <a:extLst>
                  <a:ext uri="{FF2B5EF4-FFF2-40B4-BE49-F238E27FC236}">
                    <a16:creationId xmlns:a16="http://schemas.microsoft.com/office/drawing/2014/main" id="{A4CCDD43-6D66-46A7-A28D-F77707D96EE6}"/>
                  </a:ext>
                </a:extLst>
              </p:cNvPr>
              <p:cNvSpPr/>
              <p:nvPr/>
            </p:nvSpPr>
            <p:spPr>
              <a:xfrm>
                <a:off x="3808425" y="4335875"/>
                <a:ext cx="275700" cy="64575"/>
              </a:xfrm>
              <a:custGeom>
                <a:avLst/>
                <a:gdLst/>
                <a:ahLst/>
                <a:cxnLst/>
                <a:rect l="l" t="t" r="r" b="b"/>
                <a:pathLst>
                  <a:path w="11028" h="2583" extrusionOk="0">
                    <a:moveTo>
                      <a:pt x="727" y="1"/>
                    </a:moveTo>
                    <a:cubicBezTo>
                      <a:pt x="502" y="226"/>
                      <a:pt x="351" y="452"/>
                      <a:pt x="301" y="753"/>
                    </a:cubicBezTo>
                    <a:cubicBezTo>
                      <a:pt x="0" y="2181"/>
                      <a:pt x="3534" y="2507"/>
                      <a:pt x="5765" y="2582"/>
                    </a:cubicBezTo>
                    <a:cubicBezTo>
                      <a:pt x="7686" y="2373"/>
                      <a:pt x="9817" y="2356"/>
                      <a:pt x="10676" y="2356"/>
                    </a:cubicBezTo>
                    <a:cubicBezTo>
                      <a:pt x="10848" y="2356"/>
                      <a:pt x="10969" y="2357"/>
                      <a:pt x="11028" y="2357"/>
                    </a:cubicBezTo>
                    <a:cubicBezTo>
                      <a:pt x="10577" y="2357"/>
                      <a:pt x="6692" y="2231"/>
                      <a:pt x="2482" y="878"/>
                    </a:cubicBezTo>
                    <a:cubicBezTo>
                      <a:pt x="1579" y="577"/>
                      <a:pt x="1053" y="276"/>
                      <a:pt x="727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284;p53">
                <a:extLst>
                  <a:ext uri="{FF2B5EF4-FFF2-40B4-BE49-F238E27FC236}">
                    <a16:creationId xmlns:a16="http://schemas.microsoft.com/office/drawing/2014/main" id="{601BF78F-4742-4FA2-904B-DE5E0C233FA3}"/>
                  </a:ext>
                </a:extLst>
              </p:cNvPr>
              <p:cNvSpPr/>
              <p:nvPr/>
            </p:nvSpPr>
            <p:spPr>
              <a:xfrm>
                <a:off x="4084100" y="4394775"/>
                <a:ext cx="13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2" h="1" extrusionOk="0">
                    <a:moveTo>
                      <a:pt x="1" y="1"/>
                    </a:moveTo>
                    <a:cubicBezTo>
                      <a:pt x="26" y="1"/>
                      <a:pt x="51" y="1"/>
                      <a:pt x="51" y="1"/>
                    </a:cubicBezTo>
                    <a:cubicBezTo>
                      <a:pt x="51" y="1"/>
                      <a:pt x="26" y="1"/>
                      <a:pt x="1" y="1"/>
                    </a:cubicBezTo>
                    <a:close/>
                  </a:path>
                </a:pathLst>
              </a:custGeom>
              <a:solidFill>
                <a:srgbClr val="FFBA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285;p53">
                <a:extLst>
                  <a:ext uri="{FF2B5EF4-FFF2-40B4-BE49-F238E27FC236}">
                    <a16:creationId xmlns:a16="http://schemas.microsoft.com/office/drawing/2014/main" id="{00A64B39-8DF9-4A1A-9314-AC73CF80A76D}"/>
                  </a:ext>
                </a:extLst>
              </p:cNvPr>
              <p:cNvSpPr/>
              <p:nvPr/>
            </p:nvSpPr>
            <p:spPr>
              <a:xfrm>
                <a:off x="3776475" y="2623475"/>
                <a:ext cx="365925" cy="750350"/>
              </a:xfrm>
              <a:custGeom>
                <a:avLst/>
                <a:gdLst/>
                <a:ahLst/>
                <a:cxnLst/>
                <a:rect l="l" t="t" r="r" b="b"/>
                <a:pathLst>
                  <a:path w="14637" h="30014" extrusionOk="0">
                    <a:moveTo>
                      <a:pt x="13760" y="0"/>
                    </a:moveTo>
                    <a:cubicBezTo>
                      <a:pt x="13584" y="401"/>
                      <a:pt x="12532" y="501"/>
                      <a:pt x="12156" y="677"/>
                    </a:cubicBezTo>
                    <a:cubicBezTo>
                      <a:pt x="11253" y="1078"/>
                      <a:pt x="10501" y="1654"/>
                      <a:pt x="9524" y="1880"/>
                    </a:cubicBezTo>
                    <a:cubicBezTo>
                      <a:pt x="6842" y="2481"/>
                      <a:pt x="4136" y="3108"/>
                      <a:pt x="1454" y="3734"/>
                    </a:cubicBezTo>
                    <a:cubicBezTo>
                      <a:pt x="1579" y="4912"/>
                      <a:pt x="1604" y="6140"/>
                      <a:pt x="1805" y="7318"/>
                    </a:cubicBezTo>
                    <a:cubicBezTo>
                      <a:pt x="2030" y="8546"/>
                      <a:pt x="2331" y="9724"/>
                      <a:pt x="1955" y="10978"/>
                    </a:cubicBezTo>
                    <a:cubicBezTo>
                      <a:pt x="1654" y="12005"/>
                      <a:pt x="953" y="12381"/>
                      <a:pt x="401" y="13183"/>
                    </a:cubicBezTo>
                    <a:cubicBezTo>
                      <a:pt x="0" y="13785"/>
                      <a:pt x="125" y="14687"/>
                      <a:pt x="451" y="15589"/>
                    </a:cubicBezTo>
                    <a:cubicBezTo>
                      <a:pt x="552" y="19599"/>
                      <a:pt x="902" y="28672"/>
                      <a:pt x="1880" y="29900"/>
                    </a:cubicBezTo>
                    <a:cubicBezTo>
                      <a:pt x="1942" y="29977"/>
                      <a:pt x="2027" y="30014"/>
                      <a:pt x="2133" y="30014"/>
                    </a:cubicBezTo>
                    <a:cubicBezTo>
                      <a:pt x="4164" y="30014"/>
                      <a:pt x="13805" y="16518"/>
                      <a:pt x="14186" y="14637"/>
                    </a:cubicBezTo>
                    <a:cubicBezTo>
                      <a:pt x="14211" y="14536"/>
                      <a:pt x="14186" y="14461"/>
                      <a:pt x="14161" y="14361"/>
                    </a:cubicBezTo>
                    <a:cubicBezTo>
                      <a:pt x="14186" y="14286"/>
                      <a:pt x="14236" y="14211"/>
                      <a:pt x="14261" y="14110"/>
                    </a:cubicBezTo>
                    <a:cubicBezTo>
                      <a:pt x="14637" y="13183"/>
                      <a:pt x="13910" y="11178"/>
                      <a:pt x="13735" y="10176"/>
                    </a:cubicBezTo>
                    <a:cubicBezTo>
                      <a:pt x="13509" y="8597"/>
                      <a:pt x="13283" y="7018"/>
                      <a:pt x="13359" y="5439"/>
                    </a:cubicBezTo>
                    <a:cubicBezTo>
                      <a:pt x="13434" y="3759"/>
                      <a:pt x="13183" y="1379"/>
                      <a:pt x="13760" y="0"/>
                    </a:cubicBezTo>
                    <a:close/>
                  </a:path>
                </a:pathLst>
              </a:custGeom>
              <a:solidFill>
                <a:srgbClr val="FFC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286;p53">
                <a:extLst>
                  <a:ext uri="{FF2B5EF4-FFF2-40B4-BE49-F238E27FC236}">
                    <a16:creationId xmlns:a16="http://schemas.microsoft.com/office/drawing/2014/main" id="{835F589A-9ACD-4806-B885-E42913B471AE}"/>
                  </a:ext>
                </a:extLst>
              </p:cNvPr>
              <p:cNvSpPr/>
              <p:nvPr/>
            </p:nvSpPr>
            <p:spPr>
              <a:xfrm>
                <a:off x="3807800" y="2700525"/>
                <a:ext cx="5025" cy="17575"/>
              </a:xfrm>
              <a:custGeom>
                <a:avLst/>
                <a:gdLst/>
                <a:ahLst/>
                <a:cxnLst/>
                <a:rect l="l" t="t" r="r" b="b"/>
                <a:pathLst>
                  <a:path w="201" h="703" extrusionOk="0">
                    <a:moveTo>
                      <a:pt x="126" y="1"/>
                    </a:moveTo>
                    <a:lnTo>
                      <a:pt x="0" y="703"/>
                    </a:lnTo>
                    <a:cubicBezTo>
                      <a:pt x="50" y="677"/>
                      <a:pt x="126" y="677"/>
                      <a:pt x="201" y="652"/>
                    </a:cubicBezTo>
                    <a:cubicBezTo>
                      <a:pt x="176" y="427"/>
                      <a:pt x="151" y="226"/>
                      <a:pt x="126" y="1"/>
                    </a:cubicBezTo>
                    <a:close/>
                  </a:path>
                </a:pathLst>
              </a:custGeom>
              <a:solidFill>
                <a:srgbClr val="FFBA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287;p53">
                <a:extLst>
                  <a:ext uri="{FF2B5EF4-FFF2-40B4-BE49-F238E27FC236}">
                    <a16:creationId xmlns:a16="http://schemas.microsoft.com/office/drawing/2014/main" id="{E55376AD-0B30-41D9-9C65-AACD20F25501}"/>
                  </a:ext>
                </a:extLst>
              </p:cNvPr>
              <p:cNvSpPr/>
              <p:nvPr/>
            </p:nvSpPr>
            <p:spPr>
              <a:xfrm>
                <a:off x="3776475" y="2623475"/>
                <a:ext cx="365925" cy="750350"/>
              </a:xfrm>
              <a:custGeom>
                <a:avLst/>
                <a:gdLst/>
                <a:ahLst/>
                <a:cxnLst/>
                <a:rect l="l" t="t" r="r" b="b"/>
                <a:pathLst>
                  <a:path w="14637" h="30014" extrusionOk="0">
                    <a:moveTo>
                      <a:pt x="13760" y="0"/>
                    </a:moveTo>
                    <a:cubicBezTo>
                      <a:pt x="13584" y="401"/>
                      <a:pt x="12532" y="501"/>
                      <a:pt x="12156" y="677"/>
                    </a:cubicBezTo>
                    <a:cubicBezTo>
                      <a:pt x="11253" y="1078"/>
                      <a:pt x="10501" y="1654"/>
                      <a:pt x="9524" y="1880"/>
                    </a:cubicBezTo>
                    <a:cubicBezTo>
                      <a:pt x="6842" y="2481"/>
                      <a:pt x="4136" y="3108"/>
                      <a:pt x="1454" y="3734"/>
                    </a:cubicBezTo>
                    <a:cubicBezTo>
                      <a:pt x="1529" y="4486"/>
                      <a:pt x="1579" y="5263"/>
                      <a:pt x="1654" y="6015"/>
                    </a:cubicBezTo>
                    <a:cubicBezTo>
                      <a:pt x="1654" y="6065"/>
                      <a:pt x="1654" y="6140"/>
                      <a:pt x="1654" y="6216"/>
                    </a:cubicBezTo>
                    <a:cubicBezTo>
                      <a:pt x="1679" y="6391"/>
                      <a:pt x="1704" y="6567"/>
                      <a:pt x="1729" y="6742"/>
                    </a:cubicBezTo>
                    <a:cubicBezTo>
                      <a:pt x="1729" y="6817"/>
                      <a:pt x="1755" y="6892"/>
                      <a:pt x="1755" y="6968"/>
                    </a:cubicBezTo>
                    <a:cubicBezTo>
                      <a:pt x="4238" y="6888"/>
                      <a:pt x="7086" y="6495"/>
                      <a:pt x="8955" y="6495"/>
                    </a:cubicBezTo>
                    <a:cubicBezTo>
                      <a:pt x="10028" y="6495"/>
                      <a:pt x="10779" y="6624"/>
                      <a:pt x="10953" y="7018"/>
                    </a:cubicBezTo>
                    <a:cubicBezTo>
                      <a:pt x="11780" y="8897"/>
                      <a:pt x="11579" y="17243"/>
                      <a:pt x="6141" y="18622"/>
                    </a:cubicBezTo>
                    <a:cubicBezTo>
                      <a:pt x="5826" y="18700"/>
                      <a:pt x="5528" y="18737"/>
                      <a:pt x="5244" y="18737"/>
                    </a:cubicBezTo>
                    <a:cubicBezTo>
                      <a:pt x="3270" y="18737"/>
                      <a:pt x="2042" y="16948"/>
                      <a:pt x="1429" y="15063"/>
                    </a:cubicBezTo>
                    <a:cubicBezTo>
                      <a:pt x="1253" y="14587"/>
                      <a:pt x="1128" y="13108"/>
                      <a:pt x="752" y="12732"/>
                    </a:cubicBezTo>
                    <a:cubicBezTo>
                      <a:pt x="627" y="12882"/>
                      <a:pt x="526" y="13008"/>
                      <a:pt x="401" y="13183"/>
                    </a:cubicBezTo>
                    <a:cubicBezTo>
                      <a:pt x="0" y="13785"/>
                      <a:pt x="125" y="14687"/>
                      <a:pt x="451" y="15589"/>
                    </a:cubicBezTo>
                    <a:cubicBezTo>
                      <a:pt x="501" y="17419"/>
                      <a:pt x="602" y="20276"/>
                      <a:pt x="777" y="22983"/>
                    </a:cubicBezTo>
                    <a:cubicBezTo>
                      <a:pt x="978" y="22757"/>
                      <a:pt x="1228" y="22532"/>
                      <a:pt x="1554" y="22406"/>
                    </a:cubicBezTo>
                    <a:cubicBezTo>
                      <a:pt x="1934" y="22231"/>
                      <a:pt x="2344" y="22145"/>
                      <a:pt x="2752" y="22145"/>
                    </a:cubicBezTo>
                    <a:cubicBezTo>
                      <a:pt x="3739" y="22145"/>
                      <a:pt x="4709" y="22651"/>
                      <a:pt x="5188" y="23609"/>
                    </a:cubicBezTo>
                    <a:cubicBezTo>
                      <a:pt x="6441" y="26065"/>
                      <a:pt x="3333" y="27895"/>
                      <a:pt x="1729" y="29674"/>
                    </a:cubicBezTo>
                    <a:cubicBezTo>
                      <a:pt x="1780" y="29750"/>
                      <a:pt x="1830" y="29825"/>
                      <a:pt x="1880" y="29900"/>
                    </a:cubicBezTo>
                    <a:cubicBezTo>
                      <a:pt x="1942" y="29977"/>
                      <a:pt x="2027" y="30014"/>
                      <a:pt x="2133" y="30014"/>
                    </a:cubicBezTo>
                    <a:cubicBezTo>
                      <a:pt x="4164" y="30014"/>
                      <a:pt x="13805" y="16518"/>
                      <a:pt x="14186" y="14637"/>
                    </a:cubicBezTo>
                    <a:cubicBezTo>
                      <a:pt x="14211" y="14536"/>
                      <a:pt x="14186" y="14461"/>
                      <a:pt x="14161" y="14361"/>
                    </a:cubicBezTo>
                    <a:cubicBezTo>
                      <a:pt x="14186" y="14286"/>
                      <a:pt x="14236" y="14211"/>
                      <a:pt x="14261" y="14110"/>
                    </a:cubicBezTo>
                    <a:cubicBezTo>
                      <a:pt x="14637" y="13183"/>
                      <a:pt x="13910" y="11178"/>
                      <a:pt x="13735" y="10176"/>
                    </a:cubicBezTo>
                    <a:cubicBezTo>
                      <a:pt x="13509" y="8597"/>
                      <a:pt x="13283" y="7018"/>
                      <a:pt x="13359" y="5439"/>
                    </a:cubicBezTo>
                    <a:cubicBezTo>
                      <a:pt x="13434" y="3759"/>
                      <a:pt x="13183" y="1379"/>
                      <a:pt x="13760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288;p53">
                <a:extLst>
                  <a:ext uri="{FF2B5EF4-FFF2-40B4-BE49-F238E27FC236}">
                    <a16:creationId xmlns:a16="http://schemas.microsoft.com/office/drawing/2014/main" id="{C29954CC-4D8D-439C-993E-37C8A0D78609}"/>
                  </a:ext>
                </a:extLst>
              </p:cNvPr>
              <p:cNvSpPr/>
              <p:nvPr/>
            </p:nvSpPr>
            <p:spPr>
              <a:xfrm>
                <a:off x="2810875" y="1659925"/>
                <a:ext cx="426150" cy="609575"/>
              </a:xfrm>
              <a:custGeom>
                <a:avLst/>
                <a:gdLst/>
                <a:ahLst/>
                <a:cxnLst/>
                <a:rect l="l" t="t" r="r" b="b"/>
                <a:pathLst>
                  <a:path w="17046" h="24383" extrusionOk="0">
                    <a:moveTo>
                      <a:pt x="9429" y="0"/>
                    </a:moveTo>
                    <a:cubicBezTo>
                      <a:pt x="8378" y="0"/>
                      <a:pt x="7166" y="354"/>
                      <a:pt x="5792" y="1274"/>
                    </a:cubicBezTo>
                    <a:cubicBezTo>
                      <a:pt x="0" y="5127"/>
                      <a:pt x="3965" y="24383"/>
                      <a:pt x="9944" y="24383"/>
                    </a:cubicBezTo>
                    <a:cubicBezTo>
                      <a:pt x="10071" y="24383"/>
                      <a:pt x="10199" y="24374"/>
                      <a:pt x="10328" y="24357"/>
                    </a:cubicBezTo>
                    <a:cubicBezTo>
                      <a:pt x="16519" y="23504"/>
                      <a:pt x="17045" y="4607"/>
                      <a:pt x="14614" y="3855"/>
                    </a:cubicBezTo>
                    <a:cubicBezTo>
                      <a:pt x="14614" y="3855"/>
                      <a:pt x="12901" y="0"/>
                      <a:pt x="9429" y="0"/>
                    </a:cubicBezTo>
                    <a:close/>
                  </a:path>
                </a:pathLst>
              </a:custGeom>
              <a:solidFill>
                <a:srgbClr val="FFC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289;p53">
                <a:extLst>
                  <a:ext uri="{FF2B5EF4-FFF2-40B4-BE49-F238E27FC236}">
                    <a16:creationId xmlns:a16="http://schemas.microsoft.com/office/drawing/2014/main" id="{700CF8AB-8A37-49F7-9B17-A9B2EBB82950}"/>
                  </a:ext>
                </a:extLst>
              </p:cNvPr>
              <p:cNvSpPr/>
              <p:nvPr/>
            </p:nvSpPr>
            <p:spPr>
              <a:xfrm>
                <a:off x="2906150" y="1788850"/>
                <a:ext cx="170450" cy="365975"/>
              </a:xfrm>
              <a:custGeom>
                <a:avLst/>
                <a:gdLst/>
                <a:ahLst/>
                <a:cxnLst/>
                <a:rect l="l" t="t" r="r" b="b"/>
                <a:pathLst>
                  <a:path w="6818" h="14639" extrusionOk="0">
                    <a:moveTo>
                      <a:pt x="1752" y="1"/>
                    </a:moveTo>
                    <a:cubicBezTo>
                      <a:pt x="1655" y="1"/>
                      <a:pt x="1564" y="33"/>
                      <a:pt x="1480" y="102"/>
                    </a:cubicBezTo>
                    <a:cubicBezTo>
                      <a:pt x="1" y="1330"/>
                      <a:pt x="1154" y="10829"/>
                      <a:pt x="4061" y="14638"/>
                    </a:cubicBezTo>
                    <a:cubicBezTo>
                      <a:pt x="4061" y="14638"/>
                      <a:pt x="4541" y="9087"/>
                      <a:pt x="6282" y="9087"/>
                    </a:cubicBezTo>
                    <a:cubicBezTo>
                      <a:pt x="6449" y="9087"/>
                      <a:pt x="6627" y="9138"/>
                      <a:pt x="6818" y="9250"/>
                    </a:cubicBezTo>
                    <a:cubicBezTo>
                      <a:pt x="6818" y="9250"/>
                      <a:pt x="3400" y="1"/>
                      <a:pt x="1752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290;p53">
                <a:extLst>
                  <a:ext uri="{FF2B5EF4-FFF2-40B4-BE49-F238E27FC236}">
                    <a16:creationId xmlns:a16="http://schemas.microsoft.com/office/drawing/2014/main" id="{00E6B5F9-515F-46DB-8FCA-C2DE195ED703}"/>
                  </a:ext>
                </a:extLst>
              </p:cNvPr>
              <p:cNvSpPr/>
              <p:nvPr/>
            </p:nvSpPr>
            <p:spPr>
              <a:xfrm>
                <a:off x="2940000" y="1791225"/>
                <a:ext cx="159175" cy="340400"/>
              </a:xfrm>
              <a:custGeom>
                <a:avLst/>
                <a:gdLst/>
                <a:ahLst/>
                <a:cxnLst/>
                <a:rect l="l" t="t" r="r" b="b"/>
                <a:pathLst>
                  <a:path w="6367" h="13616" extrusionOk="0">
                    <a:moveTo>
                      <a:pt x="143" y="0"/>
                    </a:moveTo>
                    <a:cubicBezTo>
                      <a:pt x="134" y="0"/>
                      <a:pt x="129" y="3"/>
                      <a:pt x="126" y="7"/>
                    </a:cubicBezTo>
                    <a:cubicBezTo>
                      <a:pt x="0" y="157"/>
                      <a:pt x="1379" y="1485"/>
                      <a:pt x="2406" y="3064"/>
                    </a:cubicBezTo>
                    <a:cubicBezTo>
                      <a:pt x="2682" y="3440"/>
                      <a:pt x="2883" y="3866"/>
                      <a:pt x="3108" y="4242"/>
                    </a:cubicBezTo>
                    <a:cubicBezTo>
                      <a:pt x="3208" y="4418"/>
                      <a:pt x="3334" y="4593"/>
                      <a:pt x="3409" y="4769"/>
                    </a:cubicBezTo>
                    <a:cubicBezTo>
                      <a:pt x="3509" y="4969"/>
                      <a:pt x="3584" y="5119"/>
                      <a:pt x="3634" y="5295"/>
                    </a:cubicBezTo>
                    <a:cubicBezTo>
                      <a:pt x="3910" y="5921"/>
                      <a:pt x="4086" y="6348"/>
                      <a:pt x="4086" y="6348"/>
                    </a:cubicBezTo>
                    <a:cubicBezTo>
                      <a:pt x="4086" y="6348"/>
                      <a:pt x="4261" y="6774"/>
                      <a:pt x="4512" y="7425"/>
                    </a:cubicBezTo>
                    <a:cubicBezTo>
                      <a:pt x="4587" y="7601"/>
                      <a:pt x="4662" y="7776"/>
                      <a:pt x="4737" y="7952"/>
                    </a:cubicBezTo>
                    <a:cubicBezTo>
                      <a:pt x="4787" y="8152"/>
                      <a:pt x="4837" y="8353"/>
                      <a:pt x="4913" y="8553"/>
                    </a:cubicBezTo>
                    <a:cubicBezTo>
                      <a:pt x="5013" y="8979"/>
                      <a:pt x="5188" y="9430"/>
                      <a:pt x="5289" y="9906"/>
                    </a:cubicBezTo>
                    <a:cubicBezTo>
                      <a:pt x="5737" y="11724"/>
                      <a:pt x="6012" y="13616"/>
                      <a:pt x="6187" y="13616"/>
                    </a:cubicBezTo>
                    <a:cubicBezTo>
                      <a:pt x="6189" y="13616"/>
                      <a:pt x="6190" y="13616"/>
                      <a:pt x="6191" y="13616"/>
                    </a:cubicBezTo>
                    <a:cubicBezTo>
                      <a:pt x="6341" y="13616"/>
                      <a:pt x="6366" y="11686"/>
                      <a:pt x="6116" y="9731"/>
                    </a:cubicBezTo>
                    <a:cubicBezTo>
                      <a:pt x="6040" y="9255"/>
                      <a:pt x="5940" y="8779"/>
                      <a:pt x="5840" y="8328"/>
                    </a:cubicBezTo>
                    <a:cubicBezTo>
                      <a:pt x="5815" y="8102"/>
                      <a:pt x="5765" y="7876"/>
                      <a:pt x="5715" y="7676"/>
                    </a:cubicBezTo>
                    <a:cubicBezTo>
                      <a:pt x="5665" y="7475"/>
                      <a:pt x="5614" y="7275"/>
                      <a:pt x="5564" y="7099"/>
                    </a:cubicBezTo>
                    <a:cubicBezTo>
                      <a:pt x="5339" y="6373"/>
                      <a:pt x="5188" y="5896"/>
                      <a:pt x="5188" y="5896"/>
                    </a:cubicBezTo>
                    <a:cubicBezTo>
                      <a:pt x="5188" y="5896"/>
                      <a:pt x="4963" y="5470"/>
                      <a:pt x="4612" y="4794"/>
                    </a:cubicBezTo>
                    <a:cubicBezTo>
                      <a:pt x="4512" y="4643"/>
                      <a:pt x="4436" y="4468"/>
                      <a:pt x="4336" y="4267"/>
                    </a:cubicBezTo>
                    <a:cubicBezTo>
                      <a:pt x="4211" y="4092"/>
                      <a:pt x="4060" y="3916"/>
                      <a:pt x="3935" y="3716"/>
                    </a:cubicBezTo>
                    <a:cubicBezTo>
                      <a:pt x="3659" y="3340"/>
                      <a:pt x="3409" y="2939"/>
                      <a:pt x="3083" y="2563"/>
                    </a:cubicBezTo>
                    <a:cubicBezTo>
                      <a:pt x="1858" y="1098"/>
                      <a:pt x="333" y="0"/>
                      <a:pt x="14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2291;p53">
                <a:extLst>
                  <a:ext uri="{FF2B5EF4-FFF2-40B4-BE49-F238E27FC236}">
                    <a16:creationId xmlns:a16="http://schemas.microsoft.com/office/drawing/2014/main" id="{B183F307-EC20-46D5-9397-DF5EBCF61865}"/>
                  </a:ext>
                </a:extLst>
              </p:cNvPr>
              <p:cNvSpPr/>
              <p:nvPr/>
            </p:nvSpPr>
            <p:spPr>
              <a:xfrm>
                <a:off x="3000150" y="2013050"/>
                <a:ext cx="77100" cy="164375"/>
              </a:xfrm>
              <a:custGeom>
                <a:avLst/>
                <a:gdLst/>
                <a:ahLst/>
                <a:cxnLst/>
                <a:rect l="l" t="t" r="r" b="b"/>
                <a:pathLst>
                  <a:path w="3084" h="6575" extrusionOk="0">
                    <a:moveTo>
                      <a:pt x="2512" y="1"/>
                    </a:moveTo>
                    <a:cubicBezTo>
                      <a:pt x="2486" y="1"/>
                      <a:pt x="2459" y="2"/>
                      <a:pt x="2431" y="6"/>
                    </a:cubicBezTo>
                    <a:cubicBezTo>
                      <a:pt x="2416" y="5"/>
                      <a:pt x="2401" y="5"/>
                      <a:pt x="2385" y="5"/>
                    </a:cubicBezTo>
                    <a:cubicBezTo>
                      <a:pt x="1943" y="5"/>
                      <a:pt x="1418" y="346"/>
                      <a:pt x="1103" y="758"/>
                    </a:cubicBezTo>
                    <a:cubicBezTo>
                      <a:pt x="777" y="1184"/>
                      <a:pt x="552" y="1660"/>
                      <a:pt x="401" y="2011"/>
                    </a:cubicBezTo>
                    <a:cubicBezTo>
                      <a:pt x="251" y="2362"/>
                      <a:pt x="176" y="2612"/>
                      <a:pt x="176" y="2612"/>
                    </a:cubicBezTo>
                    <a:cubicBezTo>
                      <a:pt x="176" y="2612"/>
                      <a:pt x="0" y="3615"/>
                      <a:pt x="50" y="4617"/>
                    </a:cubicBezTo>
                    <a:cubicBezTo>
                      <a:pt x="50" y="5596"/>
                      <a:pt x="385" y="6574"/>
                      <a:pt x="541" y="6574"/>
                    </a:cubicBezTo>
                    <a:cubicBezTo>
                      <a:pt x="544" y="6574"/>
                      <a:pt x="548" y="6574"/>
                      <a:pt x="552" y="6572"/>
                    </a:cubicBezTo>
                    <a:cubicBezTo>
                      <a:pt x="702" y="6522"/>
                      <a:pt x="677" y="5595"/>
                      <a:pt x="878" y="4668"/>
                    </a:cubicBezTo>
                    <a:cubicBezTo>
                      <a:pt x="1028" y="3765"/>
                      <a:pt x="1329" y="2888"/>
                      <a:pt x="1329" y="2888"/>
                    </a:cubicBezTo>
                    <a:cubicBezTo>
                      <a:pt x="1329" y="2888"/>
                      <a:pt x="1354" y="2688"/>
                      <a:pt x="1429" y="2337"/>
                    </a:cubicBezTo>
                    <a:cubicBezTo>
                      <a:pt x="1504" y="2036"/>
                      <a:pt x="1629" y="1610"/>
                      <a:pt x="1805" y="1234"/>
                    </a:cubicBezTo>
                    <a:cubicBezTo>
                      <a:pt x="1980" y="833"/>
                      <a:pt x="2256" y="557"/>
                      <a:pt x="2532" y="457"/>
                    </a:cubicBezTo>
                    <a:cubicBezTo>
                      <a:pt x="2657" y="357"/>
                      <a:pt x="2782" y="357"/>
                      <a:pt x="2883" y="332"/>
                    </a:cubicBezTo>
                    <a:cubicBezTo>
                      <a:pt x="2983" y="307"/>
                      <a:pt x="3058" y="282"/>
                      <a:pt x="3058" y="231"/>
                    </a:cubicBezTo>
                    <a:cubicBezTo>
                      <a:pt x="3083" y="206"/>
                      <a:pt x="3033" y="156"/>
                      <a:pt x="2908" y="106"/>
                    </a:cubicBezTo>
                    <a:cubicBezTo>
                      <a:pt x="2821" y="63"/>
                      <a:pt x="2678" y="1"/>
                      <a:pt x="2512" y="1"/>
                    </a:cubicBezTo>
                    <a:close/>
                  </a:path>
                </a:pathLst>
              </a:custGeom>
              <a:solidFill>
                <a:srgbClr val="FF784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2292;p53">
                <a:extLst>
                  <a:ext uri="{FF2B5EF4-FFF2-40B4-BE49-F238E27FC236}">
                    <a16:creationId xmlns:a16="http://schemas.microsoft.com/office/drawing/2014/main" id="{F89E7825-9DCA-47FE-8761-8DD494A772BA}"/>
                  </a:ext>
                </a:extLst>
              </p:cNvPr>
              <p:cNvSpPr/>
              <p:nvPr/>
            </p:nvSpPr>
            <p:spPr>
              <a:xfrm>
                <a:off x="2912425" y="1661050"/>
                <a:ext cx="324600" cy="608500"/>
              </a:xfrm>
              <a:custGeom>
                <a:avLst/>
                <a:gdLst/>
                <a:ahLst/>
                <a:cxnLst/>
                <a:rect l="l" t="t" r="r" b="b"/>
                <a:pathLst>
                  <a:path w="12984" h="24340" extrusionOk="0">
                    <a:moveTo>
                      <a:pt x="6016" y="1"/>
                    </a:moveTo>
                    <a:lnTo>
                      <a:pt x="6016" y="1"/>
                    </a:lnTo>
                    <a:cubicBezTo>
                      <a:pt x="7394" y="5113"/>
                      <a:pt x="7269" y="15865"/>
                      <a:pt x="3509" y="17219"/>
                    </a:cubicBezTo>
                    <a:cubicBezTo>
                      <a:pt x="2980" y="17404"/>
                      <a:pt x="2497" y="17487"/>
                      <a:pt x="2056" y="17487"/>
                    </a:cubicBezTo>
                    <a:cubicBezTo>
                      <a:pt x="1243" y="17487"/>
                      <a:pt x="569" y="17206"/>
                      <a:pt x="1" y="16768"/>
                    </a:cubicBezTo>
                    <a:lnTo>
                      <a:pt x="1" y="16768"/>
                    </a:lnTo>
                    <a:cubicBezTo>
                      <a:pt x="1216" y="20961"/>
                      <a:pt x="3360" y="24339"/>
                      <a:pt x="5872" y="24339"/>
                    </a:cubicBezTo>
                    <a:cubicBezTo>
                      <a:pt x="6003" y="24339"/>
                      <a:pt x="6134" y="24330"/>
                      <a:pt x="6266" y="24312"/>
                    </a:cubicBezTo>
                    <a:cubicBezTo>
                      <a:pt x="12457" y="23459"/>
                      <a:pt x="12983" y="4562"/>
                      <a:pt x="10552" y="3810"/>
                    </a:cubicBezTo>
                    <a:cubicBezTo>
                      <a:pt x="10552" y="3810"/>
                      <a:pt x="9048" y="427"/>
                      <a:pt x="6016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2293;p53">
                <a:extLst>
                  <a:ext uri="{FF2B5EF4-FFF2-40B4-BE49-F238E27FC236}">
                    <a16:creationId xmlns:a16="http://schemas.microsoft.com/office/drawing/2014/main" id="{1AE1DB65-BF93-4E6C-8D05-3404F6F1E236}"/>
                  </a:ext>
                </a:extLst>
              </p:cNvPr>
              <p:cNvSpPr/>
              <p:nvPr/>
            </p:nvSpPr>
            <p:spPr>
              <a:xfrm>
                <a:off x="2944375" y="1703050"/>
                <a:ext cx="78350" cy="45100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804" extrusionOk="0">
                    <a:moveTo>
                      <a:pt x="2171" y="0"/>
                    </a:moveTo>
                    <a:cubicBezTo>
                      <a:pt x="1904" y="0"/>
                      <a:pt x="1595" y="57"/>
                      <a:pt x="1279" y="175"/>
                    </a:cubicBezTo>
                    <a:cubicBezTo>
                      <a:pt x="502" y="476"/>
                      <a:pt x="1" y="1027"/>
                      <a:pt x="151" y="1428"/>
                    </a:cubicBezTo>
                    <a:cubicBezTo>
                      <a:pt x="242" y="1671"/>
                      <a:pt x="554" y="1804"/>
                      <a:pt x="958" y="1804"/>
                    </a:cubicBezTo>
                    <a:cubicBezTo>
                      <a:pt x="1221" y="1804"/>
                      <a:pt x="1524" y="1748"/>
                      <a:pt x="1830" y="1629"/>
                    </a:cubicBezTo>
                    <a:cubicBezTo>
                      <a:pt x="2607" y="1353"/>
                      <a:pt x="3134" y="777"/>
                      <a:pt x="2983" y="376"/>
                    </a:cubicBezTo>
                    <a:cubicBezTo>
                      <a:pt x="2892" y="133"/>
                      <a:pt x="2581" y="0"/>
                      <a:pt x="2171" y="0"/>
                    </a:cubicBezTo>
                    <a:close/>
                  </a:path>
                </a:pathLst>
              </a:custGeom>
              <a:solidFill>
                <a:srgbClr val="FFC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2294;p53">
                <a:extLst>
                  <a:ext uri="{FF2B5EF4-FFF2-40B4-BE49-F238E27FC236}">
                    <a16:creationId xmlns:a16="http://schemas.microsoft.com/office/drawing/2014/main" id="{2EBD895B-7AE2-4455-984A-DB4B039567DD}"/>
                  </a:ext>
                </a:extLst>
              </p:cNvPr>
              <p:cNvSpPr/>
              <p:nvPr/>
            </p:nvSpPr>
            <p:spPr>
              <a:xfrm>
                <a:off x="2945000" y="1094200"/>
                <a:ext cx="2029500" cy="1658950"/>
              </a:xfrm>
              <a:custGeom>
                <a:avLst/>
                <a:gdLst/>
                <a:ahLst/>
                <a:cxnLst/>
                <a:rect l="l" t="t" r="r" b="b"/>
                <a:pathLst>
                  <a:path w="81180" h="66358" extrusionOk="0">
                    <a:moveTo>
                      <a:pt x="33288" y="0"/>
                    </a:moveTo>
                    <a:cubicBezTo>
                      <a:pt x="26795" y="0"/>
                      <a:pt x="20484" y="1280"/>
                      <a:pt x="15991" y="5055"/>
                    </a:cubicBezTo>
                    <a:cubicBezTo>
                      <a:pt x="14838" y="6033"/>
                      <a:pt x="10302" y="12925"/>
                      <a:pt x="8848" y="19893"/>
                    </a:cubicBezTo>
                    <a:cubicBezTo>
                      <a:pt x="7394" y="26860"/>
                      <a:pt x="6241" y="35532"/>
                      <a:pt x="5615" y="37988"/>
                    </a:cubicBezTo>
                    <a:cubicBezTo>
                      <a:pt x="4963" y="40444"/>
                      <a:pt x="1" y="49617"/>
                      <a:pt x="7194" y="58189"/>
                    </a:cubicBezTo>
                    <a:cubicBezTo>
                      <a:pt x="10862" y="62547"/>
                      <a:pt x="20258" y="66357"/>
                      <a:pt x="30760" y="66357"/>
                    </a:cubicBezTo>
                    <a:cubicBezTo>
                      <a:pt x="40853" y="66357"/>
                      <a:pt x="51968" y="62837"/>
                      <a:pt x="60001" y="52900"/>
                    </a:cubicBezTo>
                    <a:cubicBezTo>
                      <a:pt x="60001" y="52900"/>
                      <a:pt x="61381" y="55567"/>
                      <a:pt x="64679" y="55567"/>
                    </a:cubicBezTo>
                    <a:cubicBezTo>
                      <a:pt x="65598" y="55567"/>
                      <a:pt x="66667" y="55360"/>
                      <a:pt x="67896" y="54830"/>
                    </a:cubicBezTo>
                    <a:cubicBezTo>
                      <a:pt x="73535" y="52399"/>
                      <a:pt x="81179" y="42098"/>
                      <a:pt x="77821" y="36033"/>
                    </a:cubicBezTo>
                    <a:cubicBezTo>
                      <a:pt x="76228" y="33151"/>
                      <a:pt x="74234" y="32054"/>
                      <a:pt x="72079" y="32054"/>
                    </a:cubicBezTo>
                    <a:cubicBezTo>
                      <a:pt x="69961" y="32054"/>
                      <a:pt x="67689" y="33114"/>
                      <a:pt x="65490" y="34579"/>
                    </a:cubicBezTo>
                    <a:cubicBezTo>
                      <a:pt x="65490" y="34579"/>
                      <a:pt x="74538" y="13928"/>
                      <a:pt x="61455" y="5682"/>
                    </a:cubicBezTo>
                    <a:cubicBezTo>
                      <a:pt x="61455" y="5682"/>
                      <a:pt x="46967" y="0"/>
                      <a:pt x="33288" y="0"/>
                    </a:cubicBezTo>
                    <a:close/>
                  </a:path>
                </a:pathLst>
              </a:custGeom>
              <a:solidFill>
                <a:srgbClr val="FFC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2295;p53">
                <a:extLst>
                  <a:ext uri="{FF2B5EF4-FFF2-40B4-BE49-F238E27FC236}">
                    <a16:creationId xmlns:a16="http://schemas.microsoft.com/office/drawing/2014/main" id="{CBB7AA7D-11E7-4BE8-B8A5-0A1E34B97D77}"/>
                  </a:ext>
                </a:extLst>
              </p:cNvPr>
              <p:cNvSpPr/>
              <p:nvPr/>
            </p:nvSpPr>
            <p:spPr>
              <a:xfrm>
                <a:off x="4612300" y="1897900"/>
                <a:ext cx="100925" cy="52650"/>
              </a:xfrm>
              <a:custGeom>
                <a:avLst/>
                <a:gdLst/>
                <a:ahLst/>
                <a:cxnLst/>
                <a:rect l="l" t="t" r="r" b="b"/>
                <a:pathLst>
                  <a:path w="4037" h="2106" extrusionOk="0">
                    <a:moveTo>
                      <a:pt x="4036" y="0"/>
                    </a:moveTo>
                    <a:lnTo>
                      <a:pt x="4036" y="0"/>
                    </a:lnTo>
                    <a:cubicBezTo>
                      <a:pt x="2808" y="226"/>
                      <a:pt x="1530" y="777"/>
                      <a:pt x="252" y="1529"/>
                    </a:cubicBezTo>
                    <a:cubicBezTo>
                      <a:pt x="101" y="1905"/>
                      <a:pt x="1" y="2106"/>
                      <a:pt x="1" y="2106"/>
                    </a:cubicBezTo>
                    <a:cubicBezTo>
                      <a:pt x="1354" y="1203"/>
                      <a:pt x="2708" y="451"/>
                      <a:pt x="4036" y="0"/>
                    </a:cubicBezTo>
                    <a:close/>
                  </a:path>
                </a:pathLst>
              </a:custGeom>
              <a:solidFill>
                <a:srgbClr val="FFC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2296;p53">
                <a:extLst>
                  <a:ext uri="{FF2B5EF4-FFF2-40B4-BE49-F238E27FC236}">
                    <a16:creationId xmlns:a16="http://schemas.microsoft.com/office/drawing/2014/main" id="{A9E459EB-DC43-47C9-90CA-F663A92E91D2}"/>
                  </a:ext>
                </a:extLst>
              </p:cNvPr>
              <p:cNvSpPr/>
              <p:nvPr/>
            </p:nvSpPr>
            <p:spPr>
              <a:xfrm>
                <a:off x="2945000" y="1116575"/>
                <a:ext cx="1048900" cy="1636800"/>
              </a:xfrm>
              <a:custGeom>
                <a:avLst/>
                <a:gdLst/>
                <a:ahLst/>
                <a:cxnLst/>
                <a:rect l="l" t="t" r="r" b="b"/>
                <a:pathLst>
                  <a:path w="41956" h="65472" extrusionOk="0">
                    <a:moveTo>
                      <a:pt x="24738" y="0"/>
                    </a:moveTo>
                    <a:lnTo>
                      <a:pt x="24738" y="0"/>
                    </a:lnTo>
                    <a:cubicBezTo>
                      <a:pt x="21455" y="777"/>
                      <a:pt x="18447" y="2105"/>
                      <a:pt x="15991" y="4160"/>
                    </a:cubicBezTo>
                    <a:cubicBezTo>
                      <a:pt x="14838" y="5138"/>
                      <a:pt x="10302" y="12030"/>
                      <a:pt x="8848" y="18998"/>
                    </a:cubicBezTo>
                    <a:cubicBezTo>
                      <a:pt x="7394" y="25965"/>
                      <a:pt x="6241" y="34637"/>
                      <a:pt x="5615" y="37093"/>
                    </a:cubicBezTo>
                    <a:cubicBezTo>
                      <a:pt x="4963" y="39549"/>
                      <a:pt x="1" y="48722"/>
                      <a:pt x="7194" y="57294"/>
                    </a:cubicBezTo>
                    <a:cubicBezTo>
                      <a:pt x="10853" y="61658"/>
                      <a:pt x="20250" y="65472"/>
                      <a:pt x="30747" y="65472"/>
                    </a:cubicBezTo>
                    <a:cubicBezTo>
                      <a:pt x="34415" y="65472"/>
                      <a:pt x="38217" y="65006"/>
                      <a:pt x="41956" y="63935"/>
                    </a:cubicBezTo>
                    <a:lnTo>
                      <a:pt x="41956" y="63935"/>
                    </a:lnTo>
                    <a:cubicBezTo>
                      <a:pt x="38604" y="64776"/>
                      <a:pt x="35220" y="65147"/>
                      <a:pt x="31943" y="65147"/>
                    </a:cubicBezTo>
                    <a:cubicBezTo>
                      <a:pt x="21450" y="65147"/>
                      <a:pt x="12064" y="61341"/>
                      <a:pt x="8397" y="56968"/>
                    </a:cubicBezTo>
                    <a:cubicBezTo>
                      <a:pt x="1204" y="48421"/>
                      <a:pt x="6191" y="39248"/>
                      <a:pt x="6818" y="36792"/>
                    </a:cubicBezTo>
                    <a:cubicBezTo>
                      <a:pt x="7444" y="34336"/>
                      <a:pt x="8622" y="25664"/>
                      <a:pt x="10051" y="18697"/>
                    </a:cubicBezTo>
                    <a:cubicBezTo>
                      <a:pt x="11505" y="11704"/>
                      <a:pt x="16041" y="4812"/>
                      <a:pt x="17194" y="3860"/>
                    </a:cubicBezTo>
                    <a:cubicBezTo>
                      <a:pt x="19349" y="2055"/>
                      <a:pt x="21931" y="802"/>
                      <a:pt x="24738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2297;p53">
                <a:extLst>
                  <a:ext uri="{FF2B5EF4-FFF2-40B4-BE49-F238E27FC236}">
                    <a16:creationId xmlns:a16="http://schemas.microsoft.com/office/drawing/2014/main" id="{18D86DA0-EA0C-42C0-8D7D-02237A4592F0}"/>
                  </a:ext>
                </a:extLst>
              </p:cNvPr>
              <p:cNvSpPr/>
              <p:nvPr/>
            </p:nvSpPr>
            <p:spPr>
              <a:xfrm>
                <a:off x="4455050" y="2408550"/>
                <a:ext cx="166050" cy="74700"/>
              </a:xfrm>
              <a:custGeom>
                <a:avLst/>
                <a:gdLst/>
                <a:ahLst/>
                <a:cxnLst/>
                <a:rect l="l" t="t" r="r" b="b"/>
                <a:pathLst>
                  <a:path w="6642" h="2988" extrusionOk="0">
                    <a:moveTo>
                      <a:pt x="802" y="1"/>
                    </a:moveTo>
                    <a:cubicBezTo>
                      <a:pt x="552" y="326"/>
                      <a:pt x="276" y="627"/>
                      <a:pt x="0" y="928"/>
                    </a:cubicBezTo>
                    <a:cubicBezTo>
                      <a:pt x="634" y="1715"/>
                      <a:pt x="2003" y="2988"/>
                      <a:pt x="4288" y="2988"/>
                    </a:cubicBezTo>
                    <a:cubicBezTo>
                      <a:pt x="4986" y="2988"/>
                      <a:pt x="5768" y="2869"/>
                      <a:pt x="6642" y="2582"/>
                    </a:cubicBezTo>
                    <a:lnTo>
                      <a:pt x="6642" y="2582"/>
                    </a:lnTo>
                    <a:cubicBezTo>
                      <a:pt x="6243" y="2650"/>
                      <a:pt x="5866" y="2680"/>
                      <a:pt x="5511" y="2680"/>
                    </a:cubicBezTo>
                    <a:cubicBezTo>
                      <a:pt x="2193" y="2680"/>
                      <a:pt x="802" y="1"/>
                      <a:pt x="802" y="1"/>
                    </a:cubicBezTo>
                    <a:close/>
                  </a:path>
                </a:pathLst>
              </a:custGeom>
              <a:solidFill>
                <a:srgbClr val="FFC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2298;p53">
                <a:extLst>
                  <a:ext uri="{FF2B5EF4-FFF2-40B4-BE49-F238E27FC236}">
                    <a16:creationId xmlns:a16="http://schemas.microsoft.com/office/drawing/2014/main" id="{2D109210-F746-4DC1-A516-2FDB846BD220}"/>
                  </a:ext>
                </a:extLst>
              </p:cNvPr>
              <p:cNvSpPr/>
              <p:nvPr/>
            </p:nvSpPr>
            <p:spPr>
              <a:xfrm>
                <a:off x="3815950" y="2120275"/>
                <a:ext cx="341500" cy="282700"/>
              </a:xfrm>
              <a:custGeom>
                <a:avLst/>
                <a:gdLst/>
                <a:ahLst/>
                <a:cxnLst/>
                <a:rect l="l" t="t" r="r" b="b"/>
                <a:pathLst>
                  <a:path w="13660" h="11308" extrusionOk="0">
                    <a:moveTo>
                      <a:pt x="6670" y="1"/>
                    </a:moveTo>
                    <a:cubicBezTo>
                      <a:pt x="3316" y="1"/>
                      <a:pt x="511" y="2169"/>
                      <a:pt x="276" y="5090"/>
                    </a:cubicBezTo>
                    <a:cubicBezTo>
                      <a:pt x="0" y="8173"/>
                      <a:pt x="2707" y="10955"/>
                      <a:pt x="6341" y="11281"/>
                    </a:cubicBezTo>
                    <a:cubicBezTo>
                      <a:pt x="6559" y="11299"/>
                      <a:pt x="6775" y="11308"/>
                      <a:pt x="6989" y="11308"/>
                    </a:cubicBezTo>
                    <a:cubicBezTo>
                      <a:pt x="10341" y="11308"/>
                      <a:pt x="13124" y="9139"/>
                      <a:pt x="13384" y="6218"/>
                    </a:cubicBezTo>
                    <a:cubicBezTo>
                      <a:pt x="13659" y="3135"/>
                      <a:pt x="10927" y="354"/>
                      <a:pt x="7318" y="28"/>
                    </a:cubicBezTo>
                    <a:cubicBezTo>
                      <a:pt x="7100" y="10"/>
                      <a:pt x="6884" y="1"/>
                      <a:pt x="6670" y="1"/>
                    </a:cubicBezTo>
                    <a:close/>
                  </a:path>
                </a:pathLst>
              </a:custGeom>
              <a:solidFill>
                <a:srgbClr val="FA3840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2299;p53">
                <a:extLst>
                  <a:ext uri="{FF2B5EF4-FFF2-40B4-BE49-F238E27FC236}">
                    <a16:creationId xmlns:a16="http://schemas.microsoft.com/office/drawing/2014/main" id="{EC3A1119-9BF4-47C6-BA0D-0BDBF8E6CD9D}"/>
                  </a:ext>
                </a:extLst>
              </p:cNvPr>
              <p:cNvSpPr/>
              <p:nvPr/>
            </p:nvSpPr>
            <p:spPr>
              <a:xfrm>
                <a:off x="3059675" y="2042025"/>
                <a:ext cx="316450" cy="261375"/>
              </a:xfrm>
              <a:custGeom>
                <a:avLst/>
                <a:gdLst/>
                <a:ahLst/>
                <a:cxnLst/>
                <a:rect l="l" t="t" r="r" b="b"/>
                <a:pathLst>
                  <a:path w="12658" h="10455" extrusionOk="0">
                    <a:moveTo>
                      <a:pt x="6171" y="0"/>
                    </a:moveTo>
                    <a:cubicBezTo>
                      <a:pt x="3071" y="0"/>
                      <a:pt x="487" y="2001"/>
                      <a:pt x="251" y="4712"/>
                    </a:cubicBezTo>
                    <a:cubicBezTo>
                      <a:pt x="0" y="7569"/>
                      <a:pt x="2507" y="10150"/>
                      <a:pt x="5865" y="10426"/>
                    </a:cubicBezTo>
                    <a:cubicBezTo>
                      <a:pt x="6082" y="10445"/>
                      <a:pt x="6297" y="10455"/>
                      <a:pt x="6509" y="10455"/>
                    </a:cubicBezTo>
                    <a:cubicBezTo>
                      <a:pt x="9591" y="10455"/>
                      <a:pt x="12172" y="8460"/>
                      <a:pt x="12406" y="5764"/>
                    </a:cubicBezTo>
                    <a:cubicBezTo>
                      <a:pt x="12657" y="2882"/>
                      <a:pt x="10126" y="326"/>
                      <a:pt x="6767" y="25"/>
                    </a:cubicBezTo>
                    <a:cubicBezTo>
                      <a:pt x="6567" y="8"/>
                      <a:pt x="6368" y="0"/>
                      <a:pt x="6171" y="0"/>
                    </a:cubicBezTo>
                    <a:close/>
                  </a:path>
                </a:pathLst>
              </a:custGeom>
              <a:solidFill>
                <a:srgbClr val="FA3840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2300;p53">
                <a:extLst>
                  <a:ext uri="{FF2B5EF4-FFF2-40B4-BE49-F238E27FC236}">
                    <a16:creationId xmlns:a16="http://schemas.microsoft.com/office/drawing/2014/main" id="{0CD5D497-5551-4D7E-97D7-9211995A6737}"/>
                  </a:ext>
                </a:extLst>
              </p:cNvPr>
              <p:cNvSpPr/>
              <p:nvPr/>
            </p:nvSpPr>
            <p:spPr>
              <a:xfrm>
                <a:off x="3461900" y="2118450"/>
                <a:ext cx="245650" cy="196600"/>
              </a:xfrm>
              <a:custGeom>
                <a:avLst/>
                <a:gdLst/>
                <a:ahLst/>
                <a:cxnLst/>
                <a:rect l="l" t="t" r="r" b="b"/>
                <a:pathLst>
                  <a:path w="9826" h="7864" extrusionOk="0">
                    <a:moveTo>
                      <a:pt x="327" y="0"/>
                    </a:moveTo>
                    <a:cubicBezTo>
                      <a:pt x="1" y="5884"/>
                      <a:pt x="2164" y="7864"/>
                      <a:pt x="4479" y="7864"/>
                    </a:cubicBezTo>
                    <a:cubicBezTo>
                      <a:pt x="6778" y="7864"/>
                      <a:pt x="9226" y="5909"/>
                      <a:pt x="9525" y="3885"/>
                    </a:cubicBezTo>
                    <a:cubicBezTo>
                      <a:pt x="9825" y="1955"/>
                      <a:pt x="9615" y="1344"/>
                      <a:pt x="8858" y="1344"/>
                    </a:cubicBezTo>
                    <a:cubicBezTo>
                      <a:pt x="8033" y="1344"/>
                      <a:pt x="6558" y="2071"/>
                      <a:pt x="4388" y="2607"/>
                    </a:cubicBezTo>
                    <a:cubicBezTo>
                      <a:pt x="3880" y="2729"/>
                      <a:pt x="3436" y="2783"/>
                      <a:pt x="3048" y="2783"/>
                    </a:cubicBezTo>
                    <a:cubicBezTo>
                      <a:pt x="251" y="2783"/>
                      <a:pt x="327" y="2"/>
                      <a:pt x="327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2301;p53">
                <a:extLst>
                  <a:ext uri="{FF2B5EF4-FFF2-40B4-BE49-F238E27FC236}">
                    <a16:creationId xmlns:a16="http://schemas.microsoft.com/office/drawing/2014/main" id="{3CB521DF-CE4F-4185-9F9F-4B0D24E55393}"/>
                  </a:ext>
                </a:extLst>
              </p:cNvPr>
              <p:cNvSpPr/>
              <p:nvPr/>
            </p:nvSpPr>
            <p:spPr>
              <a:xfrm>
                <a:off x="3545250" y="2140525"/>
                <a:ext cx="63950" cy="38600"/>
              </a:xfrm>
              <a:custGeom>
                <a:avLst/>
                <a:gdLst/>
                <a:ahLst/>
                <a:cxnLst/>
                <a:rect l="l" t="t" r="r" b="b"/>
                <a:pathLst>
                  <a:path w="2558" h="1544" extrusionOk="0">
                    <a:moveTo>
                      <a:pt x="1654" y="0"/>
                    </a:moveTo>
                    <a:cubicBezTo>
                      <a:pt x="1467" y="0"/>
                      <a:pt x="1262" y="31"/>
                      <a:pt x="1054" y="95"/>
                    </a:cubicBezTo>
                    <a:cubicBezTo>
                      <a:pt x="427" y="320"/>
                      <a:pt x="1" y="772"/>
                      <a:pt x="101" y="1148"/>
                    </a:cubicBezTo>
                    <a:cubicBezTo>
                      <a:pt x="169" y="1403"/>
                      <a:pt x="481" y="1543"/>
                      <a:pt x="879" y="1543"/>
                    </a:cubicBezTo>
                    <a:cubicBezTo>
                      <a:pt x="1066" y="1543"/>
                      <a:pt x="1272" y="1512"/>
                      <a:pt x="1480" y="1448"/>
                    </a:cubicBezTo>
                    <a:cubicBezTo>
                      <a:pt x="2131" y="1223"/>
                      <a:pt x="2557" y="772"/>
                      <a:pt x="2432" y="396"/>
                    </a:cubicBezTo>
                    <a:cubicBezTo>
                      <a:pt x="2364" y="140"/>
                      <a:pt x="2052" y="0"/>
                      <a:pt x="1654" y="0"/>
                    </a:cubicBezTo>
                    <a:close/>
                  </a:path>
                </a:pathLst>
              </a:custGeom>
              <a:solidFill>
                <a:srgbClr val="FFC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2302;p53">
                <a:extLst>
                  <a:ext uri="{FF2B5EF4-FFF2-40B4-BE49-F238E27FC236}">
                    <a16:creationId xmlns:a16="http://schemas.microsoft.com/office/drawing/2014/main" id="{DAF16285-A07C-4F42-8B3A-F42C80D703A4}"/>
                  </a:ext>
                </a:extLst>
              </p:cNvPr>
              <p:cNvSpPr/>
              <p:nvPr/>
            </p:nvSpPr>
            <p:spPr>
              <a:xfrm>
                <a:off x="3450650" y="1896000"/>
                <a:ext cx="211175" cy="417525"/>
              </a:xfrm>
              <a:custGeom>
                <a:avLst/>
                <a:gdLst/>
                <a:ahLst/>
                <a:cxnLst/>
                <a:rect l="l" t="t" r="r" b="b"/>
                <a:pathLst>
                  <a:path w="8447" h="16701" extrusionOk="0">
                    <a:moveTo>
                      <a:pt x="7562" y="13476"/>
                    </a:moveTo>
                    <a:cubicBezTo>
                      <a:pt x="7499" y="13476"/>
                      <a:pt x="7434" y="13479"/>
                      <a:pt x="7369" y="13485"/>
                    </a:cubicBezTo>
                    <a:cubicBezTo>
                      <a:pt x="6818" y="13510"/>
                      <a:pt x="6291" y="13761"/>
                      <a:pt x="6291" y="13761"/>
                    </a:cubicBezTo>
                    <a:cubicBezTo>
                      <a:pt x="6291" y="13761"/>
                      <a:pt x="5840" y="14137"/>
                      <a:pt x="5564" y="14638"/>
                    </a:cubicBezTo>
                    <a:cubicBezTo>
                      <a:pt x="5289" y="15139"/>
                      <a:pt x="5214" y="15716"/>
                      <a:pt x="5389" y="15766"/>
                    </a:cubicBezTo>
                    <a:cubicBezTo>
                      <a:pt x="5403" y="15773"/>
                      <a:pt x="5419" y="15776"/>
                      <a:pt x="5437" y="15776"/>
                    </a:cubicBezTo>
                    <a:cubicBezTo>
                      <a:pt x="5606" y="15776"/>
                      <a:pt x="5923" y="15471"/>
                      <a:pt x="6241" y="15289"/>
                    </a:cubicBezTo>
                    <a:cubicBezTo>
                      <a:pt x="6617" y="15039"/>
                      <a:pt x="6993" y="14914"/>
                      <a:pt x="6993" y="14914"/>
                    </a:cubicBezTo>
                    <a:cubicBezTo>
                      <a:pt x="6993" y="14914"/>
                      <a:pt x="7269" y="14638"/>
                      <a:pt x="7620" y="14387"/>
                    </a:cubicBezTo>
                    <a:cubicBezTo>
                      <a:pt x="7970" y="14162"/>
                      <a:pt x="8422" y="13986"/>
                      <a:pt x="8447" y="13786"/>
                    </a:cubicBezTo>
                    <a:cubicBezTo>
                      <a:pt x="8447" y="13631"/>
                      <a:pt x="8037" y="13476"/>
                      <a:pt x="7562" y="13476"/>
                    </a:cubicBezTo>
                    <a:close/>
                    <a:moveTo>
                      <a:pt x="5211" y="1"/>
                    </a:moveTo>
                    <a:cubicBezTo>
                      <a:pt x="5031" y="1"/>
                      <a:pt x="4430" y="2242"/>
                      <a:pt x="3209" y="4162"/>
                    </a:cubicBezTo>
                    <a:cubicBezTo>
                      <a:pt x="2632" y="5114"/>
                      <a:pt x="1930" y="6041"/>
                      <a:pt x="1429" y="6793"/>
                    </a:cubicBezTo>
                    <a:cubicBezTo>
                      <a:pt x="928" y="7545"/>
                      <a:pt x="677" y="8121"/>
                      <a:pt x="677" y="8121"/>
                    </a:cubicBezTo>
                    <a:cubicBezTo>
                      <a:pt x="677" y="8121"/>
                      <a:pt x="602" y="8272"/>
                      <a:pt x="502" y="8548"/>
                    </a:cubicBezTo>
                    <a:cubicBezTo>
                      <a:pt x="402" y="8798"/>
                      <a:pt x="301" y="9174"/>
                      <a:pt x="201" y="9675"/>
                    </a:cubicBezTo>
                    <a:cubicBezTo>
                      <a:pt x="0" y="10628"/>
                      <a:pt x="51" y="11931"/>
                      <a:pt x="452" y="13109"/>
                    </a:cubicBezTo>
                    <a:cubicBezTo>
                      <a:pt x="828" y="14312"/>
                      <a:pt x="1554" y="15340"/>
                      <a:pt x="2231" y="15941"/>
                    </a:cubicBezTo>
                    <a:cubicBezTo>
                      <a:pt x="2842" y="16484"/>
                      <a:pt x="3371" y="16700"/>
                      <a:pt x="3487" y="16700"/>
                    </a:cubicBezTo>
                    <a:cubicBezTo>
                      <a:pt x="3499" y="16700"/>
                      <a:pt x="3507" y="16698"/>
                      <a:pt x="3509" y="16693"/>
                    </a:cubicBezTo>
                    <a:cubicBezTo>
                      <a:pt x="3559" y="16593"/>
                      <a:pt x="3108" y="16242"/>
                      <a:pt x="2607" y="15565"/>
                    </a:cubicBezTo>
                    <a:cubicBezTo>
                      <a:pt x="2106" y="14914"/>
                      <a:pt x="1579" y="13911"/>
                      <a:pt x="1329" y="12858"/>
                    </a:cubicBezTo>
                    <a:cubicBezTo>
                      <a:pt x="1103" y="11781"/>
                      <a:pt x="1178" y="10678"/>
                      <a:pt x="1379" y="9926"/>
                    </a:cubicBezTo>
                    <a:cubicBezTo>
                      <a:pt x="1579" y="9174"/>
                      <a:pt x="1855" y="8698"/>
                      <a:pt x="1855" y="8698"/>
                    </a:cubicBezTo>
                    <a:cubicBezTo>
                      <a:pt x="1855" y="8698"/>
                      <a:pt x="2056" y="8197"/>
                      <a:pt x="2457" y="7445"/>
                    </a:cubicBezTo>
                    <a:cubicBezTo>
                      <a:pt x="2858" y="6718"/>
                      <a:pt x="3509" y="5715"/>
                      <a:pt x="4036" y="4613"/>
                    </a:cubicBezTo>
                    <a:cubicBezTo>
                      <a:pt x="5113" y="2432"/>
                      <a:pt x="5389" y="26"/>
                      <a:pt x="5214" y="1"/>
                    </a:cubicBezTo>
                    <a:cubicBezTo>
                      <a:pt x="5213" y="1"/>
                      <a:pt x="5212" y="1"/>
                      <a:pt x="521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2303;p53">
                <a:extLst>
                  <a:ext uri="{FF2B5EF4-FFF2-40B4-BE49-F238E27FC236}">
                    <a16:creationId xmlns:a16="http://schemas.microsoft.com/office/drawing/2014/main" id="{6266A644-3AF2-4284-B67B-7CFA8D2456F6}"/>
                  </a:ext>
                </a:extLst>
              </p:cNvPr>
              <p:cNvSpPr/>
              <p:nvPr/>
            </p:nvSpPr>
            <p:spPr>
              <a:xfrm>
                <a:off x="4569700" y="2031050"/>
                <a:ext cx="261300" cy="369375"/>
              </a:xfrm>
              <a:custGeom>
                <a:avLst/>
                <a:gdLst/>
                <a:ahLst/>
                <a:cxnLst/>
                <a:rect l="l" t="t" r="r" b="b"/>
                <a:pathLst>
                  <a:path w="10452" h="14775" extrusionOk="0">
                    <a:moveTo>
                      <a:pt x="7433" y="0"/>
                    </a:moveTo>
                    <a:cubicBezTo>
                      <a:pt x="4834" y="0"/>
                      <a:pt x="201" y="5426"/>
                      <a:pt x="201" y="5426"/>
                    </a:cubicBezTo>
                    <a:lnTo>
                      <a:pt x="1" y="5978"/>
                    </a:lnTo>
                    <a:cubicBezTo>
                      <a:pt x="4362" y="10389"/>
                      <a:pt x="502" y="14775"/>
                      <a:pt x="502" y="14775"/>
                    </a:cubicBezTo>
                    <a:cubicBezTo>
                      <a:pt x="10001" y="11141"/>
                      <a:pt x="10452" y="1166"/>
                      <a:pt x="8021" y="113"/>
                    </a:cubicBezTo>
                    <a:cubicBezTo>
                      <a:pt x="7840" y="36"/>
                      <a:pt x="7643" y="0"/>
                      <a:pt x="7433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2304;p53">
                <a:extLst>
                  <a:ext uri="{FF2B5EF4-FFF2-40B4-BE49-F238E27FC236}">
                    <a16:creationId xmlns:a16="http://schemas.microsoft.com/office/drawing/2014/main" id="{0EB950C3-5047-4A6A-9609-B48EDE250BF4}"/>
                  </a:ext>
                </a:extLst>
              </p:cNvPr>
              <p:cNvSpPr/>
              <p:nvPr/>
            </p:nvSpPr>
            <p:spPr>
              <a:xfrm>
                <a:off x="4513950" y="2030200"/>
                <a:ext cx="280100" cy="232450"/>
              </a:xfrm>
              <a:custGeom>
                <a:avLst/>
                <a:gdLst/>
                <a:ahLst/>
                <a:cxnLst/>
                <a:rect l="l" t="t" r="r" b="b"/>
                <a:pathLst>
                  <a:path w="11204" h="9298" extrusionOk="0">
                    <a:moveTo>
                      <a:pt x="9697" y="0"/>
                    </a:moveTo>
                    <a:cubicBezTo>
                      <a:pt x="9565" y="0"/>
                      <a:pt x="9431" y="8"/>
                      <a:pt x="9298" y="22"/>
                    </a:cubicBezTo>
                    <a:cubicBezTo>
                      <a:pt x="8822" y="97"/>
                      <a:pt x="8321" y="247"/>
                      <a:pt x="7845" y="423"/>
                    </a:cubicBezTo>
                    <a:cubicBezTo>
                      <a:pt x="7369" y="598"/>
                      <a:pt x="6892" y="799"/>
                      <a:pt x="6466" y="974"/>
                    </a:cubicBezTo>
                    <a:cubicBezTo>
                      <a:pt x="6391" y="1024"/>
                      <a:pt x="6191" y="1124"/>
                      <a:pt x="6140" y="1175"/>
                    </a:cubicBezTo>
                    <a:cubicBezTo>
                      <a:pt x="6040" y="1225"/>
                      <a:pt x="5940" y="1300"/>
                      <a:pt x="5840" y="1350"/>
                    </a:cubicBezTo>
                    <a:cubicBezTo>
                      <a:pt x="5664" y="1475"/>
                      <a:pt x="5489" y="1601"/>
                      <a:pt x="5313" y="1701"/>
                    </a:cubicBezTo>
                    <a:cubicBezTo>
                      <a:pt x="4712" y="2177"/>
                      <a:pt x="4336" y="2503"/>
                      <a:pt x="4336" y="2503"/>
                    </a:cubicBezTo>
                    <a:cubicBezTo>
                      <a:pt x="4336" y="2503"/>
                      <a:pt x="4236" y="2578"/>
                      <a:pt x="4085" y="2753"/>
                    </a:cubicBezTo>
                    <a:cubicBezTo>
                      <a:pt x="3935" y="2929"/>
                      <a:pt x="3709" y="3154"/>
                      <a:pt x="3459" y="3455"/>
                    </a:cubicBezTo>
                    <a:cubicBezTo>
                      <a:pt x="2983" y="4032"/>
                      <a:pt x="2356" y="4834"/>
                      <a:pt x="1830" y="5686"/>
                    </a:cubicBezTo>
                    <a:cubicBezTo>
                      <a:pt x="702" y="7365"/>
                      <a:pt x="0" y="9245"/>
                      <a:pt x="150" y="9295"/>
                    </a:cubicBezTo>
                    <a:cubicBezTo>
                      <a:pt x="154" y="9296"/>
                      <a:pt x="157" y="9297"/>
                      <a:pt x="161" y="9297"/>
                    </a:cubicBezTo>
                    <a:cubicBezTo>
                      <a:pt x="342" y="9297"/>
                      <a:pt x="1280" y="7634"/>
                      <a:pt x="2506" y="6162"/>
                    </a:cubicBezTo>
                    <a:cubicBezTo>
                      <a:pt x="3108" y="5410"/>
                      <a:pt x="3759" y="4683"/>
                      <a:pt x="4261" y="4182"/>
                    </a:cubicBezTo>
                    <a:cubicBezTo>
                      <a:pt x="4511" y="3931"/>
                      <a:pt x="4737" y="3731"/>
                      <a:pt x="4887" y="3581"/>
                    </a:cubicBezTo>
                    <a:cubicBezTo>
                      <a:pt x="5038" y="3430"/>
                      <a:pt x="5138" y="3355"/>
                      <a:pt x="5138" y="3355"/>
                    </a:cubicBezTo>
                    <a:cubicBezTo>
                      <a:pt x="5138" y="3355"/>
                      <a:pt x="5464" y="3029"/>
                      <a:pt x="5990" y="2553"/>
                    </a:cubicBezTo>
                    <a:cubicBezTo>
                      <a:pt x="6266" y="2352"/>
                      <a:pt x="6617" y="2052"/>
                      <a:pt x="6917" y="1851"/>
                    </a:cubicBezTo>
                    <a:cubicBezTo>
                      <a:pt x="7318" y="1626"/>
                      <a:pt x="7719" y="1400"/>
                      <a:pt x="8171" y="1175"/>
                    </a:cubicBezTo>
                    <a:cubicBezTo>
                      <a:pt x="8818" y="861"/>
                      <a:pt x="9542" y="577"/>
                      <a:pt x="10091" y="577"/>
                    </a:cubicBezTo>
                    <a:cubicBezTo>
                      <a:pt x="10243" y="577"/>
                      <a:pt x="10382" y="599"/>
                      <a:pt x="10501" y="648"/>
                    </a:cubicBezTo>
                    <a:cubicBezTo>
                      <a:pt x="10627" y="673"/>
                      <a:pt x="10727" y="774"/>
                      <a:pt x="10802" y="874"/>
                    </a:cubicBezTo>
                    <a:cubicBezTo>
                      <a:pt x="10852" y="974"/>
                      <a:pt x="10927" y="1074"/>
                      <a:pt x="10978" y="1175"/>
                    </a:cubicBezTo>
                    <a:cubicBezTo>
                      <a:pt x="11028" y="1375"/>
                      <a:pt x="11078" y="1475"/>
                      <a:pt x="11128" y="1475"/>
                    </a:cubicBezTo>
                    <a:cubicBezTo>
                      <a:pt x="11178" y="1475"/>
                      <a:pt x="11178" y="1350"/>
                      <a:pt x="11203" y="1124"/>
                    </a:cubicBezTo>
                    <a:cubicBezTo>
                      <a:pt x="11203" y="999"/>
                      <a:pt x="11153" y="874"/>
                      <a:pt x="11103" y="698"/>
                    </a:cubicBezTo>
                    <a:cubicBezTo>
                      <a:pt x="11028" y="548"/>
                      <a:pt x="10902" y="373"/>
                      <a:pt x="10702" y="247"/>
                    </a:cubicBezTo>
                    <a:cubicBezTo>
                      <a:pt x="10425" y="63"/>
                      <a:pt x="10067" y="0"/>
                      <a:pt x="96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2305;p53">
                <a:extLst>
                  <a:ext uri="{FF2B5EF4-FFF2-40B4-BE49-F238E27FC236}">
                    <a16:creationId xmlns:a16="http://schemas.microsoft.com/office/drawing/2014/main" id="{6D639D5E-B747-46DB-8A47-9DC89EC03182}"/>
                  </a:ext>
                </a:extLst>
              </p:cNvPr>
              <p:cNvSpPr/>
              <p:nvPr/>
            </p:nvSpPr>
            <p:spPr>
              <a:xfrm>
                <a:off x="4569075" y="2178925"/>
                <a:ext cx="75850" cy="191675"/>
              </a:xfrm>
              <a:custGeom>
                <a:avLst/>
                <a:gdLst/>
                <a:ahLst/>
                <a:cxnLst/>
                <a:rect l="l" t="t" r="r" b="b"/>
                <a:pathLst>
                  <a:path w="3034" h="7667" extrusionOk="0">
                    <a:moveTo>
                      <a:pt x="254" y="0"/>
                    </a:moveTo>
                    <a:cubicBezTo>
                      <a:pt x="120" y="0"/>
                      <a:pt x="38" y="25"/>
                      <a:pt x="26" y="63"/>
                    </a:cubicBezTo>
                    <a:cubicBezTo>
                      <a:pt x="1" y="138"/>
                      <a:pt x="276" y="263"/>
                      <a:pt x="602" y="489"/>
                    </a:cubicBezTo>
                    <a:cubicBezTo>
                      <a:pt x="928" y="714"/>
                      <a:pt x="1279" y="1090"/>
                      <a:pt x="1504" y="1516"/>
                    </a:cubicBezTo>
                    <a:cubicBezTo>
                      <a:pt x="1730" y="1967"/>
                      <a:pt x="1805" y="2469"/>
                      <a:pt x="1855" y="2845"/>
                    </a:cubicBezTo>
                    <a:cubicBezTo>
                      <a:pt x="1855" y="3221"/>
                      <a:pt x="1855" y="3471"/>
                      <a:pt x="1855" y="3471"/>
                    </a:cubicBezTo>
                    <a:cubicBezTo>
                      <a:pt x="1855" y="3471"/>
                      <a:pt x="1981" y="4499"/>
                      <a:pt x="1755" y="5551"/>
                    </a:cubicBezTo>
                    <a:cubicBezTo>
                      <a:pt x="1630" y="6078"/>
                      <a:pt x="1479" y="6604"/>
                      <a:pt x="1304" y="6980"/>
                    </a:cubicBezTo>
                    <a:cubicBezTo>
                      <a:pt x="1153" y="7356"/>
                      <a:pt x="1028" y="7607"/>
                      <a:pt x="1103" y="7657"/>
                    </a:cubicBezTo>
                    <a:cubicBezTo>
                      <a:pt x="1110" y="7663"/>
                      <a:pt x="1119" y="7666"/>
                      <a:pt x="1131" y="7666"/>
                    </a:cubicBezTo>
                    <a:cubicBezTo>
                      <a:pt x="1217" y="7666"/>
                      <a:pt x="1442" y="7513"/>
                      <a:pt x="1705" y="7206"/>
                    </a:cubicBezTo>
                    <a:cubicBezTo>
                      <a:pt x="2006" y="6880"/>
                      <a:pt x="2306" y="6353"/>
                      <a:pt x="2532" y="5802"/>
                    </a:cubicBezTo>
                    <a:cubicBezTo>
                      <a:pt x="2757" y="5251"/>
                      <a:pt x="2908" y="4649"/>
                      <a:pt x="2983" y="4198"/>
                    </a:cubicBezTo>
                    <a:cubicBezTo>
                      <a:pt x="3008" y="3972"/>
                      <a:pt x="3008" y="3772"/>
                      <a:pt x="3033" y="3647"/>
                    </a:cubicBezTo>
                    <a:cubicBezTo>
                      <a:pt x="3033" y="3496"/>
                      <a:pt x="3033" y="3421"/>
                      <a:pt x="3033" y="3421"/>
                    </a:cubicBezTo>
                    <a:cubicBezTo>
                      <a:pt x="3033" y="3421"/>
                      <a:pt x="3008" y="3120"/>
                      <a:pt x="2908" y="2644"/>
                    </a:cubicBezTo>
                    <a:cubicBezTo>
                      <a:pt x="2783" y="2193"/>
                      <a:pt x="2582" y="1591"/>
                      <a:pt x="2206" y="1065"/>
                    </a:cubicBezTo>
                    <a:cubicBezTo>
                      <a:pt x="1805" y="564"/>
                      <a:pt x="1254" y="188"/>
                      <a:pt x="803" y="88"/>
                    </a:cubicBezTo>
                    <a:cubicBezTo>
                      <a:pt x="577" y="25"/>
                      <a:pt x="389" y="0"/>
                      <a:pt x="25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2306;p53">
                <a:extLst>
                  <a:ext uri="{FF2B5EF4-FFF2-40B4-BE49-F238E27FC236}">
                    <a16:creationId xmlns:a16="http://schemas.microsoft.com/office/drawing/2014/main" id="{C0316990-032E-4FAC-A029-6CE124CA3BE2}"/>
                  </a:ext>
                </a:extLst>
              </p:cNvPr>
              <p:cNvSpPr/>
              <p:nvPr/>
            </p:nvSpPr>
            <p:spPr>
              <a:xfrm>
                <a:off x="4738250" y="1919525"/>
                <a:ext cx="77100" cy="39450"/>
              </a:xfrm>
              <a:custGeom>
                <a:avLst/>
                <a:gdLst/>
                <a:ahLst/>
                <a:cxnLst/>
                <a:rect l="l" t="t" r="r" b="b"/>
                <a:pathLst>
                  <a:path w="3084" h="1578" extrusionOk="0">
                    <a:moveTo>
                      <a:pt x="1352" y="1"/>
                    </a:moveTo>
                    <a:cubicBezTo>
                      <a:pt x="639" y="1"/>
                      <a:pt x="71" y="282"/>
                      <a:pt x="26" y="664"/>
                    </a:cubicBezTo>
                    <a:cubicBezTo>
                      <a:pt x="1" y="1090"/>
                      <a:pt x="652" y="1491"/>
                      <a:pt x="1479" y="1566"/>
                    </a:cubicBezTo>
                    <a:cubicBezTo>
                      <a:pt x="1565" y="1574"/>
                      <a:pt x="1649" y="1578"/>
                      <a:pt x="1732" y="1578"/>
                    </a:cubicBezTo>
                    <a:cubicBezTo>
                      <a:pt x="2444" y="1578"/>
                      <a:pt x="3011" y="1297"/>
                      <a:pt x="3033" y="915"/>
                    </a:cubicBezTo>
                    <a:cubicBezTo>
                      <a:pt x="3083" y="489"/>
                      <a:pt x="2432" y="88"/>
                      <a:pt x="1605" y="13"/>
                    </a:cubicBezTo>
                    <a:cubicBezTo>
                      <a:pt x="1519" y="5"/>
                      <a:pt x="1435" y="1"/>
                      <a:pt x="1352" y="1"/>
                    </a:cubicBezTo>
                    <a:close/>
                  </a:path>
                </a:pathLst>
              </a:custGeom>
              <a:solidFill>
                <a:srgbClr val="FFC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2307;p53">
                <a:extLst>
                  <a:ext uri="{FF2B5EF4-FFF2-40B4-BE49-F238E27FC236}">
                    <a16:creationId xmlns:a16="http://schemas.microsoft.com/office/drawing/2014/main" id="{D5453AE2-B736-47BB-8EBE-853F13253C71}"/>
                  </a:ext>
                </a:extLst>
              </p:cNvPr>
              <p:cNvSpPr/>
              <p:nvPr/>
            </p:nvSpPr>
            <p:spPr>
              <a:xfrm>
                <a:off x="3442500" y="2615100"/>
                <a:ext cx="53925" cy="31175"/>
              </a:xfrm>
              <a:custGeom>
                <a:avLst/>
                <a:gdLst/>
                <a:ahLst/>
                <a:cxnLst/>
                <a:rect l="l" t="t" r="r" b="b"/>
                <a:pathLst>
                  <a:path w="2157" h="1247" extrusionOk="0">
                    <a:moveTo>
                      <a:pt x="799" y="0"/>
                    </a:moveTo>
                    <a:cubicBezTo>
                      <a:pt x="428" y="0"/>
                      <a:pt x="131" y="140"/>
                      <a:pt x="76" y="360"/>
                    </a:cubicBezTo>
                    <a:cubicBezTo>
                      <a:pt x="1" y="686"/>
                      <a:pt x="352" y="1037"/>
                      <a:pt x="928" y="1187"/>
                    </a:cubicBezTo>
                    <a:cubicBezTo>
                      <a:pt x="1069" y="1227"/>
                      <a:pt x="1210" y="1246"/>
                      <a:pt x="1342" y="1246"/>
                    </a:cubicBezTo>
                    <a:cubicBezTo>
                      <a:pt x="1704" y="1246"/>
                      <a:pt x="2001" y="1107"/>
                      <a:pt x="2056" y="886"/>
                    </a:cubicBezTo>
                    <a:cubicBezTo>
                      <a:pt x="2156" y="561"/>
                      <a:pt x="1780" y="185"/>
                      <a:pt x="1229" y="59"/>
                    </a:cubicBezTo>
                    <a:cubicBezTo>
                      <a:pt x="1081" y="19"/>
                      <a:pt x="935" y="0"/>
                      <a:pt x="799" y="0"/>
                    </a:cubicBezTo>
                    <a:close/>
                  </a:path>
                </a:pathLst>
              </a:custGeom>
              <a:solidFill>
                <a:srgbClr val="FFC6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2308;p53">
                <a:extLst>
                  <a:ext uri="{FF2B5EF4-FFF2-40B4-BE49-F238E27FC236}">
                    <a16:creationId xmlns:a16="http://schemas.microsoft.com/office/drawing/2014/main" id="{2C5E1D22-573C-4376-AD31-9F65C14B4A45}"/>
                  </a:ext>
                </a:extLst>
              </p:cNvPr>
              <p:cNvSpPr/>
              <p:nvPr/>
            </p:nvSpPr>
            <p:spPr>
              <a:xfrm>
                <a:off x="3211925" y="1634575"/>
                <a:ext cx="927350" cy="184775"/>
              </a:xfrm>
              <a:custGeom>
                <a:avLst/>
                <a:gdLst/>
                <a:ahLst/>
                <a:cxnLst/>
                <a:rect l="l" t="t" r="r" b="b"/>
                <a:pathLst>
                  <a:path w="37094" h="7391" extrusionOk="0">
                    <a:moveTo>
                      <a:pt x="3578" y="0"/>
                    </a:moveTo>
                    <a:cubicBezTo>
                      <a:pt x="3477" y="0"/>
                      <a:pt x="3379" y="3"/>
                      <a:pt x="3284" y="7"/>
                    </a:cubicBezTo>
                    <a:cubicBezTo>
                      <a:pt x="2607" y="32"/>
                      <a:pt x="1379" y="283"/>
                      <a:pt x="652" y="859"/>
                    </a:cubicBezTo>
                    <a:cubicBezTo>
                      <a:pt x="326" y="1110"/>
                      <a:pt x="101" y="1436"/>
                      <a:pt x="76" y="1837"/>
                    </a:cubicBezTo>
                    <a:cubicBezTo>
                      <a:pt x="1" y="2714"/>
                      <a:pt x="1103" y="2814"/>
                      <a:pt x="1755" y="2864"/>
                    </a:cubicBezTo>
                    <a:cubicBezTo>
                      <a:pt x="2015" y="2881"/>
                      <a:pt x="2273" y="2889"/>
                      <a:pt x="2526" y="2889"/>
                    </a:cubicBezTo>
                    <a:cubicBezTo>
                      <a:pt x="5296" y="2889"/>
                      <a:pt x="7525" y="1932"/>
                      <a:pt x="6768" y="1060"/>
                    </a:cubicBezTo>
                    <a:cubicBezTo>
                      <a:pt x="6034" y="258"/>
                      <a:pt x="4652" y="0"/>
                      <a:pt x="3578" y="0"/>
                    </a:cubicBezTo>
                    <a:close/>
                    <a:moveTo>
                      <a:pt x="32177" y="3704"/>
                    </a:moveTo>
                    <a:cubicBezTo>
                      <a:pt x="31961" y="3704"/>
                      <a:pt x="31751" y="3723"/>
                      <a:pt x="31555" y="3766"/>
                    </a:cubicBezTo>
                    <a:cubicBezTo>
                      <a:pt x="31129" y="3842"/>
                      <a:pt x="30803" y="4042"/>
                      <a:pt x="30602" y="4393"/>
                    </a:cubicBezTo>
                    <a:cubicBezTo>
                      <a:pt x="30151" y="5145"/>
                      <a:pt x="31103" y="5721"/>
                      <a:pt x="31680" y="6047"/>
                    </a:cubicBezTo>
                    <a:cubicBezTo>
                      <a:pt x="33215" y="6937"/>
                      <a:pt x="34833" y="7391"/>
                      <a:pt x="35869" y="7391"/>
                    </a:cubicBezTo>
                    <a:cubicBezTo>
                      <a:pt x="36643" y="7391"/>
                      <a:pt x="37093" y="7138"/>
                      <a:pt x="36943" y="6624"/>
                    </a:cubicBezTo>
                    <a:cubicBezTo>
                      <a:pt x="36617" y="5471"/>
                      <a:pt x="35289" y="4593"/>
                      <a:pt x="34286" y="4142"/>
                    </a:cubicBezTo>
                    <a:cubicBezTo>
                      <a:pt x="33796" y="3946"/>
                      <a:pt x="32953" y="3704"/>
                      <a:pt x="32177" y="370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2309;p53">
                <a:extLst>
                  <a:ext uri="{FF2B5EF4-FFF2-40B4-BE49-F238E27FC236}">
                    <a16:creationId xmlns:a16="http://schemas.microsoft.com/office/drawing/2014/main" id="{1251998E-56DB-4838-B6F7-DF8E9720F2BF}"/>
                  </a:ext>
                </a:extLst>
              </p:cNvPr>
              <p:cNvSpPr/>
              <p:nvPr/>
            </p:nvSpPr>
            <p:spPr>
              <a:xfrm>
                <a:off x="3211925" y="1654150"/>
                <a:ext cx="188150" cy="52650"/>
              </a:xfrm>
              <a:custGeom>
                <a:avLst/>
                <a:gdLst/>
                <a:ahLst/>
                <a:cxnLst/>
                <a:rect l="l" t="t" r="r" b="b"/>
                <a:pathLst>
                  <a:path w="7526" h="2106" extrusionOk="0">
                    <a:moveTo>
                      <a:pt x="6442" y="1"/>
                    </a:moveTo>
                    <a:cubicBezTo>
                      <a:pt x="5685" y="455"/>
                      <a:pt x="4258" y="778"/>
                      <a:pt x="2657" y="778"/>
                    </a:cubicBezTo>
                    <a:cubicBezTo>
                      <a:pt x="2402" y="778"/>
                      <a:pt x="2142" y="770"/>
                      <a:pt x="1880" y="753"/>
                    </a:cubicBezTo>
                    <a:cubicBezTo>
                      <a:pt x="1404" y="728"/>
                      <a:pt x="727" y="653"/>
                      <a:pt x="402" y="327"/>
                    </a:cubicBezTo>
                    <a:cubicBezTo>
                      <a:pt x="201" y="527"/>
                      <a:pt x="76" y="778"/>
                      <a:pt x="76" y="1054"/>
                    </a:cubicBezTo>
                    <a:cubicBezTo>
                      <a:pt x="1" y="1931"/>
                      <a:pt x="1103" y="2031"/>
                      <a:pt x="1755" y="2081"/>
                    </a:cubicBezTo>
                    <a:cubicBezTo>
                      <a:pt x="2015" y="2098"/>
                      <a:pt x="2273" y="2106"/>
                      <a:pt x="2526" y="2106"/>
                    </a:cubicBezTo>
                    <a:cubicBezTo>
                      <a:pt x="5296" y="2106"/>
                      <a:pt x="7525" y="1149"/>
                      <a:pt x="6768" y="277"/>
                    </a:cubicBezTo>
                    <a:cubicBezTo>
                      <a:pt x="6667" y="176"/>
                      <a:pt x="6567" y="101"/>
                      <a:pt x="6442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2310;p53">
                <a:extLst>
                  <a:ext uri="{FF2B5EF4-FFF2-40B4-BE49-F238E27FC236}">
                    <a16:creationId xmlns:a16="http://schemas.microsoft.com/office/drawing/2014/main" id="{CF60EF8D-15D4-48AF-94A7-0726BC0F4569}"/>
                  </a:ext>
                </a:extLst>
              </p:cNvPr>
              <p:cNvSpPr/>
              <p:nvPr/>
            </p:nvSpPr>
            <p:spPr>
              <a:xfrm>
                <a:off x="3965700" y="1736250"/>
                <a:ext cx="173575" cy="83100"/>
              </a:xfrm>
              <a:custGeom>
                <a:avLst/>
                <a:gdLst/>
                <a:ahLst/>
                <a:cxnLst/>
                <a:rect l="l" t="t" r="r" b="b"/>
                <a:pathLst>
                  <a:path w="6943" h="3324" extrusionOk="0">
                    <a:moveTo>
                      <a:pt x="727" y="0"/>
                    </a:moveTo>
                    <a:cubicBezTo>
                      <a:pt x="602" y="100"/>
                      <a:pt x="526" y="201"/>
                      <a:pt x="451" y="326"/>
                    </a:cubicBezTo>
                    <a:cubicBezTo>
                      <a:pt x="0" y="1078"/>
                      <a:pt x="952" y="1654"/>
                      <a:pt x="1529" y="1980"/>
                    </a:cubicBezTo>
                    <a:cubicBezTo>
                      <a:pt x="3064" y="2870"/>
                      <a:pt x="4682" y="3324"/>
                      <a:pt x="5718" y="3324"/>
                    </a:cubicBezTo>
                    <a:cubicBezTo>
                      <a:pt x="6492" y="3324"/>
                      <a:pt x="6942" y="3071"/>
                      <a:pt x="6792" y="2557"/>
                    </a:cubicBezTo>
                    <a:cubicBezTo>
                      <a:pt x="6717" y="2331"/>
                      <a:pt x="6617" y="2105"/>
                      <a:pt x="6491" y="1905"/>
                    </a:cubicBezTo>
                    <a:cubicBezTo>
                      <a:pt x="6309" y="1967"/>
                      <a:pt x="6076" y="1998"/>
                      <a:pt x="5804" y="1998"/>
                    </a:cubicBezTo>
                    <a:cubicBezTo>
                      <a:pt x="4766" y="1998"/>
                      <a:pt x="3158" y="1545"/>
                      <a:pt x="1629" y="652"/>
                    </a:cubicBezTo>
                    <a:cubicBezTo>
                      <a:pt x="1354" y="501"/>
                      <a:pt x="978" y="276"/>
                      <a:pt x="727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2311;p53">
                <a:extLst>
                  <a:ext uri="{FF2B5EF4-FFF2-40B4-BE49-F238E27FC236}">
                    <a16:creationId xmlns:a16="http://schemas.microsoft.com/office/drawing/2014/main" id="{17DCCBE6-524F-44E1-83DF-B472E83EA46A}"/>
                  </a:ext>
                </a:extLst>
              </p:cNvPr>
              <p:cNvSpPr/>
              <p:nvPr/>
            </p:nvSpPr>
            <p:spPr>
              <a:xfrm>
                <a:off x="3833475" y="2003775"/>
                <a:ext cx="285125" cy="219950"/>
              </a:xfrm>
              <a:custGeom>
                <a:avLst/>
                <a:gdLst/>
                <a:ahLst/>
                <a:cxnLst/>
                <a:rect l="l" t="t" r="r" b="b"/>
                <a:pathLst>
                  <a:path w="11405" h="8798" extrusionOk="0">
                    <a:moveTo>
                      <a:pt x="10552" y="1"/>
                    </a:moveTo>
                    <a:cubicBezTo>
                      <a:pt x="10377" y="252"/>
                      <a:pt x="10327" y="577"/>
                      <a:pt x="10226" y="878"/>
                    </a:cubicBezTo>
                    <a:cubicBezTo>
                      <a:pt x="10076" y="1354"/>
                      <a:pt x="9901" y="1881"/>
                      <a:pt x="9725" y="2382"/>
                    </a:cubicBezTo>
                    <a:lnTo>
                      <a:pt x="9600" y="2783"/>
                    </a:lnTo>
                    <a:cubicBezTo>
                      <a:pt x="9550" y="2908"/>
                      <a:pt x="9525" y="2958"/>
                      <a:pt x="9500" y="3034"/>
                    </a:cubicBezTo>
                    <a:lnTo>
                      <a:pt x="9324" y="3435"/>
                    </a:lnTo>
                    <a:cubicBezTo>
                      <a:pt x="9149" y="3685"/>
                      <a:pt x="8998" y="3936"/>
                      <a:pt x="8873" y="4186"/>
                    </a:cubicBezTo>
                    <a:cubicBezTo>
                      <a:pt x="8748" y="4437"/>
                      <a:pt x="8547" y="4613"/>
                      <a:pt x="8397" y="4813"/>
                    </a:cubicBezTo>
                    <a:cubicBezTo>
                      <a:pt x="8322" y="4913"/>
                      <a:pt x="8247" y="5014"/>
                      <a:pt x="8171" y="5089"/>
                    </a:cubicBezTo>
                    <a:cubicBezTo>
                      <a:pt x="8096" y="5164"/>
                      <a:pt x="7996" y="5239"/>
                      <a:pt x="7946" y="5314"/>
                    </a:cubicBezTo>
                    <a:cubicBezTo>
                      <a:pt x="7770" y="5440"/>
                      <a:pt x="7645" y="5590"/>
                      <a:pt x="7520" y="5690"/>
                    </a:cubicBezTo>
                    <a:cubicBezTo>
                      <a:pt x="7394" y="5765"/>
                      <a:pt x="7269" y="5841"/>
                      <a:pt x="7169" y="5891"/>
                    </a:cubicBezTo>
                    <a:cubicBezTo>
                      <a:pt x="7022" y="6017"/>
                      <a:pt x="6910" y="6072"/>
                      <a:pt x="6878" y="6072"/>
                    </a:cubicBezTo>
                    <a:cubicBezTo>
                      <a:pt x="6871" y="6072"/>
                      <a:pt x="6868" y="6070"/>
                      <a:pt x="6868" y="6066"/>
                    </a:cubicBezTo>
                    <a:cubicBezTo>
                      <a:pt x="6868" y="6065"/>
                      <a:pt x="6868" y="6065"/>
                      <a:pt x="6867" y="6065"/>
                    </a:cubicBezTo>
                    <a:cubicBezTo>
                      <a:pt x="6840" y="6065"/>
                      <a:pt x="6466" y="6373"/>
                      <a:pt x="5790" y="6542"/>
                    </a:cubicBezTo>
                    <a:cubicBezTo>
                      <a:pt x="5652" y="6579"/>
                      <a:pt x="5498" y="6599"/>
                      <a:pt x="5331" y="6599"/>
                    </a:cubicBezTo>
                    <a:cubicBezTo>
                      <a:pt x="4710" y="6599"/>
                      <a:pt x="3925" y="6333"/>
                      <a:pt x="3234" y="5740"/>
                    </a:cubicBezTo>
                    <a:cubicBezTo>
                      <a:pt x="2307" y="5014"/>
                      <a:pt x="1655" y="3886"/>
                      <a:pt x="1129" y="3059"/>
                    </a:cubicBezTo>
                    <a:cubicBezTo>
                      <a:pt x="696" y="2217"/>
                      <a:pt x="355" y="1652"/>
                      <a:pt x="173" y="1652"/>
                    </a:cubicBezTo>
                    <a:cubicBezTo>
                      <a:pt x="166" y="1652"/>
                      <a:pt x="158" y="1653"/>
                      <a:pt x="151" y="1655"/>
                    </a:cubicBezTo>
                    <a:cubicBezTo>
                      <a:pt x="1" y="1680"/>
                      <a:pt x="51" y="2382"/>
                      <a:pt x="251" y="3409"/>
                    </a:cubicBezTo>
                    <a:cubicBezTo>
                      <a:pt x="527" y="4412"/>
                      <a:pt x="953" y="5816"/>
                      <a:pt x="2006" y="6968"/>
                    </a:cubicBezTo>
                    <a:cubicBezTo>
                      <a:pt x="2257" y="7269"/>
                      <a:pt x="2582" y="7520"/>
                      <a:pt x="2858" y="7770"/>
                    </a:cubicBezTo>
                    <a:cubicBezTo>
                      <a:pt x="3159" y="8021"/>
                      <a:pt x="3535" y="8196"/>
                      <a:pt x="3886" y="8397"/>
                    </a:cubicBezTo>
                    <a:cubicBezTo>
                      <a:pt x="4236" y="8547"/>
                      <a:pt x="4637" y="8648"/>
                      <a:pt x="4988" y="8748"/>
                    </a:cubicBezTo>
                    <a:cubicBezTo>
                      <a:pt x="5339" y="8773"/>
                      <a:pt x="5715" y="8798"/>
                      <a:pt x="6041" y="8798"/>
                    </a:cubicBezTo>
                    <a:cubicBezTo>
                      <a:pt x="6693" y="8723"/>
                      <a:pt x="7244" y="8623"/>
                      <a:pt x="7570" y="8447"/>
                    </a:cubicBezTo>
                    <a:cubicBezTo>
                      <a:pt x="7921" y="8297"/>
                      <a:pt x="8096" y="8222"/>
                      <a:pt x="8096" y="8222"/>
                    </a:cubicBezTo>
                    <a:cubicBezTo>
                      <a:pt x="8096" y="8222"/>
                      <a:pt x="8146" y="8196"/>
                      <a:pt x="8247" y="8146"/>
                    </a:cubicBezTo>
                    <a:cubicBezTo>
                      <a:pt x="8322" y="8071"/>
                      <a:pt x="8422" y="7996"/>
                      <a:pt x="8572" y="7871"/>
                    </a:cubicBezTo>
                    <a:cubicBezTo>
                      <a:pt x="8698" y="7770"/>
                      <a:pt x="8873" y="7620"/>
                      <a:pt x="9074" y="7470"/>
                    </a:cubicBezTo>
                    <a:cubicBezTo>
                      <a:pt x="9249" y="7294"/>
                      <a:pt x="9424" y="7069"/>
                      <a:pt x="9625" y="6843"/>
                    </a:cubicBezTo>
                    <a:cubicBezTo>
                      <a:pt x="10076" y="6292"/>
                      <a:pt x="10477" y="5615"/>
                      <a:pt x="10778" y="4988"/>
                    </a:cubicBezTo>
                    <a:cubicBezTo>
                      <a:pt x="10903" y="4663"/>
                      <a:pt x="11003" y="4337"/>
                      <a:pt x="11104" y="4011"/>
                    </a:cubicBezTo>
                    <a:cubicBezTo>
                      <a:pt x="11154" y="3861"/>
                      <a:pt x="11204" y="3710"/>
                      <a:pt x="11254" y="3560"/>
                    </a:cubicBezTo>
                    <a:cubicBezTo>
                      <a:pt x="11329" y="3334"/>
                      <a:pt x="11379" y="3134"/>
                      <a:pt x="11379" y="2908"/>
                    </a:cubicBezTo>
                    <a:cubicBezTo>
                      <a:pt x="11404" y="2307"/>
                      <a:pt x="11304" y="1680"/>
                      <a:pt x="11079" y="1129"/>
                    </a:cubicBezTo>
                    <a:cubicBezTo>
                      <a:pt x="10953" y="803"/>
                      <a:pt x="10778" y="252"/>
                      <a:pt x="1055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2312;p53">
                <a:extLst>
                  <a:ext uri="{FF2B5EF4-FFF2-40B4-BE49-F238E27FC236}">
                    <a16:creationId xmlns:a16="http://schemas.microsoft.com/office/drawing/2014/main" id="{A7EBE79F-38C8-43D3-AC95-EE57BCC4CDA8}"/>
                  </a:ext>
                </a:extLst>
              </p:cNvPr>
              <p:cNvSpPr/>
              <p:nvPr/>
            </p:nvSpPr>
            <p:spPr>
              <a:xfrm>
                <a:off x="4104275" y="2017400"/>
                <a:ext cx="76875" cy="79375"/>
              </a:xfrm>
              <a:custGeom>
                <a:avLst/>
                <a:gdLst/>
                <a:ahLst/>
                <a:cxnLst/>
                <a:rect l="l" t="t" r="r" b="b"/>
                <a:pathLst>
                  <a:path w="3075" h="3175" extrusionOk="0">
                    <a:moveTo>
                      <a:pt x="2594" y="1"/>
                    </a:moveTo>
                    <a:cubicBezTo>
                      <a:pt x="2588" y="1"/>
                      <a:pt x="2582" y="3"/>
                      <a:pt x="2577" y="7"/>
                    </a:cubicBezTo>
                    <a:cubicBezTo>
                      <a:pt x="2477" y="57"/>
                      <a:pt x="2628" y="634"/>
                      <a:pt x="2452" y="1135"/>
                    </a:cubicBezTo>
                    <a:cubicBezTo>
                      <a:pt x="2302" y="1661"/>
                      <a:pt x="1926" y="1987"/>
                      <a:pt x="1926" y="1987"/>
                    </a:cubicBezTo>
                    <a:cubicBezTo>
                      <a:pt x="1926" y="1987"/>
                      <a:pt x="1851" y="2088"/>
                      <a:pt x="1725" y="2213"/>
                    </a:cubicBezTo>
                    <a:cubicBezTo>
                      <a:pt x="1575" y="2338"/>
                      <a:pt x="1374" y="2489"/>
                      <a:pt x="1149" y="2589"/>
                    </a:cubicBezTo>
                    <a:cubicBezTo>
                      <a:pt x="911" y="2689"/>
                      <a:pt x="648" y="2702"/>
                      <a:pt x="438" y="2702"/>
                    </a:cubicBezTo>
                    <a:cubicBezTo>
                      <a:pt x="368" y="2702"/>
                      <a:pt x="304" y="2700"/>
                      <a:pt x="248" y="2700"/>
                    </a:cubicBezTo>
                    <a:cubicBezTo>
                      <a:pt x="138" y="2700"/>
                      <a:pt x="63" y="2706"/>
                      <a:pt x="46" y="2739"/>
                    </a:cubicBezTo>
                    <a:cubicBezTo>
                      <a:pt x="0" y="2831"/>
                      <a:pt x="458" y="3175"/>
                      <a:pt x="1093" y="3175"/>
                    </a:cubicBezTo>
                    <a:cubicBezTo>
                      <a:pt x="1152" y="3175"/>
                      <a:pt x="1213" y="3172"/>
                      <a:pt x="1274" y="3165"/>
                    </a:cubicBezTo>
                    <a:cubicBezTo>
                      <a:pt x="1600" y="3115"/>
                      <a:pt x="1951" y="2990"/>
                      <a:pt x="2151" y="2814"/>
                    </a:cubicBezTo>
                    <a:cubicBezTo>
                      <a:pt x="2377" y="2689"/>
                      <a:pt x="2502" y="2539"/>
                      <a:pt x="2502" y="2539"/>
                    </a:cubicBezTo>
                    <a:cubicBezTo>
                      <a:pt x="2502" y="2539"/>
                      <a:pt x="2628" y="2413"/>
                      <a:pt x="2753" y="2163"/>
                    </a:cubicBezTo>
                    <a:cubicBezTo>
                      <a:pt x="2878" y="1937"/>
                      <a:pt x="2978" y="1586"/>
                      <a:pt x="3004" y="1235"/>
                    </a:cubicBezTo>
                    <a:cubicBezTo>
                      <a:pt x="3074" y="551"/>
                      <a:pt x="2701" y="1"/>
                      <a:pt x="259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2313;p53">
                <a:extLst>
                  <a:ext uri="{FF2B5EF4-FFF2-40B4-BE49-F238E27FC236}">
                    <a16:creationId xmlns:a16="http://schemas.microsoft.com/office/drawing/2014/main" id="{7AD3F0EE-3010-4BEE-A852-5074FD8EE4CE}"/>
                  </a:ext>
                </a:extLst>
              </p:cNvPr>
              <p:cNvSpPr/>
              <p:nvPr/>
            </p:nvSpPr>
            <p:spPr>
              <a:xfrm>
                <a:off x="4084100" y="2101525"/>
                <a:ext cx="102175" cy="52025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2081" extrusionOk="0">
                    <a:moveTo>
                      <a:pt x="4004" y="0"/>
                    </a:moveTo>
                    <a:cubicBezTo>
                      <a:pt x="3880" y="0"/>
                      <a:pt x="3727" y="633"/>
                      <a:pt x="3284" y="928"/>
                    </a:cubicBezTo>
                    <a:cubicBezTo>
                      <a:pt x="2858" y="1254"/>
                      <a:pt x="2307" y="1254"/>
                      <a:pt x="2307" y="1254"/>
                    </a:cubicBezTo>
                    <a:cubicBezTo>
                      <a:pt x="2307" y="1254"/>
                      <a:pt x="2135" y="1287"/>
                      <a:pt x="1880" y="1287"/>
                    </a:cubicBezTo>
                    <a:cubicBezTo>
                      <a:pt x="1689" y="1287"/>
                      <a:pt x="1451" y="1268"/>
                      <a:pt x="1204" y="1204"/>
                    </a:cubicBezTo>
                    <a:cubicBezTo>
                      <a:pt x="699" y="1089"/>
                      <a:pt x="258" y="743"/>
                      <a:pt x="129" y="743"/>
                    </a:cubicBezTo>
                    <a:cubicBezTo>
                      <a:pt x="117" y="743"/>
                      <a:pt x="108" y="746"/>
                      <a:pt x="101" y="753"/>
                    </a:cubicBezTo>
                    <a:cubicBezTo>
                      <a:pt x="1" y="803"/>
                      <a:pt x="352" y="1429"/>
                      <a:pt x="1003" y="1755"/>
                    </a:cubicBezTo>
                    <a:cubicBezTo>
                      <a:pt x="1329" y="1906"/>
                      <a:pt x="1655" y="2031"/>
                      <a:pt x="1931" y="2056"/>
                    </a:cubicBezTo>
                    <a:cubicBezTo>
                      <a:pt x="2207" y="2081"/>
                      <a:pt x="2382" y="2081"/>
                      <a:pt x="2382" y="2081"/>
                    </a:cubicBezTo>
                    <a:cubicBezTo>
                      <a:pt x="2382" y="2081"/>
                      <a:pt x="2582" y="2031"/>
                      <a:pt x="2833" y="1956"/>
                    </a:cubicBezTo>
                    <a:cubicBezTo>
                      <a:pt x="3109" y="1855"/>
                      <a:pt x="3435" y="1655"/>
                      <a:pt x="3685" y="1354"/>
                    </a:cubicBezTo>
                    <a:cubicBezTo>
                      <a:pt x="3936" y="1078"/>
                      <a:pt x="4036" y="703"/>
                      <a:pt x="4061" y="452"/>
                    </a:cubicBezTo>
                    <a:cubicBezTo>
                      <a:pt x="4086" y="176"/>
                      <a:pt x="4061" y="1"/>
                      <a:pt x="4011" y="1"/>
                    </a:cubicBezTo>
                    <a:cubicBezTo>
                      <a:pt x="4009" y="0"/>
                      <a:pt x="4006" y="0"/>
                      <a:pt x="400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2314;p53">
                <a:extLst>
                  <a:ext uri="{FF2B5EF4-FFF2-40B4-BE49-F238E27FC236}">
                    <a16:creationId xmlns:a16="http://schemas.microsoft.com/office/drawing/2014/main" id="{9F313FED-2229-4878-99B3-D8EABA81FD7C}"/>
                  </a:ext>
                </a:extLst>
              </p:cNvPr>
              <p:cNvSpPr/>
              <p:nvPr/>
            </p:nvSpPr>
            <p:spPr>
              <a:xfrm>
                <a:off x="3126075" y="1886425"/>
                <a:ext cx="73975" cy="71800"/>
              </a:xfrm>
              <a:custGeom>
                <a:avLst/>
                <a:gdLst/>
                <a:ahLst/>
                <a:cxnLst/>
                <a:rect l="l" t="t" r="r" b="b"/>
                <a:pathLst>
                  <a:path w="2959" h="2872" extrusionOk="0">
                    <a:moveTo>
                      <a:pt x="508" y="1"/>
                    </a:moveTo>
                    <a:cubicBezTo>
                      <a:pt x="397" y="1"/>
                      <a:pt x="26" y="483"/>
                      <a:pt x="26" y="1161"/>
                    </a:cubicBezTo>
                    <a:cubicBezTo>
                      <a:pt x="1" y="1487"/>
                      <a:pt x="101" y="1863"/>
                      <a:pt x="252" y="2088"/>
                    </a:cubicBezTo>
                    <a:cubicBezTo>
                      <a:pt x="377" y="2339"/>
                      <a:pt x="502" y="2464"/>
                      <a:pt x="502" y="2464"/>
                    </a:cubicBezTo>
                    <a:cubicBezTo>
                      <a:pt x="502" y="2464"/>
                      <a:pt x="653" y="2590"/>
                      <a:pt x="878" y="2690"/>
                    </a:cubicBezTo>
                    <a:cubicBezTo>
                      <a:pt x="1088" y="2816"/>
                      <a:pt x="1368" y="2872"/>
                      <a:pt x="1645" y="2872"/>
                    </a:cubicBezTo>
                    <a:cubicBezTo>
                      <a:pt x="1699" y="2872"/>
                      <a:pt x="1753" y="2869"/>
                      <a:pt x="1805" y="2865"/>
                    </a:cubicBezTo>
                    <a:cubicBezTo>
                      <a:pt x="2507" y="2790"/>
                      <a:pt x="2958" y="2314"/>
                      <a:pt x="2883" y="2239"/>
                    </a:cubicBezTo>
                    <a:cubicBezTo>
                      <a:pt x="2869" y="2220"/>
                      <a:pt x="2838" y="2212"/>
                      <a:pt x="2795" y="2212"/>
                    </a:cubicBezTo>
                    <a:cubicBezTo>
                      <a:pt x="2653" y="2212"/>
                      <a:pt x="2375" y="2290"/>
                      <a:pt x="2079" y="2290"/>
                    </a:cubicBezTo>
                    <a:cubicBezTo>
                      <a:pt x="1988" y="2290"/>
                      <a:pt x="1896" y="2283"/>
                      <a:pt x="1805" y="2264"/>
                    </a:cubicBezTo>
                    <a:cubicBezTo>
                      <a:pt x="1580" y="2239"/>
                      <a:pt x="1379" y="2139"/>
                      <a:pt x="1254" y="2038"/>
                    </a:cubicBezTo>
                    <a:cubicBezTo>
                      <a:pt x="1129" y="1938"/>
                      <a:pt x="1054" y="1863"/>
                      <a:pt x="1054" y="1863"/>
                    </a:cubicBezTo>
                    <a:cubicBezTo>
                      <a:pt x="1054" y="1838"/>
                      <a:pt x="953" y="1788"/>
                      <a:pt x="853" y="1662"/>
                    </a:cubicBezTo>
                    <a:cubicBezTo>
                      <a:pt x="753" y="1537"/>
                      <a:pt x="653" y="1337"/>
                      <a:pt x="577" y="1111"/>
                    </a:cubicBezTo>
                    <a:cubicBezTo>
                      <a:pt x="452" y="610"/>
                      <a:pt x="628" y="58"/>
                      <a:pt x="527" y="8"/>
                    </a:cubicBezTo>
                    <a:cubicBezTo>
                      <a:pt x="522" y="3"/>
                      <a:pt x="516" y="1"/>
                      <a:pt x="50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2315;p53">
                <a:extLst>
                  <a:ext uri="{FF2B5EF4-FFF2-40B4-BE49-F238E27FC236}">
                    <a16:creationId xmlns:a16="http://schemas.microsoft.com/office/drawing/2014/main" id="{DEB8C120-5C8C-45C5-AB9A-54CAB532EEA8}"/>
                  </a:ext>
                </a:extLst>
              </p:cNvPr>
              <p:cNvSpPr/>
              <p:nvPr/>
            </p:nvSpPr>
            <p:spPr>
              <a:xfrm>
                <a:off x="3105400" y="1966800"/>
                <a:ext cx="89625" cy="57900"/>
              </a:xfrm>
              <a:custGeom>
                <a:avLst/>
                <a:gdLst/>
                <a:ahLst/>
                <a:cxnLst/>
                <a:rect l="l" t="t" r="r" b="b"/>
                <a:pathLst>
                  <a:path w="3585" h="2316" extrusionOk="0">
                    <a:moveTo>
                      <a:pt x="110" y="0"/>
                    </a:moveTo>
                    <a:cubicBezTo>
                      <a:pt x="107" y="0"/>
                      <a:pt x="104" y="1"/>
                      <a:pt x="101" y="1"/>
                    </a:cubicBezTo>
                    <a:cubicBezTo>
                      <a:pt x="1" y="1"/>
                      <a:pt x="1" y="653"/>
                      <a:pt x="327" y="1254"/>
                    </a:cubicBezTo>
                    <a:cubicBezTo>
                      <a:pt x="477" y="1555"/>
                      <a:pt x="728" y="1806"/>
                      <a:pt x="928" y="1956"/>
                    </a:cubicBezTo>
                    <a:cubicBezTo>
                      <a:pt x="1129" y="2132"/>
                      <a:pt x="1304" y="2207"/>
                      <a:pt x="1304" y="2207"/>
                    </a:cubicBezTo>
                    <a:cubicBezTo>
                      <a:pt x="1304" y="2207"/>
                      <a:pt x="1455" y="2257"/>
                      <a:pt x="1730" y="2307"/>
                    </a:cubicBezTo>
                    <a:cubicBezTo>
                      <a:pt x="1784" y="2312"/>
                      <a:pt x="1844" y="2315"/>
                      <a:pt x="1907" y="2315"/>
                    </a:cubicBezTo>
                    <a:cubicBezTo>
                      <a:pt x="2139" y="2315"/>
                      <a:pt x="2422" y="2275"/>
                      <a:pt x="2658" y="2157"/>
                    </a:cubicBezTo>
                    <a:cubicBezTo>
                      <a:pt x="3309" y="1881"/>
                      <a:pt x="3585" y="1229"/>
                      <a:pt x="3485" y="1204"/>
                    </a:cubicBezTo>
                    <a:cubicBezTo>
                      <a:pt x="3478" y="1198"/>
                      <a:pt x="3469" y="1195"/>
                      <a:pt x="3458" y="1195"/>
                    </a:cubicBezTo>
                    <a:cubicBezTo>
                      <a:pt x="3336" y="1195"/>
                      <a:pt x="2941" y="1536"/>
                      <a:pt x="2482" y="1605"/>
                    </a:cubicBezTo>
                    <a:cubicBezTo>
                      <a:pt x="2422" y="1612"/>
                      <a:pt x="2361" y="1615"/>
                      <a:pt x="2302" y="1615"/>
                    </a:cubicBezTo>
                    <a:cubicBezTo>
                      <a:pt x="2139" y="1615"/>
                      <a:pt x="1984" y="1592"/>
                      <a:pt x="1856" y="1555"/>
                    </a:cubicBezTo>
                    <a:cubicBezTo>
                      <a:pt x="1705" y="1480"/>
                      <a:pt x="1605" y="1430"/>
                      <a:pt x="1605" y="1430"/>
                    </a:cubicBezTo>
                    <a:cubicBezTo>
                      <a:pt x="1605" y="1430"/>
                      <a:pt x="1505" y="1405"/>
                      <a:pt x="1329" y="1330"/>
                    </a:cubicBezTo>
                    <a:cubicBezTo>
                      <a:pt x="1179" y="1254"/>
                      <a:pt x="978" y="1104"/>
                      <a:pt x="803" y="904"/>
                    </a:cubicBezTo>
                    <a:cubicBezTo>
                      <a:pt x="435" y="536"/>
                      <a:pt x="235" y="0"/>
                      <a:pt x="11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2316;p53">
                <a:extLst>
                  <a:ext uri="{FF2B5EF4-FFF2-40B4-BE49-F238E27FC236}">
                    <a16:creationId xmlns:a16="http://schemas.microsoft.com/office/drawing/2014/main" id="{AB184CD3-2ECF-41EA-B9F8-3AA838521B9A}"/>
                  </a:ext>
                </a:extLst>
              </p:cNvPr>
              <p:cNvSpPr/>
              <p:nvPr/>
            </p:nvSpPr>
            <p:spPr>
              <a:xfrm>
                <a:off x="3166825" y="1909975"/>
                <a:ext cx="267550" cy="221025"/>
              </a:xfrm>
              <a:custGeom>
                <a:avLst/>
                <a:gdLst/>
                <a:ahLst/>
                <a:cxnLst/>
                <a:rect l="l" t="t" r="r" b="b"/>
                <a:pathLst>
                  <a:path w="10702" h="8841" extrusionOk="0">
                    <a:moveTo>
                      <a:pt x="1280" y="0"/>
                    </a:moveTo>
                    <a:cubicBezTo>
                      <a:pt x="1050" y="0"/>
                      <a:pt x="717" y="460"/>
                      <a:pt x="627" y="595"/>
                    </a:cubicBezTo>
                    <a:cubicBezTo>
                      <a:pt x="426" y="921"/>
                      <a:pt x="276" y="1322"/>
                      <a:pt x="201" y="1723"/>
                    </a:cubicBezTo>
                    <a:cubicBezTo>
                      <a:pt x="0" y="2926"/>
                      <a:pt x="201" y="4705"/>
                      <a:pt x="852" y="5883"/>
                    </a:cubicBezTo>
                    <a:cubicBezTo>
                      <a:pt x="927" y="6034"/>
                      <a:pt x="1003" y="6159"/>
                      <a:pt x="1078" y="6284"/>
                    </a:cubicBezTo>
                    <a:cubicBezTo>
                      <a:pt x="1203" y="6535"/>
                      <a:pt x="1328" y="6760"/>
                      <a:pt x="1479" y="6961"/>
                    </a:cubicBezTo>
                    <a:cubicBezTo>
                      <a:pt x="1629" y="7136"/>
                      <a:pt x="1754" y="7287"/>
                      <a:pt x="1855" y="7437"/>
                    </a:cubicBezTo>
                    <a:cubicBezTo>
                      <a:pt x="1980" y="7562"/>
                      <a:pt x="2055" y="7663"/>
                      <a:pt x="2105" y="7738"/>
                    </a:cubicBezTo>
                    <a:cubicBezTo>
                      <a:pt x="2181" y="7788"/>
                      <a:pt x="2231" y="7838"/>
                      <a:pt x="2231" y="7838"/>
                    </a:cubicBezTo>
                    <a:cubicBezTo>
                      <a:pt x="2231" y="7838"/>
                      <a:pt x="2381" y="7938"/>
                      <a:pt x="2682" y="8139"/>
                    </a:cubicBezTo>
                    <a:cubicBezTo>
                      <a:pt x="2957" y="8365"/>
                      <a:pt x="3459" y="8540"/>
                      <a:pt x="4010" y="8740"/>
                    </a:cubicBezTo>
                    <a:cubicBezTo>
                      <a:pt x="4336" y="8766"/>
                      <a:pt x="4662" y="8816"/>
                      <a:pt x="4988" y="8841"/>
                    </a:cubicBezTo>
                    <a:cubicBezTo>
                      <a:pt x="5338" y="8816"/>
                      <a:pt x="5714" y="8791"/>
                      <a:pt x="6065" y="8690"/>
                    </a:cubicBezTo>
                    <a:cubicBezTo>
                      <a:pt x="6416" y="8565"/>
                      <a:pt x="6767" y="8465"/>
                      <a:pt x="7093" y="8289"/>
                    </a:cubicBezTo>
                    <a:cubicBezTo>
                      <a:pt x="7394" y="8064"/>
                      <a:pt x="7744" y="7888"/>
                      <a:pt x="8020" y="7663"/>
                    </a:cubicBezTo>
                    <a:cubicBezTo>
                      <a:pt x="9148" y="6710"/>
                      <a:pt x="9775" y="5457"/>
                      <a:pt x="10201" y="4555"/>
                    </a:cubicBezTo>
                    <a:cubicBezTo>
                      <a:pt x="10551" y="3603"/>
                      <a:pt x="10702" y="2951"/>
                      <a:pt x="10577" y="2901"/>
                    </a:cubicBezTo>
                    <a:cubicBezTo>
                      <a:pt x="10567" y="2896"/>
                      <a:pt x="10555" y="2893"/>
                      <a:pt x="10543" y="2893"/>
                    </a:cubicBezTo>
                    <a:cubicBezTo>
                      <a:pt x="10369" y="2893"/>
                      <a:pt x="9963" y="3377"/>
                      <a:pt x="9449" y="4079"/>
                    </a:cubicBezTo>
                    <a:cubicBezTo>
                      <a:pt x="8822" y="4755"/>
                      <a:pt x="8070" y="5758"/>
                      <a:pt x="7093" y="6284"/>
                    </a:cubicBezTo>
                    <a:cubicBezTo>
                      <a:pt x="6506" y="6624"/>
                      <a:pt x="5918" y="6774"/>
                      <a:pt x="5419" y="6774"/>
                    </a:cubicBezTo>
                    <a:cubicBezTo>
                      <a:pt x="5109" y="6774"/>
                      <a:pt x="4833" y="6716"/>
                      <a:pt x="4612" y="6610"/>
                    </a:cubicBezTo>
                    <a:cubicBezTo>
                      <a:pt x="3333" y="6034"/>
                      <a:pt x="2632" y="5056"/>
                      <a:pt x="2181" y="3878"/>
                    </a:cubicBezTo>
                    <a:cubicBezTo>
                      <a:pt x="2105" y="3628"/>
                      <a:pt x="2005" y="3352"/>
                      <a:pt x="1905" y="3101"/>
                    </a:cubicBezTo>
                    <a:lnTo>
                      <a:pt x="1805" y="2675"/>
                    </a:lnTo>
                    <a:cubicBezTo>
                      <a:pt x="1780" y="2575"/>
                      <a:pt x="1780" y="2550"/>
                      <a:pt x="1754" y="2425"/>
                    </a:cubicBezTo>
                    <a:lnTo>
                      <a:pt x="1679" y="1999"/>
                    </a:lnTo>
                    <a:cubicBezTo>
                      <a:pt x="1654" y="1748"/>
                      <a:pt x="1629" y="144"/>
                      <a:pt x="1353" y="19"/>
                    </a:cubicBezTo>
                    <a:cubicBezTo>
                      <a:pt x="1331" y="6"/>
                      <a:pt x="1306" y="0"/>
                      <a:pt x="128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2317;p53">
                <a:extLst>
                  <a:ext uri="{FF2B5EF4-FFF2-40B4-BE49-F238E27FC236}">
                    <a16:creationId xmlns:a16="http://schemas.microsoft.com/office/drawing/2014/main" id="{B7AE308E-3CB5-4357-B015-37F0347E6B3A}"/>
                  </a:ext>
                </a:extLst>
              </p:cNvPr>
              <p:cNvSpPr/>
              <p:nvPr/>
            </p:nvSpPr>
            <p:spPr>
              <a:xfrm>
                <a:off x="2924950" y="2043875"/>
                <a:ext cx="151025" cy="78975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159" extrusionOk="0">
                    <a:moveTo>
                      <a:pt x="6041" y="1"/>
                    </a:moveTo>
                    <a:lnTo>
                      <a:pt x="1" y="1680"/>
                    </a:lnTo>
                    <a:lnTo>
                      <a:pt x="226" y="3159"/>
                    </a:lnTo>
                    <a:lnTo>
                      <a:pt x="5941" y="1580"/>
                    </a:lnTo>
                    <a:cubicBezTo>
                      <a:pt x="5966" y="1204"/>
                      <a:pt x="6016" y="828"/>
                      <a:pt x="6041" y="452"/>
                    </a:cubicBezTo>
                    <a:cubicBezTo>
                      <a:pt x="6041" y="302"/>
                      <a:pt x="6041" y="151"/>
                      <a:pt x="60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2318;p53">
                <a:extLst>
                  <a:ext uri="{FF2B5EF4-FFF2-40B4-BE49-F238E27FC236}">
                    <a16:creationId xmlns:a16="http://schemas.microsoft.com/office/drawing/2014/main" id="{6B6EA666-BFE9-4D84-A23E-62AEC267B034}"/>
                  </a:ext>
                </a:extLst>
              </p:cNvPr>
              <p:cNvSpPr/>
              <p:nvPr/>
            </p:nvSpPr>
            <p:spPr>
              <a:xfrm>
                <a:off x="4270200" y="1969950"/>
                <a:ext cx="348400" cy="157925"/>
              </a:xfrm>
              <a:custGeom>
                <a:avLst/>
                <a:gdLst/>
                <a:ahLst/>
                <a:cxnLst/>
                <a:rect l="l" t="t" r="r" b="b"/>
                <a:pathLst>
                  <a:path w="13936" h="6317" extrusionOk="0">
                    <a:moveTo>
                      <a:pt x="12657" y="1"/>
                    </a:moveTo>
                    <a:lnTo>
                      <a:pt x="1" y="4938"/>
                    </a:lnTo>
                    <a:lnTo>
                      <a:pt x="602" y="6316"/>
                    </a:lnTo>
                    <a:lnTo>
                      <a:pt x="13936" y="502"/>
                    </a:lnTo>
                    <a:lnTo>
                      <a:pt x="1265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2319;p53">
                <a:extLst>
                  <a:ext uri="{FF2B5EF4-FFF2-40B4-BE49-F238E27FC236}">
                    <a16:creationId xmlns:a16="http://schemas.microsoft.com/office/drawing/2014/main" id="{AD49FB5B-9661-4D45-921D-754516CCD3F2}"/>
                  </a:ext>
                </a:extLst>
              </p:cNvPr>
              <p:cNvSpPr/>
              <p:nvPr/>
            </p:nvSpPr>
            <p:spPr>
              <a:xfrm>
                <a:off x="3455650" y="2068275"/>
                <a:ext cx="230625" cy="93425"/>
              </a:xfrm>
              <a:custGeom>
                <a:avLst/>
                <a:gdLst/>
                <a:ahLst/>
                <a:cxnLst/>
                <a:rect l="l" t="t" r="r" b="b"/>
                <a:pathLst>
                  <a:path w="9225" h="3737" extrusionOk="0">
                    <a:moveTo>
                      <a:pt x="4020" y="0"/>
                    </a:moveTo>
                    <a:cubicBezTo>
                      <a:pt x="2665" y="0"/>
                      <a:pt x="1315" y="526"/>
                      <a:pt x="1" y="1606"/>
                    </a:cubicBezTo>
                    <a:lnTo>
                      <a:pt x="828" y="2634"/>
                    </a:lnTo>
                    <a:cubicBezTo>
                      <a:pt x="1880" y="1771"/>
                      <a:pt x="2932" y="1333"/>
                      <a:pt x="3969" y="1333"/>
                    </a:cubicBezTo>
                    <a:cubicBezTo>
                      <a:pt x="4168" y="1333"/>
                      <a:pt x="4365" y="1349"/>
                      <a:pt x="4562" y="1381"/>
                    </a:cubicBezTo>
                    <a:cubicBezTo>
                      <a:pt x="6718" y="1682"/>
                      <a:pt x="8096" y="3712"/>
                      <a:pt x="8121" y="3737"/>
                    </a:cubicBezTo>
                    <a:lnTo>
                      <a:pt x="9224" y="2985"/>
                    </a:lnTo>
                    <a:cubicBezTo>
                      <a:pt x="9149" y="2885"/>
                      <a:pt x="7470" y="454"/>
                      <a:pt x="4763" y="53"/>
                    </a:cubicBezTo>
                    <a:cubicBezTo>
                      <a:pt x="4515" y="18"/>
                      <a:pt x="4268" y="0"/>
                      <a:pt x="402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2320;p53">
                <a:extLst>
                  <a:ext uri="{FF2B5EF4-FFF2-40B4-BE49-F238E27FC236}">
                    <a16:creationId xmlns:a16="http://schemas.microsoft.com/office/drawing/2014/main" id="{6F5A46EC-921A-4956-8AD4-B87F24C49691}"/>
                  </a:ext>
                </a:extLst>
              </p:cNvPr>
              <p:cNvSpPr/>
              <p:nvPr/>
            </p:nvSpPr>
            <p:spPr>
              <a:xfrm>
                <a:off x="2896750" y="1869225"/>
                <a:ext cx="607800" cy="414825"/>
              </a:xfrm>
              <a:custGeom>
                <a:avLst/>
                <a:gdLst/>
                <a:ahLst/>
                <a:cxnLst/>
                <a:rect l="l" t="t" r="r" b="b"/>
                <a:pathLst>
                  <a:path w="24312" h="16593" extrusionOk="0">
                    <a:moveTo>
                      <a:pt x="10415" y="968"/>
                    </a:moveTo>
                    <a:cubicBezTo>
                      <a:pt x="11452" y="968"/>
                      <a:pt x="12536" y="1091"/>
                      <a:pt x="13635" y="1348"/>
                    </a:cubicBezTo>
                    <a:cubicBezTo>
                      <a:pt x="19124" y="2651"/>
                      <a:pt x="22883" y="6812"/>
                      <a:pt x="22056" y="10621"/>
                    </a:cubicBezTo>
                    <a:cubicBezTo>
                      <a:pt x="21396" y="13684"/>
                      <a:pt x="18000" y="15612"/>
                      <a:pt x="13875" y="15612"/>
                    </a:cubicBezTo>
                    <a:cubicBezTo>
                      <a:pt x="12837" y="15612"/>
                      <a:pt x="11752" y="15490"/>
                      <a:pt x="10653" y="15233"/>
                    </a:cubicBezTo>
                    <a:cubicBezTo>
                      <a:pt x="5189" y="13929"/>
                      <a:pt x="1430" y="9794"/>
                      <a:pt x="2257" y="5959"/>
                    </a:cubicBezTo>
                    <a:cubicBezTo>
                      <a:pt x="2917" y="2896"/>
                      <a:pt x="6297" y="968"/>
                      <a:pt x="10415" y="968"/>
                    </a:cubicBezTo>
                    <a:close/>
                    <a:moveTo>
                      <a:pt x="10139" y="1"/>
                    </a:moveTo>
                    <a:cubicBezTo>
                      <a:pt x="5494" y="1"/>
                      <a:pt x="1686" y="2182"/>
                      <a:pt x="928" y="5634"/>
                    </a:cubicBezTo>
                    <a:cubicBezTo>
                      <a:pt x="1" y="9995"/>
                      <a:pt x="4262" y="14681"/>
                      <a:pt x="10452" y="16160"/>
                    </a:cubicBezTo>
                    <a:cubicBezTo>
                      <a:pt x="11700" y="16453"/>
                      <a:pt x="12932" y="16592"/>
                      <a:pt x="14111" y="16592"/>
                    </a:cubicBezTo>
                    <a:cubicBezTo>
                      <a:pt x="18779" y="16592"/>
                      <a:pt x="22619" y="14409"/>
                      <a:pt x="23360" y="10947"/>
                    </a:cubicBezTo>
                    <a:cubicBezTo>
                      <a:pt x="24312" y="6611"/>
                      <a:pt x="20051" y="1899"/>
                      <a:pt x="13836" y="446"/>
                    </a:cubicBezTo>
                    <a:cubicBezTo>
                      <a:pt x="12573" y="144"/>
                      <a:pt x="11329" y="1"/>
                      <a:pt x="101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2321;p53">
                <a:extLst>
                  <a:ext uri="{FF2B5EF4-FFF2-40B4-BE49-F238E27FC236}">
                    <a16:creationId xmlns:a16="http://schemas.microsoft.com/office/drawing/2014/main" id="{52DABE72-1BDA-43DE-AF95-5A670F01AC7F}"/>
                  </a:ext>
                </a:extLst>
              </p:cNvPr>
              <p:cNvSpPr/>
              <p:nvPr/>
            </p:nvSpPr>
            <p:spPr>
              <a:xfrm>
                <a:off x="3240750" y="2205150"/>
                <a:ext cx="77725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3109" h="1078" extrusionOk="0">
                    <a:moveTo>
                      <a:pt x="1611" y="0"/>
                    </a:moveTo>
                    <a:cubicBezTo>
                      <a:pt x="1502" y="0"/>
                      <a:pt x="1390" y="5"/>
                      <a:pt x="1279" y="16"/>
                    </a:cubicBezTo>
                    <a:cubicBezTo>
                      <a:pt x="502" y="66"/>
                      <a:pt x="0" y="367"/>
                      <a:pt x="151" y="643"/>
                    </a:cubicBezTo>
                    <a:cubicBezTo>
                      <a:pt x="284" y="909"/>
                      <a:pt x="889" y="1077"/>
                      <a:pt x="1566" y="1077"/>
                    </a:cubicBezTo>
                    <a:cubicBezTo>
                      <a:pt x="1653" y="1077"/>
                      <a:pt x="1741" y="1075"/>
                      <a:pt x="1830" y="1069"/>
                    </a:cubicBezTo>
                    <a:cubicBezTo>
                      <a:pt x="2607" y="994"/>
                      <a:pt x="3108" y="718"/>
                      <a:pt x="2958" y="417"/>
                    </a:cubicBezTo>
                    <a:cubicBezTo>
                      <a:pt x="2829" y="181"/>
                      <a:pt x="2260" y="0"/>
                      <a:pt x="1611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2322;p53">
                <a:extLst>
                  <a:ext uri="{FF2B5EF4-FFF2-40B4-BE49-F238E27FC236}">
                    <a16:creationId xmlns:a16="http://schemas.microsoft.com/office/drawing/2014/main" id="{F6429444-5341-4B52-9E45-070EBBF080AE}"/>
                  </a:ext>
                </a:extLst>
              </p:cNvPr>
              <p:cNvSpPr/>
              <p:nvPr/>
            </p:nvSpPr>
            <p:spPr>
              <a:xfrm>
                <a:off x="2918700" y="1869225"/>
                <a:ext cx="585850" cy="280575"/>
              </a:xfrm>
              <a:custGeom>
                <a:avLst/>
                <a:gdLst/>
                <a:ahLst/>
                <a:cxnLst/>
                <a:rect l="l" t="t" r="r" b="b"/>
                <a:pathLst>
                  <a:path w="23434" h="11223" extrusionOk="0">
                    <a:moveTo>
                      <a:pt x="9261" y="1"/>
                    </a:moveTo>
                    <a:cubicBezTo>
                      <a:pt x="4616" y="1"/>
                      <a:pt x="808" y="2182"/>
                      <a:pt x="50" y="5634"/>
                    </a:cubicBezTo>
                    <a:cubicBezTo>
                      <a:pt x="25" y="5734"/>
                      <a:pt x="25" y="5834"/>
                      <a:pt x="0" y="5934"/>
                    </a:cubicBezTo>
                    <a:lnTo>
                      <a:pt x="1329" y="6235"/>
                    </a:lnTo>
                    <a:cubicBezTo>
                      <a:pt x="1329" y="6135"/>
                      <a:pt x="1354" y="6060"/>
                      <a:pt x="1379" y="5959"/>
                    </a:cubicBezTo>
                    <a:cubicBezTo>
                      <a:pt x="2039" y="2896"/>
                      <a:pt x="5419" y="968"/>
                      <a:pt x="9537" y="968"/>
                    </a:cubicBezTo>
                    <a:cubicBezTo>
                      <a:pt x="10574" y="968"/>
                      <a:pt x="11658" y="1091"/>
                      <a:pt x="12757" y="1348"/>
                    </a:cubicBezTo>
                    <a:cubicBezTo>
                      <a:pt x="18246" y="2651"/>
                      <a:pt x="22005" y="6786"/>
                      <a:pt x="21178" y="10621"/>
                    </a:cubicBezTo>
                    <a:cubicBezTo>
                      <a:pt x="21153" y="10721"/>
                      <a:pt x="21128" y="10822"/>
                      <a:pt x="21103" y="10897"/>
                    </a:cubicBezTo>
                    <a:lnTo>
                      <a:pt x="22406" y="11223"/>
                    </a:lnTo>
                    <a:cubicBezTo>
                      <a:pt x="22431" y="11122"/>
                      <a:pt x="22482" y="11047"/>
                      <a:pt x="22482" y="10947"/>
                    </a:cubicBezTo>
                    <a:cubicBezTo>
                      <a:pt x="23434" y="6611"/>
                      <a:pt x="19173" y="1899"/>
                      <a:pt x="12958" y="446"/>
                    </a:cubicBezTo>
                    <a:cubicBezTo>
                      <a:pt x="11695" y="144"/>
                      <a:pt x="10451" y="1"/>
                      <a:pt x="9261" y="1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2323;p53">
                <a:extLst>
                  <a:ext uri="{FF2B5EF4-FFF2-40B4-BE49-F238E27FC236}">
                    <a16:creationId xmlns:a16="http://schemas.microsoft.com/office/drawing/2014/main" id="{319F6FFF-0C40-4A7A-8043-6A08615C5928}"/>
                  </a:ext>
                </a:extLst>
              </p:cNvPr>
              <p:cNvSpPr/>
              <p:nvPr/>
            </p:nvSpPr>
            <p:spPr>
              <a:xfrm>
                <a:off x="3650125" y="1925325"/>
                <a:ext cx="646825" cy="430150"/>
              </a:xfrm>
              <a:custGeom>
                <a:avLst/>
                <a:gdLst/>
                <a:ahLst/>
                <a:cxnLst/>
                <a:rect l="l" t="t" r="r" b="b"/>
                <a:pathLst>
                  <a:path w="25873" h="17206" extrusionOk="0">
                    <a:moveTo>
                      <a:pt x="14068" y="1010"/>
                    </a:moveTo>
                    <a:cubicBezTo>
                      <a:pt x="19880" y="1010"/>
                      <a:pt x="24345" y="4016"/>
                      <a:pt x="24202" y="7976"/>
                    </a:cubicBezTo>
                    <a:cubicBezTo>
                      <a:pt x="24077" y="12162"/>
                      <a:pt x="18914" y="15821"/>
                      <a:pt x="12698" y="16172"/>
                    </a:cubicBezTo>
                    <a:cubicBezTo>
                      <a:pt x="12376" y="16190"/>
                      <a:pt x="12057" y="16199"/>
                      <a:pt x="11742" y="16199"/>
                    </a:cubicBezTo>
                    <a:cubicBezTo>
                      <a:pt x="5961" y="16199"/>
                      <a:pt x="1528" y="13199"/>
                      <a:pt x="1671" y="9229"/>
                    </a:cubicBezTo>
                    <a:cubicBezTo>
                      <a:pt x="1796" y="5044"/>
                      <a:pt x="6959" y="1385"/>
                      <a:pt x="13174" y="1034"/>
                    </a:cubicBezTo>
                    <a:cubicBezTo>
                      <a:pt x="13476" y="1018"/>
                      <a:pt x="13774" y="1010"/>
                      <a:pt x="14068" y="1010"/>
                    </a:cubicBezTo>
                    <a:close/>
                    <a:moveTo>
                      <a:pt x="14309" y="0"/>
                    </a:moveTo>
                    <a:cubicBezTo>
                      <a:pt x="13952" y="0"/>
                      <a:pt x="13590" y="10"/>
                      <a:pt x="13225" y="31"/>
                    </a:cubicBezTo>
                    <a:cubicBezTo>
                      <a:pt x="6157" y="407"/>
                      <a:pt x="317" y="4568"/>
                      <a:pt x="167" y="9304"/>
                    </a:cubicBezTo>
                    <a:cubicBezTo>
                      <a:pt x="1" y="13795"/>
                      <a:pt x="5038" y="17205"/>
                      <a:pt x="11564" y="17205"/>
                    </a:cubicBezTo>
                    <a:cubicBezTo>
                      <a:pt x="11921" y="17205"/>
                      <a:pt x="12283" y="17195"/>
                      <a:pt x="12648" y="17174"/>
                    </a:cubicBezTo>
                    <a:cubicBezTo>
                      <a:pt x="19716" y="16798"/>
                      <a:pt x="25556" y="12638"/>
                      <a:pt x="25706" y="7901"/>
                    </a:cubicBezTo>
                    <a:cubicBezTo>
                      <a:pt x="25872" y="3410"/>
                      <a:pt x="20834" y="0"/>
                      <a:pt x="143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2324;p53">
                <a:extLst>
                  <a:ext uri="{FF2B5EF4-FFF2-40B4-BE49-F238E27FC236}">
                    <a16:creationId xmlns:a16="http://schemas.microsoft.com/office/drawing/2014/main" id="{F95EF22D-0484-44C0-AAC5-6197FDAF10AD}"/>
                  </a:ext>
                </a:extLst>
              </p:cNvPr>
              <p:cNvSpPr/>
              <p:nvPr/>
            </p:nvSpPr>
            <p:spPr>
              <a:xfrm>
                <a:off x="3807175" y="2259500"/>
                <a:ext cx="85850" cy="31475"/>
              </a:xfrm>
              <a:custGeom>
                <a:avLst/>
                <a:gdLst/>
                <a:ahLst/>
                <a:cxnLst/>
                <a:rect l="l" t="t" r="r" b="b"/>
                <a:pathLst>
                  <a:path w="3434" h="1259" extrusionOk="0">
                    <a:moveTo>
                      <a:pt x="1192" y="1"/>
                    </a:moveTo>
                    <a:cubicBezTo>
                      <a:pt x="758" y="1"/>
                      <a:pt x="399" y="85"/>
                      <a:pt x="251" y="248"/>
                    </a:cubicBezTo>
                    <a:cubicBezTo>
                      <a:pt x="0" y="524"/>
                      <a:pt x="476" y="925"/>
                      <a:pt x="1278" y="1125"/>
                    </a:cubicBezTo>
                    <a:cubicBezTo>
                      <a:pt x="1611" y="1216"/>
                      <a:pt x="1947" y="1258"/>
                      <a:pt x="2247" y="1258"/>
                    </a:cubicBezTo>
                    <a:cubicBezTo>
                      <a:pt x="2693" y="1258"/>
                      <a:pt x="3058" y="1165"/>
                      <a:pt x="3208" y="1000"/>
                    </a:cubicBezTo>
                    <a:cubicBezTo>
                      <a:pt x="3434" y="724"/>
                      <a:pt x="2983" y="323"/>
                      <a:pt x="2156" y="123"/>
                    </a:cubicBezTo>
                    <a:cubicBezTo>
                      <a:pt x="1828" y="41"/>
                      <a:pt x="1492" y="1"/>
                      <a:pt x="1192" y="1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2325;p53">
                <a:extLst>
                  <a:ext uri="{FF2B5EF4-FFF2-40B4-BE49-F238E27FC236}">
                    <a16:creationId xmlns:a16="http://schemas.microsoft.com/office/drawing/2014/main" id="{BBFA18CB-A24B-410D-A25F-B9EDD64EC18F}"/>
                  </a:ext>
                </a:extLst>
              </p:cNvPr>
              <p:cNvSpPr/>
              <p:nvPr/>
            </p:nvSpPr>
            <p:spPr>
              <a:xfrm>
                <a:off x="3653650" y="1925325"/>
                <a:ext cx="643300" cy="240150"/>
              </a:xfrm>
              <a:custGeom>
                <a:avLst/>
                <a:gdLst/>
                <a:ahLst/>
                <a:cxnLst/>
                <a:rect l="l" t="t" r="r" b="b"/>
                <a:pathLst>
                  <a:path w="25732" h="9606" extrusionOk="0">
                    <a:moveTo>
                      <a:pt x="14168" y="0"/>
                    </a:moveTo>
                    <a:cubicBezTo>
                      <a:pt x="13811" y="0"/>
                      <a:pt x="13449" y="10"/>
                      <a:pt x="13084" y="31"/>
                    </a:cubicBezTo>
                    <a:cubicBezTo>
                      <a:pt x="6016" y="407"/>
                      <a:pt x="176" y="4568"/>
                      <a:pt x="26" y="9304"/>
                    </a:cubicBezTo>
                    <a:cubicBezTo>
                      <a:pt x="1" y="9405"/>
                      <a:pt x="26" y="9505"/>
                      <a:pt x="26" y="9605"/>
                    </a:cubicBezTo>
                    <a:lnTo>
                      <a:pt x="1530" y="9530"/>
                    </a:lnTo>
                    <a:cubicBezTo>
                      <a:pt x="1530" y="9430"/>
                      <a:pt x="1505" y="9329"/>
                      <a:pt x="1530" y="9229"/>
                    </a:cubicBezTo>
                    <a:cubicBezTo>
                      <a:pt x="1655" y="5044"/>
                      <a:pt x="6818" y="1385"/>
                      <a:pt x="13033" y="1034"/>
                    </a:cubicBezTo>
                    <a:cubicBezTo>
                      <a:pt x="13335" y="1018"/>
                      <a:pt x="13633" y="1010"/>
                      <a:pt x="13927" y="1010"/>
                    </a:cubicBezTo>
                    <a:cubicBezTo>
                      <a:pt x="19739" y="1010"/>
                      <a:pt x="24204" y="4016"/>
                      <a:pt x="24061" y="7976"/>
                    </a:cubicBezTo>
                    <a:cubicBezTo>
                      <a:pt x="24061" y="8101"/>
                      <a:pt x="24061" y="8202"/>
                      <a:pt x="24061" y="8302"/>
                    </a:cubicBezTo>
                    <a:lnTo>
                      <a:pt x="25565" y="8202"/>
                    </a:lnTo>
                    <a:cubicBezTo>
                      <a:pt x="25565" y="8101"/>
                      <a:pt x="25565" y="8001"/>
                      <a:pt x="25565" y="7901"/>
                    </a:cubicBezTo>
                    <a:cubicBezTo>
                      <a:pt x="25731" y="3410"/>
                      <a:pt x="20693" y="0"/>
                      <a:pt x="14168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2326;p53">
                <a:extLst>
                  <a:ext uri="{FF2B5EF4-FFF2-40B4-BE49-F238E27FC236}">
                    <a16:creationId xmlns:a16="http://schemas.microsoft.com/office/drawing/2014/main" id="{765E7553-3B54-4C8A-B4CD-53B1F8244D24}"/>
                  </a:ext>
                </a:extLst>
              </p:cNvPr>
              <p:cNvSpPr/>
              <p:nvPr/>
            </p:nvSpPr>
            <p:spPr>
              <a:xfrm>
                <a:off x="3398025" y="2323025"/>
                <a:ext cx="352150" cy="259575"/>
              </a:xfrm>
              <a:custGeom>
                <a:avLst/>
                <a:gdLst/>
                <a:ahLst/>
                <a:cxnLst/>
                <a:rect l="l" t="t" r="r" b="b"/>
                <a:pathLst>
                  <a:path w="14086" h="10383" extrusionOk="0">
                    <a:moveTo>
                      <a:pt x="2356" y="3021"/>
                    </a:moveTo>
                    <a:lnTo>
                      <a:pt x="2356" y="3021"/>
                    </a:lnTo>
                    <a:cubicBezTo>
                      <a:pt x="2456" y="3071"/>
                      <a:pt x="2557" y="3121"/>
                      <a:pt x="2632" y="3171"/>
                    </a:cubicBezTo>
                    <a:cubicBezTo>
                      <a:pt x="2507" y="3121"/>
                      <a:pt x="2406" y="3071"/>
                      <a:pt x="2356" y="3021"/>
                    </a:cubicBezTo>
                    <a:close/>
                    <a:moveTo>
                      <a:pt x="1841" y="0"/>
                    </a:moveTo>
                    <a:cubicBezTo>
                      <a:pt x="1500" y="0"/>
                      <a:pt x="1144" y="95"/>
                      <a:pt x="777" y="314"/>
                    </a:cubicBezTo>
                    <a:cubicBezTo>
                      <a:pt x="552" y="464"/>
                      <a:pt x="326" y="614"/>
                      <a:pt x="176" y="790"/>
                    </a:cubicBezTo>
                    <a:cubicBezTo>
                      <a:pt x="100" y="890"/>
                      <a:pt x="25" y="990"/>
                      <a:pt x="0" y="1091"/>
                    </a:cubicBezTo>
                    <a:cubicBezTo>
                      <a:pt x="0" y="1141"/>
                      <a:pt x="0" y="1166"/>
                      <a:pt x="0" y="1191"/>
                    </a:cubicBezTo>
                    <a:cubicBezTo>
                      <a:pt x="0" y="1191"/>
                      <a:pt x="0" y="1216"/>
                      <a:pt x="0" y="1216"/>
                    </a:cubicBezTo>
                    <a:cubicBezTo>
                      <a:pt x="0" y="1241"/>
                      <a:pt x="0" y="1266"/>
                      <a:pt x="0" y="1291"/>
                    </a:cubicBezTo>
                    <a:cubicBezTo>
                      <a:pt x="0" y="1316"/>
                      <a:pt x="0" y="1316"/>
                      <a:pt x="25" y="1341"/>
                    </a:cubicBezTo>
                    <a:cubicBezTo>
                      <a:pt x="25" y="1366"/>
                      <a:pt x="25" y="1391"/>
                      <a:pt x="50" y="1416"/>
                    </a:cubicBezTo>
                    <a:cubicBezTo>
                      <a:pt x="50" y="1416"/>
                      <a:pt x="50" y="1442"/>
                      <a:pt x="50" y="1442"/>
                    </a:cubicBezTo>
                    <a:cubicBezTo>
                      <a:pt x="75" y="1492"/>
                      <a:pt x="75" y="1517"/>
                      <a:pt x="100" y="1542"/>
                    </a:cubicBezTo>
                    <a:cubicBezTo>
                      <a:pt x="126" y="1542"/>
                      <a:pt x="126" y="1567"/>
                      <a:pt x="126" y="1567"/>
                    </a:cubicBezTo>
                    <a:cubicBezTo>
                      <a:pt x="151" y="1617"/>
                      <a:pt x="201" y="1667"/>
                      <a:pt x="226" y="1692"/>
                    </a:cubicBezTo>
                    <a:cubicBezTo>
                      <a:pt x="627" y="2143"/>
                      <a:pt x="1253" y="2519"/>
                      <a:pt x="1805" y="2745"/>
                    </a:cubicBezTo>
                    <a:cubicBezTo>
                      <a:pt x="1955" y="2820"/>
                      <a:pt x="2131" y="2895"/>
                      <a:pt x="2306" y="2995"/>
                    </a:cubicBezTo>
                    <a:cubicBezTo>
                      <a:pt x="2306" y="3096"/>
                      <a:pt x="2306" y="3221"/>
                      <a:pt x="2306" y="3346"/>
                    </a:cubicBezTo>
                    <a:cubicBezTo>
                      <a:pt x="2331" y="3346"/>
                      <a:pt x="2331" y="3346"/>
                      <a:pt x="2331" y="3371"/>
                    </a:cubicBezTo>
                    <a:cubicBezTo>
                      <a:pt x="2331" y="3497"/>
                      <a:pt x="2381" y="3622"/>
                      <a:pt x="2406" y="3747"/>
                    </a:cubicBezTo>
                    <a:cubicBezTo>
                      <a:pt x="2507" y="4023"/>
                      <a:pt x="2632" y="4274"/>
                      <a:pt x="2807" y="4499"/>
                    </a:cubicBezTo>
                    <a:cubicBezTo>
                      <a:pt x="2782" y="4524"/>
                      <a:pt x="2757" y="4524"/>
                      <a:pt x="2757" y="4549"/>
                    </a:cubicBezTo>
                    <a:cubicBezTo>
                      <a:pt x="2657" y="4625"/>
                      <a:pt x="2582" y="4700"/>
                      <a:pt x="2507" y="4775"/>
                    </a:cubicBezTo>
                    <a:cubicBezTo>
                      <a:pt x="2406" y="4875"/>
                      <a:pt x="2331" y="4950"/>
                      <a:pt x="2231" y="5051"/>
                    </a:cubicBezTo>
                    <a:cubicBezTo>
                      <a:pt x="2005" y="5251"/>
                      <a:pt x="1780" y="5502"/>
                      <a:pt x="1629" y="5802"/>
                    </a:cubicBezTo>
                    <a:cubicBezTo>
                      <a:pt x="1604" y="5853"/>
                      <a:pt x="1604" y="5903"/>
                      <a:pt x="1579" y="5928"/>
                    </a:cubicBezTo>
                    <a:cubicBezTo>
                      <a:pt x="1128" y="7005"/>
                      <a:pt x="1303" y="8259"/>
                      <a:pt x="2131" y="9111"/>
                    </a:cubicBezTo>
                    <a:cubicBezTo>
                      <a:pt x="2933" y="9938"/>
                      <a:pt x="4111" y="10264"/>
                      <a:pt x="5213" y="10364"/>
                    </a:cubicBezTo>
                    <a:cubicBezTo>
                      <a:pt x="5351" y="10376"/>
                      <a:pt x="5483" y="10383"/>
                      <a:pt x="5614" y="10383"/>
                    </a:cubicBezTo>
                    <a:cubicBezTo>
                      <a:pt x="5746" y="10383"/>
                      <a:pt x="5877" y="10376"/>
                      <a:pt x="6015" y="10364"/>
                    </a:cubicBezTo>
                    <a:lnTo>
                      <a:pt x="6040" y="10364"/>
                    </a:lnTo>
                    <a:cubicBezTo>
                      <a:pt x="6316" y="10314"/>
                      <a:pt x="6617" y="10264"/>
                      <a:pt x="6892" y="10163"/>
                    </a:cubicBezTo>
                    <a:cubicBezTo>
                      <a:pt x="6993" y="10138"/>
                      <a:pt x="7068" y="10088"/>
                      <a:pt x="7168" y="10063"/>
                    </a:cubicBezTo>
                    <a:cubicBezTo>
                      <a:pt x="7218" y="10038"/>
                      <a:pt x="7243" y="10038"/>
                      <a:pt x="7293" y="10013"/>
                    </a:cubicBezTo>
                    <a:cubicBezTo>
                      <a:pt x="7369" y="9988"/>
                      <a:pt x="7469" y="9938"/>
                      <a:pt x="7544" y="9888"/>
                    </a:cubicBezTo>
                    <a:cubicBezTo>
                      <a:pt x="7594" y="9888"/>
                      <a:pt x="7619" y="9863"/>
                      <a:pt x="7669" y="9838"/>
                    </a:cubicBezTo>
                    <a:cubicBezTo>
                      <a:pt x="7745" y="9787"/>
                      <a:pt x="7845" y="9762"/>
                      <a:pt x="7920" y="9712"/>
                    </a:cubicBezTo>
                    <a:cubicBezTo>
                      <a:pt x="7970" y="9687"/>
                      <a:pt x="7995" y="9662"/>
                      <a:pt x="8045" y="9637"/>
                    </a:cubicBezTo>
                    <a:cubicBezTo>
                      <a:pt x="8121" y="9587"/>
                      <a:pt x="8221" y="9537"/>
                      <a:pt x="8296" y="9487"/>
                    </a:cubicBezTo>
                    <a:cubicBezTo>
                      <a:pt x="8346" y="9462"/>
                      <a:pt x="8371" y="9437"/>
                      <a:pt x="8421" y="9412"/>
                    </a:cubicBezTo>
                    <a:cubicBezTo>
                      <a:pt x="8497" y="9361"/>
                      <a:pt x="8572" y="9311"/>
                      <a:pt x="8672" y="9236"/>
                    </a:cubicBezTo>
                    <a:cubicBezTo>
                      <a:pt x="8697" y="9211"/>
                      <a:pt x="8722" y="9186"/>
                      <a:pt x="8747" y="9186"/>
                    </a:cubicBezTo>
                    <a:cubicBezTo>
                      <a:pt x="8847" y="9111"/>
                      <a:pt x="8948" y="9036"/>
                      <a:pt x="9023" y="8960"/>
                    </a:cubicBezTo>
                    <a:cubicBezTo>
                      <a:pt x="9349" y="8710"/>
                      <a:pt x="9674" y="8434"/>
                      <a:pt x="9975" y="8133"/>
                    </a:cubicBezTo>
                    <a:lnTo>
                      <a:pt x="10025" y="8108"/>
                    </a:lnTo>
                    <a:cubicBezTo>
                      <a:pt x="10101" y="8033"/>
                      <a:pt x="10176" y="7933"/>
                      <a:pt x="10276" y="7858"/>
                    </a:cubicBezTo>
                    <a:cubicBezTo>
                      <a:pt x="10301" y="7833"/>
                      <a:pt x="10326" y="7808"/>
                      <a:pt x="10351" y="7782"/>
                    </a:cubicBezTo>
                    <a:cubicBezTo>
                      <a:pt x="10426" y="7682"/>
                      <a:pt x="10502" y="7607"/>
                      <a:pt x="10577" y="7532"/>
                    </a:cubicBezTo>
                    <a:cubicBezTo>
                      <a:pt x="10602" y="7507"/>
                      <a:pt x="10627" y="7457"/>
                      <a:pt x="10652" y="7432"/>
                    </a:cubicBezTo>
                    <a:cubicBezTo>
                      <a:pt x="10727" y="7356"/>
                      <a:pt x="10802" y="7281"/>
                      <a:pt x="10877" y="7181"/>
                    </a:cubicBezTo>
                    <a:cubicBezTo>
                      <a:pt x="10903" y="7156"/>
                      <a:pt x="10928" y="7131"/>
                      <a:pt x="10953" y="7106"/>
                    </a:cubicBezTo>
                    <a:cubicBezTo>
                      <a:pt x="11028" y="7005"/>
                      <a:pt x="11103" y="6930"/>
                      <a:pt x="11178" y="6830"/>
                    </a:cubicBezTo>
                    <a:cubicBezTo>
                      <a:pt x="11203" y="6805"/>
                      <a:pt x="11203" y="6780"/>
                      <a:pt x="11228" y="6780"/>
                    </a:cubicBezTo>
                    <a:cubicBezTo>
                      <a:pt x="11654" y="6254"/>
                      <a:pt x="12055" y="5702"/>
                      <a:pt x="12406" y="5201"/>
                    </a:cubicBezTo>
                    <a:cubicBezTo>
                      <a:pt x="12431" y="5176"/>
                      <a:pt x="12431" y="5176"/>
                      <a:pt x="12456" y="5151"/>
                    </a:cubicBezTo>
                    <a:cubicBezTo>
                      <a:pt x="12507" y="5051"/>
                      <a:pt x="12557" y="4975"/>
                      <a:pt x="12632" y="4900"/>
                    </a:cubicBezTo>
                    <a:cubicBezTo>
                      <a:pt x="12632" y="4875"/>
                      <a:pt x="12657" y="4825"/>
                      <a:pt x="12682" y="4800"/>
                    </a:cubicBezTo>
                    <a:cubicBezTo>
                      <a:pt x="12707" y="4775"/>
                      <a:pt x="12732" y="4725"/>
                      <a:pt x="12757" y="4700"/>
                    </a:cubicBezTo>
                    <a:cubicBezTo>
                      <a:pt x="12757" y="4675"/>
                      <a:pt x="12782" y="4650"/>
                      <a:pt x="12782" y="4625"/>
                    </a:cubicBezTo>
                    <a:cubicBezTo>
                      <a:pt x="12807" y="4625"/>
                      <a:pt x="12807" y="4599"/>
                      <a:pt x="12832" y="4574"/>
                    </a:cubicBezTo>
                    <a:cubicBezTo>
                      <a:pt x="12857" y="4549"/>
                      <a:pt x="12857" y="4524"/>
                      <a:pt x="12882" y="4499"/>
                    </a:cubicBezTo>
                    <a:cubicBezTo>
                      <a:pt x="12908" y="4449"/>
                      <a:pt x="12958" y="4399"/>
                      <a:pt x="12983" y="4349"/>
                    </a:cubicBezTo>
                    <a:cubicBezTo>
                      <a:pt x="13008" y="4324"/>
                      <a:pt x="13008" y="4299"/>
                      <a:pt x="13033" y="4274"/>
                    </a:cubicBezTo>
                    <a:cubicBezTo>
                      <a:pt x="13033" y="4249"/>
                      <a:pt x="13058" y="4224"/>
                      <a:pt x="13083" y="4198"/>
                    </a:cubicBezTo>
                    <a:cubicBezTo>
                      <a:pt x="13108" y="4123"/>
                      <a:pt x="13158" y="4073"/>
                      <a:pt x="13183" y="4023"/>
                    </a:cubicBezTo>
                    <a:cubicBezTo>
                      <a:pt x="13183" y="3998"/>
                      <a:pt x="13208" y="3973"/>
                      <a:pt x="13208" y="3973"/>
                    </a:cubicBezTo>
                    <a:cubicBezTo>
                      <a:pt x="13208" y="3973"/>
                      <a:pt x="13208" y="3948"/>
                      <a:pt x="13208" y="3948"/>
                    </a:cubicBezTo>
                    <a:cubicBezTo>
                      <a:pt x="13233" y="3948"/>
                      <a:pt x="13233" y="3923"/>
                      <a:pt x="13258" y="3898"/>
                    </a:cubicBezTo>
                    <a:cubicBezTo>
                      <a:pt x="13284" y="3848"/>
                      <a:pt x="13334" y="3772"/>
                      <a:pt x="13359" y="3722"/>
                    </a:cubicBezTo>
                    <a:cubicBezTo>
                      <a:pt x="13384" y="3672"/>
                      <a:pt x="13409" y="3647"/>
                      <a:pt x="13434" y="3622"/>
                    </a:cubicBezTo>
                    <a:cubicBezTo>
                      <a:pt x="13459" y="3547"/>
                      <a:pt x="13509" y="3497"/>
                      <a:pt x="13534" y="3422"/>
                    </a:cubicBezTo>
                    <a:cubicBezTo>
                      <a:pt x="13559" y="3396"/>
                      <a:pt x="13559" y="3371"/>
                      <a:pt x="13584" y="3346"/>
                    </a:cubicBezTo>
                    <a:cubicBezTo>
                      <a:pt x="13609" y="3321"/>
                      <a:pt x="13609" y="3296"/>
                      <a:pt x="13634" y="3246"/>
                    </a:cubicBezTo>
                    <a:cubicBezTo>
                      <a:pt x="13634" y="3246"/>
                      <a:pt x="13634" y="3246"/>
                      <a:pt x="13659" y="3221"/>
                    </a:cubicBezTo>
                    <a:cubicBezTo>
                      <a:pt x="13659" y="3221"/>
                      <a:pt x="13659" y="3196"/>
                      <a:pt x="13685" y="3171"/>
                    </a:cubicBezTo>
                    <a:cubicBezTo>
                      <a:pt x="13685" y="3171"/>
                      <a:pt x="13710" y="3146"/>
                      <a:pt x="13710" y="3121"/>
                    </a:cubicBezTo>
                    <a:cubicBezTo>
                      <a:pt x="13710" y="3121"/>
                      <a:pt x="13735" y="3096"/>
                      <a:pt x="13735" y="3096"/>
                    </a:cubicBezTo>
                    <a:cubicBezTo>
                      <a:pt x="13735" y="3071"/>
                      <a:pt x="13760" y="3046"/>
                      <a:pt x="13760" y="3021"/>
                    </a:cubicBezTo>
                    <a:cubicBezTo>
                      <a:pt x="13785" y="2995"/>
                      <a:pt x="13785" y="2970"/>
                      <a:pt x="13810" y="2945"/>
                    </a:cubicBezTo>
                    <a:cubicBezTo>
                      <a:pt x="13810" y="2945"/>
                      <a:pt x="13810" y="2945"/>
                      <a:pt x="13810" y="2920"/>
                    </a:cubicBezTo>
                    <a:cubicBezTo>
                      <a:pt x="13835" y="2920"/>
                      <a:pt x="13835" y="2920"/>
                      <a:pt x="13835" y="2895"/>
                    </a:cubicBezTo>
                    <a:cubicBezTo>
                      <a:pt x="13835" y="2870"/>
                      <a:pt x="13860" y="2845"/>
                      <a:pt x="13885" y="2820"/>
                    </a:cubicBezTo>
                    <a:cubicBezTo>
                      <a:pt x="13885" y="2795"/>
                      <a:pt x="13910" y="2795"/>
                      <a:pt x="13910" y="2770"/>
                    </a:cubicBezTo>
                    <a:cubicBezTo>
                      <a:pt x="13910" y="2745"/>
                      <a:pt x="13910" y="2745"/>
                      <a:pt x="13910" y="2745"/>
                    </a:cubicBezTo>
                    <a:cubicBezTo>
                      <a:pt x="13935" y="2720"/>
                      <a:pt x="13935" y="2695"/>
                      <a:pt x="13960" y="2670"/>
                    </a:cubicBezTo>
                    <a:cubicBezTo>
                      <a:pt x="13960" y="2645"/>
                      <a:pt x="13985" y="2620"/>
                      <a:pt x="13985" y="2620"/>
                    </a:cubicBezTo>
                    <a:cubicBezTo>
                      <a:pt x="14010" y="2594"/>
                      <a:pt x="14010" y="2569"/>
                      <a:pt x="14010" y="2544"/>
                    </a:cubicBezTo>
                    <a:cubicBezTo>
                      <a:pt x="14035" y="2544"/>
                      <a:pt x="14035" y="2519"/>
                      <a:pt x="14035" y="2519"/>
                    </a:cubicBezTo>
                    <a:cubicBezTo>
                      <a:pt x="14060" y="2494"/>
                      <a:pt x="14060" y="2494"/>
                      <a:pt x="14060" y="2469"/>
                    </a:cubicBezTo>
                    <a:cubicBezTo>
                      <a:pt x="14085" y="2444"/>
                      <a:pt x="14086" y="2444"/>
                      <a:pt x="14086" y="2444"/>
                    </a:cubicBezTo>
                    <a:lnTo>
                      <a:pt x="14086" y="2444"/>
                    </a:lnTo>
                    <a:cubicBezTo>
                      <a:pt x="13935" y="2519"/>
                      <a:pt x="13810" y="2594"/>
                      <a:pt x="13659" y="2670"/>
                    </a:cubicBezTo>
                    <a:cubicBezTo>
                      <a:pt x="13634" y="2695"/>
                      <a:pt x="13609" y="2695"/>
                      <a:pt x="13584" y="2720"/>
                    </a:cubicBezTo>
                    <a:cubicBezTo>
                      <a:pt x="13484" y="2770"/>
                      <a:pt x="13359" y="2820"/>
                      <a:pt x="13258" y="2870"/>
                    </a:cubicBezTo>
                    <a:cubicBezTo>
                      <a:pt x="13233" y="2870"/>
                      <a:pt x="13208" y="2870"/>
                      <a:pt x="13183" y="2895"/>
                    </a:cubicBezTo>
                    <a:cubicBezTo>
                      <a:pt x="13083" y="2920"/>
                      <a:pt x="12958" y="2970"/>
                      <a:pt x="12857" y="2995"/>
                    </a:cubicBezTo>
                    <a:cubicBezTo>
                      <a:pt x="12832" y="2995"/>
                      <a:pt x="12832" y="3021"/>
                      <a:pt x="12807" y="3021"/>
                    </a:cubicBezTo>
                    <a:cubicBezTo>
                      <a:pt x="12682" y="3046"/>
                      <a:pt x="12582" y="3071"/>
                      <a:pt x="12456" y="3096"/>
                    </a:cubicBezTo>
                    <a:lnTo>
                      <a:pt x="12431" y="3096"/>
                    </a:lnTo>
                    <a:cubicBezTo>
                      <a:pt x="12306" y="3121"/>
                      <a:pt x="12181" y="3146"/>
                      <a:pt x="12080" y="3146"/>
                    </a:cubicBezTo>
                    <a:lnTo>
                      <a:pt x="12055" y="3146"/>
                    </a:lnTo>
                    <a:cubicBezTo>
                      <a:pt x="11930" y="3171"/>
                      <a:pt x="11805" y="3171"/>
                      <a:pt x="11679" y="3171"/>
                    </a:cubicBezTo>
                    <a:cubicBezTo>
                      <a:pt x="11554" y="3171"/>
                      <a:pt x="11429" y="3146"/>
                      <a:pt x="11304" y="3146"/>
                    </a:cubicBezTo>
                    <a:cubicBezTo>
                      <a:pt x="11178" y="3121"/>
                      <a:pt x="11053" y="3096"/>
                      <a:pt x="10928" y="3071"/>
                    </a:cubicBezTo>
                    <a:cubicBezTo>
                      <a:pt x="9950" y="2845"/>
                      <a:pt x="8973" y="2294"/>
                      <a:pt x="7820" y="1492"/>
                    </a:cubicBezTo>
                    <a:cubicBezTo>
                      <a:pt x="7197" y="1057"/>
                      <a:pt x="6687" y="896"/>
                      <a:pt x="6273" y="896"/>
                    </a:cubicBezTo>
                    <a:cubicBezTo>
                      <a:pt x="5086" y="896"/>
                      <a:pt x="4687" y="2218"/>
                      <a:pt x="4687" y="2218"/>
                    </a:cubicBezTo>
                    <a:lnTo>
                      <a:pt x="4261" y="1692"/>
                    </a:lnTo>
                    <a:cubicBezTo>
                      <a:pt x="3683" y="798"/>
                      <a:pt x="2828" y="0"/>
                      <a:pt x="1841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2327;p53">
                <a:extLst>
                  <a:ext uri="{FF2B5EF4-FFF2-40B4-BE49-F238E27FC236}">
                    <a16:creationId xmlns:a16="http://schemas.microsoft.com/office/drawing/2014/main" id="{2F5EBA97-D9D7-4A6D-BB8D-35482056B933}"/>
                  </a:ext>
                </a:extLst>
              </p:cNvPr>
              <p:cNvSpPr/>
              <p:nvPr/>
            </p:nvSpPr>
            <p:spPr>
              <a:xfrm>
                <a:off x="3376725" y="2307350"/>
                <a:ext cx="360300" cy="259525"/>
              </a:xfrm>
              <a:custGeom>
                <a:avLst/>
                <a:gdLst/>
                <a:ahLst/>
                <a:cxnLst/>
                <a:rect l="l" t="t" r="r" b="b"/>
                <a:pathLst>
                  <a:path w="14412" h="10381" extrusionOk="0">
                    <a:moveTo>
                      <a:pt x="2177" y="1"/>
                    </a:moveTo>
                    <a:cubicBezTo>
                      <a:pt x="1840" y="1"/>
                      <a:pt x="1488" y="96"/>
                      <a:pt x="1128" y="314"/>
                    </a:cubicBezTo>
                    <a:cubicBezTo>
                      <a:pt x="551" y="665"/>
                      <a:pt x="0" y="1066"/>
                      <a:pt x="551" y="1693"/>
                    </a:cubicBezTo>
                    <a:cubicBezTo>
                      <a:pt x="952" y="2144"/>
                      <a:pt x="1579" y="2520"/>
                      <a:pt x="2130" y="2745"/>
                    </a:cubicBezTo>
                    <a:cubicBezTo>
                      <a:pt x="3008" y="3146"/>
                      <a:pt x="4035" y="3622"/>
                      <a:pt x="3083" y="4550"/>
                    </a:cubicBezTo>
                    <a:cubicBezTo>
                      <a:pt x="2657" y="4976"/>
                      <a:pt x="2231" y="5252"/>
                      <a:pt x="1955" y="5803"/>
                    </a:cubicBezTo>
                    <a:cubicBezTo>
                      <a:pt x="1429" y="6906"/>
                      <a:pt x="1604" y="8234"/>
                      <a:pt x="2456" y="9111"/>
                    </a:cubicBezTo>
                    <a:cubicBezTo>
                      <a:pt x="3258" y="9938"/>
                      <a:pt x="4436" y="10264"/>
                      <a:pt x="5539" y="10364"/>
                    </a:cubicBezTo>
                    <a:cubicBezTo>
                      <a:pt x="5656" y="10375"/>
                      <a:pt x="5772" y="10380"/>
                      <a:pt x="5888" y="10380"/>
                    </a:cubicBezTo>
                    <a:cubicBezTo>
                      <a:pt x="10431" y="10380"/>
                      <a:pt x="14411" y="2445"/>
                      <a:pt x="14411" y="2444"/>
                    </a:cubicBezTo>
                    <a:lnTo>
                      <a:pt x="14411" y="2444"/>
                    </a:lnTo>
                    <a:cubicBezTo>
                      <a:pt x="13594" y="2952"/>
                      <a:pt x="12848" y="3181"/>
                      <a:pt x="12107" y="3181"/>
                    </a:cubicBezTo>
                    <a:cubicBezTo>
                      <a:pt x="10871" y="3181"/>
                      <a:pt x="9650" y="2542"/>
                      <a:pt x="8145" y="1492"/>
                    </a:cubicBezTo>
                    <a:cubicBezTo>
                      <a:pt x="7523" y="1058"/>
                      <a:pt x="7013" y="897"/>
                      <a:pt x="6599" y="897"/>
                    </a:cubicBezTo>
                    <a:cubicBezTo>
                      <a:pt x="5412" y="897"/>
                      <a:pt x="5013" y="2219"/>
                      <a:pt x="5013" y="2219"/>
                    </a:cubicBezTo>
                    <a:lnTo>
                      <a:pt x="4587" y="1693"/>
                    </a:lnTo>
                    <a:cubicBezTo>
                      <a:pt x="4009" y="798"/>
                      <a:pt x="3154" y="1"/>
                      <a:pt x="217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2328;p53">
                <a:extLst>
                  <a:ext uri="{FF2B5EF4-FFF2-40B4-BE49-F238E27FC236}">
                    <a16:creationId xmlns:a16="http://schemas.microsoft.com/office/drawing/2014/main" id="{1FFA1862-F254-4442-9477-4FBE607146EC}"/>
                  </a:ext>
                </a:extLst>
              </p:cNvPr>
              <p:cNvSpPr/>
              <p:nvPr/>
            </p:nvSpPr>
            <p:spPr>
              <a:xfrm>
                <a:off x="3376725" y="2307350"/>
                <a:ext cx="360300" cy="113125"/>
              </a:xfrm>
              <a:custGeom>
                <a:avLst/>
                <a:gdLst/>
                <a:ahLst/>
                <a:cxnLst/>
                <a:rect l="l" t="t" r="r" b="b"/>
                <a:pathLst>
                  <a:path w="14412" h="4525" extrusionOk="0">
                    <a:moveTo>
                      <a:pt x="2177" y="1"/>
                    </a:moveTo>
                    <a:cubicBezTo>
                      <a:pt x="1840" y="1"/>
                      <a:pt x="1488" y="96"/>
                      <a:pt x="1128" y="314"/>
                    </a:cubicBezTo>
                    <a:cubicBezTo>
                      <a:pt x="551" y="665"/>
                      <a:pt x="0" y="1066"/>
                      <a:pt x="551" y="1693"/>
                    </a:cubicBezTo>
                    <a:cubicBezTo>
                      <a:pt x="952" y="2144"/>
                      <a:pt x="1579" y="2520"/>
                      <a:pt x="2130" y="2745"/>
                    </a:cubicBezTo>
                    <a:cubicBezTo>
                      <a:pt x="2983" y="3146"/>
                      <a:pt x="3985" y="3597"/>
                      <a:pt x="3108" y="4525"/>
                    </a:cubicBezTo>
                    <a:lnTo>
                      <a:pt x="13208" y="4525"/>
                    </a:lnTo>
                    <a:cubicBezTo>
                      <a:pt x="13960" y="3322"/>
                      <a:pt x="14411" y="2445"/>
                      <a:pt x="14411" y="2444"/>
                    </a:cubicBezTo>
                    <a:lnTo>
                      <a:pt x="14411" y="2444"/>
                    </a:lnTo>
                    <a:cubicBezTo>
                      <a:pt x="13594" y="2952"/>
                      <a:pt x="12848" y="3181"/>
                      <a:pt x="12107" y="3181"/>
                    </a:cubicBezTo>
                    <a:cubicBezTo>
                      <a:pt x="10871" y="3181"/>
                      <a:pt x="9650" y="2542"/>
                      <a:pt x="8145" y="1492"/>
                    </a:cubicBezTo>
                    <a:cubicBezTo>
                      <a:pt x="7523" y="1058"/>
                      <a:pt x="7013" y="897"/>
                      <a:pt x="6599" y="897"/>
                    </a:cubicBezTo>
                    <a:cubicBezTo>
                      <a:pt x="5412" y="897"/>
                      <a:pt x="5013" y="2219"/>
                      <a:pt x="5013" y="2219"/>
                    </a:cubicBezTo>
                    <a:lnTo>
                      <a:pt x="4587" y="1693"/>
                    </a:lnTo>
                    <a:cubicBezTo>
                      <a:pt x="4009" y="798"/>
                      <a:pt x="3154" y="1"/>
                      <a:pt x="217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2329;p53">
                <a:extLst>
                  <a:ext uri="{FF2B5EF4-FFF2-40B4-BE49-F238E27FC236}">
                    <a16:creationId xmlns:a16="http://schemas.microsoft.com/office/drawing/2014/main" id="{4529C549-EFD5-412E-9BD3-18F5FFEC9A94}"/>
                  </a:ext>
                </a:extLst>
              </p:cNvPr>
              <p:cNvSpPr/>
              <p:nvPr/>
            </p:nvSpPr>
            <p:spPr>
              <a:xfrm>
                <a:off x="3440625" y="2376600"/>
                <a:ext cx="292000" cy="128475"/>
              </a:xfrm>
              <a:custGeom>
                <a:avLst/>
                <a:gdLst/>
                <a:ahLst/>
                <a:cxnLst/>
                <a:rect l="l" t="t" r="r" b="b"/>
                <a:pathLst>
                  <a:path w="11680" h="5139" extrusionOk="0">
                    <a:moveTo>
                      <a:pt x="11680" y="0"/>
                    </a:moveTo>
                    <a:cubicBezTo>
                      <a:pt x="9455" y="913"/>
                      <a:pt x="7334" y="1218"/>
                      <a:pt x="5496" y="1218"/>
                    </a:cubicBezTo>
                    <a:cubicBezTo>
                      <a:pt x="3298" y="1218"/>
                      <a:pt x="1505" y="781"/>
                      <a:pt x="427" y="426"/>
                    </a:cubicBezTo>
                    <a:lnTo>
                      <a:pt x="427" y="426"/>
                    </a:lnTo>
                    <a:cubicBezTo>
                      <a:pt x="903" y="752"/>
                      <a:pt x="1153" y="1153"/>
                      <a:pt x="527" y="1780"/>
                    </a:cubicBezTo>
                    <a:cubicBezTo>
                      <a:pt x="351" y="1955"/>
                      <a:pt x="176" y="2106"/>
                      <a:pt x="0" y="2281"/>
                    </a:cubicBezTo>
                    <a:cubicBezTo>
                      <a:pt x="552" y="3133"/>
                      <a:pt x="752" y="4411"/>
                      <a:pt x="2507" y="4938"/>
                    </a:cubicBezTo>
                    <a:cubicBezTo>
                      <a:pt x="2978" y="5076"/>
                      <a:pt x="3460" y="5138"/>
                      <a:pt x="3947" y="5138"/>
                    </a:cubicBezTo>
                    <a:cubicBezTo>
                      <a:pt x="6203" y="5138"/>
                      <a:pt x="8549" y="3786"/>
                      <a:pt x="10301" y="2281"/>
                    </a:cubicBezTo>
                    <a:cubicBezTo>
                      <a:pt x="10953" y="1304"/>
                      <a:pt x="11454" y="451"/>
                      <a:pt x="11680" y="0"/>
                    </a:cubicBezTo>
                    <a:close/>
                  </a:path>
                </a:pathLst>
              </a:custGeom>
              <a:solidFill>
                <a:srgbClr val="68240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2330;p53">
                <a:extLst>
                  <a:ext uri="{FF2B5EF4-FFF2-40B4-BE49-F238E27FC236}">
                    <a16:creationId xmlns:a16="http://schemas.microsoft.com/office/drawing/2014/main" id="{00CEBC7B-8C39-465F-9F41-0F6A19F687CE}"/>
                  </a:ext>
                </a:extLst>
              </p:cNvPr>
              <p:cNvSpPr/>
              <p:nvPr/>
            </p:nvSpPr>
            <p:spPr>
              <a:xfrm>
                <a:off x="3507050" y="2516950"/>
                <a:ext cx="45750" cy="27600"/>
              </a:xfrm>
              <a:custGeom>
                <a:avLst/>
                <a:gdLst/>
                <a:ahLst/>
                <a:cxnLst/>
                <a:rect l="l" t="t" r="r" b="b"/>
                <a:pathLst>
                  <a:path w="1830" h="1104" extrusionOk="0">
                    <a:moveTo>
                      <a:pt x="927" y="0"/>
                    </a:moveTo>
                    <a:cubicBezTo>
                      <a:pt x="426" y="0"/>
                      <a:pt x="0" y="251"/>
                      <a:pt x="0" y="552"/>
                    </a:cubicBezTo>
                    <a:cubicBezTo>
                      <a:pt x="0" y="853"/>
                      <a:pt x="426" y="1103"/>
                      <a:pt x="927" y="1103"/>
                    </a:cubicBezTo>
                    <a:cubicBezTo>
                      <a:pt x="1429" y="1103"/>
                      <a:pt x="1830" y="853"/>
                      <a:pt x="1830" y="552"/>
                    </a:cubicBezTo>
                    <a:cubicBezTo>
                      <a:pt x="1830" y="251"/>
                      <a:pt x="1429" y="0"/>
                      <a:pt x="927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2331;p53">
                <a:extLst>
                  <a:ext uri="{FF2B5EF4-FFF2-40B4-BE49-F238E27FC236}">
                    <a16:creationId xmlns:a16="http://schemas.microsoft.com/office/drawing/2014/main" id="{92C92F49-DB28-4BD8-9EB4-DBBA7BF81660}"/>
                  </a:ext>
                </a:extLst>
              </p:cNvPr>
              <p:cNvSpPr/>
              <p:nvPr/>
            </p:nvSpPr>
            <p:spPr>
              <a:xfrm>
                <a:off x="3535225" y="2565200"/>
                <a:ext cx="4425" cy="1275"/>
              </a:xfrm>
              <a:custGeom>
                <a:avLst/>
                <a:gdLst/>
                <a:ahLst/>
                <a:cxnLst/>
                <a:rect l="l" t="t" r="r" b="b"/>
                <a:pathLst>
                  <a:path w="177" h="51" extrusionOk="0">
                    <a:moveTo>
                      <a:pt x="176" y="0"/>
                    </a:moveTo>
                    <a:lnTo>
                      <a:pt x="96" y="23"/>
                    </a:lnTo>
                    <a:lnTo>
                      <a:pt x="96" y="23"/>
                    </a:lnTo>
                    <a:cubicBezTo>
                      <a:pt x="120" y="21"/>
                      <a:pt x="148" y="14"/>
                      <a:pt x="176" y="0"/>
                    </a:cubicBezTo>
                    <a:close/>
                    <a:moveTo>
                      <a:pt x="96" y="23"/>
                    </a:moveTo>
                    <a:cubicBezTo>
                      <a:pt x="78" y="25"/>
                      <a:pt x="62" y="25"/>
                      <a:pt x="51" y="25"/>
                    </a:cubicBezTo>
                    <a:cubicBezTo>
                      <a:pt x="44" y="32"/>
                      <a:pt x="39" y="37"/>
                      <a:pt x="35" y="41"/>
                    </a:cubicBezTo>
                    <a:lnTo>
                      <a:pt x="35" y="41"/>
                    </a:lnTo>
                    <a:lnTo>
                      <a:pt x="96" y="23"/>
                    </a:lnTo>
                    <a:close/>
                    <a:moveTo>
                      <a:pt x="35" y="41"/>
                    </a:moveTo>
                    <a:lnTo>
                      <a:pt x="1" y="50"/>
                    </a:lnTo>
                    <a:cubicBezTo>
                      <a:pt x="19" y="50"/>
                      <a:pt x="24" y="50"/>
                      <a:pt x="35" y="41"/>
                    </a:cubicBezTo>
                    <a:close/>
                  </a:path>
                </a:pathLst>
              </a:custGeom>
              <a:solidFill>
                <a:srgbClr val="41B0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2332;p53">
                <a:extLst>
                  <a:ext uri="{FF2B5EF4-FFF2-40B4-BE49-F238E27FC236}">
                    <a16:creationId xmlns:a16="http://schemas.microsoft.com/office/drawing/2014/main" id="{8E5351CC-300A-43A4-B4D3-E61CA36B333C}"/>
                  </a:ext>
                </a:extLst>
              </p:cNvPr>
              <p:cNvSpPr/>
              <p:nvPr/>
            </p:nvSpPr>
            <p:spPr>
              <a:xfrm>
                <a:off x="3382350" y="2327100"/>
                <a:ext cx="354675" cy="238125"/>
              </a:xfrm>
              <a:custGeom>
                <a:avLst/>
                <a:gdLst/>
                <a:ahLst/>
                <a:cxnLst/>
                <a:rect l="l" t="t" r="r" b="b"/>
                <a:pathLst>
                  <a:path w="14187" h="9525" extrusionOk="0">
                    <a:moveTo>
                      <a:pt x="276" y="0"/>
                    </a:moveTo>
                    <a:lnTo>
                      <a:pt x="276" y="0"/>
                    </a:lnTo>
                    <a:cubicBezTo>
                      <a:pt x="51" y="251"/>
                      <a:pt x="1" y="552"/>
                      <a:pt x="326" y="903"/>
                    </a:cubicBezTo>
                    <a:cubicBezTo>
                      <a:pt x="727" y="1354"/>
                      <a:pt x="1354" y="1730"/>
                      <a:pt x="1905" y="1955"/>
                    </a:cubicBezTo>
                    <a:cubicBezTo>
                      <a:pt x="2783" y="2356"/>
                      <a:pt x="3810" y="2832"/>
                      <a:pt x="2858" y="3760"/>
                    </a:cubicBezTo>
                    <a:cubicBezTo>
                      <a:pt x="2432" y="4186"/>
                      <a:pt x="2006" y="4462"/>
                      <a:pt x="1730" y="5013"/>
                    </a:cubicBezTo>
                    <a:cubicBezTo>
                      <a:pt x="1705" y="5063"/>
                      <a:pt x="1705" y="5113"/>
                      <a:pt x="1680" y="5138"/>
                    </a:cubicBezTo>
                    <a:cubicBezTo>
                      <a:pt x="1981" y="5639"/>
                      <a:pt x="2482" y="6216"/>
                      <a:pt x="3334" y="6792"/>
                    </a:cubicBezTo>
                    <a:cubicBezTo>
                      <a:pt x="4111" y="7297"/>
                      <a:pt x="4826" y="7435"/>
                      <a:pt x="5466" y="7435"/>
                    </a:cubicBezTo>
                    <a:cubicBezTo>
                      <a:pt x="6247" y="7435"/>
                      <a:pt x="6916" y="7229"/>
                      <a:pt x="7447" y="7229"/>
                    </a:cubicBezTo>
                    <a:cubicBezTo>
                      <a:pt x="7843" y="7229"/>
                      <a:pt x="8164" y="7344"/>
                      <a:pt x="8397" y="7745"/>
                    </a:cubicBezTo>
                    <a:cubicBezTo>
                      <a:pt x="8948" y="8647"/>
                      <a:pt x="7419" y="9223"/>
                      <a:pt x="6291" y="9524"/>
                    </a:cubicBezTo>
                    <a:lnTo>
                      <a:pt x="6993" y="9374"/>
                    </a:lnTo>
                    <a:cubicBezTo>
                      <a:pt x="10953" y="8096"/>
                      <a:pt x="14186" y="1655"/>
                      <a:pt x="14186" y="1654"/>
                    </a:cubicBezTo>
                    <a:lnTo>
                      <a:pt x="14186" y="1654"/>
                    </a:lnTo>
                    <a:cubicBezTo>
                      <a:pt x="13376" y="2159"/>
                      <a:pt x="12630" y="2378"/>
                      <a:pt x="11893" y="2378"/>
                    </a:cubicBezTo>
                    <a:cubicBezTo>
                      <a:pt x="11605" y="2378"/>
                      <a:pt x="11318" y="2345"/>
                      <a:pt x="11028" y="2281"/>
                    </a:cubicBezTo>
                    <a:cubicBezTo>
                      <a:pt x="10132" y="2402"/>
                      <a:pt x="9096" y="2488"/>
                      <a:pt x="8009" y="2488"/>
                    </a:cubicBezTo>
                    <a:cubicBezTo>
                      <a:pt x="6847" y="2488"/>
                      <a:pt x="5628" y="2390"/>
                      <a:pt x="4462" y="2131"/>
                    </a:cubicBezTo>
                    <a:cubicBezTo>
                      <a:pt x="1605" y="1479"/>
                      <a:pt x="577" y="451"/>
                      <a:pt x="276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2333;p53">
                <a:extLst>
                  <a:ext uri="{FF2B5EF4-FFF2-40B4-BE49-F238E27FC236}">
                    <a16:creationId xmlns:a16="http://schemas.microsoft.com/office/drawing/2014/main" id="{E7CE463B-C1A4-4EE2-888A-F6BC8A7FEF02}"/>
                  </a:ext>
                </a:extLst>
              </p:cNvPr>
              <p:cNvSpPr/>
              <p:nvPr/>
            </p:nvSpPr>
            <p:spPr>
              <a:xfrm>
                <a:off x="3441425" y="2376600"/>
                <a:ext cx="291200" cy="85675"/>
              </a:xfrm>
              <a:custGeom>
                <a:avLst/>
                <a:gdLst/>
                <a:ahLst/>
                <a:cxnLst/>
                <a:rect l="l" t="t" r="r" b="b"/>
                <a:pathLst>
                  <a:path w="11648" h="3427" extrusionOk="0">
                    <a:moveTo>
                      <a:pt x="44" y="126"/>
                    </a:moveTo>
                    <a:cubicBezTo>
                      <a:pt x="43" y="129"/>
                      <a:pt x="43" y="132"/>
                      <a:pt x="43" y="135"/>
                    </a:cubicBezTo>
                    <a:lnTo>
                      <a:pt x="43" y="135"/>
                    </a:lnTo>
                    <a:cubicBezTo>
                      <a:pt x="44" y="132"/>
                      <a:pt x="44" y="129"/>
                      <a:pt x="44" y="126"/>
                    </a:cubicBezTo>
                    <a:close/>
                    <a:moveTo>
                      <a:pt x="11648" y="0"/>
                    </a:moveTo>
                    <a:lnTo>
                      <a:pt x="11648" y="0"/>
                    </a:lnTo>
                    <a:cubicBezTo>
                      <a:pt x="9442" y="906"/>
                      <a:pt x="7323" y="1209"/>
                      <a:pt x="5509" y="1209"/>
                    </a:cubicBezTo>
                    <a:cubicBezTo>
                      <a:pt x="5364" y="1209"/>
                      <a:pt x="5222" y="1207"/>
                      <a:pt x="5081" y="1203"/>
                    </a:cubicBezTo>
                    <a:cubicBezTo>
                      <a:pt x="4983" y="1206"/>
                      <a:pt x="4885" y="1207"/>
                      <a:pt x="4788" y="1207"/>
                    </a:cubicBezTo>
                    <a:cubicBezTo>
                      <a:pt x="3926" y="1207"/>
                      <a:pt x="3130" y="1108"/>
                      <a:pt x="2274" y="928"/>
                    </a:cubicBezTo>
                    <a:cubicBezTo>
                      <a:pt x="2051" y="878"/>
                      <a:pt x="54" y="483"/>
                      <a:pt x="43" y="135"/>
                    </a:cubicBezTo>
                    <a:lnTo>
                      <a:pt x="43" y="135"/>
                    </a:lnTo>
                    <a:cubicBezTo>
                      <a:pt x="0" y="2358"/>
                      <a:pt x="2402" y="3133"/>
                      <a:pt x="4279" y="3359"/>
                    </a:cubicBezTo>
                    <a:cubicBezTo>
                      <a:pt x="4712" y="3406"/>
                      <a:pt x="5122" y="3427"/>
                      <a:pt x="5509" y="3427"/>
                    </a:cubicBezTo>
                    <a:cubicBezTo>
                      <a:pt x="8641" y="3427"/>
                      <a:pt x="10286" y="2045"/>
                      <a:pt x="10620" y="1755"/>
                    </a:cubicBezTo>
                    <a:cubicBezTo>
                      <a:pt x="10745" y="1554"/>
                      <a:pt x="10846" y="1354"/>
                      <a:pt x="10971" y="1178"/>
                    </a:cubicBezTo>
                    <a:lnTo>
                      <a:pt x="1164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2334;p53">
                <a:extLst>
                  <a:ext uri="{FF2B5EF4-FFF2-40B4-BE49-F238E27FC236}">
                    <a16:creationId xmlns:a16="http://schemas.microsoft.com/office/drawing/2014/main" id="{3CA7551E-B1D3-425D-A357-D0DC7F4C5E5B}"/>
                  </a:ext>
                </a:extLst>
              </p:cNvPr>
              <p:cNvSpPr/>
              <p:nvPr/>
            </p:nvSpPr>
            <p:spPr>
              <a:xfrm>
                <a:off x="3441875" y="2376600"/>
                <a:ext cx="290750" cy="71450"/>
              </a:xfrm>
              <a:custGeom>
                <a:avLst/>
                <a:gdLst/>
                <a:ahLst/>
                <a:cxnLst/>
                <a:rect l="l" t="t" r="r" b="b"/>
                <a:pathLst>
                  <a:path w="11630" h="2858" extrusionOk="0">
                    <a:moveTo>
                      <a:pt x="11630" y="0"/>
                    </a:moveTo>
                    <a:lnTo>
                      <a:pt x="11630" y="0"/>
                    </a:lnTo>
                    <a:cubicBezTo>
                      <a:pt x="9424" y="906"/>
                      <a:pt x="7305" y="1209"/>
                      <a:pt x="5491" y="1209"/>
                    </a:cubicBezTo>
                    <a:cubicBezTo>
                      <a:pt x="5346" y="1209"/>
                      <a:pt x="5204" y="1207"/>
                      <a:pt x="5063" y="1203"/>
                    </a:cubicBezTo>
                    <a:cubicBezTo>
                      <a:pt x="4965" y="1206"/>
                      <a:pt x="4867" y="1207"/>
                      <a:pt x="4770" y="1207"/>
                    </a:cubicBezTo>
                    <a:cubicBezTo>
                      <a:pt x="3908" y="1207"/>
                      <a:pt x="3112" y="1108"/>
                      <a:pt x="2256" y="928"/>
                    </a:cubicBezTo>
                    <a:cubicBezTo>
                      <a:pt x="2031" y="878"/>
                      <a:pt x="1" y="477"/>
                      <a:pt x="26" y="126"/>
                    </a:cubicBezTo>
                    <a:lnTo>
                      <a:pt x="26" y="126"/>
                    </a:lnTo>
                    <a:cubicBezTo>
                      <a:pt x="1" y="451"/>
                      <a:pt x="51" y="727"/>
                      <a:pt x="126" y="978"/>
                    </a:cubicBezTo>
                    <a:cubicBezTo>
                      <a:pt x="948" y="1399"/>
                      <a:pt x="2601" y="2086"/>
                      <a:pt x="5058" y="2086"/>
                    </a:cubicBezTo>
                    <a:cubicBezTo>
                      <a:pt x="5524" y="2086"/>
                      <a:pt x="6018" y="2061"/>
                      <a:pt x="6542" y="2005"/>
                    </a:cubicBezTo>
                    <a:cubicBezTo>
                      <a:pt x="6957" y="1963"/>
                      <a:pt x="7306" y="1943"/>
                      <a:pt x="7597" y="1943"/>
                    </a:cubicBezTo>
                    <a:cubicBezTo>
                      <a:pt x="9009" y="1943"/>
                      <a:pt x="9059" y="2400"/>
                      <a:pt x="8748" y="2857"/>
                    </a:cubicBezTo>
                    <a:cubicBezTo>
                      <a:pt x="9800" y="2431"/>
                      <a:pt x="10402" y="1905"/>
                      <a:pt x="10602" y="1755"/>
                    </a:cubicBezTo>
                    <a:cubicBezTo>
                      <a:pt x="10727" y="1554"/>
                      <a:pt x="10828" y="1354"/>
                      <a:pt x="10953" y="1178"/>
                    </a:cubicBezTo>
                    <a:lnTo>
                      <a:pt x="11630" y="0"/>
                    </a:ln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2335;p53">
                <a:extLst>
                  <a:ext uri="{FF2B5EF4-FFF2-40B4-BE49-F238E27FC236}">
                    <a16:creationId xmlns:a16="http://schemas.microsoft.com/office/drawing/2014/main" id="{E47C638E-6A32-4E47-9E1E-938E3F02AFF5}"/>
                  </a:ext>
                </a:extLst>
              </p:cNvPr>
              <p:cNvSpPr/>
              <p:nvPr/>
            </p:nvSpPr>
            <p:spPr>
              <a:xfrm>
                <a:off x="3723200" y="2345025"/>
                <a:ext cx="30100" cy="68600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2744" extrusionOk="0">
                    <a:moveTo>
                      <a:pt x="62" y="0"/>
                    </a:moveTo>
                    <a:cubicBezTo>
                      <a:pt x="45" y="0"/>
                      <a:pt x="33" y="3"/>
                      <a:pt x="26" y="10"/>
                    </a:cubicBezTo>
                    <a:cubicBezTo>
                      <a:pt x="1" y="60"/>
                      <a:pt x="76" y="161"/>
                      <a:pt x="151" y="261"/>
                    </a:cubicBezTo>
                    <a:cubicBezTo>
                      <a:pt x="201" y="311"/>
                      <a:pt x="277" y="361"/>
                      <a:pt x="302" y="436"/>
                    </a:cubicBezTo>
                    <a:cubicBezTo>
                      <a:pt x="352" y="511"/>
                      <a:pt x="402" y="587"/>
                      <a:pt x="427" y="662"/>
                    </a:cubicBezTo>
                    <a:cubicBezTo>
                      <a:pt x="577" y="963"/>
                      <a:pt x="577" y="1263"/>
                      <a:pt x="577" y="1263"/>
                    </a:cubicBezTo>
                    <a:cubicBezTo>
                      <a:pt x="577" y="1263"/>
                      <a:pt x="577" y="1338"/>
                      <a:pt x="577" y="1464"/>
                    </a:cubicBezTo>
                    <a:cubicBezTo>
                      <a:pt x="602" y="1589"/>
                      <a:pt x="577" y="1765"/>
                      <a:pt x="577" y="1940"/>
                    </a:cubicBezTo>
                    <a:cubicBezTo>
                      <a:pt x="527" y="2316"/>
                      <a:pt x="427" y="2692"/>
                      <a:pt x="527" y="2742"/>
                    </a:cubicBezTo>
                    <a:cubicBezTo>
                      <a:pt x="530" y="2743"/>
                      <a:pt x="533" y="2743"/>
                      <a:pt x="536" y="2743"/>
                    </a:cubicBezTo>
                    <a:cubicBezTo>
                      <a:pt x="619" y="2743"/>
                      <a:pt x="834" y="2428"/>
                      <a:pt x="1003" y="2065"/>
                    </a:cubicBezTo>
                    <a:cubicBezTo>
                      <a:pt x="1079" y="1865"/>
                      <a:pt x="1154" y="1664"/>
                      <a:pt x="1154" y="1489"/>
                    </a:cubicBezTo>
                    <a:cubicBezTo>
                      <a:pt x="1179" y="1313"/>
                      <a:pt x="1179" y="1213"/>
                      <a:pt x="1179" y="1213"/>
                    </a:cubicBezTo>
                    <a:cubicBezTo>
                      <a:pt x="1204" y="1213"/>
                      <a:pt x="1154" y="1088"/>
                      <a:pt x="1104" y="937"/>
                    </a:cubicBezTo>
                    <a:cubicBezTo>
                      <a:pt x="1079" y="837"/>
                      <a:pt x="1053" y="762"/>
                      <a:pt x="978" y="662"/>
                    </a:cubicBezTo>
                    <a:cubicBezTo>
                      <a:pt x="928" y="587"/>
                      <a:pt x="878" y="461"/>
                      <a:pt x="803" y="386"/>
                    </a:cubicBezTo>
                    <a:cubicBezTo>
                      <a:pt x="703" y="311"/>
                      <a:pt x="627" y="236"/>
                      <a:pt x="552" y="186"/>
                    </a:cubicBezTo>
                    <a:cubicBezTo>
                      <a:pt x="477" y="110"/>
                      <a:pt x="377" y="85"/>
                      <a:pt x="302" y="60"/>
                    </a:cubicBezTo>
                    <a:cubicBezTo>
                      <a:pt x="191" y="24"/>
                      <a:pt x="108" y="0"/>
                      <a:pt x="6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2336;p53">
                <a:extLst>
                  <a:ext uri="{FF2B5EF4-FFF2-40B4-BE49-F238E27FC236}">
                    <a16:creationId xmlns:a16="http://schemas.microsoft.com/office/drawing/2014/main" id="{04E08DE7-718F-4A2B-B520-A9FD3473F9E6}"/>
                  </a:ext>
                </a:extLst>
              </p:cNvPr>
              <p:cNvSpPr/>
              <p:nvPr/>
            </p:nvSpPr>
            <p:spPr>
              <a:xfrm>
                <a:off x="3145500" y="1094200"/>
                <a:ext cx="1688650" cy="1008025"/>
              </a:xfrm>
              <a:custGeom>
                <a:avLst/>
                <a:gdLst/>
                <a:ahLst/>
                <a:cxnLst/>
                <a:rect l="l" t="t" r="r" b="b"/>
                <a:pathLst>
                  <a:path w="67546" h="40321" extrusionOk="0">
                    <a:moveTo>
                      <a:pt x="25268" y="0"/>
                    </a:moveTo>
                    <a:cubicBezTo>
                      <a:pt x="18775" y="0"/>
                      <a:pt x="12464" y="1280"/>
                      <a:pt x="7971" y="5055"/>
                    </a:cubicBezTo>
                    <a:cubicBezTo>
                      <a:pt x="6818" y="6033"/>
                      <a:pt x="2282" y="12925"/>
                      <a:pt x="828" y="19893"/>
                    </a:cubicBezTo>
                    <a:cubicBezTo>
                      <a:pt x="527" y="21296"/>
                      <a:pt x="252" y="22775"/>
                      <a:pt x="1" y="24254"/>
                    </a:cubicBezTo>
                    <a:cubicBezTo>
                      <a:pt x="3393" y="15085"/>
                      <a:pt x="10265" y="8411"/>
                      <a:pt x="20541" y="8411"/>
                    </a:cubicBezTo>
                    <a:cubicBezTo>
                      <a:pt x="21501" y="8411"/>
                      <a:pt x="22490" y="8469"/>
                      <a:pt x="23510" y="8589"/>
                    </a:cubicBezTo>
                    <a:cubicBezTo>
                      <a:pt x="23510" y="8589"/>
                      <a:pt x="29550" y="28790"/>
                      <a:pt x="51129" y="33076"/>
                    </a:cubicBezTo>
                    <a:cubicBezTo>
                      <a:pt x="51129" y="33076"/>
                      <a:pt x="48967" y="40321"/>
                      <a:pt x="52833" y="40321"/>
                    </a:cubicBezTo>
                    <a:cubicBezTo>
                      <a:pt x="53352" y="40321"/>
                      <a:pt x="53981" y="40190"/>
                      <a:pt x="54738" y="39893"/>
                    </a:cubicBezTo>
                    <a:cubicBezTo>
                      <a:pt x="60325" y="37710"/>
                      <a:pt x="61883" y="34369"/>
                      <a:pt x="64493" y="34369"/>
                    </a:cubicBezTo>
                    <a:cubicBezTo>
                      <a:pt x="64880" y="34369"/>
                      <a:pt x="65290" y="34443"/>
                      <a:pt x="65741" y="34604"/>
                    </a:cubicBezTo>
                    <a:cubicBezTo>
                      <a:pt x="65845" y="34639"/>
                      <a:pt x="65947" y="34656"/>
                      <a:pt x="66047" y="34656"/>
                    </a:cubicBezTo>
                    <a:cubicBezTo>
                      <a:pt x="66600" y="34656"/>
                      <a:pt x="67100" y="34142"/>
                      <a:pt x="67545" y="33251"/>
                    </a:cubicBezTo>
                    <a:cubicBezTo>
                      <a:pt x="66466" y="32411"/>
                      <a:pt x="65288" y="32054"/>
                      <a:pt x="64056" y="32054"/>
                    </a:cubicBezTo>
                    <a:cubicBezTo>
                      <a:pt x="61942" y="32054"/>
                      <a:pt x="59671" y="33107"/>
                      <a:pt x="57470" y="34579"/>
                    </a:cubicBezTo>
                    <a:cubicBezTo>
                      <a:pt x="57470" y="34579"/>
                      <a:pt x="66518" y="13928"/>
                      <a:pt x="53435" y="5682"/>
                    </a:cubicBezTo>
                    <a:cubicBezTo>
                      <a:pt x="53435" y="5682"/>
                      <a:pt x="38947" y="0"/>
                      <a:pt x="25268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2337;p53">
                <a:extLst>
                  <a:ext uri="{FF2B5EF4-FFF2-40B4-BE49-F238E27FC236}">
                    <a16:creationId xmlns:a16="http://schemas.microsoft.com/office/drawing/2014/main" id="{02E6F570-2679-4FBE-AC5F-1B62BB511511}"/>
                  </a:ext>
                </a:extLst>
              </p:cNvPr>
              <p:cNvSpPr/>
              <p:nvPr/>
            </p:nvSpPr>
            <p:spPr>
              <a:xfrm>
                <a:off x="2970075" y="816775"/>
                <a:ext cx="1987575" cy="1243475"/>
              </a:xfrm>
              <a:custGeom>
                <a:avLst/>
                <a:gdLst/>
                <a:ahLst/>
                <a:cxnLst/>
                <a:rect l="l" t="t" r="r" b="b"/>
                <a:pathLst>
                  <a:path w="79503" h="49739" extrusionOk="0">
                    <a:moveTo>
                      <a:pt x="27825" y="0"/>
                    </a:moveTo>
                    <a:cubicBezTo>
                      <a:pt x="18671" y="0"/>
                      <a:pt x="17585" y="5615"/>
                      <a:pt x="15665" y="10188"/>
                    </a:cubicBezTo>
                    <a:cubicBezTo>
                      <a:pt x="15665" y="10188"/>
                      <a:pt x="4963" y="13396"/>
                      <a:pt x="2456" y="21741"/>
                    </a:cubicBezTo>
                    <a:cubicBezTo>
                      <a:pt x="0" y="29887"/>
                      <a:pt x="752" y="33546"/>
                      <a:pt x="777" y="33721"/>
                    </a:cubicBezTo>
                    <a:cubicBezTo>
                      <a:pt x="777" y="33721"/>
                      <a:pt x="780" y="33720"/>
                      <a:pt x="785" y="33720"/>
                    </a:cubicBezTo>
                    <a:cubicBezTo>
                      <a:pt x="922" y="33720"/>
                      <a:pt x="2942" y="34053"/>
                      <a:pt x="3208" y="34223"/>
                    </a:cubicBezTo>
                    <a:cubicBezTo>
                      <a:pt x="3985" y="34724"/>
                      <a:pt x="4236" y="35250"/>
                      <a:pt x="4537" y="36077"/>
                    </a:cubicBezTo>
                    <a:cubicBezTo>
                      <a:pt x="5163" y="37732"/>
                      <a:pt x="4712" y="39661"/>
                      <a:pt x="5138" y="41341"/>
                    </a:cubicBezTo>
                    <a:cubicBezTo>
                      <a:pt x="6366" y="40814"/>
                      <a:pt x="6467" y="38884"/>
                      <a:pt x="6767" y="37631"/>
                    </a:cubicBezTo>
                    <a:cubicBezTo>
                      <a:pt x="6968" y="36854"/>
                      <a:pt x="7168" y="36102"/>
                      <a:pt x="7394" y="35376"/>
                    </a:cubicBezTo>
                    <a:cubicBezTo>
                      <a:pt x="10550" y="25332"/>
                      <a:pt x="17644" y="17829"/>
                      <a:pt x="28539" y="17829"/>
                    </a:cubicBezTo>
                    <a:cubicBezTo>
                      <a:pt x="29498" y="17829"/>
                      <a:pt x="30487" y="17887"/>
                      <a:pt x="31504" y="18007"/>
                    </a:cubicBezTo>
                    <a:cubicBezTo>
                      <a:pt x="31504" y="18007"/>
                      <a:pt x="37544" y="38208"/>
                      <a:pt x="59123" y="42493"/>
                    </a:cubicBezTo>
                    <a:cubicBezTo>
                      <a:pt x="59123" y="42493"/>
                      <a:pt x="56962" y="49738"/>
                      <a:pt x="60827" y="49738"/>
                    </a:cubicBezTo>
                    <a:cubicBezTo>
                      <a:pt x="61347" y="49738"/>
                      <a:pt x="61975" y="49607"/>
                      <a:pt x="62733" y="49311"/>
                    </a:cubicBezTo>
                    <a:cubicBezTo>
                      <a:pt x="68319" y="47128"/>
                      <a:pt x="69878" y="43787"/>
                      <a:pt x="72487" y="43787"/>
                    </a:cubicBezTo>
                    <a:cubicBezTo>
                      <a:pt x="72874" y="43787"/>
                      <a:pt x="73285" y="43860"/>
                      <a:pt x="73735" y="44022"/>
                    </a:cubicBezTo>
                    <a:cubicBezTo>
                      <a:pt x="73840" y="44060"/>
                      <a:pt x="73944" y="44078"/>
                      <a:pt x="74047" y="44078"/>
                    </a:cubicBezTo>
                    <a:cubicBezTo>
                      <a:pt x="77361" y="44078"/>
                      <a:pt x="79503" y="25032"/>
                      <a:pt x="72357" y="18834"/>
                    </a:cubicBezTo>
                    <a:cubicBezTo>
                      <a:pt x="64963" y="12418"/>
                      <a:pt x="42557" y="1416"/>
                      <a:pt x="30702" y="162"/>
                    </a:cubicBezTo>
                    <a:cubicBezTo>
                      <a:pt x="29663" y="52"/>
                      <a:pt x="28707" y="0"/>
                      <a:pt x="2782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2338;p53">
                <a:extLst>
                  <a:ext uri="{FF2B5EF4-FFF2-40B4-BE49-F238E27FC236}">
                    <a16:creationId xmlns:a16="http://schemas.microsoft.com/office/drawing/2014/main" id="{995EF2EF-5D44-40AD-81C4-C22713FD42F9}"/>
                  </a:ext>
                </a:extLst>
              </p:cNvPr>
              <p:cNvSpPr/>
              <p:nvPr/>
            </p:nvSpPr>
            <p:spPr>
              <a:xfrm>
                <a:off x="2970075" y="975575"/>
                <a:ext cx="1964000" cy="1084675"/>
              </a:xfrm>
              <a:custGeom>
                <a:avLst/>
                <a:gdLst/>
                <a:ahLst/>
                <a:cxnLst/>
                <a:rect l="l" t="t" r="r" b="b"/>
                <a:pathLst>
                  <a:path w="78560" h="43387" extrusionOk="0">
                    <a:moveTo>
                      <a:pt x="17218" y="1"/>
                    </a:moveTo>
                    <a:cubicBezTo>
                      <a:pt x="16642" y="1279"/>
                      <a:pt x="16191" y="2582"/>
                      <a:pt x="15665" y="3836"/>
                    </a:cubicBezTo>
                    <a:cubicBezTo>
                      <a:pt x="15665" y="3836"/>
                      <a:pt x="15138" y="3986"/>
                      <a:pt x="14311" y="4337"/>
                    </a:cubicBezTo>
                    <a:cubicBezTo>
                      <a:pt x="14838" y="9099"/>
                      <a:pt x="12732" y="19550"/>
                      <a:pt x="6341" y="20277"/>
                    </a:cubicBezTo>
                    <a:cubicBezTo>
                      <a:pt x="6095" y="20304"/>
                      <a:pt x="5863" y="20318"/>
                      <a:pt x="5645" y="20318"/>
                    </a:cubicBezTo>
                    <a:cubicBezTo>
                      <a:pt x="2484" y="20318"/>
                      <a:pt x="2165" y="17529"/>
                      <a:pt x="2657" y="14763"/>
                    </a:cubicBezTo>
                    <a:lnTo>
                      <a:pt x="2657" y="14763"/>
                    </a:lnTo>
                    <a:cubicBezTo>
                      <a:pt x="2582" y="14963"/>
                      <a:pt x="2507" y="15189"/>
                      <a:pt x="2456" y="15389"/>
                    </a:cubicBezTo>
                    <a:cubicBezTo>
                      <a:pt x="0" y="23535"/>
                      <a:pt x="752" y="27194"/>
                      <a:pt x="777" y="27369"/>
                    </a:cubicBezTo>
                    <a:cubicBezTo>
                      <a:pt x="777" y="27369"/>
                      <a:pt x="780" y="27368"/>
                      <a:pt x="785" y="27368"/>
                    </a:cubicBezTo>
                    <a:cubicBezTo>
                      <a:pt x="922" y="27368"/>
                      <a:pt x="2942" y="27701"/>
                      <a:pt x="3208" y="27871"/>
                    </a:cubicBezTo>
                    <a:cubicBezTo>
                      <a:pt x="3985" y="28372"/>
                      <a:pt x="4236" y="28898"/>
                      <a:pt x="4537" y="29725"/>
                    </a:cubicBezTo>
                    <a:cubicBezTo>
                      <a:pt x="5163" y="31380"/>
                      <a:pt x="4712" y="33309"/>
                      <a:pt x="5138" y="34989"/>
                    </a:cubicBezTo>
                    <a:cubicBezTo>
                      <a:pt x="6366" y="34462"/>
                      <a:pt x="6467" y="32532"/>
                      <a:pt x="6767" y="31279"/>
                    </a:cubicBezTo>
                    <a:cubicBezTo>
                      <a:pt x="6968" y="30502"/>
                      <a:pt x="7168" y="29750"/>
                      <a:pt x="7394" y="29024"/>
                    </a:cubicBezTo>
                    <a:cubicBezTo>
                      <a:pt x="10550" y="18980"/>
                      <a:pt x="17644" y="11477"/>
                      <a:pt x="28539" y="11477"/>
                    </a:cubicBezTo>
                    <a:cubicBezTo>
                      <a:pt x="29498" y="11477"/>
                      <a:pt x="30487" y="11535"/>
                      <a:pt x="31504" y="11655"/>
                    </a:cubicBezTo>
                    <a:cubicBezTo>
                      <a:pt x="31504" y="11655"/>
                      <a:pt x="37544" y="31856"/>
                      <a:pt x="59123" y="36141"/>
                    </a:cubicBezTo>
                    <a:cubicBezTo>
                      <a:pt x="59123" y="36141"/>
                      <a:pt x="56962" y="43386"/>
                      <a:pt x="60827" y="43386"/>
                    </a:cubicBezTo>
                    <a:cubicBezTo>
                      <a:pt x="61347" y="43386"/>
                      <a:pt x="61975" y="43255"/>
                      <a:pt x="62733" y="42959"/>
                    </a:cubicBezTo>
                    <a:cubicBezTo>
                      <a:pt x="68319" y="40776"/>
                      <a:pt x="69878" y="37435"/>
                      <a:pt x="72487" y="37435"/>
                    </a:cubicBezTo>
                    <a:cubicBezTo>
                      <a:pt x="72874" y="37435"/>
                      <a:pt x="73285" y="37508"/>
                      <a:pt x="73735" y="37670"/>
                    </a:cubicBezTo>
                    <a:cubicBezTo>
                      <a:pt x="73840" y="37708"/>
                      <a:pt x="73944" y="37726"/>
                      <a:pt x="74047" y="37726"/>
                    </a:cubicBezTo>
                    <a:cubicBezTo>
                      <a:pt x="76672" y="37726"/>
                      <a:pt x="78559" y="25726"/>
                      <a:pt x="75665" y="17670"/>
                    </a:cubicBezTo>
                    <a:lnTo>
                      <a:pt x="75665" y="17670"/>
                    </a:lnTo>
                    <a:cubicBezTo>
                      <a:pt x="75442" y="22924"/>
                      <a:pt x="73124" y="29502"/>
                      <a:pt x="61667" y="29502"/>
                    </a:cubicBezTo>
                    <a:cubicBezTo>
                      <a:pt x="60225" y="29502"/>
                      <a:pt x="58638" y="29398"/>
                      <a:pt x="56893" y="29174"/>
                    </a:cubicBezTo>
                    <a:cubicBezTo>
                      <a:pt x="36291" y="26542"/>
                      <a:pt x="32933" y="2457"/>
                      <a:pt x="32933" y="2457"/>
                    </a:cubicBezTo>
                    <a:cubicBezTo>
                      <a:pt x="32933" y="2457"/>
                      <a:pt x="31061" y="6539"/>
                      <a:pt x="24940" y="6539"/>
                    </a:cubicBezTo>
                    <a:cubicBezTo>
                      <a:pt x="24194" y="6539"/>
                      <a:pt x="23384" y="6478"/>
                      <a:pt x="22507" y="6342"/>
                    </a:cubicBezTo>
                    <a:cubicBezTo>
                      <a:pt x="19123" y="5815"/>
                      <a:pt x="17720" y="3059"/>
                      <a:pt x="17218" y="1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2339;p53">
                <a:extLst>
                  <a:ext uri="{FF2B5EF4-FFF2-40B4-BE49-F238E27FC236}">
                    <a16:creationId xmlns:a16="http://schemas.microsoft.com/office/drawing/2014/main" id="{97DE9A18-DB2E-442E-BBCC-B65D6520213B}"/>
                  </a:ext>
                </a:extLst>
              </p:cNvPr>
              <p:cNvSpPr/>
              <p:nvPr/>
            </p:nvSpPr>
            <p:spPr>
              <a:xfrm>
                <a:off x="3374200" y="816500"/>
                <a:ext cx="1070850" cy="359600"/>
              </a:xfrm>
              <a:custGeom>
                <a:avLst/>
                <a:gdLst/>
                <a:ahLst/>
                <a:cxnLst/>
                <a:rect l="l" t="t" r="r" b="b"/>
                <a:pathLst>
                  <a:path w="42834" h="14384" extrusionOk="0">
                    <a:moveTo>
                      <a:pt x="11439" y="1"/>
                    </a:moveTo>
                    <a:cubicBezTo>
                      <a:pt x="10666" y="1"/>
                      <a:pt x="9846" y="31"/>
                      <a:pt x="8998" y="123"/>
                    </a:cubicBezTo>
                    <a:cubicBezTo>
                      <a:pt x="8171" y="198"/>
                      <a:pt x="7344" y="374"/>
                      <a:pt x="6517" y="650"/>
                    </a:cubicBezTo>
                    <a:cubicBezTo>
                      <a:pt x="5715" y="925"/>
                      <a:pt x="4913" y="1351"/>
                      <a:pt x="4236" y="1878"/>
                    </a:cubicBezTo>
                    <a:cubicBezTo>
                      <a:pt x="3535" y="2404"/>
                      <a:pt x="2908" y="3031"/>
                      <a:pt x="2407" y="3732"/>
                    </a:cubicBezTo>
                    <a:cubicBezTo>
                      <a:pt x="2131" y="4058"/>
                      <a:pt x="1931" y="4434"/>
                      <a:pt x="1705" y="4785"/>
                    </a:cubicBezTo>
                    <a:cubicBezTo>
                      <a:pt x="1505" y="5161"/>
                      <a:pt x="1304" y="5512"/>
                      <a:pt x="1154" y="5888"/>
                    </a:cubicBezTo>
                    <a:cubicBezTo>
                      <a:pt x="502" y="7366"/>
                      <a:pt x="201" y="8870"/>
                      <a:pt x="101" y="10148"/>
                    </a:cubicBezTo>
                    <a:cubicBezTo>
                      <a:pt x="1" y="11427"/>
                      <a:pt x="76" y="12504"/>
                      <a:pt x="201" y="13231"/>
                    </a:cubicBezTo>
                    <a:cubicBezTo>
                      <a:pt x="251" y="13607"/>
                      <a:pt x="352" y="13883"/>
                      <a:pt x="377" y="14083"/>
                    </a:cubicBezTo>
                    <a:cubicBezTo>
                      <a:pt x="452" y="14284"/>
                      <a:pt x="477" y="14384"/>
                      <a:pt x="477" y="14384"/>
                    </a:cubicBezTo>
                    <a:cubicBezTo>
                      <a:pt x="527" y="14359"/>
                      <a:pt x="427" y="13958"/>
                      <a:pt x="377" y="13231"/>
                    </a:cubicBezTo>
                    <a:cubicBezTo>
                      <a:pt x="302" y="12479"/>
                      <a:pt x="251" y="11427"/>
                      <a:pt x="402" y="10173"/>
                    </a:cubicBezTo>
                    <a:cubicBezTo>
                      <a:pt x="552" y="8920"/>
                      <a:pt x="903" y="7492"/>
                      <a:pt x="1555" y="6063"/>
                    </a:cubicBezTo>
                    <a:cubicBezTo>
                      <a:pt x="1705" y="5712"/>
                      <a:pt x="1906" y="5361"/>
                      <a:pt x="2106" y="5011"/>
                    </a:cubicBezTo>
                    <a:cubicBezTo>
                      <a:pt x="2332" y="4685"/>
                      <a:pt x="2532" y="4334"/>
                      <a:pt x="2808" y="4033"/>
                    </a:cubicBezTo>
                    <a:cubicBezTo>
                      <a:pt x="3284" y="3381"/>
                      <a:pt x="3911" y="2805"/>
                      <a:pt x="4562" y="2329"/>
                    </a:cubicBezTo>
                    <a:cubicBezTo>
                      <a:pt x="5891" y="1326"/>
                      <a:pt x="7520" y="900"/>
                      <a:pt x="9049" y="750"/>
                    </a:cubicBezTo>
                    <a:cubicBezTo>
                      <a:pt x="9651" y="701"/>
                      <a:pt x="10242" y="683"/>
                      <a:pt x="10813" y="683"/>
                    </a:cubicBezTo>
                    <a:cubicBezTo>
                      <a:pt x="11715" y="683"/>
                      <a:pt x="12567" y="729"/>
                      <a:pt x="13334" y="775"/>
                    </a:cubicBezTo>
                    <a:cubicBezTo>
                      <a:pt x="13986" y="825"/>
                      <a:pt x="14562" y="850"/>
                      <a:pt x="15089" y="875"/>
                    </a:cubicBezTo>
                    <a:cubicBezTo>
                      <a:pt x="15590" y="925"/>
                      <a:pt x="16041" y="950"/>
                      <a:pt x="16392" y="1000"/>
                    </a:cubicBezTo>
                    <a:cubicBezTo>
                      <a:pt x="16768" y="1026"/>
                      <a:pt x="17044" y="1076"/>
                      <a:pt x="17244" y="1101"/>
                    </a:cubicBezTo>
                    <a:cubicBezTo>
                      <a:pt x="17419" y="1126"/>
                      <a:pt x="17545" y="1151"/>
                      <a:pt x="17545" y="1151"/>
                    </a:cubicBezTo>
                    <a:cubicBezTo>
                      <a:pt x="17545" y="1151"/>
                      <a:pt x="17946" y="1201"/>
                      <a:pt x="18673" y="1301"/>
                    </a:cubicBezTo>
                    <a:cubicBezTo>
                      <a:pt x="19399" y="1477"/>
                      <a:pt x="20427" y="1627"/>
                      <a:pt x="21630" y="1978"/>
                    </a:cubicBezTo>
                    <a:cubicBezTo>
                      <a:pt x="24086" y="2604"/>
                      <a:pt x="27294" y="3707"/>
                      <a:pt x="30402" y="4985"/>
                    </a:cubicBezTo>
                    <a:cubicBezTo>
                      <a:pt x="33535" y="6289"/>
                      <a:pt x="36618" y="7742"/>
                      <a:pt x="38923" y="8795"/>
                    </a:cubicBezTo>
                    <a:cubicBezTo>
                      <a:pt x="40076" y="9346"/>
                      <a:pt x="41029" y="9772"/>
                      <a:pt x="41730" y="10073"/>
                    </a:cubicBezTo>
                    <a:cubicBezTo>
                      <a:pt x="42358" y="10329"/>
                      <a:pt x="42749" y="10477"/>
                      <a:pt x="42802" y="10477"/>
                    </a:cubicBezTo>
                    <a:cubicBezTo>
                      <a:pt x="42806" y="10477"/>
                      <a:pt x="42808" y="10476"/>
                      <a:pt x="42808" y="10474"/>
                    </a:cubicBezTo>
                    <a:cubicBezTo>
                      <a:pt x="42833" y="10449"/>
                      <a:pt x="42457" y="10249"/>
                      <a:pt x="41781" y="9923"/>
                    </a:cubicBezTo>
                    <a:cubicBezTo>
                      <a:pt x="41129" y="9597"/>
                      <a:pt x="40176" y="9096"/>
                      <a:pt x="39049" y="8519"/>
                    </a:cubicBezTo>
                    <a:cubicBezTo>
                      <a:pt x="36793" y="7366"/>
                      <a:pt x="33735" y="5863"/>
                      <a:pt x="30628" y="4484"/>
                    </a:cubicBezTo>
                    <a:cubicBezTo>
                      <a:pt x="27520" y="3106"/>
                      <a:pt x="24312" y="1953"/>
                      <a:pt x="21831" y="1276"/>
                    </a:cubicBezTo>
                    <a:cubicBezTo>
                      <a:pt x="20602" y="925"/>
                      <a:pt x="19550" y="725"/>
                      <a:pt x="18798" y="549"/>
                    </a:cubicBezTo>
                    <a:cubicBezTo>
                      <a:pt x="18071" y="449"/>
                      <a:pt x="17645" y="374"/>
                      <a:pt x="17645" y="374"/>
                    </a:cubicBezTo>
                    <a:cubicBezTo>
                      <a:pt x="17645" y="374"/>
                      <a:pt x="17545" y="349"/>
                      <a:pt x="17344" y="324"/>
                    </a:cubicBezTo>
                    <a:cubicBezTo>
                      <a:pt x="17144" y="299"/>
                      <a:pt x="16843" y="249"/>
                      <a:pt x="16467" y="224"/>
                    </a:cubicBezTo>
                    <a:cubicBezTo>
                      <a:pt x="16091" y="198"/>
                      <a:pt x="15640" y="173"/>
                      <a:pt x="15114" y="123"/>
                    </a:cubicBezTo>
                    <a:cubicBezTo>
                      <a:pt x="14587" y="98"/>
                      <a:pt x="14011" y="73"/>
                      <a:pt x="13384" y="48"/>
                    </a:cubicBezTo>
                    <a:cubicBezTo>
                      <a:pt x="12782" y="24"/>
                      <a:pt x="12129" y="1"/>
                      <a:pt x="114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2340;p53">
                <a:extLst>
                  <a:ext uri="{FF2B5EF4-FFF2-40B4-BE49-F238E27FC236}">
                    <a16:creationId xmlns:a16="http://schemas.microsoft.com/office/drawing/2014/main" id="{67BDD96D-51DA-4F65-A283-316EE7000DD4}"/>
                  </a:ext>
                </a:extLst>
              </p:cNvPr>
              <p:cNvSpPr/>
              <p:nvPr/>
            </p:nvSpPr>
            <p:spPr>
              <a:xfrm>
                <a:off x="2989500" y="1081875"/>
                <a:ext cx="376600" cy="564175"/>
              </a:xfrm>
              <a:custGeom>
                <a:avLst/>
                <a:gdLst/>
                <a:ahLst/>
                <a:cxnLst/>
                <a:rect l="l" t="t" r="r" b="b"/>
                <a:pathLst>
                  <a:path w="15064" h="22567" extrusionOk="0">
                    <a:moveTo>
                      <a:pt x="14996" y="0"/>
                    </a:moveTo>
                    <a:cubicBezTo>
                      <a:pt x="14914" y="0"/>
                      <a:pt x="14712" y="28"/>
                      <a:pt x="14411" y="85"/>
                    </a:cubicBezTo>
                    <a:cubicBezTo>
                      <a:pt x="14211" y="110"/>
                      <a:pt x="13960" y="185"/>
                      <a:pt x="13710" y="260"/>
                    </a:cubicBezTo>
                    <a:cubicBezTo>
                      <a:pt x="13434" y="335"/>
                      <a:pt x="13108" y="411"/>
                      <a:pt x="12782" y="536"/>
                    </a:cubicBezTo>
                    <a:cubicBezTo>
                      <a:pt x="12131" y="736"/>
                      <a:pt x="11379" y="1062"/>
                      <a:pt x="10602" y="1438"/>
                    </a:cubicBezTo>
                    <a:cubicBezTo>
                      <a:pt x="9825" y="1839"/>
                      <a:pt x="8998" y="2290"/>
                      <a:pt x="8246" y="2817"/>
                    </a:cubicBezTo>
                    <a:cubicBezTo>
                      <a:pt x="6692" y="3869"/>
                      <a:pt x="5364" y="5198"/>
                      <a:pt x="4487" y="6300"/>
                    </a:cubicBezTo>
                    <a:cubicBezTo>
                      <a:pt x="4261" y="6576"/>
                      <a:pt x="4060" y="6827"/>
                      <a:pt x="3885" y="7077"/>
                    </a:cubicBezTo>
                    <a:cubicBezTo>
                      <a:pt x="3735" y="7303"/>
                      <a:pt x="3609" y="7503"/>
                      <a:pt x="3484" y="7679"/>
                    </a:cubicBezTo>
                    <a:cubicBezTo>
                      <a:pt x="3359" y="7854"/>
                      <a:pt x="3284" y="7980"/>
                      <a:pt x="3233" y="8080"/>
                    </a:cubicBezTo>
                    <a:cubicBezTo>
                      <a:pt x="3183" y="8180"/>
                      <a:pt x="3133" y="8230"/>
                      <a:pt x="3133" y="8230"/>
                    </a:cubicBezTo>
                    <a:cubicBezTo>
                      <a:pt x="3133" y="8230"/>
                      <a:pt x="3033" y="8431"/>
                      <a:pt x="2832" y="8807"/>
                    </a:cubicBezTo>
                    <a:cubicBezTo>
                      <a:pt x="2657" y="9183"/>
                      <a:pt x="2406" y="9684"/>
                      <a:pt x="2131" y="10335"/>
                    </a:cubicBezTo>
                    <a:cubicBezTo>
                      <a:pt x="1604" y="11639"/>
                      <a:pt x="1003" y="13393"/>
                      <a:pt x="602" y="15198"/>
                    </a:cubicBezTo>
                    <a:cubicBezTo>
                      <a:pt x="502" y="15649"/>
                      <a:pt x="451" y="16125"/>
                      <a:pt x="351" y="16576"/>
                    </a:cubicBezTo>
                    <a:cubicBezTo>
                      <a:pt x="276" y="17027"/>
                      <a:pt x="201" y="17453"/>
                      <a:pt x="176" y="17904"/>
                    </a:cubicBezTo>
                    <a:cubicBezTo>
                      <a:pt x="126" y="18330"/>
                      <a:pt x="101" y="18757"/>
                      <a:pt x="50" y="19132"/>
                    </a:cubicBezTo>
                    <a:cubicBezTo>
                      <a:pt x="25" y="19533"/>
                      <a:pt x="50" y="19909"/>
                      <a:pt x="50" y="20260"/>
                    </a:cubicBezTo>
                    <a:cubicBezTo>
                      <a:pt x="0" y="20962"/>
                      <a:pt x="101" y="21539"/>
                      <a:pt x="151" y="21940"/>
                    </a:cubicBezTo>
                    <a:cubicBezTo>
                      <a:pt x="201" y="22341"/>
                      <a:pt x="251" y="22566"/>
                      <a:pt x="276" y="22566"/>
                    </a:cubicBezTo>
                    <a:cubicBezTo>
                      <a:pt x="301" y="22566"/>
                      <a:pt x="326" y="22315"/>
                      <a:pt x="326" y="21914"/>
                    </a:cubicBezTo>
                    <a:cubicBezTo>
                      <a:pt x="326" y="21513"/>
                      <a:pt x="276" y="20962"/>
                      <a:pt x="351" y="20260"/>
                    </a:cubicBezTo>
                    <a:cubicBezTo>
                      <a:pt x="376" y="19935"/>
                      <a:pt x="376" y="19559"/>
                      <a:pt x="426" y="19183"/>
                    </a:cubicBezTo>
                    <a:cubicBezTo>
                      <a:pt x="476" y="18782"/>
                      <a:pt x="552" y="18381"/>
                      <a:pt x="602" y="17955"/>
                    </a:cubicBezTo>
                    <a:cubicBezTo>
                      <a:pt x="652" y="17528"/>
                      <a:pt x="752" y="17102"/>
                      <a:pt x="852" y="16651"/>
                    </a:cubicBezTo>
                    <a:cubicBezTo>
                      <a:pt x="953" y="16225"/>
                      <a:pt x="1028" y="15774"/>
                      <a:pt x="1153" y="15348"/>
                    </a:cubicBezTo>
                    <a:cubicBezTo>
                      <a:pt x="1604" y="13569"/>
                      <a:pt x="2256" y="11864"/>
                      <a:pt x="2782" y="10611"/>
                    </a:cubicBezTo>
                    <a:cubicBezTo>
                      <a:pt x="3083" y="10010"/>
                      <a:pt x="3334" y="9508"/>
                      <a:pt x="3509" y="9158"/>
                    </a:cubicBezTo>
                    <a:cubicBezTo>
                      <a:pt x="3710" y="8807"/>
                      <a:pt x="3810" y="8631"/>
                      <a:pt x="3810" y="8631"/>
                    </a:cubicBezTo>
                    <a:cubicBezTo>
                      <a:pt x="3810" y="8631"/>
                      <a:pt x="3860" y="8581"/>
                      <a:pt x="3910" y="8481"/>
                    </a:cubicBezTo>
                    <a:cubicBezTo>
                      <a:pt x="3960" y="8381"/>
                      <a:pt x="4035" y="8255"/>
                      <a:pt x="4136" y="8105"/>
                    </a:cubicBezTo>
                    <a:cubicBezTo>
                      <a:pt x="4236" y="7929"/>
                      <a:pt x="4361" y="7729"/>
                      <a:pt x="4512" y="7503"/>
                    </a:cubicBezTo>
                    <a:cubicBezTo>
                      <a:pt x="4662" y="7278"/>
                      <a:pt x="4862" y="7027"/>
                      <a:pt x="5038" y="6751"/>
                    </a:cubicBezTo>
                    <a:cubicBezTo>
                      <a:pt x="5865" y="5674"/>
                      <a:pt x="7118" y="4345"/>
                      <a:pt x="8572" y="3268"/>
                    </a:cubicBezTo>
                    <a:cubicBezTo>
                      <a:pt x="9274" y="2716"/>
                      <a:pt x="10050" y="2240"/>
                      <a:pt x="10802" y="1814"/>
                    </a:cubicBezTo>
                    <a:cubicBezTo>
                      <a:pt x="11554" y="1413"/>
                      <a:pt x="12256" y="1062"/>
                      <a:pt x="12908" y="812"/>
                    </a:cubicBezTo>
                    <a:cubicBezTo>
                      <a:pt x="14161" y="285"/>
                      <a:pt x="15063" y="60"/>
                      <a:pt x="15038" y="10"/>
                    </a:cubicBezTo>
                    <a:cubicBezTo>
                      <a:pt x="15038" y="3"/>
                      <a:pt x="15024" y="0"/>
                      <a:pt x="149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2341;p53">
                <a:extLst>
                  <a:ext uri="{FF2B5EF4-FFF2-40B4-BE49-F238E27FC236}">
                    <a16:creationId xmlns:a16="http://schemas.microsoft.com/office/drawing/2014/main" id="{A380A372-3DB5-4554-909C-09C57061AE4C}"/>
                  </a:ext>
                </a:extLst>
              </p:cNvPr>
              <p:cNvSpPr/>
              <p:nvPr/>
            </p:nvSpPr>
            <p:spPr>
              <a:xfrm>
                <a:off x="3127350" y="1283825"/>
                <a:ext cx="110300" cy="428025"/>
              </a:xfrm>
              <a:custGeom>
                <a:avLst/>
                <a:gdLst/>
                <a:ahLst/>
                <a:cxnLst/>
                <a:rect l="l" t="t" r="r" b="b"/>
                <a:pathLst>
                  <a:path w="4412" h="17121" extrusionOk="0">
                    <a:moveTo>
                      <a:pt x="4380" y="0"/>
                    </a:moveTo>
                    <a:cubicBezTo>
                      <a:pt x="4317" y="0"/>
                      <a:pt x="3811" y="279"/>
                      <a:pt x="3258" y="904"/>
                    </a:cubicBezTo>
                    <a:cubicBezTo>
                      <a:pt x="2707" y="1581"/>
                      <a:pt x="2105" y="2583"/>
                      <a:pt x="1704" y="3661"/>
                    </a:cubicBezTo>
                    <a:cubicBezTo>
                      <a:pt x="1303" y="4739"/>
                      <a:pt x="1078" y="5892"/>
                      <a:pt x="978" y="6744"/>
                    </a:cubicBezTo>
                    <a:cubicBezTo>
                      <a:pt x="902" y="7596"/>
                      <a:pt x="827" y="8172"/>
                      <a:pt x="827" y="8172"/>
                    </a:cubicBezTo>
                    <a:cubicBezTo>
                      <a:pt x="827" y="8172"/>
                      <a:pt x="802" y="8724"/>
                      <a:pt x="777" y="9576"/>
                    </a:cubicBezTo>
                    <a:cubicBezTo>
                      <a:pt x="727" y="10428"/>
                      <a:pt x="702" y="11556"/>
                      <a:pt x="602" y="12659"/>
                    </a:cubicBezTo>
                    <a:cubicBezTo>
                      <a:pt x="526" y="13786"/>
                      <a:pt x="376" y="14889"/>
                      <a:pt x="251" y="15716"/>
                    </a:cubicBezTo>
                    <a:cubicBezTo>
                      <a:pt x="100" y="16543"/>
                      <a:pt x="0" y="17120"/>
                      <a:pt x="50" y="17120"/>
                    </a:cubicBezTo>
                    <a:cubicBezTo>
                      <a:pt x="51" y="17120"/>
                      <a:pt x="53" y="17121"/>
                      <a:pt x="54" y="17121"/>
                    </a:cubicBezTo>
                    <a:cubicBezTo>
                      <a:pt x="110" y="17121"/>
                      <a:pt x="307" y="16600"/>
                      <a:pt x="551" y="15791"/>
                    </a:cubicBezTo>
                    <a:cubicBezTo>
                      <a:pt x="752" y="14964"/>
                      <a:pt x="1003" y="13862"/>
                      <a:pt x="1153" y="12734"/>
                    </a:cubicBezTo>
                    <a:cubicBezTo>
                      <a:pt x="1328" y="11606"/>
                      <a:pt x="1429" y="10478"/>
                      <a:pt x="1504" y="9626"/>
                    </a:cubicBezTo>
                    <a:cubicBezTo>
                      <a:pt x="1579" y="8774"/>
                      <a:pt x="1629" y="8222"/>
                      <a:pt x="1629" y="8222"/>
                    </a:cubicBezTo>
                    <a:cubicBezTo>
                      <a:pt x="1629" y="8222"/>
                      <a:pt x="1654" y="7646"/>
                      <a:pt x="1704" y="6819"/>
                    </a:cubicBezTo>
                    <a:cubicBezTo>
                      <a:pt x="1754" y="5992"/>
                      <a:pt x="1930" y="4914"/>
                      <a:pt x="2231" y="3836"/>
                    </a:cubicBezTo>
                    <a:cubicBezTo>
                      <a:pt x="2556" y="2784"/>
                      <a:pt x="3033" y="1781"/>
                      <a:pt x="3509" y="1105"/>
                    </a:cubicBezTo>
                    <a:cubicBezTo>
                      <a:pt x="3985" y="428"/>
                      <a:pt x="4411" y="52"/>
                      <a:pt x="4386" y="2"/>
                    </a:cubicBezTo>
                    <a:cubicBezTo>
                      <a:pt x="4385" y="1"/>
                      <a:pt x="4383" y="0"/>
                      <a:pt x="438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2342;p53">
                <a:extLst>
                  <a:ext uri="{FF2B5EF4-FFF2-40B4-BE49-F238E27FC236}">
                    <a16:creationId xmlns:a16="http://schemas.microsoft.com/office/drawing/2014/main" id="{942F3195-B5AD-4A2D-951F-69E7D7E6DD26}"/>
                  </a:ext>
                </a:extLst>
              </p:cNvPr>
              <p:cNvSpPr/>
              <p:nvPr/>
            </p:nvSpPr>
            <p:spPr>
              <a:xfrm>
                <a:off x="4050275" y="1224900"/>
                <a:ext cx="343375" cy="354875"/>
              </a:xfrm>
              <a:custGeom>
                <a:avLst/>
                <a:gdLst/>
                <a:ahLst/>
                <a:cxnLst/>
                <a:rect l="l" t="t" r="r" b="b"/>
                <a:pathLst>
                  <a:path w="13735" h="14195" extrusionOk="0">
                    <a:moveTo>
                      <a:pt x="57" y="0"/>
                    </a:moveTo>
                    <a:cubicBezTo>
                      <a:pt x="55" y="0"/>
                      <a:pt x="53" y="1"/>
                      <a:pt x="51" y="3"/>
                    </a:cubicBezTo>
                    <a:cubicBezTo>
                      <a:pt x="1" y="3"/>
                      <a:pt x="26" y="153"/>
                      <a:pt x="101" y="429"/>
                    </a:cubicBezTo>
                    <a:cubicBezTo>
                      <a:pt x="176" y="705"/>
                      <a:pt x="251" y="1081"/>
                      <a:pt x="427" y="1532"/>
                    </a:cubicBezTo>
                    <a:cubicBezTo>
                      <a:pt x="727" y="2434"/>
                      <a:pt x="1304" y="3587"/>
                      <a:pt x="1981" y="4690"/>
                    </a:cubicBezTo>
                    <a:cubicBezTo>
                      <a:pt x="2682" y="5767"/>
                      <a:pt x="3459" y="6770"/>
                      <a:pt x="4111" y="7472"/>
                    </a:cubicBezTo>
                    <a:cubicBezTo>
                      <a:pt x="4412" y="7848"/>
                      <a:pt x="4712" y="8123"/>
                      <a:pt x="4888" y="8324"/>
                    </a:cubicBezTo>
                    <a:cubicBezTo>
                      <a:pt x="5088" y="8524"/>
                      <a:pt x="5214" y="8650"/>
                      <a:pt x="5214" y="8650"/>
                    </a:cubicBezTo>
                    <a:cubicBezTo>
                      <a:pt x="5214" y="8650"/>
                      <a:pt x="5314" y="8750"/>
                      <a:pt x="5539" y="8950"/>
                    </a:cubicBezTo>
                    <a:cubicBezTo>
                      <a:pt x="5740" y="9126"/>
                      <a:pt x="6041" y="9401"/>
                      <a:pt x="6417" y="9702"/>
                    </a:cubicBezTo>
                    <a:cubicBezTo>
                      <a:pt x="7143" y="10304"/>
                      <a:pt x="8171" y="11081"/>
                      <a:pt x="9224" y="11782"/>
                    </a:cubicBezTo>
                    <a:cubicBezTo>
                      <a:pt x="11238" y="13149"/>
                      <a:pt x="13436" y="14195"/>
                      <a:pt x="13666" y="14195"/>
                    </a:cubicBezTo>
                    <a:cubicBezTo>
                      <a:pt x="13676" y="14195"/>
                      <a:pt x="13683" y="14193"/>
                      <a:pt x="13685" y="14188"/>
                    </a:cubicBezTo>
                    <a:cubicBezTo>
                      <a:pt x="13735" y="14088"/>
                      <a:pt x="11529" y="12835"/>
                      <a:pt x="9524" y="11331"/>
                    </a:cubicBezTo>
                    <a:cubicBezTo>
                      <a:pt x="8522" y="10579"/>
                      <a:pt x="7570" y="9777"/>
                      <a:pt x="6868" y="9151"/>
                    </a:cubicBezTo>
                    <a:cubicBezTo>
                      <a:pt x="6517" y="8850"/>
                      <a:pt x="6266" y="8574"/>
                      <a:pt x="6066" y="8374"/>
                    </a:cubicBezTo>
                    <a:cubicBezTo>
                      <a:pt x="5865" y="8198"/>
                      <a:pt x="5740" y="8073"/>
                      <a:pt x="5740" y="8073"/>
                    </a:cubicBezTo>
                    <a:cubicBezTo>
                      <a:pt x="5740" y="8073"/>
                      <a:pt x="5640" y="7973"/>
                      <a:pt x="5439" y="7797"/>
                    </a:cubicBezTo>
                    <a:cubicBezTo>
                      <a:pt x="5239" y="7597"/>
                      <a:pt x="4963" y="7346"/>
                      <a:pt x="4637" y="6995"/>
                    </a:cubicBezTo>
                    <a:cubicBezTo>
                      <a:pt x="3986" y="6319"/>
                      <a:pt x="3159" y="5391"/>
                      <a:pt x="2432" y="4364"/>
                    </a:cubicBezTo>
                    <a:cubicBezTo>
                      <a:pt x="1730" y="3361"/>
                      <a:pt x="1103" y="2284"/>
                      <a:pt x="702" y="1406"/>
                    </a:cubicBezTo>
                    <a:cubicBezTo>
                      <a:pt x="477" y="1005"/>
                      <a:pt x="377" y="629"/>
                      <a:pt x="251" y="379"/>
                    </a:cubicBezTo>
                    <a:cubicBezTo>
                      <a:pt x="158" y="146"/>
                      <a:pt x="87" y="0"/>
                      <a:pt x="5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2343;p53">
                <a:extLst>
                  <a:ext uri="{FF2B5EF4-FFF2-40B4-BE49-F238E27FC236}">
                    <a16:creationId xmlns:a16="http://schemas.microsoft.com/office/drawing/2014/main" id="{06D4C016-803C-49AF-8190-731DBD8D3561}"/>
                  </a:ext>
                </a:extLst>
              </p:cNvPr>
              <p:cNvSpPr/>
              <p:nvPr/>
            </p:nvSpPr>
            <p:spPr>
              <a:xfrm>
                <a:off x="4278975" y="1422900"/>
                <a:ext cx="194900" cy="150175"/>
              </a:xfrm>
              <a:custGeom>
                <a:avLst/>
                <a:gdLst/>
                <a:ahLst/>
                <a:cxnLst/>
                <a:rect l="l" t="t" r="r" b="b"/>
                <a:pathLst>
                  <a:path w="7796" h="6007" extrusionOk="0">
                    <a:moveTo>
                      <a:pt x="85" y="1"/>
                    </a:moveTo>
                    <a:cubicBezTo>
                      <a:pt x="81" y="1"/>
                      <a:pt x="78" y="1"/>
                      <a:pt x="76" y="3"/>
                    </a:cubicBezTo>
                    <a:cubicBezTo>
                      <a:pt x="1" y="53"/>
                      <a:pt x="602" y="1156"/>
                      <a:pt x="1454" y="2083"/>
                    </a:cubicBezTo>
                    <a:cubicBezTo>
                      <a:pt x="1905" y="2534"/>
                      <a:pt x="2331" y="2985"/>
                      <a:pt x="2707" y="3286"/>
                    </a:cubicBezTo>
                    <a:cubicBezTo>
                      <a:pt x="3058" y="3587"/>
                      <a:pt x="3309" y="3787"/>
                      <a:pt x="3309" y="3787"/>
                    </a:cubicBezTo>
                    <a:cubicBezTo>
                      <a:pt x="3309" y="3787"/>
                      <a:pt x="3559" y="3938"/>
                      <a:pt x="3960" y="4188"/>
                    </a:cubicBezTo>
                    <a:cubicBezTo>
                      <a:pt x="4361" y="4464"/>
                      <a:pt x="4913" y="4740"/>
                      <a:pt x="5439" y="5040"/>
                    </a:cubicBezTo>
                    <a:cubicBezTo>
                      <a:pt x="6442" y="5565"/>
                      <a:pt x="7487" y="6006"/>
                      <a:pt x="7705" y="6006"/>
                    </a:cubicBezTo>
                    <a:cubicBezTo>
                      <a:pt x="7727" y="6006"/>
                      <a:pt x="7740" y="6002"/>
                      <a:pt x="7745" y="5993"/>
                    </a:cubicBezTo>
                    <a:cubicBezTo>
                      <a:pt x="7795" y="5892"/>
                      <a:pt x="6742" y="5241"/>
                      <a:pt x="5740" y="4564"/>
                    </a:cubicBezTo>
                    <a:cubicBezTo>
                      <a:pt x="5239" y="4213"/>
                      <a:pt x="4737" y="3887"/>
                      <a:pt x="4361" y="3587"/>
                    </a:cubicBezTo>
                    <a:cubicBezTo>
                      <a:pt x="4011" y="3336"/>
                      <a:pt x="3760" y="3136"/>
                      <a:pt x="3760" y="3136"/>
                    </a:cubicBezTo>
                    <a:cubicBezTo>
                      <a:pt x="3760" y="3136"/>
                      <a:pt x="3509" y="2960"/>
                      <a:pt x="3158" y="2710"/>
                    </a:cubicBezTo>
                    <a:cubicBezTo>
                      <a:pt x="2757" y="2459"/>
                      <a:pt x="2306" y="2058"/>
                      <a:pt x="1830" y="1707"/>
                    </a:cubicBezTo>
                    <a:cubicBezTo>
                      <a:pt x="951" y="925"/>
                      <a:pt x="214" y="1"/>
                      <a:pt x="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2344;p53">
                <a:extLst>
                  <a:ext uri="{FF2B5EF4-FFF2-40B4-BE49-F238E27FC236}">
                    <a16:creationId xmlns:a16="http://schemas.microsoft.com/office/drawing/2014/main" id="{2E168D1D-9E5D-4DB1-B57C-2CA5007F0620}"/>
                  </a:ext>
                </a:extLst>
              </p:cNvPr>
              <p:cNvSpPr/>
              <p:nvPr/>
            </p:nvSpPr>
            <p:spPr>
              <a:xfrm>
                <a:off x="3746400" y="1082100"/>
                <a:ext cx="1159800" cy="977650"/>
              </a:xfrm>
              <a:custGeom>
                <a:avLst/>
                <a:gdLst/>
                <a:ahLst/>
                <a:cxnLst/>
                <a:rect l="l" t="t" r="r" b="b"/>
                <a:pathLst>
                  <a:path w="46392" h="39106" extrusionOk="0">
                    <a:moveTo>
                      <a:pt x="426" y="1"/>
                    </a:moveTo>
                    <a:lnTo>
                      <a:pt x="426" y="1"/>
                    </a:lnTo>
                    <a:cubicBezTo>
                      <a:pt x="401" y="1"/>
                      <a:pt x="301" y="377"/>
                      <a:pt x="176" y="1078"/>
                    </a:cubicBezTo>
                    <a:cubicBezTo>
                      <a:pt x="100" y="1429"/>
                      <a:pt x="75" y="1880"/>
                      <a:pt x="25" y="2356"/>
                    </a:cubicBezTo>
                    <a:cubicBezTo>
                      <a:pt x="0" y="2607"/>
                      <a:pt x="25" y="2883"/>
                      <a:pt x="25" y="3158"/>
                    </a:cubicBezTo>
                    <a:cubicBezTo>
                      <a:pt x="25" y="3434"/>
                      <a:pt x="25" y="3735"/>
                      <a:pt x="50" y="4036"/>
                    </a:cubicBezTo>
                    <a:cubicBezTo>
                      <a:pt x="125" y="5264"/>
                      <a:pt x="351" y="6692"/>
                      <a:pt x="727" y="8171"/>
                    </a:cubicBezTo>
                    <a:cubicBezTo>
                      <a:pt x="1103" y="9650"/>
                      <a:pt x="1629" y="11204"/>
                      <a:pt x="2281" y="12707"/>
                    </a:cubicBezTo>
                    <a:cubicBezTo>
                      <a:pt x="3584" y="15690"/>
                      <a:pt x="5339" y="18497"/>
                      <a:pt x="6968" y="20377"/>
                    </a:cubicBezTo>
                    <a:cubicBezTo>
                      <a:pt x="7193" y="20602"/>
                      <a:pt x="7369" y="20828"/>
                      <a:pt x="7569" y="21028"/>
                    </a:cubicBezTo>
                    <a:cubicBezTo>
                      <a:pt x="7770" y="21229"/>
                      <a:pt x="7945" y="21404"/>
                      <a:pt x="8146" y="21580"/>
                    </a:cubicBezTo>
                    <a:cubicBezTo>
                      <a:pt x="8496" y="21931"/>
                      <a:pt x="8797" y="22256"/>
                      <a:pt x="9048" y="22482"/>
                    </a:cubicBezTo>
                    <a:cubicBezTo>
                      <a:pt x="9574" y="22983"/>
                      <a:pt x="9875" y="23259"/>
                      <a:pt x="9875" y="23259"/>
                    </a:cubicBezTo>
                    <a:cubicBezTo>
                      <a:pt x="9875" y="23259"/>
                      <a:pt x="10176" y="23535"/>
                      <a:pt x="10752" y="23986"/>
                    </a:cubicBezTo>
                    <a:cubicBezTo>
                      <a:pt x="11028" y="24211"/>
                      <a:pt x="11354" y="24487"/>
                      <a:pt x="11755" y="24788"/>
                    </a:cubicBezTo>
                    <a:cubicBezTo>
                      <a:pt x="12156" y="25088"/>
                      <a:pt x="12607" y="25414"/>
                      <a:pt x="13083" y="25790"/>
                    </a:cubicBezTo>
                    <a:cubicBezTo>
                      <a:pt x="15088" y="27219"/>
                      <a:pt x="17945" y="28873"/>
                      <a:pt x="20978" y="30051"/>
                    </a:cubicBezTo>
                    <a:cubicBezTo>
                      <a:pt x="23484" y="31028"/>
                      <a:pt x="26091" y="31630"/>
                      <a:pt x="28296" y="31906"/>
                    </a:cubicBezTo>
                    <a:cubicBezTo>
                      <a:pt x="28246" y="31956"/>
                      <a:pt x="28146" y="32106"/>
                      <a:pt x="28020" y="32307"/>
                    </a:cubicBezTo>
                    <a:cubicBezTo>
                      <a:pt x="27820" y="32582"/>
                      <a:pt x="27594" y="33008"/>
                      <a:pt x="27394" y="33560"/>
                    </a:cubicBezTo>
                    <a:cubicBezTo>
                      <a:pt x="27193" y="34111"/>
                      <a:pt x="27043" y="34813"/>
                      <a:pt x="27018" y="35565"/>
                    </a:cubicBezTo>
                    <a:cubicBezTo>
                      <a:pt x="27018" y="36292"/>
                      <a:pt x="27168" y="37144"/>
                      <a:pt x="27644" y="37845"/>
                    </a:cubicBezTo>
                    <a:cubicBezTo>
                      <a:pt x="27895" y="38196"/>
                      <a:pt x="28221" y="38497"/>
                      <a:pt x="28572" y="38698"/>
                    </a:cubicBezTo>
                    <a:cubicBezTo>
                      <a:pt x="28948" y="38898"/>
                      <a:pt x="29349" y="39023"/>
                      <a:pt x="29750" y="39073"/>
                    </a:cubicBezTo>
                    <a:cubicBezTo>
                      <a:pt x="29922" y="39096"/>
                      <a:pt x="30093" y="39106"/>
                      <a:pt x="30259" y="39106"/>
                    </a:cubicBezTo>
                    <a:cubicBezTo>
                      <a:pt x="30842" y="39106"/>
                      <a:pt x="31382" y="38984"/>
                      <a:pt x="31830" y="38848"/>
                    </a:cubicBezTo>
                    <a:cubicBezTo>
                      <a:pt x="32431" y="38672"/>
                      <a:pt x="32857" y="38422"/>
                      <a:pt x="33158" y="38271"/>
                    </a:cubicBezTo>
                    <a:cubicBezTo>
                      <a:pt x="33484" y="38096"/>
                      <a:pt x="33634" y="37996"/>
                      <a:pt x="33634" y="37996"/>
                    </a:cubicBezTo>
                    <a:cubicBezTo>
                      <a:pt x="33634" y="37996"/>
                      <a:pt x="34311" y="37595"/>
                      <a:pt x="35238" y="36918"/>
                    </a:cubicBezTo>
                    <a:cubicBezTo>
                      <a:pt x="36191" y="36241"/>
                      <a:pt x="37419" y="35314"/>
                      <a:pt x="38697" y="34537"/>
                    </a:cubicBezTo>
                    <a:cubicBezTo>
                      <a:pt x="39349" y="34136"/>
                      <a:pt x="40025" y="33760"/>
                      <a:pt x="40677" y="33510"/>
                    </a:cubicBezTo>
                    <a:cubicBezTo>
                      <a:pt x="41329" y="33234"/>
                      <a:pt x="41955" y="33083"/>
                      <a:pt x="42507" y="33033"/>
                    </a:cubicBezTo>
                    <a:cubicBezTo>
                      <a:pt x="42639" y="33019"/>
                      <a:pt x="42764" y="33013"/>
                      <a:pt x="42884" y="33013"/>
                    </a:cubicBezTo>
                    <a:cubicBezTo>
                      <a:pt x="43172" y="33013"/>
                      <a:pt x="43422" y="33048"/>
                      <a:pt x="43634" y="33083"/>
                    </a:cubicBezTo>
                    <a:cubicBezTo>
                      <a:pt x="43584" y="33284"/>
                      <a:pt x="43584" y="33409"/>
                      <a:pt x="43584" y="33409"/>
                    </a:cubicBezTo>
                    <a:cubicBezTo>
                      <a:pt x="43609" y="33409"/>
                      <a:pt x="43660" y="33309"/>
                      <a:pt x="43735" y="33109"/>
                    </a:cubicBezTo>
                    <a:cubicBezTo>
                      <a:pt x="44071" y="33198"/>
                      <a:pt x="44287" y="33288"/>
                      <a:pt x="44347" y="33288"/>
                    </a:cubicBezTo>
                    <a:cubicBezTo>
                      <a:pt x="44354" y="33288"/>
                      <a:pt x="44359" y="33287"/>
                      <a:pt x="44361" y="33284"/>
                    </a:cubicBezTo>
                    <a:cubicBezTo>
                      <a:pt x="44361" y="33259"/>
                      <a:pt x="44211" y="33134"/>
                      <a:pt x="43885" y="32983"/>
                    </a:cubicBezTo>
                    <a:cubicBezTo>
                      <a:pt x="43860" y="32983"/>
                      <a:pt x="43810" y="32958"/>
                      <a:pt x="43785" y="32958"/>
                    </a:cubicBezTo>
                    <a:cubicBezTo>
                      <a:pt x="43810" y="32858"/>
                      <a:pt x="43860" y="32758"/>
                      <a:pt x="43885" y="32632"/>
                    </a:cubicBezTo>
                    <a:cubicBezTo>
                      <a:pt x="44035" y="32131"/>
                      <a:pt x="44261" y="31429"/>
                      <a:pt x="44612" y="30602"/>
                    </a:cubicBezTo>
                    <a:cubicBezTo>
                      <a:pt x="45213" y="28898"/>
                      <a:pt x="45840" y="26542"/>
                      <a:pt x="46116" y="24136"/>
                    </a:cubicBezTo>
                    <a:cubicBezTo>
                      <a:pt x="46391" y="21730"/>
                      <a:pt x="46391" y="19299"/>
                      <a:pt x="46191" y="17494"/>
                    </a:cubicBezTo>
                    <a:cubicBezTo>
                      <a:pt x="46166" y="17018"/>
                      <a:pt x="46091" y="16617"/>
                      <a:pt x="46040" y="16241"/>
                    </a:cubicBezTo>
                    <a:cubicBezTo>
                      <a:pt x="45965" y="15890"/>
                      <a:pt x="45915" y="15565"/>
                      <a:pt x="45890" y="15314"/>
                    </a:cubicBezTo>
                    <a:cubicBezTo>
                      <a:pt x="45840" y="15038"/>
                      <a:pt x="45815" y="14838"/>
                      <a:pt x="45765" y="14687"/>
                    </a:cubicBezTo>
                    <a:cubicBezTo>
                      <a:pt x="45740" y="14562"/>
                      <a:pt x="45715" y="14487"/>
                      <a:pt x="45715" y="14487"/>
                    </a:cubicBezTo>
                    <a:cubicBezTo>
                      <a:pt x="45715" y="14487"/>
                      <a:pt x="45639" y="14186"/>
                      <a:pt x="45514" y="13685"/>
                    </a:cubicBezTo>
                    <a:cubicBezTo>
                      <a:pt x="45439" y="13409"/>
                      <a:pt x="45364" y="13108"/>
                      <a:pt x="45264" y="12758"/>
                    </a:cubicBezTo>
                    <a:cubicBezTo>
                      <a:pt x="45138" y="12382"/>
                      <a:pt x="44963" y="11981"/>
                      <a:pt x="44812" y="11555"/>
                    </a:cubicBezTo>
                    <a:cubicBezTo>
                      <a:pt x="44386" y="10727"/>
                      <a:pt x="43860" y="9725"/>
                      <a:pt x="42958" y="8973"/>
                    </a:cubicBezTo>
                    <a:cubicBezTo>
                      <a:pt x="42081" y="8171"/>
                      <a:pt x="40978" y="7570"/>
                      <a:pt x="39825" y="7143"/>
                    </a:cubicBezTo>
                    <a:cubicBezTo>
                      <a:pt x="38672" y="6717"/>
                      <a:pt x="37494" y="6467"/>
                      <a:pt x="36391" y="6216"/>
                    </a:cubicBezTo>
                    <a:cubicBezTo>
                      <a:pt x="35314" y="5966"/>
                      <a:pt x="34286" y="5740"/>
                      <a:pt x="33409" y="5514"/>
                    </a:cubicBezTo>
                    <a:cubicBezTo>
                      <a:pt x="31760" y="5060"/>
                      <a:pt x="30704" y="4584"/>
                      <a:pt x="30587" y="4584"/>
                    </a:cubicBezTo>
                    <a:cubicBezTo>
                      <a:pt x="30581" y="4584"/>
                      <a:pt x="30578" y="4585"/>
                      <a:pt x="30577" y="4587"/>
                    </a:cubicBezTo>
                    <a:cubicBezTo>
                      <a:pt x="30552" y="4612"/>
                      <a:pt x="30827" y="4763"/>
                      <a:pt x="31304" y="4988"/>
                    </a:cubicBezTo>
                    <a:cubicBezTo>
                      <a:pt x="31529" y="5138"/>
                      <a:pt x="31830" y="5239"/>
                      <a:pt x="32156" y="5389"/>
                    </a:cubicBezTo>
                    <a:cubicBezTo>
                      <a:pt x="32507" y="5514"/>
                      <a:pt x="32908" y="5665"/>
                      <a:pt x="33334" y="5790"/>
                    </a:cubicBezTo>
                    <a:cubicBezTo>
                      <a:pt x="34186" y="6091"/>
                      <a:pt x="35213" y="6341"/>
                      <a:pt x="36291" y="6642"/>
                    </a:cubicBezTo>
                    <a:cubicBezTo>
                      <a:pt x="37369" y="6918"/>
                      <a:pt x="38547" y="7219"/>
                      <a:pt x="39624" y="7670"/>
                    </a:cubicBezTo>
                    <a:cubicBezTo>
                      <a:pt x="40727" y="8096"/>
                      <a:pt x="41730" y="8697"/>
                      <a:pt x="42507" y="9449"/>
                    </a:cubicBezTo>
                    <a:cubicBezTo>
                      <a:pt x="43309" y="10151"/>
                      <a:pt x="43785" y="11078"/>
                      <a:pt x="44136" y="11830"/>
                    </a:cubicBezTo>
                    <a:cubicBezTo>
                      <a:pt x="44286" y="12256"/>
                      <a:pt x="44436" y="12632"/>
                      <a:pt x="44537" y="12958"/>
                    </a:cubicBezTo>
                    <a:cubicBezTo>
                      <a:pt x="44612" y="13309"/>
                      <a:pt x="44687" y="13610"/>
                      <a:pt x="44762" y="13860"/>
                    </a:cubicBezTo>
                    <a:cubicBezTo>
                      <a:pt x="44888" y="14362"/>
                      <a:pt x="44963" y="14662"/>
                      <a:pt x="44963" y="14662"/>
                    </a:cubicBezTo>
                    <a:cubicBezTo>
                      <a:pt x="44963" y="14662"/>
                      <a:pt x="44963" y="14738"/>
                      <a:pt x="45013" y="14863"/>
                    </a:cubicBezTo>
                    <a:cubicBezTo>
                      <a:pt x="45063" y="14988"/>
                      <a:pt x="45088" y="15189"/>
                      <a:pt x="45138" y="15439"/>
                    </a:cubicBezTo>
                    <a:cubicBezTo>
                      <a:pt x="45163" y="15690"/>
                      <a:pt x="45238" y="16016"/>
                      <a:pt x="45289" y="16367"/>
                    </a:cubicBezTo>
                    <a:cubicBezTo>
                      <a:pt x="45339" y="16717"/>
                      <a:pt x="45439" y="17118"/>
                      <a:pt x="45464" y="17570"/>
                    </a:cubicBezTo>
                    <a:cubicBezTo>
                      <a:pt x="45690" y="19324"/>
                      <a:pt x="45765" y="21705"/>
                      <a:pt x="45564" y="24086"/>
                    </a:cubicBezTo>
                    <a:cubicBezTo>
                      <a:pt x="45364" y="26442"/>
                      <a:pt x="44837" y="28773"/>
                      <a:pt x="44336" y="30502"/>
                    </a:cubicBezTo>
                    <a:cubicBezTo>
                      <a:pt x="44010" y="31329"/>
                      <a:pt x="43835" y="32081"/>
                      <a:pt x="43735" y="32607"/>
                    </a:cubicBezTo>
                    <a:cubicBezTo>
                      <a:pt x="43710" y="32708"/>
                      <a:pt x="43685" y="32808"/>
                      <a:pt x="43660" y="32908"/>
                    </a:cubicBezTo>
                    <a:cubicBezTo>
                      <a:pt x="43359" y="32808"/>
                      <a:pt x="42958" y="32733"/>
                      <a:pt x="42507" y="32733"/>
                    </a:cubicBezTo>
                    <a:cubicBezTo>
                      <a:pt x="42463" y="32731"/>
                      <a:pt x="42418" y="32730"/>
                      <a:pt x="42373" y="32730"/>
                    </a:cubicBezTo>
                    <a:cubicBezTo>
                      <a:pt x="41803" y="32730"/>
                      <a:pt x="41152" y="32874"/>
                      <a:pt x="40502" y="33083"/>
                    </a:cubicBezTo>
                    <a:cubicBezTo>
                      <a:pt x="39825" y="33334"/>
                      <a:pt x="39098" y="33685"/>
                      <a:pt x="38421" y="34036"/>
                    </a:cubicBezTo>
                    <a:cubicBezTo>
                      <a:pt x="37068" y="34813"/>
                      <a:pt x="35790" y="35690"/>
                      <a:pt x="34837" y="36317"/>
                    </a:cubicBezTo>
                    <a:cubicBezTo>
                      <a:pt x="33885" y="36943"/>
                      <a:pt x="33233" y="37319"/>
                      <a:pt x="33233" y="37319"/>
                    </a:cubicBezTo>
                    <a:cubicBezTo>
                      <a:pt x="33233" y="37319"/>
                      <a:pt x="33083" y="37419"/>
                      <a:pt x="32807" y="37595"/>
                    </a:cubicBezTo>
                    <a:cubicBezTo>
                      <a:pt x="32507" y="37745"/>
                      <a:pt x="32106" y="37996"/>
                      <a:pt x="31604" y="38146"/>
                    </a:cubicBezTo>
                    <a:cubicBezTo>
                      <a:pt x="31170" y="38298"/>
                      <a:pt x="30641" y="38432"/>
                      <a:pt x="30083" y="38432"/>
                    </a:cubicBezTo>
                    <a:cubicBezTo>
                      <a:pt x="29997" y="38432"/>
                      <a:pt x="29911" y="38428"/>
                      <a:pt x="29825" y="38422"/>
                    </a:cubicBezTo>
                    <a:cubicBezTo>
                      <a:pt x="29173" y="38372"/>
                      <a:pt x="28522" y="38071"/>
                      <a:pt x="28096" y="37520"/>
                    </a:cubicBezTo>
                    <a:cubicBezTo>
                      <a:pt x="27669" y="36968"/>
                      <a:pt x="27494" y="36241"/>
                      <a:pt x="27469" y="35540"/>
                    </a:cubicBezTo>
                    <a:cubicBezTo>
                      <a:pt x="27419" y="34863"/>
                      <a:pt x="27544" y="34211"/>
                      <a:pt x="27669" y="33660"/>
                    </a:cubicBezTo>
                    <a:cubicBezTo>
                      <a:pt x="27945" y="32682"/>
                      <a:pt x="28321" y="32056"/>
                      <a:pt x="28346" y="31906"/>
                    </a:cubicBezTo>
                    <a:cubicBezTo>
                      <a:pt x="28822" y="31981"/>
                      <a:pt x="29273" y="32031"/>
                      <a:pt x="29700" y="32056"/>
                    </a:cubicBezTo>
                    <a:cubicBezTo>
                      <a:pt x="30326" y="32106"/>
                      <a:pt x="30877" y="32106"/>
                      <a:pt x="31379" y="32131"/>
                    </a:cubicBezTo>
                    <a:cubicBezTo>
                      <a:pt x="31526" y="32138"/>
                      <a:pt x="31666" y="32141"/>
                      <a:pt x="31800" y="32141"/>
                    </a:cubicBezTo>
                    <a:cubicBezTo>
                      <a:pt x="32123" y="32141"/>
                      <a:pt x="32409" y="32124"/>
                      <a:pt x="32657" y="32106"/>
                    </a:cubicBezTo>
                    <a:cubicBezTo>
                      <a:pt x="33384" y="32081"/>
                      <a:pt x="33785" y="32056"/>
                      <a:pt x="33785" y="32006"/>
                    </a:cubicBezTo>
                    <a:cubicBezTo>
                      <a:pt x="33785" y="31981"/>
                      <a:pt x="33359" y="31981"/>
                      <a:pt x="32657" y="31956"/>
                    </a:cubicBezTo>
                    <a:cubicBezTo>
                      <a:pt x="32306" y="31931"/>
                      <a:pt x="31880" y="31956"/>
                      <a:pt x="31379" y="31906"/>
                    </a:cubicBezTo>
                    <a:cubicBezTo>
                      <a:pt x="30903" y="31855"/>
                      <a:pt x="30351" y="31830"/>
                      <a:pt x="29750" y="31755"/>
                    </a:cubicBezTo>
                    <a:cubicBezTo>
                      <a:pt x="27344" y="31479"/>
                      <a:pt x="24161" y="30778"/>
                      <a:pt x="21203" y="29550"/>
                    </a:cubicBezTo>
                    <a:cubicBezTo>
                      <a:pt x="18221" y="28322"/>
                      <a:pt x="15439" y="26642"/>
                      <a:pt x="13509" y="25214"/>
                    </a:cubicBezTo>
                    <a:cubicBezTo>
                      <a:pt x="13033" y="24838"/>
                      <a:pt x="12607" y="24512"/>
                      <a:pt x="12206" y="24211"/>
                    </a:cubicBezTo>
                    <a:cubicBezTo>
                      <a:pt x="11830" y="23885"/>
                      <a:pt x="11504" y="23610"/>
                      <a:pt x="11228" y="23384"/>
                    </a:cubicBezTo>
                    <a:cubicBezTo>
                      <a:pt x="10702" y="22933"/>
                      <a:pt x="10401" y="22657"/>
                      <a:pt x="10401" y="22657"/>
                    </a:cubicBezTo>
                    <a:cubicBezTo>
                      <a:pt x="10401" y="22657"/>
                      <a:pt x="10100" y="22407"/>
                      <a:pt x="9574" y="21931"/>
                    </a:cubicBezTo>
                    <a:cubicBezTo>
                      <a:pt x="9323" y="21705"/>
                      <a:pt x="9023" y="21404"/>
                      <a:pt x="8672" y="21053"/>
                    </a:cubicBezTo>
                    <a:cubicBezTo>
                      <a:pt x="8496" y="20878"/>
                      <a:pt x="8296" y="20702"/>
                      <a:pt x="8095" y="20502"/>
                    </a:cubicBezTo>
                    <a:cubicBezTo>
                      <a:pt x="7895" y="20327"/>
                      <a:pt x="7719" y="20101"/>
                      <a:pt x="7519" y="19875"/>
                    </a:cubicBezTo>
                    <a:cubicBezTo>
                      <a:pt x="5915" y="18121"/>
                      <a:pt x="4135" y="15389"/>
                      <a:pt x="2782" y="12482"/>
                    </a:cubicBezTo>
                    <a:cubicBezTo>
                      <a:pt x="2130" y="11003"/>
                      <a:pt x="1554" y="9499"/>
                      <a:pt x="1128" y="8046"/>
                    </a:cubicBezTo>
                    <a:cubicBezTo>
                      <a:pt x="727" y="6592"/>
                      <a:pt x="476" y="5214"/>
                      <a:pt x="351" y="4011"/>
                    </a:cubicBezTo>
                    <a:cubicBezTo>
                      <a:pt x="326" y="3710"/>
                      <a:pt x="326" y="3434"/>
                      <a:pt x="301" y="3158"/>
                    </a:cubicBezTo>
                    <a:cubicBezTo>
                      <a:pt x="301" y="2883"/>
                      <a:pt x="251" y="2607"/>
                      <a:pt x="276" y="2382"/>
                    </a:cubicBezTo>
                    <a:cubicBezTo>
                      <a:pt x="301" y="1880"/>
                      <a:pt x="276" y="1454"/>
                      <a:pt x="326" y="1103"/>
                    </a:cubicBezTo>
                    <a:cubicBezTo>
                      <a:pt x="426" y="402"/>
                      <a:pt x="451" y="1"/>
                      <a:pt x="42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2345;p53">
                <a:extLst>
                  <a:ext uri="{FF2B5EF4-FFF2-40B4-BE49-F238E27FC236}">
                    <a16:creationId xmlns:a16="http://schemas.microsoft.com/office/drawing/2014/main" id="{212B4893-41B2-4D92-8687-581C77DCEBFA}"/>
                  </a:ext>
                </a:extLst>
              </p:cNvPr>
              <p:cNvSpPr/>
              <p:nvPr/>
            </p:nvSpPr>
            <p:spPr>
              <a:xfrm>
                <a:off x="3643675" y="889600"/>
                <a:ext cx="175950" cy="52425"/>
              </a:xfrm>
              <a:custGeom>
                <a:avLst/>
                <a:gdLst/>
                <a:ahLst/>
                <a:cxnLst/>
                <a:rect l="l" t="t" r="r" b="b"/>
                <a:pathLst>
                  <a:path w="7038" h="2097" extrusionOk="0">
                    <a:moveTo>
                      <a:pt x="1019" y="0"/>
                    </a:moveTo>
                    <a:cubicBezTo>
                      <a:pt x="424" y="0"/>
                      <a:pt x="1" y="260"/>
                      <a:pt x="24" y="583"/>
                    </a:cubicBezTo>
                    <a:cubicBezTo>
                      <a:pt x="49" y="934"/>
                      <a:pt x="625" y="1285"/>
                      <a:pt x="1277" y="1310"/>
                    </a:cubicBezTo>
                    <a:cubicBezTo>
                      <a:pt x="1335" y="1314"/>
                      <a:pt x="1392" y="1316"/>
                      <a:pt x="1447" y="1316"/>
                    </a:cubicBezTo>
                    <a:cubicBezTo>
                      <a:pt x="2040" y="1316"/>
                      <a:pt x="2478" y="1077"/>
                      <a:pt x="2455" y="733"/>
                    </a:cubicBezTo>
                    <a:cubicBezTo>
                      <a:pt x="2430" y="382"/>
                      <a:pt x="1853" y="56"/>
                      <a:pt x="1177" y="6"/>
                    </a:cubicBezTo>
                    <a:cubicBezTo>
                      <a:pt x="1123" y="2"/>
                      <a:pt x="1071" y="0"/>
                      <a:pt x="1019" y="0"/>
                    </a:cubicBezTo>
                    <a:close/>
                    <a:moveTo>
                      <a:pt x="4997" y="272"/>
                    </a:moveTo>
                    <a:cubicBezTo>
                      <a:pt x="4165" y="272"/>
                      <a:pt x="3562" y="626"/>
                      <a:pt x="3608" y="1084"/>
                    </a:cubicBezTo>
                    <a:cubicBezTo>
                      <a:pt x="3658" y="1585"/>
                      <a:pt x="4435" y="2036"/>
                      <a:pt x="5387" y="2087"/>
                    </a:cubicBezTo>
                    <a:cubicBezTo>
                      <a:pt x="5467" y="2093"/>
                      <a:pt x="5545" y="2096"/>
                      <a:pt x="5622" y="2096"/>
                    </a:cubicBezTo>
                    <a:cubicBezTo>
                      <a:pt x="6434" y="2096"/>
                      <a:pt x="7037" y="1743"/>
                      <a:pt x="6991" y="1285"/>
                    </a:cubicBezTo>
                    <a:cubicBezTo>
                      <a:pt x="6966" y="783"/>
                      <a:pt x="6164" y="332"/>
                      <a:pt x="5237" y="282"/>
                    </a:cubicBezTo>
                    <a:cubicBezTo>
                      <a:pt x="5155" y="276"/>
                      <a:pt x="5075" y="272"/>
                      <a:pt x="4997" y="272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7" name="Google Shape;2346;p53">
              <a:extLst>
                <a:ext uri="{FF2B5EF4-FFF2-40B4-BE49-F238E27FC236}">
                  <a16:creationId xmlns:a16="http://schemas.microsoft.com/office/drawing/2014/main" id="{41ED7FD2-B209-449A-87E7-7CE2AD358293}"/>
                </a:ext>
              </a:extLst>
            </p:cNvPr>
            <p:cNvGrpSpPr/>
            <p:nvPr/>
          </p:nvGrpSpPr>
          <p:grpSpPr>
            <a:xfrm>
              <a:off x="6478671" y="2329478"/>
              <a:ext cx="1045390" cy="344424"/>
              <a:chOff x="2932475" y="1893325"/>
              <a:chExt cx="1326300" cy="436975"/>
            </a:xfrm>
          </p:grpSpPr>
          <p:sp>
            <p:nvSpPr>
              <p:cNvPr id="168" name="Google Shape;2347;p53">
                <a:extLst>
                  <a:ext uri="{FF2B5EF4-FFF2-40B4-BE49-F238E27FC236}">
                    <a16:creationId xmlns:a16="http://schemas.microsoft.com/office/drawing/2014/main" id="{F77AD39C-99A5-4410-A8BD-18EC329DF64E}"/>
                  </a:ext>
                </a:extLst>
              </p:cNvPr>
              <p:cNvSpPr/>
              <p:nvPr/>
            </p:nvSpPr>
            <p:spPr>
              <a:xfrm>
                <a:off x="2932475" y="1893425"/>
                <a:ext cx="536375" cy="366100"/>
              </a:xfrm>
              <a:custGeom>
                <a:avLst/>
                <a:gdLst/>
                <a:ahLst/>
                <a:cxnLst/>
                <a:rect l="l" t="t" r="r" b="b"/>
                <a:pathLst>
                  <a:path w="21455" h="14644" extrusionOk="0">
                    <a:moveTo>
                      <a:pt x="8986" y="0"/>
                    </a:moveTo>
                    <a:cubicBezTo>
                      <a:pt x="4868" y="0"/>
                      <a:pt x="1488" y="1928"/>
                      <a:pt x="828" y="4991"/>
                    </a:cubicBezTo>
                    <a:cubicBezTo>
                      <a:pt x="1" y="8826"/>
                      <a:pt x="3760" y="12961"/>
                      <a:pt x="9224" y="14265"/>
                    </a:cubicBezTo>
                    <a:cubicBezTo>
                      <a:pt x="10323" y="14522"/>
                      <a:pt x="11408" y="14644"/>
                      <a:pt x="12446" y="14644"/>
                    </a:cubicBezTo>
                    <a:cubicBezTo>
                      <a:pt x="16571" y="14644"/>
                      <a:pt x="19967" y="12716"/>
                      <a:pt x="20627" y="9653"/>
                    </a:cubicBezTo>
                    <a:cubicBezTo>
                      <a:pt x="21454" y="5844"/>
                      <a:pt x="17695" y="1683"/>
                      <a:pt x="12206" y="380"/>
                    </a:cubicBezTo>
                    <a:cubicBezTo>
                      <a:pt x="11107" y="123"/>
                      <a:pt x="10023" y="0"/>
                      <a:pt x="8986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2348;p53">
                <a:extLst>
                  <a:ext uri="{FF2B5EF4-FFF2-40B4-BE49-F238E27FC236}">
                    <a16:creationId xmlns:a16="http://schemas.microsoft.com/office/drawing/2014/main" id="{50B567EA-054E-4505-91DC-9AE3021FD195}"/>
                  </a:ext>
                </a:extLst>
              </p:cNvPr>
              <p:cNvSpPr/>
              <p:nvPr/>
            </p:nvSpPr>
            <p:spPr>
              <a:xfrm>
                <a:off x="2981975" y="1893325"/>
                <a:ext cx="461175" cy="236725"/>
              </a:xfrm>
              <a:custGeom>
                <a:avLst/>
                <a:gdLst/>
                <a:ahLst/>
                <a:cxnLst/>
                <a:rect l="l" t="t" r="r" b="b"/>
                <a:pathLst>
                  <a:path w="18447" h="9469" extrusionOk="0">
                    <a:moveTo>
                      <a:pt x="7007" y="0"/>
                    </a:moveTo>
                    <a:cubicBezTo>
                      <a:pt x="4047" y="0"/>
                      <a:pt x="1467" y="1007"/>
                      <a:pt x="1" y="2715"/>
                    </a:cubicBezTo>
                    <a:cubicBezTo>
                      <a:pt x="978" y="5547"/>
                      <a:pt x="4111" y="8128"/>
                      <a:pt x="8196" y="9081"/>
                    </a:cubicBezTo>
                    <a:cubicBezTo>
                      <a:pt x="9312" y="9343"/>
                      <a:pt x="10412" y="9468"/>
                      <a:pt x="11462" y="9468"/>
                    </a:cubicBezTo>
                    <a:cubicBezTo>
                      <a:pt x="14419" y="9468"/>
                      <a:pt x="16986" y="8476"/>
                      <a:pt x="18447" y="6775"/>
                    </a:cubicBezTo>
                    <a:cubicBezTo>
                      <a:pt x="17469" y="3943"/>
                      <a:pt x="14336" y="1361"/>
                      <a:pt x="10226" y="384"/>
                    </a:cubicBezTo>
                    <a:cubicBezTo>
                      <a:pt x="9128" y="124"/>
                      <a:pt x="8044" y="0"/>
                      <a:pt x="7007" y="0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2349;p53">
                <a:extLst>
                  <a:ext uri="{FF2B5EF4-FFF2-40B4-BE49-F238E27FC236}">
                    <a16:creationId xmlns:a16="http://schemas.microsoft.com/office/drawing/2014/main" id="{E0F40920-77C4-456C-988F-5B0300C2BBE7}"/>
                  </a:ext>
                </a:extLst>
              </p:cNvPr>
              <p:cNvSpPr/>
              <p:nvPr/>
            </p:nvSpPr>
            <p:spPr>
              <a:xfrm>
                <a:off x="3688325" y="1950575"/>
                <a:ext cx="570450" cy="379725"/>
              </a:xfrm>
              <a:custGeom>
                <a:avLst/>
                <a:gdLst/>
                <a:ahLst/>
                <a:cxnLst/>
                <a:rect l="l" t="t" r="r" b="b"/>
                <a:pathLst>
                  <a:path w="22818" h="15189" extrusionOk="0">
                    <a:moveTo>
                      <a:pt x="12540" y="0"/>
                    </a:moveTo>
                    <a:cubicBezTo>
                      <a:pt x="12246" y="0"/>
                      <a:pt x="11948" y="8"/>
                      <a:pt x="11646" y="24"/>
                    </a:cubicBezTo>
                    <a:cubicBezTo>
                      <a:pt x="5431" y="375"/>
                      <a:pt x="268" y="4034"/>
                      <a:pt x="143" y="8219"/>
                    </a:cubicBezTo>
                    <a:cubicBezTo>
                      <a:pt x="0" y="12189"/>
                      <a:pt x="4433" y="15189"/>
                      <a:pt x="10214" y="15189"/>
                    </a:cubicBezTo>
                    <a:cubicBezTo>
                      <a:pt x="10529" y="15189"/>
                      <a:pt x="10848" y="15180"/>
                      <a:pt x="11170" y="15162"/>
                    </a:cubicBezTo>
                    <a:cubicBezTo>
                      <a:pt x="17386" y="14811"/>
                      <a:pt x="22549" y="11152"/>
                      <a:pt x="22674" y="6966"/>
                    </a:cubicBezTo>
                    <a:cubicBezTo>
                      <a:pt x="22817" y="3006"/>
                      <a:pt x="18352" y="0"/>
                      <a:pt x="12540" y="0"/>
                    </a:cubicBezTo>
                    <a:close/>
                  </a:path>
                </a:pathLst>
              </a:custGeom>
              <a:solidFill>
                <a:srgbClr val="191919">
                  <a:alpha val="138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2350;p53">
                <a:extLst>
                  <a:ext uri="{FF2B5EF4-FFF2-40B4-BE49-F238E27FC236}">
                    <a16:creationId xmlns:a16="http://schemas.microsoft.com/office/drawing/2014/main" id="{AF66E8A9-EE0E-45A3-B06B-33B6F8FAE553}"/>
                  </a:ext>
                </a:extLst>
              </p:cNvPr>
              <p:cNvSpPr/>
              <p:nvPr/>
            </p:nvSpPr>
            <p:spPr>
              <a:xfrm>
                <a:off x="3716325" y="1950575"/>
                <a:ext cx="523200" cy="239375"/>
              </a:xfrm>
              <a:custGeom>
                <a:avLst/>
                <a:gdLst/>
                <a:ahLst/>
                <a:cxnLst/>
                <a:rect l="l" t="t" r="r" b="b"/>
                <a:pathLst>
                  <a:path w="20928" h="9575" extrusionOk="0">
                    <a:moveTo>
                      <a:pt x="11417" y="1"/>
                    </a:moveTo>
                    <a:cubicBezTo>
                      <a:pt x="11123" y="1"/>
                      <a:pt x="10826" y="8"/>
                      <a:pt x="10526" y="24"/>
                    </a:cubicBezTo>
                    <a:cubicBezTo>
                      <a:pt x="5865" y="274"/>
                      <a:pt x="1805" y="2405"/>
                      <a:pt x="0" y="5212"/>
                    </a:cubicBezTo>
                    <a:cubicBezTo>
                      <a:pt x="1404" y="7808"/>
                      <a:pt x="5034" y="9575"/>
                      <a:pt x="9444" y="9575"/>
                    </a:cubicBezTo>
                    <a:cubicBezTo>
                      <a:pt x="9759" y="9575"/>
                      <a:pt x="10079" y="9566"/>
                      <a:pt x="10401" y="9548"/>
                    </a:cubicBezTo>
                    <a:cubicBezTo>
                      <a:pt x="15063" y="9297"/>
                      <a:pt x="19123" y="7167"/>
                      <a:pt x="20928" y="4360"/>
                    </a:cubicBezTo>
                    <a:cubicBezTo>
                      <a:pt x="19517" y="1750"/>
                      <a:pt x="15857" y="1"/>
                      <a:pt x="11417" y="1"/>
                    </a:cubicBezTo>
                    <a:close/>
                  </a:path>
                </a:pathLst>
              </a:custGeom>
              <a:solidFill>
                <a:srgbClr val="FFFFFF">
                  <a:alpha val="19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02AE0774-A9B8-482A-8AFA-1F2DF95C9A6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0598" y="-28405"/>
            <a:ext cx="5335574" cy="1100505"/>
          </a:xfrm>
          <a:prstGeom prst="rect">
            <a:avLst/>
          </a:prstGeom>
        </p:spPr>
      </p:pic>
      <p:sp>
        <p:nvSpPr>
          <p:cNvPr id="355" name="Rectangle 354">
            <a:extLst>
              <a:ext uri="{FF2B5EF4-FFF2-40B4-BE49-F238E27FC236}">
                <a16:creationId xmlns:a16="http://schemas.microsoft.com/office/drawing/2014/main" id="{E5821704-291A-05BE-67D1-B43428D23691}"/>
              </a:ext>
            </a:extLst>
          </p:cNvPr>
          <p:cNvSpPr/>
          <p:nvPr/>
        </p:nvSpPr>
        <p:spPr>
          <a:xfrm>
            <a:off x="585246" y="1413404"/>
            <a:ext cx="7461019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Title: Grammar?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Prepared by: 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Ashley Mohammed</a:t>
            </a:r>
            <a:endParaRPr lang="ar-BH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 Intermediate</a:t>
            </a:r>
          </a:p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Senior teacher: Faten Ali Sanad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principal: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Ghaneya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Al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Nashaba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English</a:t>
            </a:r>
            <a:endParaRPr lang="ar-BH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2021-2022</a:t>
            </a:r>
          </a:p>
        </p:txBody>
      </p:sp>
      <p:pic>
        <p:nvPicPr>
          <p:cNvPr id="356" name="Picture 355">
            <a:extLst>
              <a:ext uri="{FF2B5EF4-FFF2-40B4-BE49-F238E27FC236}">
                <a16:creationId xmlns:a16="http://schemas.microsoft.com/office/drawing/2014/main" id="{BFBF22CB-CB31-F02C-D95E-E1FF033652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863" y="3721579"/>
            <a:ext cx="908120" cy="3199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" name="Google Shape;1889;p45"/>
          <p:cNvSpPr txBox="1">
            <a:spLocks noGrp="1"/>
          </p:cNvSpPr>
          <p:nvPr>
            <p:ph type="title"/>
          </p:nvPr>
        </p:nvSpPr>
        <p:spPr>
          <a:xfrm flipH="1">
            <a:off x="533400" y="895350"/>
            <a:ext cx="3391500" cy="15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tx1"/>
                </a:solidFill>
              </a:rPr>
              <a:t>Grammar </a:t>
            </a:r>
            <a:endParaRPr sz="4800" dirty="0">
              <a:solidFill>
                <a:schemeClr val="tx1"/>
              </a:solidFill>
            </a:endParaRPr>
          </a:p>
        </p:txBody>
      </p:sp>
      <p:pic>
        <p:nvPicPr>
          <p:cNvPr id="1891" name="Google Shape;1891;p45"/>
          <p:cNvPicPr preferRelativeResize="0"/>
          <p:nvPr/>
        </p:nvPicPr>
        <p:blipFill rotWithShape="1">
          <a:blip r:embed="rId3">
            <a:alphaModFix/>
          </a:blip>
          <a:srcRect l="15855" r="25091"/>
          <a:stretch/>
        </p:blipFill>
        <p:spPr>
          <a:xfrm>
            <a:off x="5029200" y="742950"/>
            <a:ext cx="3847500" cy="36645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grpSp>
        <p:nvGrpSpPr>
          <p:cNvPr id="1892" name="Google Shape;1892;p45"/>
          <p:cNvGrpSpPr/>
          <p:nvPr/>
        </p:nvGrpSpPr>
        <p:grpSpPr>
          <a:xfrm rot="-10666632">
            <a:off x="4253634" y="559231"/>
            <a:ext cx="1005182" cy="791237"/>
            <a:chOff x="6433246" y="1743436"/>
            <a:chExt cx="960254" cy="755871"/>
          </a:xfrm>
        </p:grpSpPr>
        <p:sp>
          <p:nvSpPr>
            <p:cNvPr id="1893" name="Google Shape;1893;p45"/>
            <p:cNvSpPr/>
            <p:nvPr/>
          </p:nvSpPr>
          <p:spPr>
            <a:xfrm>
              <a:off x="6464153" y="1763376"/>
              <a:ext cx="182738" cy="191711"/>
            </a:xfrm>
            <a:custGeom>
              <a:avLst/>
              <a:gdLst/>
              <a:ahLst/>
              <a:cxnLst/>
              <a:rect l="l" t="t" r="r" b="b"/>
              <a:pathLst>
                <a:path w="1283" h="1346" extrusionOk="0">
                  <a:moveTo>
                    <a:pt x="228" y="0"/>
                  </a:moveTo>
                  <a:cubicBezTo>
                    <a:pt x="199" y="131"/>
                    <a:pt x="117" y="247"/>
                    <a:pt x="1" y="315"/>
                  </a:cubicBezTo>
                  <a:lnTo>
                    <a:pt x="485" y="1345"/>
                  </a:lnTo>
                  <a:lnTo>
                    <a:pt x="1283" y="339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45"/>
            <p:cNvSpPr/>
            <p:nvPr/>
          </p:nvSpPr>
          <p:spPr>
            <a:xfrm>
              <a:off x="6433246" y="1743436"/>
              <a:ext cx="63524" cy="64806"/>
            </a:xfrm>
            <a:custGeom>
              <a:avLst/>
              <a:gdLst/>
              <a:ahLst/>
              <a:cxnLst/>
              <a:rect l="l" t="t" r="r" b="b"/>
              <a:pathLst>
                <a:path w="446" h="455" extrusionOk="0">
                  <a:moveTo>
                    <a:pt x="0" y="0"/>
                  </a:moveTo>
                  <a:lnTo>
                    <a:pt x="218" y="455"/>
                  </a:lnTo>
                  <a:cubicBezTo>
                    <a:pt x="334" y="387"/>
                    <a:pt x="416" y="271"/>
                    <a:pt x="445" y="1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45"/>
            <p:cNvSpPr/>
            <p:nvPr/>
          </p:nvSpPr>
          <p:spPr>
            <a:xfrm>
              <a:off x="6529670" y="1807387"/>
              <a:ext cx="764137" cy="664294"/>
            </a:xfrm>
            <a:custGeom>
              <a:avLst/>
              <a:gdLst/>
              <a:ahLst/>
              <a:cxnLst/>
              <a:rect l="l" t="t" r="r" b="b"/>
              <a:pathLst>
                <a:path w="5365" h="4664" extrusionOk="0">
                  <a:moveTo>
                    <a:pt x="828" y="1"/>
                  </a:moveTo>
                  <a:lnTo>
                    <a:pt x="0" y="1036"/>
                  </a:lnTo>
                  <a:lnTo>
                    <a:pt x="4533" y="4664"/>
                  </a:lnTo>
                  <a:lnTo>
                    <a:pt x="5365" y="3629"/>
                  </a:lnTo>
                  <a:lnTo>
                    <a:pt x="828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45"/>
            <p:cNvSpPr/>
            <p:nvPr/>
          </p:nvSpPr>
          <p:spPr>
            <a:xfrm>
              <a:off x="6564137" y="1850827"/>
              <a:ext cx="694631" cy="577554"/>
            </a:xfrm>
            <a:custGeom>
              <a:avLst/>
              <a:gdLst/>
              <a:ahLst/>
              <a:cxnLst/>
              <a:rect l="l" t="t" r="r" b="b"/>
              <a:pathLst>
                <a:path w="4877" h="4055" extrusionOk="0">
                  <a:moveTo>
                    <a:pt x="344" y="1"/>
                  </a:moveTo>
                  <a:lnTo>
                    <a:pt x="0" y="426"/>
                  </a:lnTo>
                  <a:lnTo>
                    <a:pt x="4537" y="4054"/>
                  </a:lnTo>
                  <a:lnTo>
                    <a:pt x="4876" y="3628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45"/>
            <p:cNvSpPr/>
            <p:nvPr/>
          </p:nvSpPr>
          <p:spPr>
            <a:xfrm>
              <a:off x="7186264" y="2337222"/>
              <a:ext cx="207236" cy="162085"/>
            </a:xfrm>
            <a:custGeom>
              <a:avLst/>
              <a:gdLst/>
              <a:ahLst/>
              <a:cxnLst/>
              <a:rect l="l" t="t" r="r" b="b"/>
              <a:pathLst>
                <a:path w="1455" h="1138" extrusionOk="0">
                  <a:moveTo>
                    <a:pt x="745" y="1"/>
                  </a:moveTo>
                  <a:lnTo>
                    <a:pt x="0" y="900"/>
                  </a:lnTo>
                  <a:cubicBezTo>
                    <a:pt x="173" y="1068"/>
                    <a:pt x="357" y="1137"/>
                    <a:pt x="526" y="1137"/>
                  </a:cubicBezTo>
                  <a:cubicBezTo>
                    <a:pt x="1072" y="1137"/>
                    <a:pt x="1454" y="418"/>
                    <a:pt x="745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45"/>
            <p:cNvSpPr/>
            <p:nvPr/>
          </p:nvSpPr>
          <p:spPr>
            <a:xfrm>
              <a:off x="7133851" y="2287657"/>
              <a:ext cx="175189" cy="197835"/>
            </a:xfrm>
            <a:custGeom>
              <a:avLst/>
              <a:gdLst/>
              <a:ahLst/>
              <a:cxnLst/>
              <a:rect l="l" t="t" r="r" b="b"/>
              <a:pathLst>
                <a:path w="1230" h="1389" extrusionOk="0">
                  <a:moveTo>
                    <a:pt x="847" y="0"/>
                  </a:moveTo>
                  <a:lnTo>
                    <a:pt x="1" y="1089"/>
                  </a:lnTo>
                  <a:lnTo>
                    <a:pt x="383" y="1389"/>
                  </a:lnTo>
                  <a:lnTo>
                    <a:pt x="1229" y="300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rgbClr val="AAB8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319094" y="2622622"/>
            <a:ext cx="233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C00000"/>
                </a:solidFill>
              </a:rPr>
              <a:t>https://app.wizer.me/learn/5VH5EP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acher Appreciation Day Activities by Slidesgo">
  <a:themeElements>
    <a:clrScheme name="Simple Light">
      <a:dk1>
        <a:srgbClr val="004795"/>
      </a:dk1>
      <a:lt1>
        <a:srgbClr val="FEE4AE"/>
      </a:lt1>
      <a:dk2>
        <a:srgbClr val="FA3840"/>
      </a:dk2>
      <a:lt2>
        <a:srgbClr val="191919"/>
      </a:lt2>
      <a:accent1>
        <a:srgbClr val="FFC801"/>
      </a:accent1>
      <a:accent2>
        <a:srgbClr val="BF0C38"/>
      </a:accent2>
      <a:accent3>
        <a:srgbClr val="E7682E"/>
      </a:accent3>
      <a:accent4>
        <a:srgbClr val="01C0FC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</Words>
  <Application>Microsoft Office PowerPoint</Application>
  <PresentationFormat>On-screen Show (16:9)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Acme</vt:lpstr>
      <vt:lpstr>Bebas Neue</vt:lpstr>
      <vt:lpstr>Assistant</vt:lpstr>
      <vt:lpstr>Teacher Appreciation Day Activities by Slidesgo</vt:lpstr>
      <vt:lpstr>PowerPoint Presentation</vt:lpstr>
      <vt:lpstr>Grammar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Appreciation Day Activities</dc:title>
  <dc:creator>Faten Sanad</dc:creator>
  <cp:lastModifiedBy>FATIN ALI ABDULLA SANAD</cp:lastModifiedBy>
  <cp:revision>11</cp:revision>
  <dcterms:modified xsi:type="dcterms:W3CDTF">2022-05-31T04:04:55Z</dcterms:modified>
</cp:coreProperties>
</file>