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88" r:id="rId2"/>
    <p:sldId id="281" r:id="rId3"/>
    <p:sldId id="283" r:id="rId4"/>
    <p:sldId id="282" r:id="rId5"/>
    <p:sldId id="271" r:id="rId6"/>
    <p:sldId id="256" r:id="rId7"/>
    <p:sldId id="258" r:id="rId8"/>
    <p:sldId id="259" r:id="rId9"/>
    <p:sldId id="260" r:id="rId10"/>
    <p:sldId id="273" r:id="rId11"/>
    <p:sldId id="274" r:id="rId12"/>
    <p:sldId id="272" r:id="rId13"/>
    <p:sldId id="261" r:id="rId14"/>
    <p:sldId id="284" r:id="rId15"/>
    <p:sldId id="280" r:id="rId16"/>
    <p:sldId id="279" r:id="rId17"/>
    <p:sldId id="275" r:id="rId18"/>
    <p:sldId id="262" r:id="rId19"/>
    <p:sldId id="285" r:id="rId20"/>
    <p:sldId id="286" r:id="rId21"/>
    <p:sldId id="276" r:id="rId22"/>
    <p:sldId id="266" r:id="rId23"/>
    <p:sldId id="277" r:id="rId24"/>
    <p:sldId id="278" r:id="rId25"/>
    <p:sldId id="263" r:id="rId26"/>
    <p:sldId id="264" r:id="rId27"/>
    <p:sldId id="265" r:id="rId28"/>
    <p:sldId id="267" r:id="rId29"/>
    <p:sldId id="268" r:id="rId30"/>
    <p:sldId id="26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5EE"/>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342" y="54"/>
      </p:cViewPr>
      <p:guideLst/>
    </p:cSldViewPr>
  </p:slideViewPr>
  <p:notesTextViewPr>
    <p:cViewPr>
      <p:scale>
        <a:sx n="1" d="1"/>
        <a:sy n="1" d="1"/>
      </p:scale>
      <p:origin x="0" y="0"/>
    </p:cViewPr>
  </p:notesTextViewPr>
  <p:sorterViewPr>
    <p:cViewPr>
      <p:scale>
        <a:sx n="100" d="100"/>
        <a:sy n="100" d="100"/>
      </p:scale>
      <p:origin x="0" y="-36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CCB517-D4D8-4E02-A6D8-DA21CDFAC8F6}" type="datetimeFigureOut">
              <a:rPr lang="en-US" smtClean="0"/>
              <a:t>4/28/2022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42565-E18D-4D10-A64D-61620AB836D8}" type="slidenum">
              <a:rPr lang="en-US" smtClean="0"/>
              <a:t>‹#›</a:t>
            </a:fld>
            <a:endParaRPr lang="en-US"/>
          </a:p>
        </p:txBody>
      </p:sp>
    </p:spTree>
    <p:extLst>
      <p:ext uri="{BB962C8B-B14F-4D97-AF65-F5344CB8AC3E}">
        <p14:creationId xmlns:p14="http://schemas.microsoft.com/office/powerpoint/2010/main" val="1372601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r" rtl="1"/>
            <a:r>
              <a:rPr lang="ar-BH" baseline="0" dirty="0" smtClean="0"/>
              <a:t>ماهي الأشكال التي تباع بها المعجنات؟ـ           أ\كري المكونات الأساسية للمعجنات؟       ما اسم درس اليوم ؟</a:t>
            </a:r>
          </a:p>
        </p:txBody>
      </p:sp>
      <p:sp>
        <p:nvSpPr>
          <p:cNvPr id="4" name="Slide Number Placeholder 3"/>
          <p:cNvSpPr>
            <a:spLocks noGrp="1"/>
          </p:cNvSpPr>
          <p:nvPr>
            <p:ph type="sldNum" sz="quarter" idx="10"/>
          </p:nvPr>
        </p:nvSpPr>
        <p:spPr/>
        <p:txBody>
          <a:bodyPr/>
          <a:lstStyle/>
          <a:p>
            <a:pPr>
              <a:defRPr/>
            </a:pPr>
            <a:fld id="{4983BF26-D91F-4352-932C-CA42F01CFF17}" type="slidenum">
              <a:rPr lang="ar-SA" smtClean="0"/>
              <a:pPr>
                <a:defRPr/>
              </a:pPr>
              <a:t>5</a:t>
            </a:fld>
            <a:endParaRPr lang="en-GB" dirty="0"/>
          </a:p>
        </p:txBody>
      </p:sp>
    </p:spTree>
    <p:extLst>
      <p:ext uri="{BB962C8B-B14F-4D97-AF65-F5344CB8AC3E}">
        <p14:creationId xmlns:p14="http://schemas.microsoft.com/office/powerpoint/2010/main" val="782318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942565-E18D-4D10-A64D-61620AB836D8}" type="slidenum">
              <a:rPr lang="en-US" smtClean="0"/>
              <a:t>14</a:t>
            </a:fld>
            <a:endParaRPr lang="en-US"/>
          </a:p>
        </p:txBody>
      </p:sp>
    </p:spTree>
    <p:extLst>
      <p:ext uri="{BB962C8B-B14F-4D97-AF65-F5344CB8AC3E}">
        <p14:creationId xmlns:p14="http://schemas.microsoft.com/office/powerpoint/2010/main" val="1829178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5 Segments</a:t>
            </a:r>
          </a:p>
          <a:p>
            <a:endParaRPr lang="en-GB"/>
          </a:p>
        </p:txBody>
      </p:sp>
      <p:sp>
        <p:nvSpPr>
          <p:cNvPr id="4" name="Slide Number Placeholder 3"/>
          <p:cNvSpPr>
            <a:spLocks noGrp="1"/>
          </p:cNvSpPr>
          <p:nvPr>
            <p:ph type="sldNum" sz="quarter" idx="10"/>
          </p:nvPr>
        </p:nvSpPr>
        <p:spPr/>
        <p:txBody>
          <a:bodyPr/>
          <a:lstStyle/>
          <a:p>
            <a:fld id="{3549B328-75EF-4903-B932-E7F60FD8E0DE}" type="slidenum">
              <a:rPr lang="en-GB" smtClean="0"/>
              <a:t>21</a:t>
            </a:fld>
            <a:endParaRPr lang="en-GB"/>
          </a:p>
        </p:txBody>
      </p:sp>
    </p:spTree>
    <p:extLst>
      <p:ext uri="{BB962C8B-B14F-4D97-AF65-F5344CB8AC3E}">
        <p14:creationId xmlns:p14="http://schemas.microsoft.com/office/powerpoint/2010/main" val="1024936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25C735-234F-4708-9306-E8CEFBF80FC4}" type="datetimeFigureOut">
              <a:rPr lang="en-US" smtClean="0"/>
              <a:t>4/28/2022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F1C322-5D89-4BE4-B74F-A0F8994118C4}" type="slidenum">
              <a:rPr lang="en-US" smtClean="0"/>
              <a:t>‹#›</a:t>
            </a:fld>
            <a:endParaRPr lang="en-US"/>
          </a:p>
        </p:txBody>
      </p:sp>
    </p:spTree>
    <p:extLst>
      <p:ext uri="{BB962C8B-B14F-4D97-AF65-F5344CB8AC3E}">
        <p14:creationId xmlns:p14="http://schemas.microsoft.com/office/powerpoint/2010/main" val="737532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25C735-234F-4708-9306-E8CEFBF80FC4}" type="datetimeFigureOut">
              <a:rPr lang="en-US" smtClean="0"/>
              <a:t>4/28/2022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F1C322-5D89-4BE4-B74F-A0F8994118C4}" type="slidenum">
              <a:rPr lang="en-US" smtClean="0"/>
              <a:t>‹#›</a:t>
            </a:fld>
            <a:endParaRPr lang="en-US"/>
          </a:p>
        </p:txBody>
      </p:sp>
    </p:spTree>
    <p:extLst>
      <p:ext uri="{BB962C8B-B14F-4D97-AF65-F5344CB8AC3E}">
        <p14:creationId xmlns:p14="http://schemas.microsoft.com/office/powerpoint/2010/main" val="1243078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25C735-234F-4708-9306-E8CEFBF80FC4}" type="datetimeFigureOut">
              <a:rPr lang="en-US" smtClean="0"/>
              <a:t>4/28/2022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F1C322-5D89-4BE4-B74F-A0F8994118C4}" type="slidenum">
              <a:rPr lang="en-US" smtClean="0"/>
              <a:t>‹#›</a:t>
            </a:fld>
            <a:endParaRPr lang="en-US"/>
          </a:p>
        </p:txBody>
      </p:sp>
    </p:spTree>
    <p:extLst>
      <p:ext uri="{BB962C8B-B14F-4D97-AF65-F5344CB8AC3E}">
        <p14:creationId xmlns:p14="http://schemas.microsoft.com/office/powerpoint/2010/main" val="3609971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25C735-234F-4708-9306-E8CEFBF80FC4}" type="datetimeFigureOut">
              <a:rPr lang="en-US" smtClean="0"/>
              <a:t>4/28/2022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F1C322-5D89-4BE4-B74F-A0F8994118C4}" type="slidenum">
              <a:rPr lang="en-US" smtClean="0"/>
              <a:t>‹#›</a:t>
            </a:fld>
            <a:endParaRPr lang="en-US"/>
          </a:p>
        </p:txBody>
      </p:sp>
    </p:spTree>
    <p:extLst>
      <p:ext uri="{BB962C8B-B14F-4D97-AF65-F5344CB8AC3E}">
        <p14:creationId xmlns:p14="http://schemas.microsoft.com/office/powerpoint/2010/main" val="2504755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625C735-234F-4708-9306-E8CEFBF80FC4}" type="datetimeFigureOut">
              <a:rPr lang="en-US" smtClean="0"/>
              <a:t>4/28/2022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F1C322-5D89-4BE4-B74F-A0F8994118C4}" type="slidenum">
              <a:rPr lang="en-US" smtClean="0"/>
              <a:t>‹#›</a:t>
            </a:fld>
            <a:endParaRPr lang="en-US"/>
          </a:p>
        </p:txBody>
      </p:sp>
    </p:spTree>
    <p:extLst>
      <p:ext uri="{BB962C8B-B14F-4D97-AF65-F5344CB8AC3E}">
        <p14:creationId xmlns:p14="http://schemas.microsoft.com/office/powerpoint/2010/main" val="1638752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25C735-234F-4708-9306-E8CEFBF80FC4}" type="datetimeFigureOut">
              <a:rPr lang="en-US" smtClean="0"/>
              <a:t>4/28/2022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F1C322-5D89-4BE4-B74F-A0F8994118C4}" type="slidenum">
              <a:rPr lang="en-US" smtClean="0"/>
              <a:t>‹#›</a:t>
            </a:fld>
            <a:endParaRPr lang="en-US"/>
          </a:p>
        </p:txBody>
      </p:sp>
    </p:spTree>
    <p:extLst>
      <p:ext uri="{BB962C8B-B14F-4D97-AF65-F5344CB8AC3E}">
        <p14:creationId xmlns:p14="http://schemas.microsoft.com/office/powerpoint/2010/main" val="2550067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25C735-234F-4708-9306-E8CEFBF80FC4}" type="datetimeFigureOut">
              <a:rPr lang="en-US" smtClean="0"/>
              <a:t>4/28/2022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F1C322-5D89-4BE4-B74F-A0F8994118C4}" type="slidenum">
              <a:rPr lang="en-US" smtClean="0"/>
              <a:t>‹#›</a:t>
            </a:fld>
            <a:endParaRPr lang="en-US"/>
          </a:p>
        </p:txBody>
      </p:sp>
    </p:spTree>
    <p:extLst>
      <p:ext uri="{BB962C8B-B14F-4D97-AF65-F5344CB8AC3E}">
        <p14:creationId xmlns:p14="http://schemas.microsoft.com/office/powerpoint/2010/main" val="4204104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25C735-234F-4708-9306-E8CEFBF80FC4}" type="datetimeFigureOut">
              <a:rPr lang="en-US" smtClean="0"/>
              <a:t>4/28/2022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F1C322-5D89-4BE4-B74F-A0F8994118C4}" type="slidenum">
              <a:rPr lang="en-US" smtClean="0"/>
              <a:t>‹#›</a:t>
            </a:fld>
            <a:endParaRPr lang="en-US"/>
          </a:p>
        </p:txBody>
      </p:sp>
    </p:spTree>
    <p:extLst>
      <p:ext uri="{BB962C8B-B14F-4D97-AF65-F5344CB8AC3E}">
        <p14:creationId xmlns:p14="http://schemas.microsoft.com/office/powerpoint/2010/main" val="3919939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25C735-234F-4708-9306-E8CEFBF80FC4}" type="datetimeFigureOut">
              <a:rPr lang="en-US" smtClean="0"/>
              <a:t>4/28/2022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F1C322-5D89-4BE4-B74F-A0F8994118C4}" type="slidenum">
              <a:rPr lang="en-US" smtClean="0"/>
              <a:t>‹#›</a:t>
            </a:fld>
            <a:endParaRPr lang="en-US"/>
          </a:p>
        </p:txBody>
      </p:sp>
    </p:spTree>
    <p:extLst>
      <p:ext uri="{BB962C8B-B14F-4D97-AF65-F5344CB8AC3E}">
        <p14:creationId xmlns:p14="http://schemas.microsoft.com/office/powerpoint/2010/main" val="3368080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625C735-234F-4708-9306-E8CEFBF80FC4}" type="datetimeFigureOut">
              <a:rPr lang="en-US" smtClean="0"/>
              <a:t>4/28/2022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F1C322-5D89-4BE4-B74F-A0F8994118C4}" type="slidenum">
              <a:rPr lang="en-US" smtClean="0"/>
              <a:t>‹#›</a:t>
            </a:fld>
            <a:endParaRPr lang="en-US"/>
          </a:p>
        </p:txBody>
      </p:sp>
    </p:spTree>
    <p:extLst>
      <p:ext uri="{BB962C8B-B14F-4D97-AF65-F5344CB8AC3E}">
        <p14:creationId xmlns:p14="http://schemas.microsoft.com/office/powerpoint/2010/main" val="391362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625C735-234F-4708-9306-E8CEFBF80FC4}" type="datetimeFigureOut">
              <a:rPr lang="en-US" smtClean="0"/>
              <a:t>4/28/2022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F1C322-5D89-4BE4-B74F-A0F8994118C4}" type="slidenum">
              <a:rPr lang="en-US" smtClean="0"/>
              <a:t>‹#›</a:t>
            </a:fld>
            <a:endParaRPr lang="en-US"/>
          </a:p>
        </p:txBody>
      </p:sp>
    </p:spTree>
    <p:extLst>
      <p:ext uri="{BB962C8B-B14F-4D97-AF65-F5344CB8AC3E}">
        <p14:creationId xmlns:p14="http://schemas.microsoft.com/office/powerpoint/2010/main" val="2240989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25C735-234F-4708-9306-E8CEFBF80FC4}" type="datetimeFigureOut">
              <a:rPr lang="en-US" smtClean="0"/>
              <a:t>4/28/2022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F1C322-5D89-4BE4-B74F-A0F8994118C4}" type="slidenum">
              <a:rPr lang="en-US" smtClean="0"/>
              <a:t>‹#›</a:t>
            </a:fld>
            <a:endParaRPr lang="en-US"/>
          </a:p>
        </p:txBody>
      </p:sp>
    </p:spTree>
    <p:extLst>
      <p:ext uri="{BB962C8B-B14F-4D97-AF65-F5344CB8AC3E}">
        <p14:creationId xmlns:p14="http://schemas.microsoft.com/office/powerpoint/2010/main" val="851154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 Id="rId9"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audio" Target="../media/audio1.wav"/><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7" Type="http://schemas.microsoft.com/office/2007/relationships/hdphoto" Target="../media/hdphoto3.wdp"/><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audio" Target="../media/audio1.wav"/><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www.liveworksheets.com/qx3030590yy"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image" Target="../media/image60.jpe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i-exc.ccm2.net/iex/1280/1838917202/798292.jpg" TargetMode="External"/><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75.jpeg"/><Relationship Id="rId10" Type="http://schemas.openxmlformats.org/officeDocument/2006/relationships/image" Target="../media/image79.jpeg"/><Relationship Id="rId4" Type="http://schemas.openxmlformats.org/officeDocument/2006/relationships/image" Target="../media/image74.jpeg"/><Relationship Id="rId9" Type="http://schemas.openxmlformats.org/officeDocument/2006/relationships/image" Target="../media/image7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gif"/><Relationship Id="rId10" Type="http://schemas.openxmlformats.org/officeDocument/2006/relationships/image" Target="../media/image15.png"/><Relationship Id="rId4" Type="http://schemas.openxmlformats.org/officeDocument/2006/relationships/image" Target="../media/image10.jpe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8.gif"/></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خلفيات بسيطة لكتابة العناوين..🌹🌹🌹🌹 - ساعدني الصفحة الرسمية | فيسبو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252" y="77410"/>
            <a:ext cx="6781072" cy="605909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3547974" y="6376366"/>
            <a:ext cx="5224350" cy="523220"/>
          </a:xfrm>
          <a:prstGeom prst="rect">
            <a:avLst/>
          </a:prstGeom>
        </p:spPr>
        <p:txBody>
          <a:bodyPr wrap="square">
            <a:spAutoFit/>
          </a:bodyPr>
          <a:lstStyle/>
          <a:p>
            <a:pPr algn="ctr"/>
            <a:r>
              <a:rPr lang="ar-BH" sz="2800" b="1" dirty="0" smtClean="0">
                <a:solidFill>
                  <a:srgbClr val="00B050"/>
                </a:solidFill>
              </a:rPr>
              <a:t>معلمة المادة </a:t>
            </a:r>
            <a:r>
              <a:rPr lang="ar-BH" sz="2800" b="1" dirty="0" smtClean="0">
                <a:solidFill>
                  <a:srgbClr val="8E3274"/>
                </a:solidFill>
              </a:rPr>
              <a:t>أ. جيهان الشهاوي </a:t>
            </a:r>
            <a:endParaRPr lang="ar-BH" sz="2800" b="1" dirty="0">
              <a:solidFill>
                <a:srgbClr val="8E3274"/>
              </a:solidFill>
            </a:endParaRPr>
          </a:p>
        </p:txBody>
      </p:sp>
      <p:sp>
        <p:nvSpPr>
          <p:cNvPr id="7" name="TextBox 6"/>
          <p:cNvSpPr txBox="1"/>
          <p:nvPr/>
        </p:nvSpPr>
        <p:spPr>
          <a:xfrm>
            <a:off x="4051449" y="1589891"/>
            <a:ext cx="3472249" cy="2923877"/>
          </a:xfrm>
          <a:prstGeom prst="rect">
            <a:avLst/>
          </a:prstGeom>
          <a:noFill/>
        </p:spPr>
        <p:txBody>
          <a:bodyPr wrap="square" rtlCol="0">
            <a:spAutoFit/>
          </a:bodyPr>
          <a:lstStyle/>
          <a:p>
            <a:pPr algn="ctr"/>
            <a:r>
              <a:rPr lang="ar-BH" sz="3200" b="1" u="sng" dirty="0" smtClean="0">
                <a:solidFill>
                  <a:srgbClr val="00B050"/>
                </a:solidFill>
              </a:rPr>
              <a:t>اهلا وسهلا بكن </a:t>
            </a:r>
          </a:p>
          <a:p>
            <a:pPr algn="ctr"/>
            <a:r>
              <a:rPr lang="ar-BH" sz="3200" b="1" u="sng" dirty="0" smtClean="0">
                <a:solidFill>
                  <a:srgbClr val="00B050"/>
                </a:solidFill>
              </a:rPr>
              <a:t>في </a:t>
            </a:r>
            <a:r>
              <a:rPr lang="ar-BH" sz="3200" b="1" dirty="0" smtClean="0">
                <a:solidFill>
                  <a:schemeClr val="accent1">
                    <a:lumMod val="50000"/>
                  </a:schemeClr>
                </a:solidFill>
                <a:latin typeface="Sakkal Majalla" panose="02000000000000000000" pitchFamily="2" charset="-78"/>
                <a:cs typeface="Sakkal Majalla" panose="02000000000000000000" pitchFamily="2" charset="-78"/>
              </a:rPr>
              <a:t>حصة  </a:t>
            </a:r>
            <a:r>
              <a:rPr lang="ar-BH" sz="3200" b="1" dirty="0">
                <a:solidFill>
                  <a:schemeClr val="accent1">
                    <a:lumMod val="50000"/>
                  </a:schemeClr>
                </a:solidFill>
                <a:latin typeface="Sakkal Majalla" panose="02000000000000000000" pitchFamily="2" charset="-78"/>
                <a:cs typeface="Sakkal Majalla" panose="02000000000000000000" pitchFamily="2" charset="-78"/>
              </a:rPr>
              <a:t>التربية الأسرية  للصف الثالث الاعدادي الفصل الدراسي الثاني للعام الدراسي2022/2021</a:t>
            </a:r>
          </a:p>
          <a:p>
            <a:endParaRPr lang="en-US" sz="2400" b="1" dirty="0">
              <a:solidFill>
                <a:srgbClr val="C00000"/>
              </a:solidFill>
            </a:endParaRPr>
          </a:p>
        </p:txBody>
      </p:sp>
      <p:sp>
        <p:nvSpPr>
          <p:cNvPr id="12" name="TextBox 11"/>
          <p:cNvSpPr txBox="1"/>
          <p:nvPr/>
        </p:nvSpPr>
        <p:spPr>
          <a:xfrm>
            <a:off x="8064316" y="6376366"/>
            <a:ext cx="4559300" cy="830997"/>
          </a:xfrm>
          <a:prstGeom prst="rect">
            <a:avLst/>
          </a:prstGeom>
          <a:noFill/>
        </p:spPr>
        <p:txBody>
          <a:bodyPr wrap="square" rtlCol="0">
            <a:spAutoFit/>
          </a:bodyPr>
          <a:lstStyle/>
          <a:p>
            <a:pPr algn="ctr"/>
            <a:r>
              <a:rPr lang="ar-BH" sz="2400" b="1" dirty="0" smtClean="0">
                <a:solidFill>
                  <a:srgbClr val="00B050"/>
                </a:solidFill>
              </a:rPr>
              <a:t>المديرة المساعدة  </a:t>
            </a:r>
            <a:r>
              <a:rPr lang="ar-BH" sz="2400" b="1" dirty="0">
                <a:solidFill>
                  <a:srgbClr val="8E3274"/>
                </a:solidFill>
              </a:rPr>
              <a:t>أ. أنوار الجودر </a:t>
            </a:r>
            <a:endParaRPr lang="en-US" sz="2400" b="1" dirty="0">
              <a:solidFill>
                <a:srgbClr val="8E3274"/>
              </a:solidFill>
            </a:endParaRPr>
          </a:p>
          <a:p>
            <a:pPr algn="ctr"/>
            <a:endParaRPr lang="ar-BH" sz="2400" b="1" dirty="0" smtClean="0">
              <a:solidFill>
                <a:srgbClr val="00B050"/>
              </a:solidFill>
            </a:endParaRPr>
          </a:p>
        </p:txBody>
      </p:sp>
      <p:sp>
        <p:nvSpPr>
          <p:cNvPr id="13" name="TextBox 12"/>
          <p:cNvSpPr txBox="1"/>
          <p:nvPr/>
        </p:nvSpPr>
        <p:spPr>
          <a:xfrm>
            <a:off x="-614913" y="6308451"/>
            <a:ext cx="4870894" cy="830997"/>
          </a:xfrm>
          <a:prstGeom prst="rect">
            <a:avLst/>
          </a:prstGeom>
          <a:noFill/>
        </p:spPr>
        <p:txBody>
          <a:bodyPr wrap="square" rtlCol="0">
            <a:spAutoFit/>
          </a:bodyPr>
          <a:lstStyle/>
          <a:p>
            <a:pPr algn="ctr"/>
            <a:r>
              <a:rPr lang="ar-BH" sz="2400" b="1" dirty="0" smtClean="0">
                <a:solidFill>
                  <a:srgbClr val="00B050"/>
                </a:solidFill>
              </a:rPr>
              <a:t>مديرة المدرسة</a:t>
            </a:r>
            <a:r>
              <a:rPr lang="ar-BH" sz="2400" b="1" dirty="0">
                <a:solidFill>
                  <a:srgbClr val="8E3274"/>
                </a:solidFill>
              </a:rPr>
              <a:t> أ. إيمان المحميد</a:t>
            </a:r>
            <a:r>
              <a:rPr lang="ar-BH" sz="2400" b="1" dirty="0" smtClean="0">
                <a:solidFill>
                  <a:srgbClr val="00B050"/>
                </a:solidFill>
              </a:rPr>
              <a:t> </a:t>
            </a:r>
          </a:p>
          <a:p>
            <a:pPr algn="ctr"/>
            <a:r>
              <a:rPr lang="ar-BH" sz="2400" b="1" dirty="0" smtClean="0">
                <a:solidFill>
                  <a:srgbClr val="8E3274"/>
                </a:solidFill>
              </a:rPr>
              <a:t> </a:t>
            </a:r>
            <a:endParaRPr lang="en-US" sz="2400" b="1" dirty="0">
              <a:solidFill>
                <a:srgbClr val="8E3274"/>
              </a:solidFill>
            </a:endParaRPr>
          </a:p>
        </p:txBody>
      </p:sp>
      <p:pic>
        <p:nvPicPr>
          <p:cNvPr id="15" name="Picture 14"/>
          <p:cNvPicPr>
            <a:picLocks noChangeAspect="1"/>
          </p:cNvPicPr>
          <p:nvPr/>
        </p:nvPicPr>
        <p:blipFill>
          <a:blip r:embed="rId3"/>
          <a:stretch>
            <a:fillRect/>
          </a:stretch>
        </p:blipFill>
        <p:spPr>
          <a:xfrm>
            <a:off x="8166969" y="-83991"/>
            <a:ext cx="4130969" cy="1480992"/>
          </a:xfrm>
          <a:prstGeom prst="rect">
            <a:avLst/>
          </a:prstGeom>
        </p:spPr>
      </p:pic>
      <p:sp>
        <p:nvSpPr>
          <p:cNvPr id="16" name="TextBox 15"/>
          <p:cNvSpPr txBox="1"/>
          <p:nvPr/>
        </p:nvSpPr>
        <p:spPr>
          <a:xfrm rot="20575115">
            <a:off x="-177868" y="858392"/>
            <a:ext cx="4162928" cy="1077218"/>
          </a:xfrm>
          <a:prstGeom prst="rect">
            <a:avLst/>
          </a:prstGeom>
          <a:noFill/>
        </p:spPr>
        <p:txBody>
          <a:bodyPr wrap="square" rtlCol="0">
            <a:spAutoFit/>
          </a:bodyPr>
          <a:lstStyle/>
          <a:p>
            <a:pPr algn="ctr" rtl="1"/>
            <a:r>
              <a:rPr lang="ar-BH" sz="3200" b="1" dirty="0" smtClean="0">
                <a:solidFill>
                  <a:srgbClr val="773D66"/>
                </a:solidFill>
                <a:latin typeface="Sakkal Majalla" panose="02000000000000000000" pitchFamily="2" charset="-78"/>
                <a:cs typeface="Sakkal Majalla" panose="02000000000000000000" pitchFamily="2" charset="-78"/>
              </a:rPr>
              <a:t>بكل الحب والتفاؤل </a:t>
            </a:r>
          </a:p>
          <a:p>
            <a:pPr algn="ctr" rtl="1"/>
            <a:r>
              <a:rPr lang="ar-BH" sz="3200" b="1" dirty="0" smtClean="0">
                <a:solidFill>
                  <a:srgbClr val="773D66"/>
                </a:solidFill>
                <a:latin typeface="Sakkal Majalla" panose="02000000000000000000" pitchFamily="2" charset="-78"/>
                <a:cs typeface="Sakkal Majalla" panose="02000000000000000000" pitchFamily="2" charset="-78"/>
              </a:rPr>
              <a:t>نبدأ اللقاء الأسبوعي</a:t>
            </a:r>
            <a:endParaRPr lang="en-US" sz="3200" b="1" dirty="0" smtClean="0">
              <a:solidFill>
                <a:srgbClr val="773D66"/>
              </a:solidFill>
              <a:latin typeface="Sakkal Majalla" panose="02000000000000000000" pitchFamily="2" charset="-78"/>
              <a:cs typeface="Sakkal Majalla" panose="02000000000000000000" pitchFamily="2" charset="-78"/>
            </a:endParaRPr>
          </a:p>
        </p:txBody>
      </p:sp>
      <p:pic>
        <p:nvPicPr>
          <p:cNvPr id="4" name="Picture 3"/>
          <p:cNvPicPr>
            <a:picLocks noChangeAspect="1"/>
          </p:cNvPicPr>
          <p:nvPr/>
        </p:nvPicPr>
        <p:blipFill>
          <a:blip r:embed="rId4"/>
          <a:stretch>
            <a:fillRect/>
          </a:stretch>
        </p:blipFill>
        <p:spPr>
          <a:xfrm>
            <a:off x="8772324" y="2441526"/>
            <a:ext cx="3277283" cy="2816838"/>
          </a:xfrm>
          <a:prstGeom prst="ellipse">
            <a:avLst/>
          </a:prstGeom>
          <a:ln>
            <a:noFill/>
          </a:ln>
          <a:effectLst>
            <a:softEdge rad="112500"/>
          </a:effectLst>
        </p:spPr>
      </p:pic>
    </p:spTree>
    <p:extLst>
      <p:ext uri="{BB962C8B-B14F-4D97-AF65-F5344CB8AC3E}">
        <p14:creationId xmlns:p14="http://schemas.microsoft.com/office/powerpoint/2010/main" val="114693678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p:cNvSpPr>
            <a:spLocks noChangeArrowheads="1"/>
          </p:cNvSpPr>
          <p:nvPr/>
        </p:nvSpPr>
        <p:spPr bwMode="auto">
          <a:xfrm>
            <a:off x="866971" y="1035315"/>
            <a:ext cx="10833681" cy="1590268"/>
          </a:xfrm>
          <a:prstGeom prst="flowChartAlternateProcess">
            <a:avLst/>
          </a:prstGeom>
          <a:solidFill>
            <a:schemeClr val="accent6">
              <a:lumMod val="40000"/>
              <a:lumOff val="60000"/>
            </a:schemeClr>
          </a:solidFill>
          <a:ln>
            <a:noFill/>
          </a:ln>
          <a:effectLst>
            <a:outerShdw dist="107763" dir="2700000" algn="ctr" rotWithShape="0">
              <a:srgbClr val="808080">
                <a:alpha val="50000"/>
              </a:srgbClr>
            </a:outerShdw>
          </a:effectLst>
          <a:extLst/>
        </p:spPr>
        <p:txBody>
          <a:bodyPr vert="horz" wrap="square" lIns="91440" tIns="45720" rIns="91440" bIns="45720" numCol="1" anchor="t" anchorCtr="0" compatLnSpc="1">
            <a:prstTxWarp prst="textNoShape">
              <a:avLst/>
            </a:prstTxWarp>
          </a:bodyPr>
          <a:lstStyle/>
          <a:p>
            <a:pPr marL="0" marR="1833563" lvl="0" indent="0" algn="r" defTabSz="914400" rtl="1" eaLnBrk="0" fontAlgn="base" latinLnBrk="0" hangingPunct="0">
              <a:lnSpc>
                <a:spcPct val="100000"/>
              </a:lnSpc>
              <a:spcBef>
                <a:spcPct val="0"/>
              </a:spcBef>
              <a:spcAft>
                <a:spcPct val="0"/>
              </a:spcAft>
              <a:buClr>
                <a:srgbClr val="FF0000"/>
              </a:buClr>
              <a:buSzTx/>
              <a:tabLst/>
            </a:pPr>
            <a:r>
              <a:rPr kumimoji="0" lang="en-US" sz="1600" b="1" i="0" u="sng"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rPr>
              <a:t> </a:t>
            </a:r>
            <a:r>
              <a:rPr kumimoji="0" lang="ar-BH" sz="2400" b="1" i="0" u="sng" strike="noStrike" cap="none" normalizeH="0" baseline="0" dirty="0" smtClean="0">
                <a:ln>
                  <a:noFill/>
                </a:ln>
                <a:solidFill>
                  <a:srgbClr val="FF0000"/>
                </a:solidFill>
                <a:effectLst/>
                <a:latin typeface="Sakkal Majalla" panose="02000000000000000000" pitchFamily="2" charset="-78"/>
                <a:ea typeface="Arial" panose="020B0604020202020204" pitchFamily="34" charset="0"/>
                <a:cs typeface="Sakkal Majalla" panose="02000000000000000000" pitchFamily="2" charset="-78"/>
              </a:rPr>
              <a:t>البيض: </a:t>
            </a:r>
            <a:r>
              <a:rPr kumimoji="0" lang="ar-BH" sz="2400" b="0"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  يستخدم البيض بكثرة في المعجنات </a:t>
            </a:r>
          </a:p>
          <a:p>
            <a:pPr marL="342900" marR="1833563" lvl="0" indent="-342900" algn="r" defTabSz="914400" rtl="1" eaLnBrk="0" fontAlgn="base" latinLnBrk="0" hangingPunct="0">
              <a:lnSpc>
                <a:spcPct val="100000"/>
              </a:lnSpc>
              <a:spcBef>
                <a:spcPct val="0"/>
              </a:spcBef>
              <a:spcAft>
                <a:spcPct val="0"/>
              </a:spcAft>
              <a:buClr>
                <a:srgbClr val="FF0000"/>
              </a:buClr>
              <a:buSzTx/>
              <a:buFont typeface="Arial" panose="020B0604020202020204" pitchFamily="34" charset="0"/>
              <a:buChar char="•"/>
              <a:tabLst/>
            </a:pPr>
            <a:r>
              <a:rPr kumimoji="0" lang="ar-BH" sz="2400" b="0"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كمادة رافعة وذلك بضربها جيدا في المضرب ثم خلطها بخفة داخل العجائن.</a:t>
            </a:r>
          </a:p>
          <a:p>
            <a:pPr marL="342900" marR="1833563" lvl="0" indent="-342900" algn="r" defTabSz="914400" rtl="1" eaLnBrk="0" fontAlgn="base" latinLnBrk="0" hangingPunct="0">
              <a:lnSpc>
                <a:spcPct val="100000"/>
              </a:lnSpc>
              <a:spcBef>
                <a:spcPct val="0"/>
              </a:spcBef>
              <a:spcAft>
                <a:spcPct val="0"/>
              </a:spcAft>
              <a:buClr>
                <a:srgbClr val="FF0000"/>
              </a:buClr>
              <a:buSzTx/>
              <a:buFont typeface="Arial" panose="020B0604020202020204" pitchFamily="34" charset="0"/>
              <a:buChar char="•"/>
              <a:tabLst/>
            </a:pPr>
            <a:r>
              <a:rPr kumimoji="0" lang="ar-BH" sz="2400" b="0"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كمادة رابطة لمكونات</a:t>
            </a:r>
            <a:r>
              <a:rPr kumimoji="0" lang="en-US" sz="2400" b="0"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 </a:t>
            </a:r>
            <a:r>
              <a:rPr kumimoji="0" lang="ar-BH" sz="2400" b="0"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العجينة لاحتوائه على البروتين الذي يتجمد بالحرارة</a:t>
            </a:r>
            <a:r>
              <a:rPr kumimoji="0" lang="en-US" sz="2400" b="0"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 </a:t>
            </a:r>
            <a:r>
              <a:rPr kumimoji="0" lang="ar-BH" sz="2400" b="0"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 ( ويفضل عند  استخدامه أن يكون في درجة حرارة الغرفة).</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
        <p:nvSpPr>
          <p:cNvPr id="3" name="AutoShape 7"/>
          <p:cNvSpPr>
            <a:spLocks noChangeArrowheads="1"/>
          </p:cNvSpPr>
          <p:nvPr/>
        </p:nvSpPr>
        <p:spPr bwMode="auto">
          <a:xfrm>
            <a:off x="2903755" y="2964046"/>
            <a:ext cx="8583044" cy="1284041"/>
          </a:xfrm>
          <a:prstGeom prst="flowChartAlternateProcess">
            <a:avLst/>
          </a:prstGeom>
          <a:solidFill>
            <a:schemeClr val="accent4">
              <a:lumMod val="40000"/>
              <a:lumOff val="60000"/>
            </a:schemeClr>
          </a:solidFill>
          <a:ln>
            <a:noFill/>
          </a:ln>
          <a:effectLst>
            <a:outerShdw dist="107763" dir="13500000" algn="ctr" rotWithShape="0">
              <a:srgbClr val="808080">
                <a:alpha val="50000"/>
              </a:srgbClr>
            </a:outerShdw>
          </a:effectLst>
          <a:extLst/>
        </p:spPr>
        <p:txBody>
          <a:bodyPr vert="horz" wrap="square" lIns="91440" tIns="45720" rIns="91440" bIns="45720" numCol="1" anchor="t" anchorCtr="0" compatLnSpc="1">
            <a:prstTxWarp prst="textNoShape">
              <a:avLst/>
            </a:prstTxWarp>
          </a:bodyPr>
          <a:lstStyle/>
          <a:p>
            <a:pPr marL="0" marR="1143000" lvl="0" indent="0" algn="r" defTabSz="914400" rtl="1" eaLnBrk="0" fontAlgn="base" latinLnBrk="0" hangingPunct="0">
              <a:lnSpc>
                <a:spcPct val="100000"/>
              </a:lnSpc>
              <a:spcBef>
                <a:spcPct val="0"/>
              </a:spcBef>
              <a:spcAft>
                <a:spcPct val="0"/>
              </a:spcAft>
              <a:buClr>
                <a:srgbClr val="FF0000"/>
              </a:buClr>
              <a:buSzTx/>
              <a:tabLst/>
            </a:pPr>
            <a:r>
              <a:rPr kumimoji="0" lang="en-US" sz="1600" b="1" i="0" u="sng" strike="noStrike" cap="none" normalizeH="0" baseline="0" dirty="0" smtClean="0">
                <a:ln>
                  <a:noFill/>
                </a:ln>
                <a:solidFill>
                  <a:srgbClr val="FF0000"/>
                </a:solidFill>
                <a:effectLst/>
                <a:latin typeface="Calibri" panose="020F0502020204030204" pitchFamily="34" charset="0"/>
                <a:ea typeface="Arial" panose="020B0604020202020204" pitchFamily="34" charset="0"/>
                <a:cs typeface="Arabic Transparent" panose="020B0604020202020204" pitchFamily="34" charset="0"/>
              </a:rPr>
              <a:t>  </a:t>
            </a:r>
            <a:r>
              <a:rPr kumimoji="0" lang="ar-BH" sz="2400" b="1" i="0" u="sng" strike="noStrike" cap="none" normalizeH="0" baseline="0" dirty="0" smtClean="0">
                <a:ln>
                  <a:noFill/>
                </a:ln>
                <a:solidFill>
                  <a:srgbClr val="FF0000"/>
                </a:solidFill>
                <a:effectLst/>
                <a:latin typeface="Sakkal Majalla" panose="02000000000000000000" pitchFamily="2" charset="-78"/>
                <a:ea typeface="Arial" panose="020B0604020202020204" pitchFamily="34" charset="0"/>
                <a:cs typeface="Sakkal Majalla" panose="02000000000000000000" pitchFamily="2" charset="-78"/>
              </a:rPr>
              <a:t>الملح:</a:t>
            </a:r>
            <a:r>
              <a:rPr kumimoji="0" lang="ar-BH" sz="2400" b="0"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 </a:t>
            </a:r>
            <a:r>
              <a:rPr kumimoji="0" lang="en-US" sz="2400" b="0"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  </a:t>
            </a:r>
            <a:r>
              <a:rPr kumimoji="0" lang="ar-BH" sz="2400" b="0"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ويدخل في جميع العجائن بكميات صغيرة لتحسين طعم العجائن،</a:t>
            </a:r>
          </a:p>
          <a:p>
            <a:pPr marL="0" marR="1262063" lvl="0" indent="0" algn="r" defTabSz="914400" rtl="1" eaLnBrk="0" fontAlgn="base" latinLnBrk="0" hangingPunct="0">
              <a:lnSpc>
                <a:spcPct val="100000"/>
              </a:lnSpc>
              <a:spcBef>
                <a:spcPct val="0"/>
              </a:spcBef>
              <a:spcAft>
                <a:spcPts val="800"/>
              </a:spcAft>
              <a:buClrTx/>
              <a:buSzTx/>
              <a:buFontTx/>
              <a:buNone/>
              <a:tabLst/>
            </a:pPr>
            <a:r>
              <a:rPr kumimoji="0" lang="ar-BH" sz="2400" b="0"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 في حالة إضافة كميات كبيرة منه في العجائن التي تحتوي على خميرة فأنه يعطل نمو الخميرة ويكسب العجائن صلابة)</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
        <p:nvSpPr>
          <p:cNvPr id="4" name="Rounded Rectangle 11">
            <a:extLst>
              <a:ext uri="{FF2B5EF4-FFF2-40B4-BE49-F238E27FC236}">
                <a16:creationId xmlns:a16="http://schemas.microsoft.com/office/drawing/2014/main" id="{861C4FD1-3157-464D-B1E3-9712E3569262}"/>
              </a:ext>
            </a:extLst>
          </p:cNvPr>
          <p:cNvSpPr/>
          <p:nvPr/>
        </p:nvSpPr>
        <p:spPr>
          <a:xfrm>
            <a:off x="2125461" y="99763"/>
            <a:ext cx="8321246" cy="750083"/>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BH" sz="3600" b="1">
                <a:solidFill>
                  <a:schemeClr val="bg1"/>
                </a:solidFill>
                <a:latin typeface="Sakkal Majalla" panose="02000000000000000000" pitchFamily="2" charset="-78"/>
                <a:cs typeface="Sakkal Majalla" panose="02000000000000000000" pitchFamily="2" charset="-78"/>
              </a:rPr>
              <a:t>المواد الأساسية التي تدخل في عمل العجائن </a:t>
            </a:r>
            <a:r>
              <a:rPr lang="ar-BH" sz="3600" b="1" smtClean="0">
                <a:solidFill>
                  <a:schemeClr val="bg1"/>
                </a:solidFill>
                <a:latin typeface="Sakkal Majalla" panose="02000000000000000000" pitchFamily="2" charset="-78"/>
                <a:cs typeface="Sakkal Majalla" panose="02000000000000000000" pitchFamily="2" charset="-78"/>
              </a:rPr>
              <a:t>والمعجنات</a:t>
            </a:r>
            <a:endParaRPr lang="ar-BH" sz="3600" b="1" dirty="0">
              <a:solidFill>
                <a:schemeClr val="bg1"/>
              </a:solidFill>
              <a:latin typeface="Sakkal Majalla" panose="02000000000000000000" pitchFamily="2" charset="-78"/>
              <a:cs typeface="Sakkal Majalla" panose="02000000000000000000" pitchFamily="2" charset="-78"/>
            </a:endParaRPr>
          </a:p>
        </p:txBody>
      </p:sp>
      <p:pic>
        <p:nvPicPr>
          <p:cNvPr id="5" name="Object 2"/>
          <p:cNvPicPr/>
          <p:nvPr/>
        </p:nvPicPr>
        <p:blipFill>
          <a:blip r:embed="rId2"/>
          <a:srcRect/>
          <a:stretch>
            <a:fillRect/>
          </a:stretch>
        </p:blipFill>
        <p:spPr bwMode="auto">
          <a:xfrm>
            <a:off x="1346566" y="1150046"/>
            <a:ext cx="955040" cy="1130300"/>
          </a:xfrm>
          <a:prstGeom prst="rect">
            <a:avLst/>
          </a:prstGeom>
          <a:noFill/>
          <a:ln w="9525">
            <a:noFill/>
            <a:miter lim="800000"/>
            <a:headEnd/>
            <a:tailEnd/>
          </a:ln>
          <a:effectLst/>
        </p:spPr>
      </p:pic>
      <p:grpSp>
        <p:nvGrpSpPr>
          <p:cNvPr id="6" name="Group 5"/>
          <p:cNvGrpSpPr>
            <a:grpSpLocks/>
          </p:cNvGrpSpPr>
          <p:nvPr/>
        </p:nvGrpSpPr>
        <p:grpSpPr bwMode="auto">
          <a:xfrm>
            <a:off x="695417" y="881491"/>
            <a:ext cx="1091638" cy="1303020"/>
            <a:chOff x="3581400" y="2362200"/>
            <a:chExt cx="720" cy="672"/>
          </a:xfrm>
        </p:grpSpPr>
        <p:sp>
          <p:nvSpPr>
            <p:cNvPr id="7" name="AutoShape 73"/>
            <p:cNvSpPr>
              <a:spLocks noChangeArrowheads="1"/>
            </p:cNvSpPr>
            <p:nvPr/>
          </p:nvSpPr>
          <p:spPr bwMode="auto">
            <a:xfrm>
              <a:off x="3581400" y="2362200"/>
              <a:ext cx="720" cy="672"/>
            </a:xfrm>
            <a:prstGeom prst="sun">
              <a:avLst>
                <a:gd name="adj" fmla="val 25000"/>
              </a:avLst>
            </a:prstGeom>
            <a:gradFill rotWithShape="1">
              <a:gsLst>
                <a:gs pos="0">
                  <a:srgbClr val="CC9900"/>
                </a:gs>
                <a:gs pos="100000">
                  <a:srgbClr val="E6E6E6"/>
                </a:gs>
              </a:gsLst>
              <a:lin ang="5400000" scaled="1"/>
            </a:gradFill>
            <a:ln w="9525">
              <a:noFill/>
              <a:miter lim="800000"/>
              <a:headEnd/>
              <a:tailEnd/>
            </a:ln>
            <a:effectLst>
              <a:prstShdw prst="shdw17" dist="17961" dir="2700000">
                <a:srgbClr val="CC9900">
                  <a:gamma/>
                  <a:shade val="60000"/>
                  <a:invGamma/>
                </a:srgbClr>
              </a:prstShdw>
            </a:effectLst>
          </p:spPr>
          <p:txBody>
            <a:bodyPr wrap="none" anchor="ctr"/>
            <a:lstStyle/>
            <a:p>
              <a:endParaRPr lang="en-US"/>
            </a:p>
          </p:txBody>
        </p:sp>
        <p:sp>
          <p:nvSpPr>
            <p:cNvPr id="8" name="Oval 7"/>
            <p:cNvSpPr>
              <a:spLocks noChangeArrowheads="1"/>
            </p:cNvSpPr>
            <p:nvPr/>
          </p:nvSpPr>
          <p:spPr bwMode="auto">
            <a:xfrm>
              <a:off x="3581581" y="2362392"/>
              <a:ext cx="391" cy="288"/>
            </a:xfrm>
            <a:prstGeom prst="ellipse">
              <a:avLst/>
            </a:prstGeom>
            <a:gradFill rotWithShape="1">
              <a:gsLst>
                <a:gs pos="0">
                  <a:srgbClr val="CC9900"/>
                </a:gs>
                <a:gs pos="100000">
                  <a:srgbClr val="96AB94"/>
                </a:gs>
              </a:gsLst>
              <a:lin ang="2700000" scaled="1"/>
            </a:gradFill>
            <a:ln w="9525">
              <a:noFill/>
              <a:round/>
              <a:headEnd/>
              <a:tailEnd/>
            </a:ln>
          </p:spPr>
          <p:txBody>
            <a:bodyPr wrap="none" anchor="ctr"/>
            <a:lstStyle/>
            <a:p>
              <a:pPr marL="0" marR="0" algn="ctr" rtl="1" fontAlgn="base">
                <a:spcBef>
                  <a:spcPts val="0"/>
                </a:spcBef>
                <a:spcAft>
                  <a:spcPts val="0"/>
                </a:spcAft>
              </a:pPr>
              <a:r>
                <a:rPr lang="ar-BH" sz="2000" b="1" kern="1200"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البيض</a:t>
              </a:r>
              <a:endParaRPr lang="en-US" sz="1200" dirty="0">
                <a:effectLst/>
                <a:latin typeface="Sakkal Majalla" panose="02000000000000000000" pitchFamily="2" charset="-78"/>
                <a:ea typeface="Times New Roman" panose="02020603050405020304" pitchFamily="18" charset="0"/>
                <a:cs typeface="Sakkal Majalla" panose="02000000000000000000" pitchFamily="2" charset="-78"/>
              </a:endParaRPr>
            </a:p>
          </p:txBody>
        </p:sp>
      </p:grpSp>
      <p:pic>
        <p:nvPicPr>
          <p:cNvPr id="9" name="Picture 8" descr="SaltTypes4.jpg"/>
          <p:cNvPicPr/>
          <p:nvPr/>
        </p:nvPicPr>
        <p:blipFill>
          <a:blip r:embed="rId3"/>
          <a:srcRect t="29578" r="31067"/>
          <a:stretch>
            <a:fillRect/>
          </a:stretch>
        </p:blipFill>
        <p:spPr bwMode="auto">
          <a:xfrm>
            <a:off x="2696828" y="2964112"/>
            <a:ext cx="1306830" cy="1146810"/>
          </a:xfrm>
          <a:prstGeom prst="rect">
            <a:avLst/>
          </a:prstGeom>
          <a:noFill/>
        </p:spPr>
      </p:pic>
      <p:grpSp>
        <p:nvGrpSpPr>
          <p:cNvPr id="10" name="Group 9"/>
          <p:cNvGrpSpPr>
            <a:grpSpLocks/>
          </p:cNvGrpSpPr>
          <p:nvPr/>
        </p:nvGrpSpPr>
        <p:grpSpPr bwMode="auto">
          <a:xfrm>
            <a:off x="2080638" y="2752796"/>
            <a:ext cx="973773" cy="1106805"/>
            <a:chOff x="6400800" y="3886224"/>
            <a:chExt cx="720" cy="672"/>
          </a:xfrm>
        </p:grpSpPr>
        <p:sp>
          <p:nvSpPr>
            <p:cNvPr id="11" name="AutoShape 124"/>
            <p:cNvSpPr>
              <a:spLocks noChangeArrowheads="1"/>
            </p:cNvSpPr>
            <p:nvPr/>
          </p:nvSpPr>
          <p:spPr bwMode="auto">
            <a:xfrm>
              <a:off x="6400800" y="3886224"/>
              <a:ext cx="720" cy="672"/>
            </a:xfrm>
            <a:prstGeom prst="sun">
              <a:avLst>
                <a:gd name="adj" fmla="val 25000"/>
              </a:avLst>
            </a:prstGeom>
            <a:gradFill rotWithShape="1">
              <a:gsLst>
                <a:gs pos="0">
                  <a:srgbClr val="CC9900"/>
                </a:gs>
                <a:gs pos="100000">
                  <a:srgbClr val="E6E6E6"/>
                </a:gs>
              </a:gsLst>
              <a:lin ang="5400000" scaled="1"/>
            </a:gradFill>
            <a:ln w="9525">
              <a:noFill/>
              <a:miter lim="800000"/>
              <a:headEnd/>
              <a:tailEnd/>
            </a:ln>
            <a:effectLst>
              <a:prstShdw prst="shdw17" dist="17961" dir="2700000">
                <a:srgbClr val="CC9900">
                  <a:gamma/>
                  <a:shade val="60000"/>
                  <a:invGamma/>
                </a:srgbClr>
              </a:prstShdw>
            </a:effectLst>
          </p:spPr>
          <p:txBody>
            <a:bodyPr wrap="none" anchor="ctr"/>
            <a:lstStyle/>
            <a:p>
              <a:endParaRPr lang="en-US"/>
            </a:p>
          </p:txBody>
        </p:sp>
        <p:sp>
          <p:nvSpPr>
            <p:cNvPr id="12" name="Oval 11"/>
            <p:cNvSpPr>
              <a:spLocks noChangeArrowheads="1"/>
            </p:cNvSpPr>
            <p:nvPr/>
          </p:nvSpPr>
          <p:spPr bwMode="auto">
            <a:xfrm>
              <a:off x="6400992" y="3886392"/>
              <a:ext cx="375" cy="336"/>
            </a:xfrm>
            <a:prstGeom prst="ellipse">
              <a:avLst/>
            </a:prstGeom>
            <a:gradFill rotWithShape="1">
              <a:gsLst>
                <a:gs pos="0">
                  <a:srgbClr val="CC9900"/>
                </a:gs>
                <a:gs pos="100000">
                  <a:srgbClr val="96AB94"/>
                </a:gs>
              </a:gsLst>
              <a:lin ang="2700000" scaled="1"/>
            </a:gradFill>
            <a:ln w="9525">
              <a:noFill/>
              <a:round/>
              <a:headEnd/>
              <a:tailEnd/>
            </a:ln>
          </p:spPr>
          <p:txBody>
            <a:bodyPr wrap="none" anchor="ctr"/>
            <a:lstStyle/>
            <a:p>
              <a:pPr marL="0" marR="0" algn="ctr" rtl="1" fontAlgn="base">
                <a:spcBef>
                  <a:spcPts val="0"/>
                </a:spcBef>
                <a:spcAft>
                  <a:spcPts val="0"/>
                </a:spcAft>
              </a:pPr>
              <a:r>
                <a:rPr lang="ar-BH" sz="2000" b="1" kern="1200"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الملح</a:t>
              </a:r>
              <a:endParaRPr lang="en-US" sz="1200" dirty="0">
                <a:effectLst/>
                <a:latin typeface="Sakkal Majalla" panose="02000000000000000000" pitchFamily="2" charset="-78"/>
                <a:ea typeface="Times New Roman" panose="02020603050405020304" pitchFamily="18" charset="0"/>
                <a:cs typeface="Sakkal Majalla" panose="02000000000000000000" pitchFamily="2" charset="-78"/>
              </a:endParaRPr>
            </a:p>
          </p:txBody>
        </p:sp>
      </p:grpSp>
      <p:pic>
        <p:nvPicPr>
          <p:cNvPr id="13" name="Picture 12" descr="thumbnail567"/>
          <p:cNvPicPr/>
          <p:nvPr/>
        </p:nvPicPr>
        <p:blipFill>
          <a:blip r:embed="rId4">
            <a:clrChange>
              <a:clrFrom>
                <a:srgbClr val="FFFFFF"/>
              </a:clrFrom>
              <a:clrTo>
                <a:srgbClr val="FFFFFF">
                  <a:alpha val="0"/>
                </a:srgbClr>
              </a:clrTo>
            </a:clrChange>
          </a:blip>
          <a:srcRect/>
          <a:stretch>
            <a:fillRect/>
          </a:stretch>
        </p:blipFill>
        <p:spPr bwMode="auto">
          <a:xfrm>
            <a:off x="4226424" y="4339999"/>
            <a:ext cx="1130935" cy="1288415"/>
          </a:xfrm>
          <a:prstGeom prst="rect">
            <a:avLst/>
          </a:prstGeom>
          <a:noFill/>
          <a:ln w="9525">
            <a:noFill/>
            <a:miter lim="800000"/>
            <a:headEnd/>
            <a:tailEnd/>
          </a:ln>
        </p:spPr>
      </p:pic>
      <p:pic>
        <p:nvPicPr>
          <p:cNvPr id="14" name="Object 2"/>
          <p:cNvPicPr/>
          <p:nvPr/>
        </p:nvPicPr>
        <p:blipFill>
          <a:blip r:embed="rId5"/>
          <a:srcRect/>
          <a:stretch>
            <a:fillRect/>
          </a:stretch>
        </p:blipFill>
        <p:spPr bwMode="auto">
          <a:xfrm>
            <a:off x="5024021" y="4418649"/>
            <a:ext cx="441325" cy="1096645"/>
          </a:xfrm>
          <a:prstGeom prst="rect">
            <a:avLst/>
          </a:prstGeom>
          <a:noFill/>
          <a:ln w="9525">
            <a:noFill/>
            <a:miter lim="800000"/>
            <a:headEnd/>
            <a:tailEnd/>
          </a:ln>
          <a:effectLst/>
        </p:spPr>
      </p:pic>
      <p:sp>
        <p:nvSpPr>
          <p:cNvPr id="15" name="AutoShape 3"/>
          <p:cNvSpPr>
            <a:spLocks noChangeArrowheads="1"/>
          </p:cNvSpPr>
          <p:nvPr/>
        </p:nvSpPr>
        <p:spPr bwMode="auto">
          <a:xfrm>
            <a:off x="5465346" y="4577171"/>
            <a:ext cx="5943600" cy="809625"/>
          </a:xfrm>
          <a:prstGeom prst="flowChartAlternateProcess">
            <a:avLst/>
          </a:prstGeom>
          <a:solidFill>
            <a:schemeClr val="tx2">
              <a:lumMod val="20000"/>
              <a:lumOff val="80000"/>
            </a:schemeClr>
          </a:solidFill>
          <a:ln>
            <a:noFill/>
          </a:ln>
          <a:effectLst>
            <a:outerShdw dist="107763" dir="13500000" algn="ctr" rotWithShape="0">
              <a:srgbClr val="808080">
                <a:alpha val="50000"/>
              </a:srgbClr>
            </a:outerShdw>
          </a:effectLst>
          <a:extLst/>
        </p:spPr>
        <p:txBody>
          <a:bodyPr vert="horz" wrap="square" lIns="91440" tIns="45720" rIns="91440" bIns="45720" numCol="1" anchor="t" anchorCtr="0" compatLnSpc="1">
            <a:prstTxWarp prst="textNoShape">
              <a:avLst/>
            </a:prstTxWarp>
          </a:bodyPr>
          <a:lstStyle/>
          <a:p>
            <a:pPr marL="0" marR="415925" lvl="0" indent="0" algn="r" defTabSz="914400" rtl="1" eaLnBrk="0" fontAlgn="base" latinLnBrk="0" hangingPunct="0">
              <a:lnSpc>
                <a:spcPct val="100000"/>
              </a:lnSpc>
              <a:spcBef>
                <a:spcPct val="0"/>
              </a:spcBef>
              <a:spcAft>
                <a:spcPct val="0"/>
              </a:spcAft>
              <a:buClr>
                <a:srgbClr val="FF0000"/>
              </a:buClr>
              <a:buSzTx/>
              <a:tabLst/>
            </a:pPr>
            <a:r>
              <a:rPr kumimoji="0" lang="en-US" sz="1600" b="1" i="0" u="sng" strike="noStrike" cap="none" normalizeH="0" baseline="0" dirty="0" smtClean="0">
                <a:ln>
                  <a:noFill/>
                </a:ln>
                <a:solidFill>
                  <a:srgbClr val="FF0000"/>
                </a:solidFill>
                <a:effectLst/>
                <a:latin typeface="Calibri" panose="020F0502020204030204" pitchFamily="34" charset="0"/>
                <a:ea typeface="Arial" panose="020B0604020202020204" pitchFamily="34" charset="0"/>
                <a:cs typeface="Arabic Transparent" panose="020B0604020202020204" pitchFamily="34" charset="0"/>
              </a:rPr>
              <a:t> </a:t>
            </a:r>
            <a:r>
              <a:rPr kumimoji="0" lang="ar-BH" sz="2400" b="1" i="0" u="sng" strike="noStrike" cap="none" normalizeH="0" baseline="0" dirty="0" smtClean="0">
                <a:ln>
                  <a:noFill/>
                </a:ln>
                <a:solidFill>
                  <a:srgbClr val="FF0000"/>
                </a:solidFill>
                <a:effectLst/>
                <a:latin typeface="Sakkal Majalla" panose="02000000000000000000" pitchFamily="2" charset="-78"/>
                <a:ea typeface="Arial" panose="020B0604020202020204" pitchFamily="34" charset="0"/>
                <a:cs typeface="Sakkal Majalla" panose="02000000000000000000" pitchFamily="2" charset="-78"/>
              </a:rPr>
              <a:t>السوائل:</a:t>
            </a:r>
            <a:r>
              <a:rPr kumimoji="0" lang="ar-BH" sz="2400" b="0"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 وتستخدم سوائل كالماء أو الحليب أو الروب أو عصير الفواكه  كالبرتقال.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
        <p:nvSpPr>
          <p:cNvPr id="16" name="AutoShape 2"/>
          <p:cNvSpPr>
            <a:spLocks noChangeArrowheads="1"/>
          </p:cNvSpPr>
          <p:nvPr/>
        </p:nvSpPr>
        <p:spPr bwMode="auto">
          <a:xfrm>
            <a:off x="4193816" y="5719060"/>
            <a:ext cx="7150051" cy="973080"/>
          </a:xfrm>
          <a:prstGeom prst="flowChartAlternateProcess">
            <a:avLst/>
          </a:prstGeom>
          <a:solidFill>
            <a:srgbClr val="FFCCFF"/>
          </a:solidFill>
          <a:ln>
            <a:noFill/>
          </a:ln>
          <a:effectLst>
            <a:outerShdw dist="76200" algn="ctr" rotWithShape="0">
              <a:srgbClr val="808080">
                <a:alpha val="50000"/>
              </a:srgbClr>
            </a:outerShdw>
          </a:effectLst>
        </p:spPr>
        <p:txBody>
          <a:bodyPr vert="horz" wrap="square" lIns="91440" tIns="45720" rIns="91440" bIns="45720" numCol="1" anchor="t" anchorCtr="0" compatLnSpc="1">
            <a:prstTxWarp prst="textNoShape">
              <a:avLst/>
            </a:prstTxWarp>
          </a:bodyPr>
          <a:lstStyle/>
          <a:p>
            <a:pPr marL="0" marR="31750" lvl="0" indent="0" algn="r" defTabSz="914400" rtl="1" eaLnBrk="0" fontAlgn="base" latinLnBrk="0" hangingPunct="0">
              <a:lnSpc>
                <a:spcPct val="100000"/>
              </a:lnSpc>
              <a:spcBef>
                <a:spcPct val="0"/>
              </a:spcBef>
              <a:spcAft>
                <a:spcPts val="800"/>
              </a:spcAft>
              <a:buClrTx/>
              <a:buSzTx/>
              <a:buFontTx/>
              <a:buNone/>
              <a:tabLst/>
            </a:pPr>
            <a:r>
              <a:rPr kumimoji="0" lang="ar-BH" sz="2400" b="1" i="0" u="sng" strike="noStrike" cap="none" normalizeH="0" baseline="0" dirty="0" smtClean="0">
                <a:ln>
                  <a:noFill/>
                </a:ln>
                <a:solidFill>
                  <a:srgbClr val="FF0000"/>
                </a:solidFill>
                <a:effectLst/>
                <a:latin typeface="Sakkal Majalla" panose="02000000000000000000" pitchFamily="2" charset="-78"/>
                <a:ea typeface="Arial" panose="020B0604020202020204" pitchFamily="34" charset="0"/>
                <a:cs typeface="Sakkal Majalla" panose="02000000000000000000" pitchFamily="2" charset="-78"/>
              </a:rPr>
              <a:t>مواد أخرى:</a:t>
            </a:r>
            <a:r>
              <a:rPr kumimoji="0" lang="ar-BH" sz="2400" b="0"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 مثل الفواكه والتوابل مثل (الهيل والدراسين وجوزة الطيب) والمكسرات والفانيليا وتستخدم في العجائن لتحسين النكهة والمظهر.</a:t>
            </a:r>
            <a:endParaRPr kumimoji="0" lang="en-US" sz="2400" b="0" i="0" u="none" strike="noStrike" cap="none" normalizeH="0" baseline="0" dirty="0" smtClean="0">
              <a:ln>
                <a:noFill/>
              </a:ln>
              <a:solidFill>
                <a:schemeClr val="tx1"/>
              </a:solidFill>
              <a:effectLst/>
              <a:latin typeface="Sakkal Majalla" panose="02000000000000000000" pitchFamily="2" charset="-78"/>
              <a:cs typeface="Sakkal Majalla" panose="02000000000000000000" pitchFamily="2" charset="-78"/>
            </a:endParaRPr>
          </a:p>
        </p:txBody>
      </p:sp>
      <p:sp>
        <p:nvSpPr>
          <p:cNvPr id="17" name="AutoShape 92"/>
          <p:cNvSpPr>
            <a:spLocks noChangeArrowheads="1"/>
          </p:cNvSpPr>
          <p:nvPr/>
        </p:nvSpPr>
        <p:spPr bwMode="auto">
          <a:xfrm>
            <a:off x="3166848" y="4201568"/>
            <a:ext cx="1296035" cy="1213485"/>
          </a:xfrm>
          <a:prstGeom prst="sun">
            <a:avLst>
              <a:gd name="adj" fmla="val 25000"/>
            </a:avLst>
          </a:prstGeom>
          <a:gradFill rotWithShape="1">
            <a:gsLst>
              <a:gs pos="0">
                <a:srgbClr val="CC9900"/>
              </a:gs>
              <a:gs pos="100000">
                <a:srgbClr val="E6E6E6"/>
              </a:gs>
            </a:gsLst>
            <a:lin ang="5400000" scaled="1"/>
          </a:gradFill>
          <a:ln w="9525">
            <a:noFill/>
            <a:miter lim="800000"/>
            <a:headEnd/>
            <a:tailEnd/>
          </a:ln>
          <a:effectLst>
            <a:prstShdw prst="shdw17" dist="17961" dir="2700000">
              <a:srgbClr val="CC9900">
                <a:gamma/>
                <a:shade val="60000"/>
                <a:invGamma/>
              </a:srgbClr>
            </a:prstShdw>
          </a:effectLst>
        </p:spPr>
        <p:txBody>
          <a:bodyPr wrap="none" anchor="ctr"/>
          <a:lstStyle/>
          <a:p>
            <a:endParaRPr lang="en-US"/>
          </a:p>
        </p:txBody>
      </p:sp>
      <p:sp>
        <p:nvSpPr>
          <p:cNvPr id="18" name="Oval 17"/>
          <p:cNvSpPr>
            <a:spLocks noChangeArrowheads="1"/>
          </p:cNvSpPr>
          <p:nvPr/>
        </p:nvSpPr>
        <p:spPr bwMode="auto">
          <a:xfrm>
            <a:off x="3537462" y="4548595"/>
            <a:ext cx="605349" cy="519430"/>
          </a:xfrm>
          <a:prstGeom prst="ellipse">
            <a:avLst/>
          </a:prstGeom>
          <a:gradFill rotWithShape="1">
            <a:gsLst>
              <a:gs pos="0">
                <a:srgbClr val="CC9900"/>
              </a:gs>
              <a:gs pos="100000">
                <a:srgbClr val="96AB94"/>
              </a:gs>
            </a:gsLst>
            <a:lin ang="2700000" scaled="1"/>
          </a:gradFill>
          <a:ln w="9525">
            <a:noFill/>
            <a:round/>
            <a:headEnd/>
            <a:tailEnd/>
          </a:ln>
        </p:spPr>
        <p:txBody>
          <a:bodyPr wrap="none" anchor="ctr"/>
          <a:lstStyle/>
          <a:p>
            <a:pPr marL="0" marR="0" algn="ctr" rtl="1" fontAlgn="base">
              <a:spcBef>
                <a:spcPts val="0"/>
              </a:spcBef>
              <a:spcAft>
                <a:spcPts val="0"/>
              </a:spcAft>
            </a:pPr>
            <a:r>
              <a:rPr lang="ar-BH" sz="2000" b="1" kern="1200"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السوائل</a:t>
            </a:r>
            <a:endParaRPr lang="en-US" sz="1200" dirty="0">
              <a:effectLst/>
              <a:latin typeface="Sakkal Majalla" panose="02000000000000000000" pitchFamily="2" charset="-78"/>
              <a:ea typeface="Times New Roman" panose="02020603050405020304" pitchFamily="18" charset="0"/>
              <a:cs typeface="Sakkal Majalla" panose="02000000000000000000" pitchFamily="2" charset="-78"/>
            </a:endParaRPr>
          </a:p>
        </p:txBody>
      </p:sp>
      <p:pic>
        <p:nvPicPr>
          <p:cNvPr id="19" name="Picture 18" descr="هيل1"/>
          <p:cNvPicPr/>
          <p:nvPr/>
        </p:nvPicPr>
        <p:blipFill>
          <a:blip r:embed="rId6">
            <a:extLst>
              <a:ext uri="{28A0092B-C50C-407E-A947-70E740481C1C}">
                <a14:useLocalDpi xmlns:a14="http://schemas.microsoft.com/office/drawing/2010/main" val="0"/>
              </a:ext>
            </a:extLst>
          </a:blip>
          <a:srcRect/>
          <a:stretch>
            <a:fillRect/>
          </a:stretch>
        </p:blipFill>
        <p:spPr bwMode="auto">
          <a:xfrm rot="-1916031">
            <a:off x="3271347" y="6180347"/>
            <a:ext cx="1445895" cy="695960"/>
          </a:xfrm>
          <a:prstGeom prst="rect">
            <a:avLst/>
          </a:prstGeom>
          <a:noFill/>
          <a:ln>
            <a:noFill/>
          </a:ln>
        </p:spPr>
      </p:pic>
      <p:grpSp>
        <p:nvGrpSpPr>
          <p:cNvPr id="20" name="Group 19"/>
          <p:cNvGrpSpPr>
            <a:grpSpLocks/>
          </p:cNvGrpSpPr>
          <p:nvPr/>
        </p:nvGrpSpPr>
        <p:grpSpPr bwMode="auto">
          <a:xfrm>
            <a:off x="2732282" y="5459683"/>
            <a:ext cx="1610360" cy="636270"/>
            <a:chOff x="7172" y="10427"/>
            <a:chExt cx="3642" cy="1968"/>
          </a:xfrm>
        </p:grpSpPr>
        <p:pic>
          <p:nvPicPr>
            <p:cNvPr id="21" name="Picture 20" descr="F00106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6" y="10588"/>
              <a:ext cx="1553" cy="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زجبيل مطحون"/>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72" y="10588"/>
              <a:ext cx="1214" cy="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زجبيل مطحون"/>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00" y="10427"/>
              <a:ext cx="1214" cy="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 name="Picture 23" descr="champion_nuts.jpg"/>
          <p:cNvPicPr/>
          <p:nvPr/>
        </p:nvPicPr>
        <p:blipFill>
          <a:blip r:embed="rId9"/>
          <a:srcRect/>
          <a:stretch>
            <a:fillRect/>
          </a:stretch>
        </p:blipFill>
        <p:spPr bwMode="auto">
          <a:xfrm>
            <a:off x="2533630" y="5704931"/>
            <a:ext cx="1244586" cy="934008"/>
          </a:xfrm>
          <a:prstGeom prst="rect">
            <a:avLst/>
          </a:prstGeom>
          <a:ln>
            <a:noFill/>
          </a:ln>
          <a:effectLst>
            <a:softEdge rad="112500"/>
          </a:effectLst>
        </p:spPr>
      </p:pic>
      <p:grpSp>
        <p:nvGrpSpPr>
          <p:cNvPr id="25" name="Group 24"/>
          <p:cNvGrpSpPr>
            <a:grpSpLocks/>
          </p:cNvGrpSpPr>
          <p:nvPr/>
        </p:nvGrpSpPr>
        <p:grpSpPr bwMode="auto">
          <a:xfrm>
            <a:off x="1704515" y="5386374"/>
            <a:ext cx="973773" cy="1106805"/>
            <a:chOff x="6400800" y="3886224"/>
            <a:chExt cx="720" cy="672"/>
          </a:xfrm>
        </p:grpSpPr>
        <p:sp>
          <p:nvSpPr>
            <p:cNvPr id="26" name="AutoShape 124"/>
            <p:cNvSpPr>
              <a:spLocks noChangeArrowheads="1"/>
            </p:cNvSpPr>
            <p:nvPr/>
          </p:nvSpPr>
          <p:spPr bwMode="auto">
            <a:xfrm>
              <a:off x="6400800" y="3886224"/>
              <a:ext cx="720" cy="672"/>
            </a:xfrm>
            <a:prstGeom prst="sun">
              <a:avLst>
                <a:gd name="adj" fmla="val 25000"/>
              </a:avLst>
            </a:prstGeom>
            <a:gradFill rotWithShape="1">
              <a:gsLst>
                <a:gs pos="0">
                  <a:srgbClr val="CC9900"/>
                </a:gs>
                <a:gs pos="100000">
                  <a:srgbClr val="E6E6E6"/>
                </a:gs>
              </a:gsLst>
              <a:lin ang="5400000" scaled="1"/>
            </a:gradFill>
            <a:ln w="9525">
              <a:noFill/>
              <a:miter lim="800000"/>
              <a:headEnd/>
              <a:tailEnd/>
            </a:ln>
            <a:effectLst>
              <a:prstShdw prst="shdw17" dist="17961" dir="2700000">
                <a:srgbClr val="CC9900">
                  <a:gamma/>
                  <a:shade val="60000"/>
                  <a:invGamma/>
                </a:srgbClr>
              </a:prstShdw>
            </a:effectLst>
          </p:spPr>
          <p:txBody>
            <a:bodyPr wrap="none" anchor="ctr"/>
            <a:lstStyle/>
            <a:p>
              <a:endParaRPr lang="en-US"/>
            </a:p>
          </p:txBody>
        </p:sp>
        <p:sp>
          <p:nvSpPr>
            <p:cNvPr id="27" name="Oval 26"/>
            <p:cNvSpPr>
              <a:spLocks noChangeArrowheads="1"/>
            </p:cNvSpPr>
            <p:nvPr/>
          </p:nvSpPr>
          <p:spPr bwMode="auto">
            <a:xfrm>
              <a:off x="6400934" y="3886400"/>
              <a:ext cx="406" cy="336"/>
            </a:xfrm>
            <a:prstGeom prst="ellipse">
              <a:avLst/>
            </a:prstGeom>
            <a:gradFill rotWithShape="1">
              <a:gsLst>
                <a:gs pos="0">
                  <a:srgbClr val="CC9900"/>
                </a:gs>
                <a:gs pos="100000">
                  <a:srgbClr val="96AB94"/>
                </a:gs>
              </a:gsLst>
              <a:lin ang="2700000" scaled="1"/>
            </a:gradFill>
            <a:ln w="9525">
              <a:noFill/>
              <a:round/>
              <a:headEnd/>
              <a:tailEnd/>
            </a:ln>
          </p:spPr>
          <p:txBody>
            <a:bodyPr wrap="none" anchor="ctr"/>
            <a:lstStyle/>
            <a:p>
              <a:pPr marL="0" marR="0" algn="ctr" rtl="1" fontAlgn="base">
                <a:spcBef>
                  <a:spcPts val="0"/>
                </a:spcBef>
                <a:spcAft>
                  <a:spcPts val="0"/>
                </a:spcAft>
              </a:pPr>
              <a:r>
                <a:rPr lang="ar-BH" sz="2000" b="1" kern="1200" dirty="0" smtClean="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نكهات </a:t>
              </a:r>
              <a:endParaRPr lang="en-US" sz="1200" dirty="0">
                <a:effectLst/>
                <a:latin typeface="Sakkal Majalla" panose="02000000000000000000" pitchFamily="2" charset="-78"/>
                <a:ea typeface="Times New Roman" panose="02020603050405020304" pitchFamily="18" charset="0"/>
                <a:cs typeface="Sakkal Majalla" panose="02000000000000000000" pitchFamily="2" charset="-78"/>
              </a:endParaRPr>
            </a:p>
          </p:txBody>
        </p:sp>
      </p:grpSp>
    </p:spTree>
    <p:extLst>
      <p:ext uri="{BB962C8B-B14F-4D97-AF65-F5344CB8AC3E}">
        <p14:creationId xmlns:p14="http://schemas.microsoft.com/office/powerpoint/2010/main" val="289358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1000"/>
                                        <p:tgtEl>
                                          <p:spTgt spid="17"/>
                                        </p:tgtEl>
                                      </p:cBhvr>
                                    </p:animEffect>
                                    <p:anim calcmode="lin" valueType="num">
                                      <p:cBhvr>
                                        <p:cTn id="59" dur="1000" fill="hold"/>
                                        <p:tgtEl>
                                          <p:spTgt spid="17"/>
                                        </p:tgtEl>
                                        <p:attrNameLst>
                                          <p:attrName>ppt_x</p:attrName>
                                        </p:attrNameLst>
                                      </p:cBhvr>
                                      <p:tavLst>
                                        <p:tav tm="0">
                                          <p:val>
                                            <p:strVal val="#ppt_x"/>
                                          </p:val>
                                        </p:tav>
                                        <p:tav tm="100000">
                                          <p:val>
                                            <p:strVal val="#ppt_x"/>
                                          </p:val>
                                        </p:tav>
                                      </p:tavLst>
                                    </p:anim>
                                    <p:anim calcmode="lin" valueType="num">
                                      <p:cBhvr>
                                        <p:cTn id="60" dur="1000" fill="hold"/>
                                        <p:tgtEl>
                                          <p:spTgt spid="17"/>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1000"/>
                                        <p:tgtEl>
                                          <p:spTgt spid="18"/>
                                        </p:tgtEl>
                                      </p:cBhvr>
                                    </p:animEffect>
                                    <p:anim calcmode="lin" valueType="num">
                                      <p:cBhvr>
                                        <p:cTn id="64" dur="1000" fill="hold"/>
                                        <p:tgtEl>
                                          <p:spTgt spid="18"/>
                                        </p:tgtEl>
                                        <p:attrNameLst>
                                          <p:attrName>ppt_x</p:attrName>
                                        </p:attrNameLst>
                                      </p:cBhvr>
                                      <p:tavLst>
                                        <p:tav tm="0">
                                          <p:val>
                                            <p:strVal val="#ppt_x"/>
                                          </p:val>
                                        </p:tav>
                                        <p:tav tm="100000">
                                          <p:val>
                                            <p:strVal val="#ppt_x"/>
                                          </p:val>
                                        </p:tav>
                                      </p:tavLst>
                                    </p:anim>
                                    <p:anim calcmode="lin" valueType="num">
                                      <p:cBhvr>
                                        <p:cTn id="65" dur="1000" fill="hold"/>
                                        <p:tgtEl>
                                          <p:spTgt spid="18"/>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1000"/>
                                        <p:tgtEl>
                                          <p:spTgt spid="15"/>
                                        </p:tgtEl>
                                      </p:cBhvr>
                                    </p:animEffect>
                                    <p:anim calcmode="lin" valueType="num">
                                      <p:cBhvr>
                                        <p:cTn id="69" dur="1000" fill="hold"/>
                                        <p:tgtEl>
                                          <p:spTgt spid="15"/>
                                        </p:tgtEl>
                                        <p:attrNameLst>
                                          <p:attrName>ppt_x</p:attrName>
                                        </p:attrNameLst>
                                      </p:cBhvr>
                                      <p:tavLst>
                                        <p:tav tm="0">
                                          <p:val>
                                            <p:strVal val="#ppt_x"/>
                                          </p:val>
                                        </p:tav>
                                        <p:tav tm="100000">
                                          <p:val>
                                            <p:strVal val="#ppt_x"/>
                                          </p:val>
                                        </p:tav>
                                      </p:tavLst>
                                    </p:anim>
                                    <p:anim calcmode="lin" valueType="num">
                                      <p:cBhvr>
                                        <p:cTn id="7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1000"/>
                                        <p:tgtEl>
                                          <p:spTgt spid="19"/>
                                        </p:tgtEl>
                                      </p:cBhvr>
                                    </p:animEffect>
                                    <p:anim calcmode="lin" valueType="num">
                                      <p:cBhvr>
                                        <p:cTn id="76" dur="1000" fill="hold"/>
                                        <p:tgtEl>
                                          <p:spTgt spid="19"/>
                                        </p:tgtEl>
                                        <p:attrNameLst>
                                          <p:attrName>ppt_x</p:attrName>
                                        </p:attrNameLst>
                                      </p:cBhvr>
                                      <p:tavLst>
                                        <p:tav tm="0">
                                          <p:val>
                                            <p:strVal val="#ppt_x"/>
                                          </p:val>
                                        </p:tav>
                                        <p:tav tm="100000">
                                          <p:val>
                                            <p:strVal val="#ppt_x"/>
                                          </p:val>
                                        </p:tav>
                                      </p:tavLst>
                                    </p:anim>
                                    <p:anim calcmode="lin" valueType="num">
                                      <p:cBhvr>
                                        <p:cTn id="77" dur="1000" fill="hold"/>
                                        <p:tgtEl>
                                          <p:spTgt spid="19"/>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1000"/>
                                        <p:tgtEl>
                                          <p:spTgt spid="24"/>
                                        </p:tgtEl>
                                      </p:cBhvr>
                                    </p:animEffect>
                                    <p:anim calcmode="lin" valueType="num">
                                      <p:cBhvr>
                                        <p:cTn id="81" dur="1000" fill="hold"/>
                                        <p:tgtEl>
                                          <p:spTgt spid="24"/>
                                        </p:tgtEl>
                                        <p:attrNameLst>
                                          <p:attrName>ppt_x</p:attrName>
                                        </p:attrNameLst>
                                      </p:cBhvr>
                                      <p:tavLst>
                                        <p:tav tm="0">
                                          <p:val>
                                            <p:strVal val="#ppt_x"/>
                                          </p:val>
                                        </p:tav>
                                        <p:tav tm="100000">
                                          <p:val>
                                            <p:strVal val="#ppt_x"/>
                                          </p:val>
                                        </p:tav>
                                      </p:tavLst>
                                    </p:anim>
                                    <p:anim calcmode="lin" valueType="num">
                                      <p:cBhvr>
                                        <p:cTn id="82" dur="1000" fill="hold"/>
                                        <p:tgtEl>
                                          <p:spTgt spid="24"/>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1000"/>
                                        <p:tgtEl>
                                          <p:spTgt spid="20"/>
                                        </p:tgtEl>
                                      </p:cBhvr>
                                    </p:animEffect>
                                    <p:anim calcmode="lin" valueType="num">
                                      <p:cBhvr>
                                        <p:cTn id="86" dur="1000" fill="hold"/>
                                        <p:tgtEl>
                                          <p:spTgt spid="20"/>
                                        </p:tgtEl>
                                        <p:attrNameLst>
                                          <p:attrName>ppt_x</p:attrName>
                                        </p:attrNameLst>
                                      </p:cBhvr>
                                      <p:tavLst>
                                        <p:tav tm="0">
                                          <p:val>
                                            <p:strVal val="#ppt_x"/>
                                          </p:val>
                                        </p:tav>
                                        <p:tav tm="100000">
                                          <p:val>
                                            <p:strVal val="#ppt_x"/>
                                          </p:val>
                                        </p:tav>
                                      </p:tavLst>
                                    </p:anim>
                                    <p:anim calcmode="lin" valueType="num">
                                      <p:cBhvr>
                                        <p:cTn id="87" dur="1000" fill="hold"/>
                                        <p:tgtEl>
                                          <p:spTgt spid="20"/>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fade">
                                      <p:cBhvr>
                                        <p:cTn id="90" dur="1000"/>
                                        <p:tgtEl>
                                          <p:spTgt spid="16"/>
                                        </p:tgtEl>
                                      </p:cBhvr>
                                    </p:animEffect>
                                    <p:anim calcmode="lin" valueType="num">
                                      <p:cBhvr>
                                        <p:cTn id="91" dur="1000" fill="hold"/>
                                        <p:tgtEl>
                                          <p:spTgt spid="16"/>
                                        </p:tgtEl>
                                        <p:attrNameLst>
                                          <p:attrName>ppt_x</p:attrName>
                                        </p:attrNameLst>
                                      </p:cBhvr>
                                      <p:tavLst>
                                        <p:tav tm="0">
                                          <p:val>
                                            <p:strVal val="#ppt_x"/>
                                          </p:val>
                                        </p:tav>
                                        <p:tav tm="100000">
                                          <p:val>
                                            <p:strVal val="#ppt_x"/>
                                          </p:val>
                                        </p:tav>
                                      </p:tavLst>
                                    </p:anim>
                                    <p:anim calcmode="lin" valueType="num">
                                      <p:cBhvr>
                                        <p:cTn id="92" dur="1000" fill="hold"/>
                                        <p:tgtEl>
                                          <p:spTgt spid="16"/>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fade">
                                      <p:cBhvr>
                                        <p:cTn id="95" dur="1000"/>
                                        <p:tgtEl>
                                          <p:spTgt spid="25"/>
                                        </p:tgtEl>
                                      </p:cBhvr>
                                    </p:animEffect>
                                    <p:anim calcmode="lin" valueType="num">
                                      <p:cBhvr>
                                        <p:cTn id="96" dur="1000" fill="hold"/>
                                        <p:tgtEl>
                                          <p:spTgt spid="25"/>
                                        </p:tgtEl>
                                        <p:attrNameLst>
                                          <p:attrName>ppt_x</p:attrName>
                                        </p:attrNameLst>
                                      </p:cBhvr>
                                      <p:tavLst>
                                        <p:tav tm="0">
                                          <p:val>
                                            <p:strVal val="#ppt_x"/>
                                          </p:val>
                                        </p:tav>
                                        <p:tav tm="100000">
                                          <p:val>
                                            <p:strVal val="#ppt_x"/>
                                          </p:val>
                                        </p:tav>
                                      </p:tavLst>
                                    </p:anim>
                                    <p:anim calcmode="lin" valueType="num">
                                      <p:cBhvr>
                                        <p:cTn id="9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5" grpId="0" animBg="1"/>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01319" y="44261"/>
            <a:ext cx="3155324" cy="646331"/>
          </a:xfrm>
          <a:prstGeom prst="rect">
            <a:avLst/>
          </a:prstGeom>
          <a:solidFill>
            <a:srgbClr val="00B050"/>
          </a:solidFill>
        </p:spPr>
        <p:txBody>
          <a:bodyPr wrap="square" rtlCol="0">
            <a:spAutoFit/>
          </a:bodyPr>
          <a:lstStyle/>
          <a:p>
            <a:r>
              <a:rPr lang="ar-BH" sz="3600" b="1" dirty="0" smtClean="0">
                <a:solidFill>
                  <a:schemeClr val="bg1"/>
                </a:solidFill>
              </a:rPr>
              <a:t>تقييم الهدف الأول</a:t>
            </a:r>
            <a:endParaRPr lang="en-US" sz="3600" b="1" dirty="0">
              <a:solidFill>
                <a:schemeClr val="bg1"/>
              </a:solidFill>
            </a:endParaRPr>
          </a:p>
        </p:txBody>
      </p:sp>
      <p:pic>
        <p:nvPicPr>
          <p:cNvPr id="3" name="Picture 2"/>
          <p:cNvPicPr>
            <a:picLocks noChangeAspect="1"/>
          </p:cNvPicPr>
          <p:nvPr/>
        </p:nvPicPr>
        <p:blipFill>
          <a:blip r:embed="rId4"/>
          <a:stretch>
            <a:fillRect/>
          </a:stretch>
        </p:blipFill>
        <p:spPr>
          <a:xfrm>
            <a:off x="-167426" y="690592"/>
            <a:ext cx="2505252" cy="3721994"/>
          </a:xfrm>
          <a:prstGeom prst="ellipse">
            <a:avLst/>
          </a:prstGeom>
          <a:ln>
            <a:noFill/>
          </a:ln>
          <a:effectLst>
            <a:softEdge rad="112500"/>
          </a:effectLst>
        </p:spPr>
      </p:pic>
      <p:sp>
        <p:nvSpPr>
          <p:cNvPr id="4" name="TextBox 3"/>
          <p:cNvSpPr txBox="1"/>
          <p:nvPr/>
        </p:nvSpPr>
        <p:spPr>
          <a:xfrm>
            <a:off x="4275786" y="1240857"/>
            <a:ext cx="7916214" cy="2062103"/>
          </a:xfrm>
          <a:prstGeom prst="rect">
            <a:avLst/>
          </a:prstGeom>
          <a:solidFill>
            <a:schemeClr val="accent2">
              <a:lumMod val="60000"/>
              <a:lumOff val="40000"/>
            </a:schemeClr>
          </a:solidFill>
        </p:spPr>
        <p:txBody>
          <a:bodyPr wrap="square" rtlCol="0">
            <a:spAutoFit/>
          </a:bodyPr>
          <a:lstStyle/>
          <a:p>
            <a:pPr algn="ctr"/>
            <a:r>
              <a:rPr lang="ar-BH" sz="3200" dirty="0" smtClean="0"/>
              <a:t>قررت مريم ووالدتها الخروج في رحلة إلى منتزه عذاري وأرادت مريم ووالدتها عمل كيكة البرتقال فخرجوا معاً إلى السوق لشراء مكونات هذه  الكيكة </a:t>
            </a:r>
          </a:p>
          <a:p>
            <a:pPr algn="ctr"/>
            <a:r>
              <a:rPr lang="ar-BH" sz="3200" dirty="0" smtClean="0"/>
              <a:t>فما هي المكونات التي سوف تحتاجها مريم ويجب شرائها ؟ </a:t>
            </a:r>
            <a:endParaRPr lang="en-US" sz="3200" dirty="0"/>
          </a:p>
        </p:txBody>
      </p:sp>
      <p:sp>
        <p:nvSpPr>
          <p:cNvPr id="5" name="TextBox 4"/>
          <p:cNvSpPr txBox="1"/>
          <p:nvPr/>
        </p:nvSpPr>
        <p:spPr>
          <a:xfrm>
            <a:off x="0" y="34274"/>
            <a:ext cx="2575774" cy="830997"/>
          </a:xfrm>
          <a:prstGeom prst="rect">
            <a:avLst/>
          </a:prstGeom>
          <a:solidFill>
            <a:srgbClr val="FFFF00"/>
          </a:solidFill>
        </p:spPr>
        <p:txBody>
          <a:bodyPr wrap="square" rtlCol="0">
            <a:spAutoFit/>
          </a:bodyPr>
          <a:lstStyle/>
          <a:p>
            <a:pPr algn="ctr"/>
            <a:r>
              <a:rPr lang="ar-BH" sz="2400" b="1" dirty="0" smtClean="0">
                <a:solidFill>
                  <a:srgbClr val="C00000"/>
                </a:solidFill>
              </a:rPr>
              <a:t>في رسالة واحدة في الشات </a:t>
            </a:r>
            <a:endParaRPr lang="en-US" sz="2400" b="1" dirty="0">
              <a:solidFill>
                <a:srgbClr val="C00000"/>
              </a:solidFill>
            </a:endParaRPr>
          </a:p>
        </p:txBody>
      </p:sp>
      <p:pic>
        <p:nvPicPr>
          <p:cNvPr id="7" name="Picture 6"/>
          <p:cNvPicPr>
            <a:picLocks noChangeAspect="1"/>
          </p:cNvPicPr>
          <p:nvPr/>
        </p:nvPicPr>
        <p:blipFill>
          <a:blip r:embed="rId5"/>
          <a:stretch>
            <a:fillRect/>
          </a:stretch>
        </p:blipFill>
        <p:spPr>
          <a:xfrm>
            <a:off x="594027" y="3749225"/>
            <a:ext cx="2994494" cy="2096146"/>
          </a:xfrm>
          <a:prstGeom prst="ellipse">
            <a:avLst/>
          </a:prstGeom>
          <a:ln>
            <a:noFill/>
          </a:ln>
          <a:effectLst>
            <a:softEdge rad="112500"/>
          </a:effectLst>
        </p:spPr>
      </p:pic>
      <p:sp>
        <p:nvSpPr>
          <p:cNvPr id="8" name="Oval 7"/>
          <p:cNvSpPr/>
          <p:nvPr/>
        </p:nvSpPr>
        <p:spPr>
          <a:xfrm>
            <a:off x="8224811" y="3335483"/>
            <a:ext cx="1554051" cy="1728000"/>
          </a:xfrm>
          <a:prstGeom prst="ellipse">
            <a:avLst/>
          </a:prstGeom>
          <a:solidFill>
            <a:srgbClr val="00B0F0"/>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91411" tIns="45706" rIns="91411" bIns="45706" rtlCol="0" anchor="ctr"/>
          <a:lstStyle/>
          <a:p>
            <a:pPr algn="ctr">
              <a:defRPr/>
            </a:pPr>
            <a:r>
              <a:rPr lang="ar-BH" sz="2800" b="1" kern="0" dirty="0" smtClean="0">
                <a:solidFill>
                  <a:srgbClr val="000000"/>
                </a:solidFill>
                <a:latin typeface="Arial" pitchFamily="34" charset="0"/>
                <a:cs typeface="Arial" pitchFamily="34" charset="0"/>
              </a:rPr>
              <a:t>الدقيق </a:t>
            </a:r>
            <a:endParaRPr lang="en-US" sz="2800" b="1" kern="0" dirty="0">
              <a:solidFill>
                <a:srgbClr val="000000"/>
              </a:solidFill>
              <a:latin typeface="Arial" pitchFamily="34" charset="0"/>
              <a:cs typeface="Arial" pitchFamily="34" charset="0"/>
            </a:endParaRPr>
          </a:p>
        </p:txBody>
      </p:sp>
      <p:sp>
        <p:nvSpPr>
          <p:cNvPr id="9" name="Oval 8"/>
          <p:cNvSpPr/>
          <p:nvPr/>
        </p:nvSpPr>
        <p:spPr>
          <a:xfrm>
            <a:off x="4541845" y="3319553"/>
            <a:ext cx="1554051" cy="1728000"/>
          </a:xfrm>
          <a:prstGeom prst="ellipse">
            <a:avLst/>
          </a:prstGeom>
          <a:solidFill>
            <a:srgbClr val="FF0000"/>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91411" tIns="45706" rIns="91411" bIns="45706" rtlCol="0" anchor="ctr"/>
          <a:lstStyle/>
          <a:p>
            <a:pPr algn="ctr">
              <a:defRPr/>
            </a:pPr>
            <a:r>
              <a:rPr lang="ar-BH" sz="2800" b="1" kern="0" dirty="0" smtClean="0">
                <a:solidFill>
                  <a:srgbClr val="000000"/>
                </a:solidFill>
                <a:latin typeface="Arial" pitchFamily="34" charset="0"/>
                <a:cs typeface="Arial" pitchFamily="34" charset="0"/>
              </a:rPr>
              <a:t>الملح</a:t>
            </a:r>
            <a:endParaRPr lang="en-US" sz="2800" b="1" kern="0" dirty="0">
              <a:solidFill>
                <a:srgbClr val="000000"/>
              </a:solidFill>
              <a:latin typeface="Arial" pitchFamily="34" charset="0"/>
              <a:cs typeface="Arial" pitchFamily="34" charset="0"/>
            </a:endParaRPr>
          </a:p>
        </p:txBody>
      </p:sp>
      <p:sp>
        <p:nvSpPr>
          <p:cNvPr id="10" name="Oval 9"/>
          <p:cNvSpPr/>
          <p:nvPr/>
        </p:nvSpPr>
        <p:spPr>
          <a:xfrm>
            <a:off x="9152458" y="4992983"/>
            <a:ext cx="1554051" cy="1728000"/>
          </a:xfrm>
          <a:prstGeom prst="ellipse">
            <a:avLst/>
          </a:prstGeom>
          <a:solidFill>
            <a:srgbClr val="FFFF00"/>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91411" tIns="45706" rIns="91411" bIns="45706" rtlCol="0" anchor="ctr"/>
          <a:lstStyle/>
          <a:p>
            <a:pPr algn="ctr">
              <a:defRPr/>
            </a:pPr>
            <a:r>
              <a:rPr lang="ar-BH" sz="2800" b="1" kern="0" dirty="0" smtClean="0">
                <a:solidFill>
                  <a:srgbClr val="000000"/>
                </a:solidFill>
                <a:latin typeface="Arial" pitchFamily="34" charset="0"/>
                <a:cs typeface="Arial" pitchFamily="34" charset="0"/>
              </a:rPr>
              <a:t>المواد الرافعة</a:t>
            </a:r>
            <a:endParaRPr lang="en-US" sz="2800" b="1" kern="0" dirty="0">
              <a:solidFill>
                <a:srgbClr val="000000"/>
              </a:solidFill>
              <a:latin typeface="Arial" pitchFamily="34" charset="0"/>
              <a:cs typeface="Arial" pitchFamily="34" charset="0"/>
            </a:endParaRPr>
          </a:p>
        </p:txBody>
      </p:sp>
      <p:sp>
        <p:nvSpPr>
          <p:cNvPr id="11" name="Oval 10"/>
          <p:cNvSpPr/>
          <p:nvPr/>
        </p:nvSpPr>
        <p:spPr>
          <a:xfrm>
            <a:off x="7302875" y="4992983"/>
            <a:ext cx="1554051" cy="1728000"/>
          </a:xfrm>
          <a:prstGeom prst="ellipse">
            <a:avLst/>
          </a:prstGeom>
          <a:solidFill>
            <a:srgbClr val="7030A0"/>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91411" tIns="45706" rIns="91411" bIns="45706" rtlCol="0" anchor="ctr"/>
          <a:lstStyle/>
          <a:p>
            <a:pPr algn="ctr">
              <a:defRPr/>
            </a:pPr>
            <a:r>
              <a:rPr lang="ar-BH" sz="2800" b="1" kern="0" dirty="0" smtClean="0">
                <a:solidFill>
                  <a:srgbClr val="000000"/>
                </a:solidFill>
                <a:latin typeface="Arial" pitchFamily="34" charset="0"/>
                <a:cs typeface="Arial" pitchFamily="34" charset="0"/>
              </a:rPr>
              <a:t>السكر</a:t>
            </a:r>
            <a:endParaRPr lang="en-US" sz="2800" b="1" kern="0" dirty="0">
              <a:solidFill>
                <a:srgbClr val="000000"/>
              </a:solidFill>
              <a:latin typeface="Arial" pitchFamily="34" charset="0"/>
              <a:cs typeface="Arial" pitchFamily="34" charset="0"/>
            </a:endParaRPr>
          </a:p>
        </p:txBody>
      </p:sp>
      <p:sp>
        <p:nvSpPr>
          <p:cNvPr id="12" name="Oval 11"/>
          <p:cNvSpPr/>
          <p:nvPr/>
        </p:nvSpPr>
        <p:spPr>
          <a:xfrm>
            <a:off x="5462188" y="4981371"/>
            <a:ext cx="1554051" cy="1728000"/>
          </a:xfrm>
          <a:prstGeom prst="ellipse">
            <a:avLst/>
          </a:prstGeom>
          <a:solidFill>
            <a:srgbClr val="FDB5EE"/>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91411" tIns="45706" rIns="91411" bIns="45706" rtlCol="0" anchor="ctr"/>
          <a:lstStyle/>
          <a:p>
            <a:pPr algn="ctr">
              <a:defRPr/>
            </a:pPr>
            <a:r>
              <a:rPr lang="ar-BH" sz="2800" b="1" kern="0" dirty="0" smtClean="0">
                <a:solidFill>
                  <a:srgbClr val="000000"/>
                </a:solidFill>
                <a:latin typeface="Arial" pitchFamily="34" charset="0"/>
                <a:cs typeface="Arial" pitchFamily="34" charset="0"/>
              </a:rPr>
              <a:t>البيض</a:t>
            </a:r>
            <a:endParaRPr lang="en-US" sz="2800" b="1" kern="0" dirty="0">
              <a:solidFill>
                <a:srgbClr val="000000"/>
              </a:solidFill>
              <a:latin typeface="Arial" pitchFamily="34" charset="0"/>
              <a:cs typeface="Arial" pitchFamily="34" charset="0"/>
            </a:endParaRPr>
          </a:p>
        </p:txBody>
      </p:sp>
      <p:sp>
        <p:nvSpPr>
          <p:cNvPr id="13" name="Oval 12"/>
          <p:cNvSpPr/>
          <p:nvPr/>
        </p:nvSpPr>
        <p:spPr>
          <a:xfrm>
            <a:off x="3657600" y="4981371"/>
            <a:ext cx="1554051" cy="1728000"/>
          </a:xfrm>
          <a:prstGeom prst="ellipse">
            <a:avLst/>
          </a:prstGeom>
          <a:solidFill>
            <a:schemeClr val="accent6">
              <a:lumMod val="60000"/>
              <a:lumOff val="40000"/>
            </a:scheme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91411" tIns="45706" rIns="91411" bIns="45706" rtlCol="0" anchor="ctr"/>
          <a:lstStyle/>
          <a:p>
            <a:pPr algn="ctr">
              <a:defRPr/>
            </a:pPr>
            <a:r>
              <a:rPr lang="ar-BH" sz="2800" b="1" kern="0" dirty="0" smtClean="0">
                <a:solidFill>
                  <a:srgbClr val="000000"/>
                </a:solidFill>
                <a:latin typeface="Arial" pitchFamily="34" charset="0"/>
                <a:cs typeface="Arial" pitchFamily="34" charset="0"/>
              </a:rPr>
              <a:t>البرتقال</a:t>
            </a:r>
            <a:endParaRPr lang="en-US" sz="2800" b="1" kern="0" dirty="0">
              <a:solidFill>
                <a:srgbClr val="000000"/>
              </a:solidFill>
              <a:latin typeface="Arial" pitchFamily="34" charset="0"/>
              <a:cs typeface="Arial" pitchFamily="34" charset="0"/>
            </a:endParaRPr>
          </a:p>
        </p:txBody>
      </p:sp>
      <p:sp>
        <p:nvSpPr>
          <p:cNvPr id="14" name="Oval 13"/>
          <p:cNvSpPr/>
          <p:nvPr/>
        </p:nvSpPr>
        <p:spPr>
          <a:xfrm>
            <a:off x="6333844" y="3385734"/>
            <a:ext cx="1554051" cy="1728000"/>
          </a:xfrm>
          <a:prstGeom prst="ellipse">
            <a:avLst/>
          </a:prstGeom>
          <a:solidFill>
            <a:schemeClr val="accent6">
              <a:lumMod val="75000"/>
            </a:scheme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91411" tIns="45706" rIns="91411" bIns="45706" rtlCol="0" anchor="ctr"/>
          <a:lstStyle/>
          <a:p>
            <a:pPr algn="ctr">
              <a:defRPr/>
            </a:pPr>
            <a:r>
              <a:rPr lang="ar-BH" sz="2800" b="1" kern="0" dirty="0" smtClean="0">
                <a:solidFill>
                  <a:srgbClr val="000000"/>
                </a:solidFill>
                <a:latin typeface="Arial" pitchFamily="34" charset="0"/>
                <a:cs typeface="Arial" pitchFamily="34" charset="0"/>
              </a:rPr>
              <a:t>المادة الدهنية </a:t>
            </a:r>
            <a:endParaRPr lang="en-US" sz="2800" b="1" kern="0" dirty="0">
              <a:solidFill>
                <a:srgbClr val="000000"/>
              </a:solidFill>
              <a:latin typeface="Arial" pitchFamily="34" charset="0"/>
              <a:cs typeface="Arial" pitchFamily="34" charset="0"/>
            </a:endParaRPr>
          </a:p>
        </p:txBody>
      </p:sp>
      <p:pic>
        <p:nvPicPr>
          <p:cNvPr id="15" name="Picture 14"/>
          <p:cNvPicPr>
            <a:picLocks noChangeAspect="1"/>
          </p:cNvPicPr>
          <p:nvPr/>
        </p:nvPicPr>
        <p:blipFill>
          <a:blip r:embed="rId6"/>
          <a:stretch>
            <a:fillRect/>
          </a:stretch>
        </p:blipFill>
        <p:spPr>
          <a:xfrm>
            <a:off x="10844667" y="5756857"/>
            <a:ext cx="1347333" cy="1101144"/>
          </a:xfrm>
          <a:prstGeom prst="rect">
            <a:avLst/>
          </a:prstGeom>
        </p:spPr>
      </p:pic>
      <p:pic>
        <p:nvPicPr>
          <p:cNvPr id="17" name="MS910219404[1].wav">
            <a:hlinkClick r:id="" action="ppaction://media"/>
          </p:cNvPr>
          <p:cNvPicPr>
            <a:picLocks noRot="1" noChangeAspect="1"/>
          </p:cNvPicPr>
          <p:nvPr>
            <a:wavAudioFile r:embed="rId1" name="MS910219404[1].wav"/>
          </p:nvPr>
        </p:nvPicPr>
        <p:blipFill>
          <a:blip r:embed="rId7" cstate="print"/>
          <a:stretch>
            <a:fillRect/>
          </a:stretch>
        </p:blipFill>
        <p:spPr>
          <a:xfrm>
            <a:off x="4535996" y="425846"/>
            <a:ext cx="244475" cy="244475"/>
          </a:xfrm>
          <a:prstGeom prst="rect">
            <a:avLst/>
          </a:prstGeom>
        </p:spPr>
      </p:pic>
      <p:sp>
        <p:nvSpPr>
          <p:cNvPr id="18" name="Rectangle 33"/>
          <p:cNvSpPr>
            <a:spLocks noChangeArrowheads="1"/>
          </p:cNvSpPr>
          <p:nvPr/>
        </p:nvSpPr>
        <p:spPr bwMode="auto">
          <a:xfrm>
            <a:off x="3383756" y="47575"/>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1:30</a:t>
            </a:r>
          </a:p>
        </p:txBody>
      </p:sp>
      <p:sp>
        <p:nvSpPr>
          <p:cNvPr id="19" name="Rectangle 34"/>
          <p:cNvSpPr>
            <a:spLocks noChangeArrowheads="1"/>
          </p:cNvSpPr>
          <p:nvPr/>
        </p:nvSpPr>
        <p:spPr bwMode="auto">
          <a:xfrm>
            <a:off x="3383756" y="47575"/>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1:29</a:t>
            </a:r>
          </a:p>
        </p:txBody>
      </p:sp>
      <p:sp>
        <p:nvSpPr>
          <p:cNvPr id="20" name="Rectangle 35"/>
          <p:cNvSpPr>
            <a:spLocks noChangeArrowheads="1"/>
          </p:cNvSpPr>
          <p:nvPr/>
        </p:nvSpPr>
        <p:spPr bwMode="auto">
          <a:xfrm>
            <a:off x="3383756" y="47575"/>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1:28</a:t>
            </a:r>
          </a:p>
        </p:txBody>
      </p:sp>
      <p:sp>
        <p:nvSpPr>
          <p:cNvPr id="21" name="Rectangle 36"/>
          <p:cNvSpPr>
            <a:spLocks noChangeArrowheads="1"/>
          </p:cNvSpPr>
          <p:nvPr/>
        </p:nvSpPr>
        <p:spPr bwMode="auto">
          <a:xfrm>
            <a:off x="3383756" y="47575"/>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1:27</a:t>
            </a:r>
          </a:p>
        </p:txBody>
      </p:sp>
      <p:sp>
        <p:nvSpPr>
          <p:cNvPr id="22" name="Rectangle 37"/>
          <p:cNvSpPr>
            <a:spLocks noChangeArrowheads="1"/>
          </p:cNvSpPr>
          <p:nvPr/>
        </p:nvSpPr>
        <p:spPr bwMode="auto">
          <a:xfrm>
            <a:off x="3383756" y="47575"/>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1:26</a:t>
            </a:r>
          </a:p>
        </p:txBody>
      </p:sp>
      <p:sp>
        <p:nvSpPr>
          <p:cNvPr id="23" name="Rectangle 38"/>
          <p:cNvSpPr>
            <a:spLocks noChangeArrowheads="1"/>
          </p:cNvSpPr>
          <p:nvPr/>
        </p:nvSpPr>
        <p:spPr bwMode="auto">
          <a:xfrm>
            <a:off x="3383756" y="47575"/>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1:25</a:t>
            </a:r>
          </a:p>
        </p:txBody>
      </p:sp>
      <p:sp>
        <p:nvSpPr>
          <p:cNvPr id="24" name="Rectangle 39"/>
          <p:cNvSpPr>
            <a:spLocks noChangeArrowheads="1"/>
          </p:cNvSpPr>
          <p:nvPr/>
        </p:nvSpPr>
        <p:spPr bwMode="auto">
          <a:xfrm>
            <a:off x="3383756" y="47575"/>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1:24</a:t>
            </a:r>
          </a:p>
        </p:txBody>
      </p:sp>
      <p:sp>
        <p:nvSpPr>
          <p:cNvPr id="25" name="Rectangle 40"/>
          <p:cNvSpPr>
            <a:spLocks noChangeArrowheads="1"/>
          </p:cNvSpPr>
          <p:nvPr/>
        </p:nvSpPr>
        <p:spPr bwMode="auto">
          <a:xfrm>
            <a:off x="3383756" y="47575"/>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1:23</a:t>
            </a:r>
          </a:p>
        </p:txBody>
      </p:sp>
      <p:sp>
        <p:nvSpPr>
          <p:cNvPr id="26" name="Rectangle 41"/>
          <p:cNvSpPr>
            <a:spLocks noChangeArrowheads="1"/>
          </p:cNvSpPr>
          <p:nvPr/>
        </p:nvSpPr>
        <p:spPr bwMode="auto">
          <a:xfrm>
            <a:off x="3383756" y="47575"/>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1:22</a:t>
            </a:r>
          </a:p>
        </p:txBody>
      </p:sp>
      <p:sp>
        <p:nvSpPr>
          <p:cNvPr id="27" name="Rectangle 42"/>
          <p:cNvSpPr>
            <a:spLocks noChangeArrowheads="1"/>
          </p:cNvSpPr>
          <p:nvPr/>
        </p:nvSpPr>
        <p:spPr bwMode="auto">
          <a:xfrm>
            <a:off x="3383756" y="47575"/>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1:21</a:t>
            </a:r>
          </a:p>
        </p:txBody>
      </p:sp>
      <p:sp>
        <p:nvSpPr>
          <p:cNvPr id="28" name="Rectangle 43"/>
          <p:cNvSpPr>
            <a:spLocks noChangeArrowheads="1"/>
          </p:cNvSpPr>
          <p:nvPr/>
        </p:nvSpPr>
        <p:spPr bwMode="auto">
          <a:xfrm>
            <a:off x="3383756" y="47575"/>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1:20</a:t>
            </a:r>
          </a:p>
        </p:txBody>
      </p:sp>
      <p:sp>
        <p:nvSpPr>
          <p:cNvPr id="29" name="Rectangle 44"/>
          <p:cNvSpPr>
            <a:spLocks noChangeArrowheads="1"/>
          </p:cNvSpPr>
          <p:nvPr/>
        </p:nvSpPr>
        <p:spPr bwMode="auto">
          <a:xfrm>
            <a:off x="3383756" y="47575"/>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1:19</a:t>
            </a:r>
          </a:p>
        </p:txBody>
      </p:sp>
      <p:sp>
        <p:nvSpPr>
          <p:cNvPr id="30" name="Rectangle 45"/>
          <p:cNvSpPr>
            <a:spLocks noChangeArrowheads="1"/>
          </p:cNvSpPr>
          <p:nvPr/>
        </p:nvSpPr>
        <p:spPr bwMode="auto">
          <a:xfrm>
            <a:off x="3383756" y="47575"/>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1:18</a:t>
            </a:r>
          </a:p>
        </p:txBody>
      </p:sp>
      <p:sp>
        <p:nvSpPr>
          <p:cNvPr id="31" name="Rectangle 46"/>
          <p:cNvSpPr>
            <a:spLocks noChangeArrowheads="1"/>
          </p:cNvSpPr>
          <p:nvPr/>
        </p:nvSpPr>
        <p:spPr bwMode="auto">
          <a:xfrm>
            <a:off x="3383756" y="47575"/>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1:17</a:t>
            </a:r>
          </a:p>
        </p:txBody>
      </p:sp>
      <p:sp>
        <p:nvSpPr>
          <p:cNvPr id="32" name="Rectangle 47"/>
          <p:cNvSpPr>
            <a:spLocks noChangeArrowheads="1"/>
          </p:cNvSpPr>
          <p:nvPr/>
        </p:nvSpPr>
        <p:spPr bwMode="auto">
          <a:xfrm>
            <a:off x="3383756" y="47575"/>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1:16</a:t>
            </a:r>
          </a:p>
        </p:txBody>
      </p:sp>
      <p:sp>
        <p:nvSpPr>
          <p:cNvPr id="33" name="Rectangle 48"/>
          <p:cNvSpPr>
            <a:spLocks noChangeArrowheads="1"/>
          </p:cNvSpPr>
          <p:nvPr/>
        </p:nvSpPr>
        <p:spPr bwMode="auto">
          <a:xfrm>
            <a:off x="3383756" y="47575"/>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1:15</a:t>
            </a:r>
          </a:p>
        </p:txBody>
      </p:sp>
      <p:sp>
        <p:nvSpPr>
          <p:cNvPr id="34" name="Rectangle 49"/>
          <p:cNvSpPr>
            <a:spLocks noChangeArrowheads="1"/>
          </p:cNvSpPr>
          <p:nvPr/>
        </p:nvSpPr>
        <p:spPr bwMode="auto">
          <a:xfrm>
            <a:off x="3383756" y="47575"/>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1:14</a:t>
            </a:r>
          </a:p>
        </p:txBody>
      </p:sp>
      <p:sp>
        <p:nvSpPr>
          <p:cNvPr id="35" name="Rectangle 50"/>
          <p:cNvSpPr>
            <a:spLocks noChangeArrowheads="1"/>
          </p:cNvSpPr>
          <p:nvPr/>
        </p:nvSpPr>
        <p:spPr bwMode="auto">
          <a:xfrm>
            <a:off x="3383756" y="47575"/>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1:13</a:t>
            </a:r>
          </a:p>
        </p:txBody>
      </p:sp>
      <p:sp>
        <p:nvSpPr>
          <p:cNvPr id="36" name="Rectangle 51"/>
          <p:cNvSpPr>
            <a:spLocks noChangeArrowheads="1"/>
          </p:cNvSpPr>
          <p:nvPr/>
        </p:nvSpPr>
        <p:spPr bwMode="auto">
          <a:xfrm>
            <a:off x="3383756" y="47575"/>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1:12</a:t>
            </a:r>
          </a:p>
        </p:txBody>
      </p:sp>
      <p:sp>
        <p:nvSpPr>
          <p:cNvPr id="37" name="Rectangle 52"/>
          <p:cNvSpPr>
            <a:spLocks noChangeArrowheads="1"/>
          </p:cNvSpPr>
          <p:nvPr/>
        </p:nvSpPr>
        <p:spPr bwMode="auto">
          <a:xfrm>
            <a:off x="3383756" y="47575"/>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1:11</a:t>
            </a:r>
          </a:p>
        </p:txBody>
      </p:sp>
      <p:sp>
        <p:nvSpPr>
          <p:cNvPr id="38" name="Rectangle 53"/>
          <p:cNvSpPr>
            <a:spLocks noChangeArrowheads="1"/>
          </p:cNvSpPr>
          <p:nvPr/>
        </p:nvSpPr>
        <p:spPr bwMode="auto">
          <a:xfrm>
            <a:off x="3383756" y="47575"/>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1:10</a:t>
            </a:r>
          </a:p>
        </p:txBody>
      </p:sp>
      <p:sp>
        <p:nvSpPr>
          <p:cNvPr id="39" name="Rectangle 54"/>
          <p:cNvSpPr>
            <a:spLocks noChangeArrowheads="1"/>
          </p:cNvSpPr>
          <p:nvPr/>
        </p:nvSpPr>
        <p:spPr bwMode="auto">
          <a:xfrm>
            <a:off x="3383756" y="47575"/>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1:09</a:t>
            </a:r>
          </a:p>
        </p:txBody>
      </p:sp>
      <p:sp>
        <p:nvSpPr>
          <p:cNvPr id="40" name="Rectangle 55"/>
          <p:cNvSpPr>
            <a:spLocks noChangeArrowheads="1"/>
          </p:cNvSpPr>
          <p:nvPr/>
        </p:nvSpPr>
        <p:spPr bwMode="auto">
          <a:xfrm>
            <a:off x="3383756" y="47575"/>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1:08</a:t>
            </a:r>
          </a:p>
        </p:txBody>
      </p:sp>
      <p:sp>
        <p:nvSpPr>
          <p:cNvPr id="41" name="Rectangle 56"/>
          <p:cNvSpPr>
            <a:spLocks noChangeArrowheads="1"/>
          </p:cNvSpPr>
          <p:nvPr/>
        </p:nvSpPr>
        <p:spPr bwMode="auto">
          <a:xfrm>
            <a:off x="3383756" y="47575"/>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1:07</a:t>
            </a:r>
          </a:p>
        </p:txBody>
      </p:sp>
      <p:sp>
        <p:nvSpPr>
          <p:cNvPr id="42" name="Rectangle 57"/>
          <p:cNvSpPr>
            <a:spLocks noChangeArrowheads="1"/>
          </p:cNvSpPr>
          <p:nvPr/>
        </p:nvSpPr>
        <p:spPr bwMode="auto">
          <a:xfrm>
            <a:off x="3383756" y="47575"/>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1:06</a:t>
            </a:r>
          </a:p>
        </p:txBody>
      </p:sp>
      <p:sp>
        <p:nvSpPr>
          <p:cNvPr id="43" name="Rectangle 58"/>
          <p:cNvSpPr>
            <a:spLocks noChangeArrowheads="1"/>
          </p:cNvSpPr>
          <p:nvPr/>
        </p:nvSpPr>
        <p:spPr bwMode="auto">
          <a:xfrm>
            <a:off x="3383756" y="47575"/>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1:05</a:t>
            </a:r>
          </a:p>
        </p:txBody>
      </p:sp>
      <p:sp>
        <p:nvSpPr>
          <p:cNvPr id="44" name="Rectangle 59"/>
          <p:cNvSpPr>
            <a:spLocks noChangeArrowheads="1"/>
          </p:cNvSpPr>
          <p:nvPr/>
        </p:nvSpPr>
        <p:spPr bwMode="auto">
          <a:xfrm>
            <a:off x="3383756" y="47575"/>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1:04</a:t>
            </a:r>
          </a:p>
        </p:txBody>
      </p:sp>
      <p:sp>
        <p:nvSpPr>
          <p:cNvPr id="45" name="Rectangle 60"/>
          <p:cNvSpPr>
            <a:spLocks noChangeArrowheads="1"/>
          </p:cNvSpPr>
          <p:nvPr/>
        </p:nvSpPr>
        <p:spPr bwMode="auto">
          <a:xfrm>
            <a:off x="3383756" y="47575"/>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1:03</a:t>
            </a:r>
          </a:p>
        </p:txBody>
      </p:sp>
      <p:sp>
        <p:nvSpPr>
          <p:cNvPr id="46" name="Rectangle 61"/>
          <p:cNvSpPr>
            <a:spLocks noChangeArrowheads="1"/>
          </p:cNvSpPr>
          <p:nvPr/>
        </p:nvSpPr>
        <p:spPr bwMode="auto">
          <a:xfrm>
            <a:off x="3383756" y="47575"/>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1:02</a:t>
            </a:r>
          </a:p>
        </p:txBody>
      </p:sp>
      <p:sp>
        <p:nvSpPr>
          <p:cNvPr id="47" name="Rectangle 62"/>
          <p:cNvSpPr>
            <a:spLocks noChangeArrowheads="1"/>
          </p:cNvSpPr>
          <p:nvPr/>
        </p:nvSpPr>
        <p:spPr bwMode="auto">
          <a:xfrm>
            <a:off x="3383756" y="47575"/>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1:01</a:t>
            </a:r>
          </a:p>
        </p:txBody>
      </p:sp>
      <p:sp>
        <p:nvSpPr>
          <p:cNvPr id="48" name="Rectangle 63"/>
          <p:cNvSpPr>
            <a:spLocks noChangeArrowheads="1"/>
          </p:cNvSpPr>
          <p:nvPr/>
        </p:nvSpPr>
        <p:spPr bwMode="auto">
          <a:xfrm>
            <a:off x="3383756" y="47575"/>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1:00</a:t>
            </a:r>
          </a:p>
        </p:txBody>
      </p:sp>
      <p:sp>
        <p:nvSpPr>
          <p:cNvPr id="49" name="Rectangle 64"/>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0:59</a:t>
            </a:r>
          </a:p>
        </p:txBody>
      </p:sp>
      <p:sp>
        <p:nvSpPr>
          <p:cNvPr id="50" name="Rectangle 65"/>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0:58</a:t>
            </a:r>
          </a:p>
        </p:txBody>
      </p:sp>
      <p:sp>
        <p:nvSpPr>
          <p:cNvPr id="51" name="Rectangle 66"/>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0:57</a:t>
            </a:r>
          </a:p>
        </p:txBody>
      </p:sp>
      <p:sp>
        <p:nvSpPr>
          <p:cNvPr id="52" name="Rectangle 67"/>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0:56</a:t>
            </a:r>
          </a:p>
        </p:txBody>
      </p:sp>
      <p:sp>
        <p:nvSpPr>
          <p:cNvPr id="53" name="Rectangle 68"/>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0:55</a:t>
            </a:r>
          </a:p>
        </p:txBody>
      </p:sp>
      <p:sp>
        <p:nvSpPr>
          <p:cNvPr id="54" name="Rectangle 69"/>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0:54</a:t>
            </a:r>
          </a:p>
        </p:txBody>
      </p:sp>
      <p:sp>
        <p:nvSpPr>
          <p:cNvPr id="55" name="Rectangle 70"/>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0:53</a:t>
            </a:r>
          </a:p>
        </p:txBody>
      </p:sp>
      <p:sp>
        <p:nvSpPr>
          <p:cNvPr id="56" name="Rectangle 71"/>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0:52</a:t>
            </a:r>
          </a:p>
        </p:txBody>
      </p:sp>
      <p:sp>
        <p:nvSpPr>
          <p:cNvPr id="57" name="Rectangle 72"/>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0:51</a:t>
            </a:r>
          </a:p>
        </p:txBody>
      </p:sp>
      <p:sp>
        <p:nvSpPr>
          <p:cNvPr id="58" name="Rectangle 73"/>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0:50</a:t>
            </a:r>
          </a:p>
        </p:txBody>
      </p:sp>
      <p:sp>
        <p:nvSpPr>
          <p:cNvPr id="59" name="Rectangle 74"/>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0:49</a:t>
            </a:r>
          </a:p>
        </p:txBody>
      </p:sp>
      <p:sp>
        <p:nvSpPr>
          <p:cNvPr id="60" name="Rectangle 75"/>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0:48</a:t>
            </a:r>
          </a:p>
        </p:txBody>
      </p:sp>
      <p:sp>
        <p:nvSpPr>
          <p:cNvPr id="61" name="Rectangle 76"/>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0:47</a:t>
            </a:r>
          </a:p>
        </p:txBody>
      </p:sp>
      <p:sp>
        <p:nvSpPr>
          <p:cNvPr id="62" name="Rectangle 77"/>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0:46</a:t>
            </a:r>
          </a:p>
        </p:txBody>
      </p:sp>
      <p:sp>
        <p:nvSpPr>
          <p:cNvPr id="63" name="Rectangle 78"/>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0:45</a:t>
            </a:r>
          </a:p>
        </p:txBody>
      </p:sp>
      <p:sp>
        <p:nvSpPr>
          <p:cNvPr id="64" name="Rectangle 79"/>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0:44</a:t>
            </a:r>
          </a:p>
        </p:txBody>
      </p:sp>
      <p:sp>
        <p:nvSpPr>
          <p:cNvPr id="65" name="Rectangle 80"/>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0:43</a:t>
            </a:r>
          </a:p>
        </p:txBody>
      </p:sp>
      <p:sp>
        <p:nvSpPr>
          <p:cNvPr id="66" name="Rectangle 81"/>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0:42</a:t>
            </a:r>
          </a:p>
        </p:txBody>
      </p:sp>
      <p:sp>
        <p:nvSpPr>
          <p:cNvPr id="67" name="Rectangle 82"/>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0:41</a:t>
            </a:r>
          </a:p>
        </p:txBody>
      </p:sp>
      <p:sp>
        <p:nvSpPr>
          <p:cNvPr id="68" name="Rectangle 83"/>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0:40</a:t>
            </a:r>
          </a:p>
        </p:txBody>
      </p:sp>
      <p:sp>
        <p:nvSpPr>
          <p:cNvPr id="69" name="Rectangle 84"/>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0:39</a:t>
            </a:r>
          </a:p>
        </p:txBody>
      </p:sp>
      <p:sp>
        <p:nvSpPr>
          <p:cNvPr id="70" name="Rectangle 85"/>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0:38</a:t>
            </a:r>
          </a:p>
        </p:txBody>
      </p:sp>
      <p:sp>
        <p:nvSpPr>
          <p:cNvPr id="71" name="Rectangle 86"/>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0:37</a:t>
            </a:r>
          </a:p>
        </p:txBody>
      </p:sp>
      <p:sp>
        <p:nvSpPr>
          <p:cNvPr id="72" name="Rectangle 87"/>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0:36</a:t>
            </a:r>
          </a:p>
        </p:txBody>
      </p:sp>
      <p:sp>
        <p:nvSpPr>
          <p:cNvPr id="73" name="Rectangle 88"/>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0:35</a:t>
            </a:r>
          </a:p>
        </p:txBody>
      </p:sp>
      <p:sp>
        <p:nvSpPr>
          <p:cNvPr id="74" name="Rectangle 89"/>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0:34</a:t>
            </a:r>
          </a:p>
        </p:txBody>
      </p:sp>
      <p:sp>
        <p:nvSpPr>
          <p:cNvPr id="75" name="Rectangle 90"/>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0:33</a:t>
            </a:r>
          </a:p>
        </p:txBody>
      </p:sp>
      <p:sp>
        <p:nvSpPr>
          <p:cNvPr id="76" name="Rectangle 91"/>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0:32</a:t>
            </a:r>
          </a:p>
        </p:txBody>
      </p:sp>
      <p:sp>
        <p:nvSpPr>
          <p:cNvPr id="77" name="Rectangle 92"/>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0:31</a:t>
            </a:r>
          </a:p>
        </p:txBody>
      </p:sp>
      <p:sp>
        <p:nvSpPr>
          <p:cNvPr id="78" name="Rectangle 93"/>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0:30</a:t>
            </a:r>
          </a:p>
        </p:txBody>
      </p:sp>
      <p:sp>
        <p:nvSpPr>
          <p:cNvPr id="79" name="Rectangle 94"/>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0:29</a:t>
            </a:r>
          </a:p>
        </p:txBody>
      </p:sp>
      <p:sp>
        <p:nvSpPr>
          <p:cNvPr id="80" name="Rectangle 95"/>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0:28</a:t>
            </a:r>
          </a:p>
        </p:txBody>
      </p:sp>
      <p:sp>
        <p:nvSpPr>
          <p:cNvPr id="81" name="Rectangle 96"/>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0:27</a:t>
            </a:r>
          </a:p>
        </p:txBody>
      </p:sp>
      <p:sp>
        <p:nvSpPr>
          <p:cNvPr id="82" name="Rectangle 97"/>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0:26</a:t>
            </a:r>
          </a:p>
        </p:txBody>
      </p:sp>
      <p:sp>
        <p:nvSpPr>
          <p:cNvPr id="83" name="Rectangle 98"/>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0:25</a:t>
            </a:r>
          </a:p>
        </p:txBody>
      </p:sp>
      <p:sp>
        <p:nvSpPr>
          <p:cNvPr id="84" name="Rectangle 99"/>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0:24</a:t>
            </a:r>
          </a:p>
        </p:txBody>
      </p:sp>
      <p:sp>
        <p:nvSpPr>
          <p:cNvPr id="85" name="Rectangle 100"/>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0:23</a:t>
            </a:r>
          </a:p>
        </p:txBody>
      </p:sp>
      <p:sp>
        <p:nvSpPr>
          <p:cNvPr id="86" name="Rectangle 101"/>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0:22</a:t>
            </a:r>
          </a:p>
        </p:txBody>
      </p:sp>
      <p:sp>
        <p:nvSpPr>
          <p:cNvPr id="87" name="Rectangle 102"/>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0:21</a:t>
            </a:r>
          </a:p>
        </p:txBody>
      </p:sp>
      <p:sp>
        <p:nvSpPr>
          <p:cNvPr id="88" name="Rectangle 103"/>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0:20</a:t>
            </a:r>
          </a:p>
        </p:txBody>
      </p:sp>
      <p:sp>
        <p:nvSpPr>
          <p:cNvPr id="89" name="Rectangle 104"/>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0:19</a:t>
            </a:r>
          </a:p>
        </p:txBody>
      </p:sp>
      <p:sp>
        <p:nvSpPr>
          <p:cNvPr id="90" name="Rectangle 105"/>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0:18</a:t>
            </a:r>
          </a:p>
        </p:txBody>
      </p:sp>
      <p:sp>
        <p:nvSpPr>
          <p:cNvPr id="91" name="Rectangle 106"/>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0:17</a:t>
            </a:r>
          </a:p>
        </p:txBody>
      </p:sp>
      <p:sp>
        <p:nvSpPr>
          <p:cNvPr id="92" name="Rectangle 107"/>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0:16</a:t>
            </a:r>
          </a:p>
        </p:txBody>
      </p:sp>
      <p:sp>
        <p:nvSpPr>
          <p:cNvPr id="93" name="Rectangle 108"/>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0:15</a:t>
            </a:r>
          </a:p>
        </p:txBody>
      </p:sp>
      <p:sp>
        <p:nvSpPr>
          <p:cNvPr id="94" name="Rectangle 109"/>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0:14</a:t>
            </a:r>
          </a:p>
        </p:txBody>
      </p:sp>
      <p:sp>
        <p:nvSpPr>
          <p:cNvPr id="95" name="Rectangle 110"/>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0:13</a:t>
            </a:r>
          </a:p>
        </p:txBody>
      </p:sp>
      <p:sp>
        <p:nvSpPr>
          <p:cNvPr id="96" name="Rectangle 111"/>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0:12</a:t>
            </a:r>
          </a:p>
        </p:txBody>
      </p:sp>
      <p:sp>
        <p:nvSpPr>
          <p:cNvPr id="97" name="Rectangle 112"/>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0:11</a:t>
            </a:r>
          </a:p>
        </p:txBody>
      </p:sp>
      <p:sp>
        <p:nvSpPr>
          <p:cNvPr id="98" name="Rectangle 113"/>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0:10</a:t>
            </a:r>
          </a:p>
        </p:txBody>
      </p:sp>
      <p:sp>
        <p:nvSpPr>
          <p:cNvPr id="99" name="Rectangle 114"/>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0:09</a:t>
            </a:r>
          </a:p>
        </p:txBody>
      </p:sp>
      <p:sp>
        <p:nvSpPr>
          <p:cNvPr id="100" name="Rectangle 115"/>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0:08</a:t>
            </a:r>
          </a:p>
        </p:txBody>
      </p:sp>
      <p:sp>
        <p:nvSpPr>
          <p:cNvPr id="101" name="Rectangle 116"/>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0:07</a:t>
            </a:r>
          </a:p>
        </p:txBody>
      </p:sp>
      <p:sp>
        <p:nvSpPr>
          <p:cNvPr id="102" name="Rectangle 117"/>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0:06</a:t>
            </a:r>
          </a:p>
        </p:txBody>
      </p:sp>
      <p:sp>
        <p:nvSpPr>
          <p:cNvPr id="103" name="Rectangle 118"/>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0:05</a:t>
            </a:r>
          </a:p>
        </p:txBody>
      </p:sp>
      <p:sp>
        <p:nvSpPr>
          <p:cNvPr id="104" name="Rectangle 119"/>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0:04</a:t>
            </a:r>
          </a:p>
        </p:txBody>
      </p:sp>
      <p:sp>
        <p:nvSpPr>
          <p:cNvPr id="105" name="Rectangle 120"/>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0:03</a:t>
            </a:r>
          </a:p>
        </p:txBody>
      </p:sp>
      <p:sp>
        <p:nvSpPr>
          <p:cNvPr id="106" name="Rectangle 121"/>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0:02</a:t>
            </a:r>
          </a:p>
        </p:txBody>
      </p:sp>
      <p:sp>
        <p:nvSpPr>
          <p:cNvPr id="107" name="Rectangle 122"/>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0:01</a:t>
            </a:r>
          </a:p>
        </p:txBody>
      </p:sp>
      <p:sp>
        <p:nvSpPr>
          <p:cNvPr id="108" name="Rectangle 123"/>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End</a:t>
            </a:r>
          </a:p>
        </p:txBody>
      </p:sp>
      <p:sp>
        <p:nvSpPr>
          <p:cNvPr id="109" name="Rectangle 123"/>
          <p:cNvSpPr>
            <a:spLocks noChangeArrowheads="1"/>
          </p:cNvSpPr>
          <p:nvPr/>
        </p:nvSpPr>
        <p:spPr bwMode="auto">
          <a:xfrm>
            <a:off x="3383756" y="4757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smtClean="0"/>
              <a:t>1:30</a:t>
            </a:r>
            <a:endParaRPr lang="en-GB" sz="6600" dirty="0"/>
          </a:p>
        </p:txBody>
      </p:sp>
    </p:spTree>
    <p:extLst>
      <p:ext uri="{BB962C8B-B14F-4D97-AF65-F5344CB8AC3E}">
        <p14:creationId xmlns:p14="http://schemas.microsoft.com/office/powerpoint/2010/main" val="158143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par>
                                <p:cTn id="44" presetID="1" presetClass="mediacall" presetSubtype="0" fill="hold" nodeType="withEffect">
                                  <p:stCondLst>
                                    <p:cond delay="0"/>
                                  </p:stCondLst>
                                  <p:childTnLst>
                                    <p:cmd type="call" cmd="playFrom(0.0)">
                                      <p:cBhvr>
                                        <p:cTn id="45" dur="942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09"/>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09"/>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grpId="0" nodeType="afterEffect">
                                  <p:stCondLst>
                                    <p:cond delay="1000"/>
                                  </p:stCondLst>
                                  <p:childTnLst>
                                    <p:set>
                                      <p:cBhvr>
                                        <p:cTn id="55" dur="1" fill="hold">
                                          <p:stCondLst>
                                            <p:cond delay="0"/>
                                          </p:stCondLst>
                                        </p:cTn>
                                        <p:tgtEl>
                                          <p:spTgt spid="19"/>
                                        </p:tgtEl>
                                        <p:attrNameLst>
                                          <p:attrName>style.visibility</p:attrName>
                                        </p:attrNameLst>
                                      </p:cBhvr>
                                      <p:to>
                                        <p:strVal val="visible"/>
                                      </p:to>
                                    </p:set>
                                  </p:childTnLst>
                                </p:cTn>
                              </p:par>
                            </p:childTnLst>
                          </p:cTn>
                        </p:par>
                        <p:par>
                          <p:cTn id="56" fill="hold">
                            <p:stCondLst>
                              <p:cond delay="1000"/>
                            </p:stCondLst>
                            <p:childTnLst>
                              <p:par>
                                <p:cTn id="57" presetID="1" presetClass="entr" presetSubtype="0" fill="hold" grpId="0" nodeType="afterEffect">
                                  <p:stCondLst>
                                    <p:cond delay="1000"/>
                                  </p:stCondLst>
                                  <p:childTnLst>
                                    <p:set>
                                      <p:cBhvr>
                                        <p:cTn id="58" dur="1" fill="hold">
                                          <p:stCondLst>
                                            <p:cond delay="0"/>
                                          </p:stCondLst>
                                        </p:cTn>
                                        <p:tgtEl>
                                          <p:spTgt spid="20"/>
                                        </p:tgtEl>
                                        <p:attrNameLst>
                                          <p:attrName>style.visibility</p:attrName>
                                        </p:attrNameLst>
                                      </p:cBhvr>
                                      <p:to>
                                        <p:strVal val="visible"/>
                                      </p:to>
                                    </p:set>
                                  </p:childTnLst>
                                </p:cTn>
                              </p:par>
                            </p:childTnLst>
                          </p:cTn>
                        </p:par>
                        <p:par>
                          <p:cTn id="59" fill="hold">
                            <p:stCondLst>
                              <p:cond delay="2000"/>
                            </p:stCondLst>
                            <p:childTnLst>
                              <p:par>
                                <p:cTn id="60" presetID="1" presetClass="entr" presetSubtype="0" fill="hold" grpId="0" nodeType="afterEffect">
                                  <p:stCondLst>
                                    <p:cond delay="1000"/>
                                  </p:stCondLst>
                                  <p:childTnLst>
                                    <p:set>
                                      <p:cBhvr>
                                        <p:cTn id="61" dur="1" fill="hold">
                                          <p:stCondLst>
                                            <p:cond delay="0"/>
                                          </p:stCondLst>
                                        </p:cTn>
                                        <p:tgtEl>
                                          <p:spTgt spid="21"/>
                                        </p:tgtEl>
                                        <p:attrNameLst>
                                          <p:attrName>style.visibility</p:attrName>
                                        </p:attrNameLst>
                                      </p:cBhvr>
                                      <p:to>
                                        <p:strVal val="visible"/>
                                      </p:to>
                                    </p:set>
                                  </p:childTnLst>
                                </p:cTn>
                              </p:par>
                            </p:childTnLst>
                          </p:cTn>
                        </p:par>
                        <p:par>
                          <p:cTn id="62" fill="hold">
                            <p:stCondLst>
                              <p:cond delay="3000"/>
                            </p:stCondLst>
                            <p:childTnLst>
                              <p:par>
                                <p:cTn id="63" presetID="1" presetClass="entr" presetSubtype="0" fill="hold" grpId="0" nodeType="after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childTnLst>
                          </p:cTn>
                        </p:par>
                        <p:par>
                          <p:cTn id="65" fill="hold">
                            <p:stCondLst>
                              <p:cond delay="4000"/>
                            </p:stCondLst>
                            <p:childTnLst>
                              <p:par>
                                <p:cTn id="66" presetID="1" presetClass="entr" presetSubtype="0" fill="hold" grpId="0" nodeType="afterEffect">
                                  <p:stCondLst>
                                    <p:cond delay="1000"/>
                                  </p:stCondLst>
                                  <p:childTnLst>
                                    <p:set>
                                      <p:cBhvr>
                                        <p:cTn id="67" dur="1" fill="hold">
                                          <p:stCondLst>
                                            <p:cond delay="0"/>
                                          </p:stCondLst>
                                        </p:cTn>
                                        <p:tgtEl>
                                          <p:spTgt spid="23"/>
                                        </p:tgtEl>
                                        <p:attrNameLst>
                                          <p:attrName>style.visibility</p:attrName>
                                        </p:attrNameLst>
                                      </p:cBhvr>
                                      <p:to>
                                        <p:strVal val="visible"/>
                                      </p:to>
                                    </p:set>
                                  </p:childTnLst>
                                </p:cTn>
                              </p:par>
                            </p:childTnLst>
                          </p:cTn>
                        </p:par>
                        <p:par>
                          <p:cTn id="68" fill="hold">
                            <p:stCondLst>
                              <p:cond delay="5000"/>
                            </p:stCondLst>
                            <p:childTnLst>
                              <p:par>
                                <p:cTn id="69" presetID="1" presetClass="entr" presetSubtype="0" fill="hold" grpId="0" nodeType="afterEffect">
                                  <p:stCondLst>
                                    <p:cond delay="1000"/>
                                  </p:stCondLst>
                                  <p:childTnLst>
                                    <p:set>
                                      <p:cBhvr>
                                        <p:cTn id="70" dur="1" fill="hold">
                                          <p:stCondLst>
                                            <p:cond delay="0"/>
                                          </p:stCondLst>
                                        </p:cTn>
                                        <p:tgtEl>
                                          <p:spTgt spid="24"/>
                                        </p:tgtEl>
                                        <p:attrNameLst>
                                          <p:attrName>style.visibility</p:attrName>
                                        </p:attrNameLst>
                                      </p:cBhvr>
                                      <p:to>
                                        <p:strVal val="visible"/>
                                      </p:to>
                                    </p:set>
                                  </p:childTnLst>
                                </p:cTn>
                              </p:par>
                            </p:childTnLst>
                          </p:cTn>
                        </p:par>
                        <p:par>
                          <p:cTn id="71" fill="hold">
                            <p:stCondLst>
                              <p:cond delay="6000"/>
                            </p:stCondLst>
                            <p:childTnLst>
                              <p:par>
                                <p:cTn id="72" presetID="1" presetClass="entr" presetSubtype="0" fill="hold" grpId="0" nodeType="afterEffect">
                                  <p:stCondLst>
                                    <p:cond delay="1000"/>
                                  </p:stCondLst>
                                  <p:childTnLst>
                                    <p:set>
                                      <p:cBhvr>
                                        <p:cTn id="73" dur="1" fill="hold">
                                          <p:stCondLst>
                                            <p:cond delay="0"/>
                                          </p:stCondLst>
                                        </p:cTn>
                                        <p:tgtEl>
                                          <p:spTgt spid="25"/>
                                        </p:tgtEl>
                                        <p:attrNameLst>
                                          <p:attrName>style.visibility</p:attrName>
                                        </p:attrNameLst>
                                      </p:cBhvr>
                                      <p:to>
                                        <p:strVal val="visible"/>
                                      </p:to>
                                    </p:set>
                                  </p:childTnLst>
                                </p:cTn>
                              </p:par>
                            </p:childTnLst>
                          </p:cTn>
                        </p:par>
                        <p:par>
                          <p:cTn id="74" fill="hold">
                            <p:stCondLst>
                              <p:cond delay="7000"/>
                            </p:stCondLst>
                            <p:childTnLst>
                              <p:par>
                                <p:cTn id="75" presetID="1" presetClass="entr" presetSubtype="0" fill="hold" grpId="0" nodeType="afterEffect">
                                  <p:stCondLst>
                                    <p:cond delay="1000"/>
                                  </p:stCondLst>
                                  <p:childTnLst>
                                    <p:set>
                                      <p:cBhvr>
                                        <p:cTn id="76" dur="1" fill="hold">
                                          <p:stCondLst>
                                            <p:cond delay="0"/>
                                          </p:stCondLst>
                                        </p:cTn>
                                        <p:tgtEl>
                                          <p:spTgt spid="26"/>
                                        </p:tgtEl>
                                        <p:attrNameLst>
                                          <p:attrName>style.visibility</p:attrName>
                                        </p:attrNameLst>
                                      </p:cBhvr>
                                      <p:to>
                                        <p:strVal val="visible"/>
                                      </p:to>
                                    </p:set>
                                  </p:childTnLst>
                                </p:cTn>
                              </p:par>
                            </p:childTnLst>
                          </p:cTn>
                        </p:par>
                        <p:par>
                          <p:cTn id="77" fill="hold">
                            <p:stCondLst>
                              <p:cond delay="8000"/>
                            </p:stCondLst>
                            <p:childTnLst>
                              <p:par>
                                <p:cTn id="78" presetID="1" presetClass="entr" presetSubtype="0" fill="hold" grpId="0" nodeType="afterEffect">
                                  <p:stCondLst>
                                    <p:cond delay="1000"/>
                                  </p:stCondLst>
                                  <p:childTnLst>
                                    <p:set>
                                      <p:cBhvr>
                                        <p:cTn id="79" dur="1" fill="hold">
                                          <p:stCondLst>
                                            <p:cond delay="0"/>
                                          </p:stCondLst>
                                        </p:cTn>
                                        <p:tgtEl>
                                          <p:spTgt spid="27"/>
                                        </p:tgtEl>
                                        <p:attrNameLst>
                                          <p:attrName>style.visibility</p:attrName>
                                        </p:attrNameLst>
                                      </p:cBhvr>
                                      <p:to>
                                        <p:strVal val="visible"/>
                                      </p:to>
                                    </p:set>
                                  </p:childTnLst>
                                </p:cTn>
                              </p:par>
                            </p:childTnLst>
                          </p:cTn>
                        </p:par>
                        <p:par>
                          <p:cTn id="80" fill="hold">
                            <p:stCondLst>
                              <p:cond delay="9000"/>
                            </p:stCondLst>
                            <p:childTnLst>
                              <p:par>
                                <p:cTn id="81" presetID="1" presetClass="entr" presetSubtype="0" fill="hold" grpId="0" nodeType="afterEffect">
                                  <p:stCondLst>
                                    <p:cond delay="1000"/>
                                  </p:stCondLst>
                                  <p:childTnLst>
                                    <p:set>
                                      <p:cBhvr>
                                        <p:cTn id="82" dur="1" fill="hold">
                                          <p:stCondLst>
                                            <p:cond delay="0"/>
                                          </p:stCondLst>
                                        </p:cTn>
                                        <p:tgtEl>
                                          <p:spTgt spid="28"/>
                                        </p:tgtEl>
                                        <p:attrNameLst>
                                          <p:attrName>style.visibility</p:attrName>
                                        </p:attrNameLst>
                                      </p:cBhvr>
                                      <p:to>
                                        <p:strVal val="visible"/>
                                      </p:to>
                                    </p:set>
                                  </p:childTnLst>
                                </p:cTn>
                              </p:par>
                            </p:childTnLst>
                          </p:cTn>
                        </p:par>
                        <p:par>
                          <p:cTn id="83" fill="hold">
                            <p:stCondLst>
                              <p:cond delay="10000"/>
                            </p:stCondLst>
                            <p:childTnLst>
                              <p:par>
                                <p:cTn id="84" presetID="1" presetClass="entr" presetSubtype="0" fill="hold" grpId="0" nodeType="afterEffect">
                                  <p:stCondLst>
                                    <p:cond delay="1000"/>
                                  </p:stCondLst>
                                  <p:childTnLst>
                                    <p:set>
                                      <p:cBhvr>
                                        <p:cTn id="85" dur="1" fill="hold">
                                          <p:stCondLst>
                                            <p:cond delay="0"/>
                                          </p:stCondLst>
                                        </p:cTn>
                                        <p:tgtEl>
                                          <p:spTgt spid="29"/>
                                        </p:tgtEl>
                                        <p:attrNameLst>
                                          <p:attrName>style.visibility</p:attrName>
                                        </p:attrNameLst>
                                      </p:cBhvr>
                                      <p:to>
                                        <p:strVal val="visible"/>
                                      </p:to>
                                    </p:set>
                                  </p:childTnLst>
                                </p:cTn>
                              </p:par>
                            </p:childTnLst>
                          </p:cTn>
                        </p:par>
                        <p:par>
                          <p:cTn id="86" fill="hold">
                            <p:stCondLst>
                              <p:cond delay="11000"/>
                            </p:stCondLst>
                            <p:childTnLst>
                              <p:par>
                                <p:cTn id="87" presetID="1" presetClass="entr" presetSubtype="0" fill="hold" grpId="0" nodeType="afterEffect">
                                  <p:stCondLst>
                                    <p:cond delay="1000"/>
                                  </p:stCondLst>
                                  <p:childTnLst>
                                    <p:set>
                                      <p:cBhvr>
                                        <p:cTn id="88" dur="1" fill="hold">
                                          <p:stCondLst>
                                            <p:cond delay="0"/>
                                          </p:stCondLst>
                                        </p:cTn>
                                        <p:tgtEl>
                                          <p:spTgt spid="30"/>
                                        </p:tgtEl>
                                        <p:attrNameLst>
                                          <p:attrName>style.visibility</p:attrName>
                                        </p:attrNameLst>
                                      </p:cBhvr>
                                      <p:to>
                                        <p:strVal val="visible"/>
                                      </p:to>
                                    </p:set>
                                  </p:childTnLst>
                                </p:cTn>
                              </p:par>
                            </p:childTnLst>
                          </p:cTn>
                        </p:par>
                        <p:par>
                          <p:cTn id="89" fill="hold">
                            <p:stCondLst>
                              <p:cond delay="12000"/>
                            </p:stCondLst>
                            <p:childTnLst>
                              <p:par>
                                <p:cTn id="90" presetID="1" presetClass="entr" presetSubtype="0" fill="hold" grpId="0" nodeType="afterEffect">
                                  <p:stCondLst>
                                    <p:cond delay="1000"/>
                                  </p:stCondLst>
                                  <p:childTnLst>
                                    <p:set>
                                      <p:cBhvr>
                                        <p:cTn id="91" dur="1" fill="hold">
                                          <p:stCondLst>
                                            <p:cond delay="0"/>
                                          </p:stCondLst>
                                        </p:cTn>
                                        <p:tgtEl>
                                          <p:spTgt spid="31"/>
                                        </p:tgtEl>
                                        <p:attrNameLst>
                                          <p:attrName>style.visibility</p:attrName>
                                        </p:attrNameLst>
                                      </p:cBhvr>
                                      <p:to>
                                        <p:strVal val="visible"/>
                                      </p:to>
                                    </p:set>
                                  </p:childTnLst>
                                </p:cTn>
                              </p:par>
                            </p:childTnLst>
                          </p:cTn>
                        </p:par>
                        <p:par>
                          <p:cTn id="92" fill="hold">
                            <p:stCondLst>
                              <p:cond delay="13000"/>
                            </p:stCondLst>
                            <p:childTnLst>
                              <p:par>
                                <p:cTn id="93" presetID="1" presetClass="entr" presetSubtype="0" fill="hold" grpId="0" nodeType="afterEffect">
                                  <p:stCondLst>
                                    <p:cond delay="1000"/>
                                  </p:stCondLst>
                                  <p:childTnLst>
                                    <p:set>
                                      <p:cBhvr>
                                        <p:cTn id="94" dur="1" fill="hold">
                                          <p:stCondLst>
                                            <p:cond delay="0"/>
                                          </p:stCondLst>
                                        </p:cTn>
                                        <p:tgtEl>
                                          <p:spTgt spid="32"/>
                                        </p:tgtEl>
                                        <p:attrNameLst>
                                          <p:attrName>style.visibility</p:attrName>
                                        </p:attrNameLst>
                                      </p:cBhvr>
                                      <p:to>
                                        <p:strVal val="visible"/>
                                      </p:to>
                                    </p:set>
                                  </p:childTnLst>
                                </p:cTn>
                              </p:par>
                            </p:childTnLst>
                          </p:cTn>
                        </p:par>
                        <p:par>
                          <p:cTn id="95" fill="hold">
                            <p:stCondLst>
                              <p:cond delay="14000"/>
                            </p:stCondLst>
                            <p:childTnLst>
                              <p:par>
                                <p:cTn id="96" presetID="1" presetClass="entr" presetSubtype="0" fill="hold" grpId="0" nodeType="afterEffect">
                                  <p:stCondLst>
                                    <p:cond delay="1000"/>
                                  </p:stCondLst>
                                  <p:childTnLst>
                                    <p:set>
                                      <p:cBhvr>
                                        <p:cTn id="97" dur="1" fill="hold">
                                          <p:stCondLst>
                                            <p:cond delay="0"/>
                                          </p:stCondLst>
                                        </p:cTn>
                                        <p:tgtEl>
                                          <p:spTgt spid="33"/>
                                        </p:tgtEl>
                                        <p:attrNameLst>
                                          <p:attrName>style.visibility</p:attrName>
                                        </p:attrNameLst>
                                      </p:cBhvr>
                                      <p:to>
                                        <p:strVal val="visible"/>
                                      </p:to>
                                    </p:set>
                                  </p:childTnLst>
                                </p:cTn>
                              </p:par>
                            </p:childTnLst>
                          </p:cTn>
                        </p:par>
                        <p:par>
                          <p:cTn id="98" fill="hold">
                            <p:stCondLst>
                              <p:cond delay="15000"/>
                            </p:stCondLst>
                            <p:childTnLst>
                              <p:par>
                                <p:cTn id="99" presetID="1" presetClass="entr" presetSubtype="0" fill="hold" grpId="0" nodeType="afterEffect">
                                  <p:stCondLst>
                                    <p:cond delay="1000"/>
                                  </p:stCondLst>
                                  <p:childTnLst>
                                    <p:set>
                                      <p:cBhvr>
                                        <p:cTn id="100" dur="1" fill="hold">
                                          <p:stCondLst>
                                            <p:cond delay="0"/>
                                          </p:stCondLst>
                                        </p:cTn>
                                        <p:tgtEl>
                                          <p:spTgt spid="34"/>
                                        </p:tgtEl>
                                        <p:attrNameLst>
                                          <p:attrName>style.visibility</p:attrName>
                                        </p:attrNameLst>
                                      </p:cBhvr>
                                      <p:to>
                                        <p:strVal val="visible"/>
                                      </p:to>
                                    </p:set>
                                  </p:childTnLst>
                                </p:cTn>
                              </p:par>
                            </p:childTnLst>
                          </p:cTn>
                        </p:par>
                        <p:par>
                          <p:cTn id="101" fill="hold">
                            <p:stCondLst>
                              <p:cond delay="16000"/>
                            </p:stCondLst>
                            <p:childTnLst>
                              <p:par>
                                <p:cTn id="102" presetID="1" presetClass="entr" presetSubtype="0" fill="hold" grpId="0" nodeType="afterEffect">
                                  <p:stCondLst>
                                    <p:cond delay="1000"/>
                                  </p:stCondLst>
                                  <p:childTnLst>
                                    <p:set>
                                      <p:cBhvr>
                                        <p:cTn id="103" dur="1" fill="hold">
                                          <p:stCondLst>
                                            <p:cond delay="0"/>
                                          </p:stCondLst>
                                        </p:cTn>
                                        <p:tgtEl>
                                          <p:spTgt spid="35"/>
                                        </p:tgtEl>
                                        <p:attrNameLst>
                                          <p:attrName>style.visibility</p:attrName>
                                        </p:attrNameLst>
                                      </p:cBhvr>
                                      <p:to>
                                        <p:strVal val="visible"/>
                                      </p:to>
                                    </p:set>
                                  </p:childTnLst>
                                </p:cTn>
                              </p:par>
                            </p:childTnLst>
                          </p:cTn>
                        </p:par>
                        <p:par>
                          <p:cTn id="104" fill="hold">
                            <p:stCondLst>
                              <p:cond delay="17000"/>
                            </p:stCondLst>
                            <p:childTnLst>
                              <p:par>
                                <p:cTn id="105" presetID="1" presetClass="entr" presetSubtype="0" fill="hold" grpId="0" nodeType="afterEffect">
                                  <p:stCondLst>
                                    <p:cond delay="1000"/>
                                  </p:stCondLst>
                                  <p:childTnLst>
                                    <p:set>
                                      <p:cBhvr>
                                        <p:cTn id="106" dur="1" fill="hold">
                                          <p:stCondLst>
                                            <p:cond delay="0"/>
                                          </p:stCondLst>
                                        </p:cTn>
                                        <p:tgtEl>
                                          <p:spTgt spid="36"/>
                                        </p:tgtEl>
                                        <p:attrNameLst>
                                          <p:attrName>style.visibility</p:attrName>
                                        </p:attrNameLst>
                                      </p:cBhvr>
                                      <p:to>
                                        <p:strVal val="visible"/>
                                      </p:to>
                                    </p:set>
                                  </p:childTnLst>
                                </p:cTn>
                              </p:par>
                            </p:childTnLst>
                          </p:cTn>
                        </p:par>
                        <p:par>
                          <p:cTn id="107" fill="hold">
                            <p:stCondLst>
                              <p:cond delay="18000"/>
                            </p:stCondLst>
                            <p:childTnLst>
                              <p:par>
                                <p:cTn id="108" presetID="1" presetClass="entr" presetSubtype="0" fill="hold" grpId="0" nodeType="afterEffect">
                                  <p:stCondLst>
                                    <p:cond delay="1000"/>
                                  </p:stCondLst>
                                  <p:childTnLst>
                                    <p:set>
                                      <p:cBhvr>
                                        <p:cTn id="109" dur="1" fill="hold">
                                          <p:stCondLst>
                                            <p:cond delay="0"/>
                                          </p:stCondLst>
                                        </p:cTn>
                                        <p:tgtEl>
                                          <p:spTgt spid="37"/>
                                        </p:tgtEl>
                                        <p:attrNameLst>
                                          <p:attrName>style.visibility</p:attrName>
                                        </p:attrNameLst>
                                      </p:cBhvr>
                                      <p:to>
                                        <p:strVal val="visible"/>
                                      </p:to>
                                    </p:set>
                                  </p:childTnLst>
                                </p:cTn>
                              </p:par>
                            </p:childTnLst>
                          </p:cTn>
                        </p:par>
                        <p:par>
                          <p:cTn id="110" fill="hold">
                            <p:stCondLst>
                              <p:cond delay="19000"/>
                            </p:stCondLst>
                            <p:childTnLst>
                              <p:par>
                                <p:cTn id="111" presetID="1" presetClass="entr" presetSubtype="0" fill="hold" grpId="0" nodeType="afterEffect">
                                  <p:stCondLst>
                                    <p:cond delay="1000"/>
                                  </p:stCondLst>
                                  <p:childTnLst>
                                    <p:set>
                                      <p:cBhvr>
                                        <p:cTn id="112" dur="1" fill="hold">
                                          <p:stCondLst>
                                            <p:cond delay="0"/>
                                          </p:stCondLst>
                                        </p:cTn>
                                        <p:tgtEl>
                                          <p:spTgt spid="38"/>
                                        </p:tgtEl>
                                        <p:attrNameLst>
                                          <p:attrName>style.visibility</p:attrName>
                                        </p:attrNameLst>
                                      </p:cBhvr>
                                      <p:to>
                                        <p:strVal val="visible"/>
                                      </p:to>
                                    </p:set>
                                  </p:childTnLst>
                                </p:cTn>
                              </p:par>
                            </p:childTnLst>
                          </p:cTn>
                        </p:par>
                        <p:par>
                          <p:cTn id="113" fill="hold">
                            <p:stCondLst>
                              <p:cond delay="20000"/>
                            </p:stCondLst>
                            <p:childTnLst>
                              <p:par>
                                <p:cTn id="114" presetID="1" presetClass="entr" presetSubtype="0" fill="hold" grpId="0" nodeType="afterEffect">
                                  <p:stCondLst>
                                    <p:cond delay="1000"/>
                                  </p:stCondLst>
                                  <p:childTnLst>
                                    <p:set>
                                      <p:cBhvr>
                                        <p:cTn id="115" dur="1" fill="hold">
                                          <p:stCondLst>
                                            <p:cond delay="0"/>
                                          </p:stCondLst>
                                        </p:cTn>
                                        <p:tgtEl>
                                          <p:spTgt spid="39"/>
                                        </p:tgtEl>
                                        <p:attrNameLst>
                                          <p:attrName>style.visibility</p:attrName>
                                        </p:attrNameLst>
                                      </p:cBhvr>
                                      <p:to>
                                        <p:strVal val="visible"/>
                                      </p:to>
                                    </p:set>
                                  </p:childTnLst>
                                </p:cTn>
                              </p:par>
                            </p:childTnLst>
                          </p:cTn>
                        </p:par>
                        <p:par>
                          <p:cTn id="116" fill="hold">
                            <p:stCondLst>
                              <p:cond delay="21000"/>
                            </p:stCondLst>
                            <p:childTnLst>
                              <p:par>
                                <p:cTn id="117" presetID="1" presetClass="entr" presetSubtype="0" fill="hold" grpId="0" nodeType="afterEffect">
                                  <p:stCondLst>
                                    <p:cond delay="1000"/>
                                  </p:stCondLst>
                                  <p:childTnLst>
                                    <p:set>
                                      <p:cBhvr>
                                        <p:cTn id="118" dur="1" fill="hold">
                                          <p:stCondLst>
                                            <p:cond delay="0"/>
                                          </p:stCondLst>
                                        </p:cTn>
                                        <p:tgtEl>
                                          <p:spTgt spid="40"/>
                                        </p:tgtEl>
                                        <p:attrNameLst>
                                          <p:attrName>style.visibility</p:attrName>
                                        </p:attrNameLst>
                                      </p:cBhvr>
                                      <p:to>
                                        <p:strVal val="visible"/>
                                      </p:to>
                                    </p:set>
                                  </p:childTnLst>
                                </p:cTn>
                              </p:par>
                            </p:childTnLst>
                          </p:cTn>
                        </p:par>
                        <p:par>
                          <p:cTn id="119" fill="hold">
                            <p:stCondLst>
                              <p:cond delay="22000"/>
                            </p:stCondLst>
                            <p:childTnLst>
                              <p:par>
                                <p:cTn id="120" presetID="1" presetClass="entr" presetSubtype="0" fill="hold" grpId="0" nodeType="afterEffect">
                                  <p:stCondLst>
                                    <p:cond delay="1000"/>
                                  </p:stCondLst>
                                  <p:childTnLst>
                                    <p:set>
                                      <p:cBhvr>
                                        <p:cTn id="121" dur="1" fill="hold">
                                          <p:stCondLst>
                                            <p:cond delay="0"/>
                                          </p:stCondLst>
                                        </p:cTn>
                                        <p:tgtEl>
                                          <p:spTgt spid="41"/>
                                        </p:tgtEl>
                                        <p:attrNameLst>
                                          <p:attrName>style.visibility</p:attrName>
                                        </p:attrNameLst>
                                      </p:cBhvr>
                                      <p:to>
                                        <p:strVal val="visible"/>
                                      </p:to>
                                    </p:set>
                                  </p:childTnLst>
                                </p:cTn>
                              </p:par>
                            </p:childTnLst>
                          </p:cTn>
                        </p:par>
                        <p:par>
                          <p:cTn id="122" fill="hold">
                            <p:stCondLst>
                              <p:cond delay="23000"/>
                            </p:stCondLst>
                            <p:childTnLst>
                              <p:par>
                                <p:cTn id="123" presetID="1" presetClass="entr" presetSubtype="0" fill="hold" grpId="0" nodeType="afterEffect">
                                  <p:stCondLst>
                                    <p:cond delay="1000"/>
                                  </p:stCondLst>
                                  <p:childTnLst>
                                    <p:set>
                                      <p:cBhvr>
                                        <p:cTn id="124" dur="1" fill="hold">
                                          <p:stCondLst>
                                            <p:cond delay="0"/>
                                          </p:stCondLst>
                                        </p:cTn>
                                        <p:tgtEl>
                                          <p:spTgt spid="42"/>
                                        </p:tgtEl>
                                        <p:attrNameLst>
                                          <p:attrName>style.visibility</p:attrName>
                                        </p:attrNameLst>
                                      </p:cBhvr>
                                      <p:to>
                                        <p:strVal val="visible"/>
                                      </p:to>
                                    </p:set>
                                  </p:childTnLst>
                                </p:cTn>
                              </p:par>
                            </p:childTnLst>
                          </p:cTn>
                        </p:par>
                        <p:par>
                          <p:cTn id="125" fill="hold">
                            <p:stCondLst>
                              <p:cond delay="24000"/>
                            </p:stCondLst>
                            <p:childTnLst>
                              <p:par>
                                <p:cTn id="126" presetID="1" presetClass="entr" presetSubtype="0" fill="hold" grpId="0" nodeType="afterEffect">
                                  <p:stCondLst>
                                    <p:cond delay="1000"/>
                                  </p:stCondLst>
                                  <p:childTnLst>
                                    <p:set>
                                      <p:cBhvr>
                                        <p:cTn id="127" dur="1" fill="hold">
                                          <p:stCondLst>
                                            <p:cond delay="0"/>
                                          </p:stCondLst>
                                        </p:cTn>
                                        <p:tgtEl>
                                          <p:spTgt spid="43"/>
                                        </p:tgtEl>
                                        <p:attrNameLst>
                                          <p:attrName>style.visibility</p:attrName>
                                        </p:attrNameLst>
                                      </p:cBhvr>
                                      <p:to>
                                        <p:strVal val="visible"/>
                                      </p:to>
                                    </p:set>
                                  </p:childTnLst>
                                </p:cTn>
                              </p:par>
                            </p:childTnLst>
                          </p:cTn>
                        </p:par>
                        <p:par>
                          <p:cTn id="128" fill="hold">
                            <p:stCondLst>
                              <p:cond delay="25000"/>
                            </p:stCondLst>
                            <p:childTnLst>
                              <p:par>
                                <p:cTn id="129" presetID="1" presetClass="entr" presetSubtype="0" fill="hold" grpId="0" nodeType="afterEffect">
                                  <p:stCondLst>
                                    <p:cond delay="1000"/>
                                  </p:stCondLst>
                                  <p:childTnLst>
                                    <p:set>
                                      <p:cBhvr>
                                        <p:cTn id="130" dur="1" fill="hold">
                                          <p:stCondLst>
                                            <p:cond delay="0"/>
                                          </p:stCondLst>
                                        </p:cTn>
                                        <p:tgtEl>
                                          <p:spTgt spid="44"/>
                                        </p:tgtEl>
                                        <p:attrNameLst>
                                          <p:attrName>style.visibility</p:attrName>
                                        </p:attrNameLst>
                                      </p:cBhvr>
                                      <p:to>
                                        <p:strVal val="visible"/>
                                      </p:to>
                                    </p:set>
                                  </p:childTnLst>
                                </p:cTn>
                              </p:par>
                            </p:childTnLst>
                          </p:cTn>
                        </p:par>
                        <p:par>
                          <p:cTn id="131" fill="hold">
                            <p:stCondLst>
                              <p:cond delay="26000"/>
                            </p:stCondLst>
                            <p:childTnLst>
                              <p:par>
                                <p:cTn id="132" presetID="1" presetClass="entr" presetSubtype="0" fill="hold" grpId="0" nodeType="afterEffect">
                                  <p:stCondLst>
                                    <p:cond delay="1000"/>
                                  </p:stCondLst>
                                  <p:childTnLst>
                                    <p:set>
                                      <p:cBhvr>
                                        <p:cTn id="133" dur="1" fill="hold">
                                          <p:stCondLst>
                                            <p:cond delay="0"/>
                                          </p:stCondLst>
                                        </p:cTn>
                                        <p:tgtEl>
                                          <p:spTgt spid="45"/>
                                        </p:tgtEl>
                                        <p:attrNameLst>
                                          <p:attrName>style.visibility</p:attrName>
                                        </p:attrNameLst>
                                      </p:cBhvr>
                                      <p:to>
                                        <p:strVal val="visible"/>
                                      </p:to>
                                    </p:set>
                                  </p:childTnLst>
                                </p:cTn>
                              </p:par>
                            </p:childTnLst>
                          </p:cTn>
                        </p:par>
                        <p:par>
                          <p:cTn id="134" fill="hold">
                            <p:stCondLst>
                              <p:cond delay="27000"/>
                            </p:stCondLst>
                            <p:childTnLst>
                              <p:par>
                                <p:cTn id="135" presetID="1" presetClass="entr" presetSubtype="0" fill="hold" grpId="0" nodeType="afterEffect">
                                  <p:stCondLst>
                                    <p:cond delay="1000"/>
                                  </p:stCondLst>
                                  <p:childTnLst>
                                    <p:set>
                                      <p:cBhvr>
                                        <p:cTn id="136" dur="1" fill="hold">
                                          <p:stCondLst>
                                            <p:cond delay="0"/>
                                          </p:stCondLst>
                                        </p:cTn>
                                        <p:tgtEl>
                                          <p:spTgt spid="46"/>
                                        </p:tgtEl>
                                        <p:attrNameLst>
                                          <p:attrName>style.visibility</p:attrName>
                                        </p:attrNameLst>
                                      </p:cBhvr>
                                      <p:to>
                                        <p:strVal val="visible"/>
                                      </p:to>
                                    </p:set>
                                  </p:childTnLst>
                                </p:cTn>
                              </p:par>
                            </p:childTnLst>
                          </p:cTn>
                        </p:par>
                        <p:par>
                          <p:cTn id="137" fill="hold">
                            <p:stCondLst>
                              <p:cond delay="28000"/>
                            </p:stCondLst>
                            <p:childTnLst>
                              <p:par>
                                <p:cTn id="138" presetID="1" presetClass="entr" presetSubtype="0" fill="hold" grpId="0" nodeType="afterEffect">
                                  <p:stCondLst>
                                    <p:cond delay="1000"/>
                                  </p:stCondLst>
                                  <p:childTnLst>
                                    <p:set>
                                      <p:cBhvr>
                                        <p:cTn id="139" dur="1" fill="hold">
                                          <p:stCondLst>
                                            <p:cond delay="0"/>
                                          </p:stCondLst>
                                        </p:cTn>
                                        <p:tgtEl>
                                          <p:spTgt spid="47"/>
                                        </p:tgtEl>
                                        <p:attrNameLst>
                                          <p:attrName>style.visibility</p:attrName>
                                        </p:attrNameLst>
                                      </p:cBhvr>
                                      <p:to>
                                        <p:strVal val="visible"/>
                                      </p:to>
                                    </p:set>
                                  </p:childTnLst>
                                </p:cTn>
                              </p:par>
                            </p:childTnLst>
                          </p:cTn>
                        </p:par>
                        <p:par>
                          <p:cTn id="140" fill="hold">
                            <p:stCondLst>
                              <p:cond delay="29000"/>
                            </p:stCondLst>
                            <p:childTnLst>
                              <p:par>
                                <p:cTn id="141" presetID="1" presetClass="entr" presetSubtype="0" fill="hold" grpId="0" nodeType="afterEffect">
                                  <p:stCondLst>
                                    <p:cond delay="1000"/>
                                  </p:stCondLst>
                                  <p:childTnLst>
                                    <p:set>
                                      <p:cBhvr>
                                        <p:cTn id="142" dur="1" fill="hold">
                                          <p:stCondLst>
                                            <p:cond delay="0"/>
                                          </p:stCondLst>
                                        </p:cTn>
                                        <p:tgtEl>
                                          <p:spTgt spid="48"/>
                                        </p:tgtEl>
                                        <p:attrNameLst>
                                          <p:attrName>style.visibility</p:attrName>
                                        </p:attrNameLst>
                                      </p:cBhvr>
                                      <p:to>
                                        <p:strVal val="visible"/>
                                      </p:to>
                                    </p:set>
                                  </p:childTnLst>
                                </p:cTn>
                              </p:par>
                            </p:childTnLst>
                          </p:cTn>
                        </p:par>
                        <p:par>
                          <p:cTn id="143" fill="hold">
                            <p:stCondLst>
                              <p:cond delay="30000"/>
                            </p:stCondLst>
                            <p:childTnLst>
                              <p:par>
                                <p:cTn id="144" presetID="1" presetClass="entr" presetSubtype="0" fill="hold" grpId="0" nodeType="afterEffect">
                                  <p:stCondLst>
                                    <p:cond delay="1000"/>
                                  </p:stCondLst>
                                  <p:childTnLst>
                                    <p:set>
                                      <p:cBhvr>
                                        <p:cTn id="145" dur="1" fill="hold">
                                          <p:stCondLst>
                                            <p:cond delay="0"/>
                                          </p:stCondLst>
                                        </p:cTn>
                                        <p:tgtEl>
                                          <p:spTgt spid="49"/>
                                        </p:tgtEl>
                                        <p:attrNameLst>
                                          <p:attrName>style.visibility</p:attrName>
                                        </p:attrNameLst>
                                      </p:cBhvr>
                                      <p:to>
                                        <p:strVal val="visible"/>
                                      </p:to>
                                    </p:set>
                                  </p:childTnLst>
                                </p:cTn>
                              </p:par>
                            </p:childTnLst>
                          </p:cTn>
                        </p:par>
                        <p:par>
                          <p:cTn id="146" fill="hold">
                            <p:stCondLst>
                              <p:cond delay="31000"/>
                            </p:stCondLst>
                            <p:childTnLst>
                              <p:par>
                                <p:cTn id="147" presetID="1" presetClass="entr" presetSubtype="0" fill="hold" grpId="0" nodeType="afterEffect">
                                  <p:stCondLst>
                                    <p:cond delay="1000"/>
                                  </p:stCondLst>
                                  <p:childTnLst>
                                    <p:set>
                                      <p:cBhvr>
                                        <p:cTn id="148" dur="1" fill="hold">
                                          <p:stCondLst>
                                            <p:cond delay="0"/>
                                          </p:stCondLst>
                                        </p:cTn>
                                        <p:tgtEl>
                                          <p:spTgt spid="50"/>
                                        </p:tgtEl>
                                        <p:attrNameLst>
                                          <p:attrName>style.visibility</p:attrName>
                                        </p:attrNameLst>
                                      </p:cBhvr>
                                      <p:to>
                                        <p:strVal val="visible"/>
                                      </p:to>
                                    </p:set>
                                  </p:childTnLst>
                                </p:cTn>
                              </p:par>
                            </p:childTnLst>
                          </p:cTn>
                        </p:par>
                        <p:par>
                          <p:cTn id="149" fill="hold">
                            <p:stCondLst>
                              <p:cond delay="32000"/>
                            </p:stCondLst>
                            <p:childTnLst>
                              <p:par>
                                <p:cTn id="150" presetID="1" presetClass="entr" presetSubtype="0" fill="hold" grpId="0" nodeType="afterEffect">
                                  <p:stCondLst>
                                    <p:cond delay="1000"/>
                                  </p:stCondLst>
                                  <p:childTnLst>
                                    <p:set>
                                      <p:cBhvr>
                                        <p:cTn id="151" dur="1" fill="hold">
                                          <p:stCondLst>
                                            <p:cond delay="0"/>
                                          </p:stCondLst>
                                        </p:cTn>
                                        <p:tgtEl>
                                          <p:spTgt spid="51"/>
                                        </p:tgtEl>
                                        <p:attrNameLst>
                                          <p:attrName>style.visibility</p:attrName>
                                        </p:attrNameLst>
                                      </p:cBhvr>
                                      <p:to>
                                        <p:strVal val="visible"/>
                                      </p:to>
                                    </p:set>
                                  </p:childTnLst>
                                </p:cTn>
                              </p:par>
                            </p:childTnLst>
                          </p:cTn>
                        </p:par>
                        <p:par>
                          <p:cTn id="152" fill="hold">
                            <p:stCondLst>
                              <p:cond delay="33000"/>
                            </p:stCondLst>
                            <p:childTnLst>
                              <p:par>
                                <p:cTn id="153" presetID="1" presetClass="entr" presetSubtype="0" fill="hold" grpId="0" nodeType="afterEffect">
                                  <p:stCondLst>
                                    <p:cond delay="1000"/>
                                  </p:stCondLst>
                                  <p:childTnLst>
                                    <p:set>
                                      <p:cBhvr>
                                        <p:cTn id="154" dur="1" fill="hold">
                                          <p:stCondLst>
                                            <p:cond delay="0"/>
                                          </p:stCondLst>
                                        </p:cTn>
                                        <p:tgtEl>
                                          <p:spTgt spid="52"/>
                                        </p:tgtEl>
                                        <p:attrNameLst>
                                          <p:attrName>style.visibility</p:attrName>
                                        </p:attrNameLst>
                                      </p:cBhvr>
                                      <p:to>
                                        <p:strVal val="visible"/>
                                      </p:to>
                                    </p:set>
                                  </p:childTnLst>
                                </p:cTn>
                              </p:par>
                            </p:childTnLst>
                          </p:cTn>
                        </p:par>
                        <p:par>
                          <p:cTn id="155" fill="hold">
                            <p:stCondLst>
                              <p:cond delay="34000"/>
                            </p:stCondLst>
                            <p:childTnLst>
                              <p:par>
                                <p:cTn id="156" presetID="1" presetClass="entr" presetSubtype="0" fill="hold" grpId="0" nodeType="afterEffect">
                                  <p:stCondLst>
                                    <p:cond delay="1000"/>
                                  </p:stCondLst>
                                  <p:childTnLst>
                                    <p:set>
                                      <p:cBhvr>
                                        <p:cTn id="157" dur="1" fill="hold">
                                          <p:stCondLst>
                                            <p:cond delay="0"/>
                                          </p:stCondLst>
                                        </p:cTn>
                                        <p:tgtEl>
                                          <p:spTgt spid="53"/>
                                        </p:tgtEl>
                                        <p:attrNameLst>
                                          <p:attrName>style.visibility</p:attrName>
                                        </p:attrNameLst>
                                      </p:cBhvr>
                                      <p:to>
                                        <p:strVal val="visible"/>
                                      </p:to>
                                    </p:set>
                                  </p:childTnLst>
                                </p:cTn>
                              </p:par>
                            </p:childTnLst>
                          </p:cTn>
                        </p:par>
                        <p:par>
                          <p:cTn id="158" fill="hold">
                            <p:stCondLst>
                              <p:cond delay="35000"/>
                            </p:stCondLst>
                            <p:childTnLst>
                              <p:par>
                                <p:cTn id="159" presetID="1" presetClass="entr" presetSubtype="0" fill="hold" grpId="0" nodeType="afterEffect">
                                  <p:stCondLst>
                                    <p:cond delay="1000"/>
                                  </p:stCondLst>
                                  <p:childTnLst>
                                    <p:set>
                                      <p:cBhvr>
                                        <p:cTn id="160" dur="1" fill="hold">
                                          <p:stCondLst>
                                            <p:cond delay="0"/>
                                          </p:stCondLst>
                                        </p:cTn>
                                        <p:tgtEl>
                                          <p:spTgt spid="54"/>
                                        </p:tgtEl>
                                        <p:attrNameLst>
                                          <p:attrName>style.visibility</p:attrName>
                                        </p:attrNameLst>
                                      </p:cBhvr>
                                      <p:to>
                                        <p:strVal val="visible"/>
                                      </p:to>
                                    </p:set>
                                  </p:childTnLst>
                                </p:cTn>
                              </p:par>
                            </p:childTnLst>
                          </p:cTn>
                        </p:par>
                        <p:par>
                          <p:cTn id="161" fill="hold">
                            <p:stCondLst>
                              <p:cond delay="36000"/>
                            </p:stCondLst>
                            <p:childTnLst>
                              <p:par>
                                <p:cTn id="162" presetID="1" presetClass="entr" presetSubtype="0" fill="hold" grpId="0" nodeType="afterEffect">
                                  <p:stCondLst>
                                    <p:cond delay="1000"/>
                                  </p:stCondLst>
                                  <p:childTnLst>
                                    <p:set>
                                      <p:cBhvr>
                                        <p:cTn id="163" dur="1" fill="hold">
                                          <p:stCondLst>
                                            <p:cond delay="0"/>
                                          </p:stCondLst>
                                        </p:cTn>
                                        <p:tgtEl>
                                          <p:spTgt spid="55"/>
                                        </p:tgtEl>
                                        <p:attrNameLst>
                                          <p:attrName>style.visibility</p:attrName>
                                        </p:attrNameLst>
                                      </p:cBhvr>
                                      <p:to>
                                        <p:strVal val="visible"/>
                                      </p:to>
                                    </p:set>
                                  </p:childTnLst>
                                </p:cTn>
                              </p:par>
                            </p:childTnLst>
                          </p:cTn>
                        </p:par>
                        <p:par>
                          <p:cTn id="164" fill="hold">
                            <p:stCondLst>
                              <p:cond delay="37000"/>
                            </p:stCondLst>
                            <p:childTnLst>
                              <p:par>
                                <p:cTn id="165" presetID="1" presetClass="entr" presetSubtype="0" fill="hold" grpId="0" nodeType="afterEffect">
                                  <p:stCondLst>
                                    <p:cond delay="1000"/>
                                  </p:stCondLst>
                                  <p:childTnLst>
                                    <p:set>
                                      <p:cBhvr>
                                        <p:cTn id="166" dur="1" fill="hold">
                                          <p:stCondLst>
                                            <p:cond delay="0"/>
                                          </p:stCondLst>
                                        </p:cTn>
                                        <p:tgtEl>
                                          <p:spTgt spid="56"/>
                                        </p:tgtEl>
                                        <p:attrNameLst>
                                          <p:attrName>style.visibility</p:attrName>
                                        </p:attrNameLst>
                                      </p:cBhvr>
                                      <p:to>
                                        <p:strVal val="visible"/>
                                      </p:to>
                                    </p:set>
                                  </p:childTnLst>
                                </p:cTn>
                              </p:par>
                            </p:childTnLst>
                          </p:cTn>
                        </p:par>
                        <p:par>
                          <p:cTn id="167" fill="hold">
                            <p:stCondLst>
                              <p:cond delay="38000"/>
                            </p:stCondLst>
                            <p:childTnLst>
                              <p:par>
                                <p:cTn id="168" presetID="1" presetClass="entr" presetSubtype="0" fill="hold" grpId="0" nodeType="afterEffect">
                                  <p:stCondLst>
                                    <p:cond delay="1000"/>
                                  </p:stCondLst>
                                  <p:childTnLst>
                                    <p:set>
                                      <p:cBhvr>
                                        <p:cTn id="169" dur="1" fill="hold">
                                          <p:stCondLst>
                                            <p:cond delay="0"/>
                                          </p:stCondLst>
                                        </p:cTn>
                                        <p:tgtEl>
                                          <p:spTgt spid="57"/>
                                        </p:tgtEl>
                                        <p:attrNameLst>
                                          <p:attrName>style.visibility</p:attrName>
                                        </p:attrNameLst>
                                      </p:cBhvr>
                                      <p:to>
                                        <p:strVal val="visible"/>
                                      </p:to>
                                    </p:set>
                                  </p:childTnLst>
                                </p:cTn>
                              </p:par>
                            </p:childTnLst>
                          </p:cTn>
                        </p:par>
                        <p:par>
                          <p:cTn id="170" fill="hold">
                            <p:stCondLst>
                              <p:cond delay="39000"/>
                            </p:stCondLst>
                            <p:childTnLst>
                              <p:par>
                                <p:cTn id="171" presetID="1" presetClass="entr" presetSubtype="0" fill="hold" grpId="0" nodeType="afterEffect">
                                  <p:stCondLst>
                                    <p:cond delay="1000"/>
                                  </p:stCondLst>
                                  <p:childTnLst>
                                    <p:set>
                                      <p:cBhvr>
                                        <p:cTn id="172" dur="1" fill="hold">
                                          <p:stCondLst>
                                            <p:cond delay="0"/>
                                          </p:stCondLst>
                                        </p:cTn>
                                        <p:tgtEl>
                                          <p:spTgt spid="58"/>
                                        </p:tgtEl>
                                        <p:attrNameLst>
                                          <p:attrName>style.visibility</p:attrName>
                                        </p:attrNameLst>
                                      </p:cBhvr>
                                      <p:to>
                                        <p:strVal val="visible"/>
                                      </p:to>
                                    </p:set>
                                  </p:childTnLst>
                                </p:cTn>
                              </p:par>
                            </p:childTnLst>
                          </p:cTn>
                        </p:par>
                        <p:par>
                          <p:cTn id="173" fill="hold">
                            <p:stCondLst>
                              <p:cond delay="40000"/>
                            </p:stCondLst>
                            <p:childTnLst>
                              <p:par>
                                <p:cTn id="174" presetID="1" presetClass="entr" presetSubtype="0" fill="hold" grpId="0" nodeType="afterEffect">
                                  <p:stCondLst>
                                    <p:cond delay="1000"/>
                                  </p:stCondLst>
                                  <p:childTnLst>
                                    <p:set>
                                      <p:cBhvr>
                                        <p:cTn id="175" dur="1" fill="hold">
                                          <p:stCondLst>
                                            <p:cond delay="0"/>
                                          </p:stCondLst>
                                        </p:cTn>
                                        <p:tgtEl>
                                          <p:spTgt spid="59"/>
                                        </p:tgtEl>
                                        <p:attrNameLst>
                                          <p:attrName>style.visibility</p:attrName>
                                        </p:attrNameLst>
                                      </p:cBhvr>
                                      <p:to>
                                        <p:strVal val="visible"/>
                                      </p:to>
                                    </p:set>
                                  </p:childTnLst>
                                </p:cTn>
                              </p:par>
                            </p:childTnLst>
                          </p:cTn>
                        </p:par>
                        <p:par>
                          <p:cTn id="176" fill="hold">
                            <p:stCondLst>
                              <p:cond delay="41000"/>
                            </p:stCondLst>
                            <p:childTnLst>
                              <p:par>
                                <p:cTn id="177" presetID="1" presetClass="entr" presetSubtype="0" fill="hold" grpId="0" nodeType="afterEffect">
                                  <p:stCondLst>
                                    <p:cond delay="1000"/>
                                  </p:stCondLst>
                                  <p:childTnLst>
                                    <p:set>
                                      <p:cBhvr>
                                        <p:cTn id="178" dur="1" fill="hold">
                                          <p:stCondLst>
                                            <p:cond delay="0"/>
                                          </p:stCondLst>
                                        </p:cTn>
                                        <p:tgtEl>
                                          <p:spTgt spid="60"/>
                                        </p:tgtEl>
                                        <p:attrNameLst>
                                          <p:attrName>style.visibility</p:attrName>
                                        </p:attrNameLst>
                                      </p:cBhvr>
                                      <p:to>
                                        <p:strVal val="visible"/>
                                      </p:to>
                                    </p:set>
                                  </p:childTnLst>
                                </p:cTn>
                              </p:par>
                            </p:childTnLst>
                          </p:cTn>
                        </p:par>
                        <p:par>
                          <p:cTn id="179" fill="hold">
                            <p:stCondLst>
                              <p:cond delay="42000"/>
                            </p:stCondLst>
                            <p:childTnLst>
                              <p:par>
                                <p:cTn id="180" presetID="1" presetClass="entr" presetSubtype="0" fill="hold" grpId="0" nodeType="afterEffect">
                                  <p:stCondLst>
                                    <p:cond delay="1000"/>
                                  </p:stCondLst>
                                  <p:childTnLst>
                                    <p:set>
                                      <p:cBhvr>
                                        <p:cTn id="181" dur="1" fill="hold">
                                          <p:stCondLst>
                                            <p:cond delay="0"/>
                                          </p:stCondLst>
                                        </p:cTn>
                                        <p:tgtEl>
                                          <p:spTgt spid="61"/>
                                        </p:tgtEl>
                                        <p:attrNameLst>
                                          <p:attrName>style.visibility</p:attrName>
                                        </p:attrNameLst>
                                      </p:cBhvr>
                                      <p:to>
                                        <p:strVal val="visible"/>
                                      </p:to>
                                    </p:set>
                                  </p:childTnLst>
                                </p:cTn>
                              </p:par>
                            </p:childTnLst>
                          </p:cTn>
                        </p:par>
                        <p:par>
                          <p:cTn id="182" fill="hold">
                            <p:stCondLst>
                              <p:cond delay="43000"/>
                            </p:stCondLst>
                            <p:childTnLst>
                              <p:par>
                                <p:cTn id="183" presetID="1" presetClass="entr" presetSubtype="0" fill="hold" grpId="0" nodeType="afterEffect">
                                  <p:stCondLst>
                                    <p:cond delay="1000"/>
                                  </p:stCondLst>
                                  <p:childTnLst>
                                    <p:set>
                                      <p:cBhvr>
                                        <p:cTn id="184" dur="1" fill="hold">
                                          <p:stCondLst>
                                            <p:cond delay="0"/>
                                          </p:stCondLst>
                                        </p:cTn>
                                        <p:tgtEl>
                                          <p:spTgt spid="62"/>
                                        </p:tgtEl>
                                        <p:attrNameLst>
                                          <p:attrName>style.visibility</p:attrName>
                                        </p:attrNameLst>
                                      </p:cBhvr>
                                      <p:to>
                                        <p:strVal val="visible"/>
                                      </p:to>
                                    </p:set>
                                  </p:childTnLst>
                                </p:cTn>
                              </p:par>
                            </p:childTnLst>
                          </p:cTn>
                        </p:par>
                        <p:par>
                          <p:cTn id="185" fill="hold">
                            <p:stCondLst>
                              <p:cond delay="44000"/>
                            </p:stCondLst>
                            <p:childTnLst>
                              <p:par>
                                <p:cTn id="186" presetID="1" presetClass="entr" presetSubtype="0" fill="hold" grpId="0" nodeType="afterEffect">
                                  <p:stCondLst>
                                    <p:cond delay="1000"/>
                                  </p:stCondLst>
                                  <p:childTnLst>
                                    <p:set>
                                      <p:cBhvr>
                                        <p:cTn id="187" dur="1" fill="hold">
                                          <p:stCondLst>
                                            <p:cond delay="0"/>
                                          </p:stCondLst>
                                        </p:cTn>
                                        <p:tgtEl>
                                          <p:spTgt spid="63"/>
                                        </p:tgtEl>
                                        <p:attrNameLst>
                                          <p:attrName>style.visibility</p:attrName>
                                        </p:attrNameLst>
                                      </p:cBhvr>
                                      <p:to>
                                        <p:strVal val="visible"/>
                                      </p:to>
                                    </p:set>
                                  </p:childTnLst>
                                </p:cTn>
                              </p:par>
                            </p:childTnLst>
                          </p:cTn>
                        </p:par>
                        <p:par>
                          <p:cTn id="188" fill="hold">
                            <p:stCondLst>
                              <p:cond delay="45000"/>
                            </p:stCondLst>
                            <p:childTnLst>
                              <p:par>
                                <p:cTn id="189" presetID="1" presetClass="entr" presetSubtype="0" fill="hold" grpId="0" nodeType="afterEffect">
                                  <p:stCondLst>
                                    <p:cond delay="1000"/>
                                  </p:stCondLst>
                                  <p:childTnLst>
                                    <p:set>
                                      <p:cBhvr>
                                        <p:cTn id="190" dur="1" fill="hold">
                                          <p:stCondLst>
                                            <p:cond delay="0"/>
                                          </p:stCondLst>
                                        </p:cTn>
                                        <p:tgtEl>
                                          <p:spTgt spid="64"/>
                                        </p:tgtEl>
                                        <p:attrNameLst>
                                          <p:attrName>style.visibility</p:attrName>
                                        </p:attrNameLst>
                                      </p:cBhvr>
                                      <p:to>
                                        <p:strVal val="visible"/>
                                      </p:to>
                                    </p:set>
                                  </p:childTnLst>
                                </p:cTn>
                              </p:par>
                            </p:childTnLst>
                          </p:cTn>
                        </p:par>
                        <p:par>
                          <p:cTn id="191" fill="hold">
                            <p:stCondLst>
                              <p:cond delay="46000"/>
                            </p:stCondLst>
                            <p:childTnLst>
                              <p:par>
                                <p:cTn id="192" presetID="1" presetClass="entr" presetSubtype="0" fill="hold" grpId="0" nodeType="afterEffect">
                                  <p:stCondLst>
                                    <p:cond delay="1000"/>
                                  </p:stCondLst>
                                  <p:childTnLst>
                                    <p:set>
                                      <p:cBhvr>
                                        <p:cTn id="193" dur="1" fill="hold">
                                          <p:stCondLst>
                                            <p:cond delay="0"/>
                                          </p:stCondLst>
                                        </p:cTn>
                                        <p:tgtEl>
                                          <p:spTgt spid="65"/>
                                        </p:tgtEl>
                                        <p:attrNameLst>
                                          <p:attrName>style.visibility</p:attrName>
                                        </p:attrNameLst>
                                      </p:cBhvr>
                                      <p:to>
                                        <p:strVal val="visible"/>
                                      </p:to>
                                    </p:set>
                                  </p:childTnLst>
                                </p:cTn>
                              </p:par>
                            </p:childTnLst>
                          </p:cTn>
                        </p:par>
                        <p:par>
                          <p:cTn id="194" fill="hold">
                            <p:stCondLst>
                              <p:cond delay="47000"/>
                            </p:stCondLst>
                            <p:childTnLst>
                              <p:par>
                                <p:cTn id="195" presetID="1" presetClass="entr" presetSubtype="0" fill="hold" grpId="0" nodeType="afterEffect">
                                  <p:stCondLst>
                                    <p:cond delay="1000"/>
                                  </p:stCondLst>
                                  <p:childTnLst>
                                    <p:set>
                                      <p:cBhvr>
                                        <p:cTn id="196" dur="1" fill="hold">
                                          <p:stCondLst>
                                            <p:cond delay="0"/>
                                          </p:stCondLst>
                                        </p:cTn>
                                        <p:tgtEl>
                                          <p:spTgt spid="66"/>
                                        </p:tgtEl>
                                        <p:attrNameLst>
                                          <p:attrName>style.visibility</p:attrName>
                                        </p:attrNameLst>
                                      </p:cBhvr>
                                      <p:to>
                                        <p:strVal val="visible"/>
                                      </p:to>
                                    </p:set>
                                  </p:childTnLst>
                                </p:cTn>
                              </p:par>
                            </p:childTnLst>
                          </p:cTn>
                        </p:par>
                        <p:par>
                          <p:cTn id="197" fill="hold">
                            <p:stCondLst>
                              <p:cond delay="48000"/>
                            </p:stCondLst>
                            <p:childTnLst>
                              <p:par>
                                <p:cTn id="198" presetID="1" presetClass="entr" presetSubtype="0" fill="hold" grpId="0" nodeType="afterEffect">
                                  <p:stCondLst>
                                    <p:cond delay="1000"/>
                                  </p:stCondLst>
                                  <p:childTnLst>
                                    <p:set>
                                      <p:cBhvr>
                                        <p:cTn id="199" dur="1" fill="hold">
                                          <p:stCondLst>
                                            <p:cond delay="0"/>
                                          </p:stCondLst>
                                        </p:cTn>
                                        <p:tgtEl>
                                          <p:spTgt spid="67"/>
                                        </p:tgtEl>
                                        <p:attrNameLst>
                                          <p:attrName>style.visibility</p:attrName>
                                        </p:attrNameLst>
                                      </p:cBhvr>
                                      <p:to>
                                        <p:strVal val="visible"/>
                                      </p:to>
                                    </p:set>
                                  </p:childTnLst>
                                </p:cTn>
                              </p:par>
                            </p:childTnLst>
                          </p:cTn>
                        </p:par>
                        <p:par>
                          <p:cTn id="200" fill="hold">
                            <p:stCondLst>
                              <p:cond delay="49000"/>
                            </p:stCondLst>
                            <p:childTnLst>
                              <p:par>
                                <p:cTn id="201" presetID="1" presetClass="entr" presetSubtype="0" fill="hold" grpId="0" nodeType="afterEffect">
                                  <p:stCondLst>
                                    <p:cond delay="1000"/>
                                  </p:stCondLst>
                                  <p:childTnLst>
                                    <p:set>
                                      <p:cBhvr>
                                        <p:cTn id="202" dur="1" fill="hold">
                                          <p:stCondLst>
                                            <p:cond delay="0"/>
                                          </p:stCondLst>
                                        </p:cTn>
                                        <p:tgtEl>
                                          <p:spTgt spid="68"/>
                                        </p:tgtEl>
                                        <p:attrNameLst>
                                          <p:attrName>style.visibility</p:attrName>
                                        </p:attrNameLst>
                                      </p:cBhvr>
                                      <p:to>
                                        <p:strVal val="visible"/>
                                      </p:to>
                                    </p:set>
                                  </p:childTnLst>
                                </p:cTn>
                              </p:par>
                            </p:childTnLst>
                          </p:cTn>
                        </p:par>
                        <p:par>
                          <p:cTn id="203" fill="hold">
                            <p:stCondLst>
                              <p:cond delay="50000"/>
                            </p:stCondLst>
                            <p:childTnLst>
                              <p:par>
                                <p:cTn id="204" presetID="1" presetClass="entr" presetSubtype="0" fill="hold" grpId="0" nodeType="afterEffect">
                                  <p:stCondLst>
                                    <p:cond delay="1000"/>
                                  </p:stCondLst>
                                  <p:childTnLst>
                                    <p:set>
                                      <p:cBhvr>
                                        <p:cTn id="205" dur="1" fill="hold">
                                          <p:stCondLst>
                                            <p:cond delay="0"/>
                                          </p:stCondLst>
                                        </p:cTn>
                                        <p:tgtEl>
                                          <p:spTgt spid="69"/>
                                        </p:tgtEl>
                                        <p:attrNameLst>
                                          <p:attrName>style.visibility</p:attrName>
                                        </p:attrNameLst>
                                      </p:cBhvr>
                                      <p:to>
                                        <p:strVal val="visible"/>
                                      </p:to>
                                    </p:set>
                                  </p:childTnLst>
                                </p:cTn>
                              </p:par>
                            </p:childTnLst>
                          </p:cTn>
                        </p:par>
                        <p:par>
                          <p:cTn id="206" fill="hold">
                            <p:stCondLst>
                              <p:cond delay="51000"/>
                            </p:stCondLst>
                            <p:childTnLst>
                              <p:par>
                                <p:cTn id="207" presetID="1" presetClass="entr" presetSubtype="0" fill="hold" grpId="0" nodeType="afterEffect">
                                  <p:stCondLst>
                                    <p:cond delay="1000"/>
                                  </p:stCondLst>
                                  <p:childTnLst>
                                    <p:set>
                                      <p:cBhvr>
                                        <p:cTn id="208" dur="1" fill="hold">
                                          <p:stCondLst>
                                            <p:cond delay="0"/>
                                          </p:stCondLst>
                                        </p:cTn>
                                        <p:tgtEl>
                                          <p:spTgt spid="70"/>
                                        </p:tgtEl>
                                        <p:attrNameLst>
                                          <p:attrName>style.visibility</p:attrName>
                                        </p:attrNameLst>
                                      </p:cBhvr>
                                      <p:to>
                                        <p:strVal val="visible"/>
                                      </p:to>
                                    </p:set>
                                  </p:childTnLst>
                                </p:cTn>
                              </p:par>
                            </p:childTnLst>
                          </p:cTn>
                        </p:par>
                        <p:par>
                          <p:cTn id="209" fill="hold">
                            <p:stCondLst>
                              <p:cond delay="52000"/>
                            </p:stCondLst>
                            <p:childTnLst>
                              <p:par>
                                <p:cTn id="210" presetID="1" presetClass="entr" presetSubtype="0" fill="hold" grpId="0" nodeType="afterEffect">
                                  <p:stCondLst>
                                    <p:cond delay="1000"/>
                                  </p:stCondLst>
                                  <p:childTnLst>
                                    <p:set>
                                      <p:cBhvr>
                                        <p:cTn id="211" dur="1" fill="hold">
                                          <p:stCondLst>
                                            <p:cond delay="0"/>
                                          </p:stCondLst>
                                        </p:cTn>
                                        <p:tgtEl>
                                          <p:spTgt spid="71"/>
                                        </p:tgtEl>
                                        <p:attrNameLst>
                                          <p:attrName>style.visibility</p:attrName>
                                        </p:attrNameLst>
                                      </p:cBhvr>
                                      <p:to>
                                        <p:strVal val="visible"/>
                                      </p:to>
                                    </p:set>
                                  </p:childTnLst>
                                </p:cTn>
                              </p:par>
                            </p:childTnLst>
                          </p:cTn>
                        </p:par>
                        <p:par>
                          <p:cTn id="212" fill="hold">
                            <p:stCondLst>
                              <p:cond delay="53000"/>
                            </p:stCondLst>
                            <p:childTnLst>
                              <p:par>
                                <p:cTn id="213" presetID="1" presetClass="entr" presetSubtype="0" fill="hold" grpId="0" nodeType="afterEffect">
                                  <p:stCondLst>
                                    <p:cond delay="1000"/>
                                  </p:stCondLst>
                                  <p:childTnLst>
                                    <p:set>
                                      <p:cBhvr>
                                        <p:cTn id="214" dur="1" fill="hold">
                                          <p:stCondLst>
                                            <p:cond delay="0"/>
                                          </p:stCondLst>
                                        </p:cTn>
                                        <p:tgtEl>
                                          <p:spTgt spid="72"/>
                                        </p:tgtEl>
                                        <p:attrNameLst>
                                          <p:attrName>style.visibility</p:attrName>
                                        </p:attrNameLst>
                                      </p:cBhvr>
                                      <p:to>
                                        <p:strVal val="visible"/>
                                      </p:to>
                                    </p:set>
                                  </p:childTnLst>
                                </p:cTn>
                              </p:par>
                            </p:childTnLst>
                          </p:cTn>
                        </p:par>
                        <p:par>
                          <p:cTn id="215" fill="hold">
                            <p:stCondLst>
                              <p:cond delay="54000"/>
                            </p:stCondLst>
                            <p:childTnLst>
                              <p:par>
                                <p:cTn id="216" presetID="1" presetClass="entr" presetSubtype="0" fill="hold" grpId="0" nodeType="afterEffect">
                                  <p:stCondLst>
                                    <p:cond delay="1000"/>
                                  </p:stCondLst>
                                  <p:childTnLst>
                                    <p:set>
                                      <p:cBhvr>
                                        <p:cTn id="217" dur="1" fill="hold">
                                          <p:stCondLst>
                                            <p:cond delay="0"/>
                                          </p:stCondLst>
                                        </p:cTn>
                                        <p:tgtEl>
                                          <p:spTgt spid="73"/>
                                        </p:tgtEl>
                                        <p:attrNameLst>
                                          <p:attrName>style.visibility</p:attrName>
                                        </p:attrNameLst>
                                      </p:cBhvr>
                                      <p:to>
                                        <p:strVal val="visible"/>
                                      </p:to>
                                    </p:set>
                                  </p:childTnLst>
                                </p:cTn>
                              </p:par>
                            </p:childTnLst>
                          </p:cTn>
                        </p:par>
                        <p:par>
                          <p:cTn id="218" fill="hold">
                            <p:stCondLst>
                              <p:cond delay="55000"/>
                            </p:stCondLst>
                            <p:childTnLst>
                              <p:par>
                                <p:cTn id="219" presetID="1" presetClass="entr" presetSubtype="0" fill="hold" grpId="0" nodeType="afterEffect">
                                  <p:stCondLst>
                                    <p:cond delay="1000"/>
                                  </p:stCondLst>
                                  <p:childTnLst>
                                    <p:set>
                                      <p:cBhvr>
                                        <p:cTn id="220" dur="1" fill="hold">
                                          <p:stCondLst>
                                            <p:cond delay="0"/>
                                          </p:stCondLst>
                                        </p:cTn>
                                        <p:tgtEl>
                                          <p:spTgt spid="74"/>
                                        </p:tgtEl>
                                        <p:attrNameLst>
                                          <p:attrName>style.visibility</p:attrName>
                                        </p:attrNameLst>
                                      </p:cBhvr>
                                      <p:to>
                                        <p:strVal val="visible"/>
                                      </p:to>
                                    </p:set>
                                  </p:childTnLst>
                                </p:cTn>
                              </p:par>
                            </p:childTnLst>
                          </p:cTn>
                        </p:par>
                        <p:par>
                          <p:cTn id="221" fill="hold">
                            <p:stCondLst>
                              <p:cond delay="56000"/>
                            </p:stCondLst>
                            <p:childTnLst>
                              <p:par>
                                <p:cTn id="222" presetID="1" presetClass="entr" presetSubtype="0" fill="hold" grpId="0" nodeType="afterEffect">
                                  <p:stCondLst>
                                    <p:cond delay="1000"/>
                                  </p:stCondLst>
                                  <p:childTnLst>
                                    <p:set>
                                      <p:cBhvr>
                                        <p:cTn id="223" dur="1" fill="hold">
                                          <p:stCondLst>
                                            <p:cond delay="0"/>
                                          </p:stCondLst>
                                        </p:cTn>
                                        <p:tgtEl>
                                          <p:spTgt spid="75"/>
                                        </p:tgtEl>
                                        <p:attrNameLst>
                                          <p:attrName>style.visibility</p:attrName>
                                        </p:attrNameLst>
                                      </p:cBhvr>
                                      <p:to>
                                        <p:strVal val="visible"/>
                                      </p:to>
                                    </p:set>
                                  </p:childTnLst>
                                </p:cTn>
                              </p:par>
                            </p:childTnLst>
                          </p:cTn>
                        </p:par>
                        <p:par>
                          <p:cTn id="224" fill="hold">
                            <p:stCondLst>
                              <p:cond delay="57000"/>
                            </p:stCondLst>
                            <p:childTnLst>
                              <p:par>
                                <p:cTn id="225" presetID="1" presetClass="entr" presetSubtype="0" fill="hold" grpId="0" nodeType="afterEffect">
                                  <p:stCondLst>
                                    <p:cond delay="1000"/>
                                  </p:stCondLst>
                                  <p:childTnLst>
                                    <p:set>
                                      <p:cBhvr>
                                        <p:cTn id="226" dur="1" fill="hold">
                                          <p:stCondLst>
                                            <p:cond delay="0"/>
                                          </p:stCondLst>
                                        </p:cTn>
                                        <p:tgtEl>
                                          <p:spTgt spid="76"/>
                                        </p:tgtEl>
                                        <p:attrNameLst>
                                          <p:attrName>style.visibility</p:attrName>
                                        </p:attrNameLst>
                                      </p:cBhvr>
                                      <p:to>
                                        <p:strVal val="visible"/>
                                      </p:to>
                                    </p:set>
                                  </p:childTnLst>
                                </p:cTn>
                              </p:par>
                            </p:childTnLst>
                          </p:cTn>
                        </p:par>
                        <p:par>
                          <p:cTn id="227" fill="hold">
                            <p:stCondLst>
                              <p:cond delay="58000"/>
                            </p:stCondLst>
                            <p:childTnLst>
                              <p:par>
                                <p:cTn id="228" presetID="1" presetClass="entr" presetSubtype="0" fill="hold" grpId="0" nodeType="afterEffect">
                                  <p:stCondLst>
                                    <p:cond delay="1000"/>
                                  </p:stCondLst>
                                  <p:childTnLst>
                                    <p:set>
                                      <p:cBhvr>
                                        <p:cTn id="229" dur="1" fill="hold">
                                          <p:stCondLst>
                                            <p:cond delay="0"/>
                                          </p:stCondLst>
                                        </p:cTn>
                                        <p:tgtEl>
                                          <p:spTgt spid="77"/>
                                        </p:tgtEl>
                                        <p:attrNameLst>
                                          <p:attrName>style.visibility</p:attrName>
                                        </p:attrNameLst>
                                      </p:cBhvr>
                                      <p:to>
                                        <p:strVal val="visible"/>
                                      </p:to>
                                    </p:set>
                                  </p:childTnLst>
                                </p:cTn>
                              </p:par>
                            </p:childTnLst>
                          </p:cTn>
                        </p:par>
                        <p:par>
                          <p:cTn id="230" fill="hold">
                            <p:stCondLst>
                              <p:cond delay="59000"/>
                            </p:stCondLst>
                            <p:childTnLst>
                              <p:par>
                                <p:cTn id="231" presetID="1" presetClass="entr" presetSubtype="0" fill="hold" grpId="0" nodeType="afterEffect">
                                  <p:stCondLst>
                                    <p:cond delay="1000"/>
                                  </p:stCondLst>
                                  <p:childTnLst>
                                    <p:set>
                                      <p:cBhvr>
                                        <p:cTn id="232" dur="1" fill="hold">
                                          <p:stCondLst>
                                            <p:cond delay="0"/>
                                          </p:stCondLst>
                                        </p:cTn>
                                        <p:tgtEl>
                                          <p:spTgt spid="78"/>
                                        </p:tgtEl>
                                        <p:attrNameLst>
                                          <p:attrName>style.visibility</p:attrName>
                                        </p:attrNameLst>
                                      </p:cBhvr>
                                      <p:to>
                                        <p:strVal val="visible"/>
                                      </p:to>
                                    </p:set>
                                  </p:childTnLst>
                                </p:cTn>
                              </p:par>
                            </p:childTnLst>
                          </p:cTn>
                        </p:par>
                        <p:par>
                          <p:cTn id="233" fill="hold">
                            <p:stCondLst>
                              <p:cond delay="60000"/>
                            </p:stCondLst>
                            <p:childTnLst>
                              <p:par>
                                <p:cTn id="234" presetID="1" presetClass="entr" presetSubtype="0" fill="hold" grpId="0" nodeType="afterEffect">
                                  <p:stCondLst>
                                    <p:cond delay="1000"/>
                                  </p:stCondLst>
                                  <p:childTnLst>
                                    <p:set>
                                      <p:cBhvr>
                                        <p:cTn id="235" dur="1" fill="hold">
                                          <p:stCondLst>
                                            <p:cond delay="0"/>
                                          </p:stCondLst>
                                        </p:cTn>
                                        <p:tgtEl>
                                          <p:spTgt spid="79"/>
                                        </p:tgtEl>
                                        <p:attrNameLst>
                                          <p:attrName>style.visibility</p:attrName>
                                        </p:attrNameLst>
                                      </p:cBhvr>
                                      <p:to>
                                        <p:strVal val="visible"/>
                                      </p:to>
                                    </p:set>
                                  </p:childTnLst>
                                </p:cTn>
                              </p:par>
                            </p:childTnLst>
                          </p:cTn>
                        </p:par>
                        <p:par>
                          <p:cTn id="236" fill="hold">
                            <p:stCondLst>
                              <p:cond delay="61000"/>
                            </p:stCondLst>
                            <p:childTnLst>
                              <p:par>
                                <p:cTn id="237" presetID="1" presetClass="entr" presetSubtype="0" fill="hold" grpId="0" nodeType="afterEffect">
                                  <p:stCondLst>
                                    <p:cond delay="1000"/>
                                  </p:stCondLst>
                                  <p:childTnLst>
                                    <p:set>
                                      <p:cBhvr>
                                        <p:cTn id="238" dur="1" fill="hold">
                                          <p:stCondLst>
                                            <p:cond delay="0"/>
                                          </p:stCondLst>
                                        </p:cTn>
                                        <p:tgtEl>
                                          <p:spTgt spid="80"/>
                                        </p:tgtEl>
                                        <p:attrNameLst>
                                          <p:attrName>style.visibility</p:attrName>
                                        </p:attrNameLst>
                                      </p:cBhvr>
                                      <p:to>
                                        <p:strVal val="visible"/>
                                      </p:to>
                                    </p:set>
                                  </p:childTnLst>
                                </p:cTn>
                              </p:par>
                            </p:childTnLst>
                          </p:cTn>
                        </p:par>
                        <p:par>
                          <p:cTn id="239" fill="hold">
                            <p:stCondLst>
                              <p:cond delay="62000"/>
                            </p:stCondLst>
                            <p:childTnLst>
                              <p:par>
                                <p:cTn id="240" presetID="1" presetClass="entr" presetSubtype="0" fill="hold" grpId="0" nodeType="afterEffect">
                                  <p:stCondLst>
                                    <p:cond delay="1000"/>
                                  </p:stCondLst>
                                  <p:childTnLst>
                                    <p:set>
                                      <p:cBhvr>
                                        <p:cTn id="241" dur="1" fill="hold">
                                          <p:stCondLst>
                                            <p:cond delay="0"/>
                                          </p:stCondLst>
                                        </p:cTn>
                                        <p:tgtEl>
                                          <p:spTgt spid="81"/>
                                        </p:tgtEl>
                                        <p:attrNameLst>
                                          <p:attrName>style.visibility</p:attrName>
                                        </p:attrNameLst>
                                      </p:cBhvr>
                                      <p:to>
                                        <p:strVal val="visible"/>
                                      </p:to>
                                    </p:set>
                                  </p:childTnLst>
                                </p:cTn>
                              </p:par>
                            </p:childTnLst>
                          </p:cTn>
                        </p:par>
                        <p:par>
                          <p:cTn id="242" fill="hold">
                            <p:stCondLst>
                              <p:cond delay="63000"/>
                            </p:stCondLst>
                            <p:childTnLst>
                              <p:par>
                                <p:cTn id="243" presetID="1" presetClass="entr" presetSubtype="0" fill="hold" grpId="0" nodeType="afterEffect">
                                  <p:stCondLst>
                                    <p:cond delay="1000"/>
                                  </p:stCondLst>
                                  <p:childTnLst>
                                    <p:set>
                                      <p:cBhvr>
                                        <p:cTn id="244" dur="1" fill="hold">
                                          <p:stCondLst>
                                            <p:cond delay="0"/>
                                          </p:stCondLst>
                                        </p:cTn>
                                        <p:tgtEl>
                                          <p:spTgt spid="82"/>
                                        </p:tgtEl>
                                        <p:attrNameLst>
                                          <p:attrName>style.visibility</p:attrName>
                                        </p:attrNameLst>
                                      </p:cBhvr>
                                      <p:to>
                                        <p:strVal val="visible"/>
                                      </p:to>
                                    </p:set>
                                  </p:childTnLst>
                                </p:cTn>
                              </p:par>
                            </p:childTnLst>
                          </p:cTn>
                        </p:par>
                        <p:par>
                          <p:cTn id="245" fill="hold">
                            <p:stCondLst>
                              <p:cond delay="64000"/>
                            </p:stCondLst>
                            <p:childTnLst>
                              <p:par>
                                <p:cTn id="246" presetID="1" presetClass="entr" presetSubtype="0" fill="hold" grpId="0" nodeType="afterEffect">
                                  <p:stCondLst>
                                    <p:cond delay="1000"/>
                                  </p:stCondLst>
                                  <p:childTnLst>
                                    <p:set>
                                      <p:cBhvr>
                                        <p:cTn id="247" dur="1" fill="hold">
                                          <p:stCondLst>
                                            <p:cond delay="0"/>
                                          </p:stCondLst>
                                        </p:cTn>
                                        <p:tgtEl>
                                          <p:spTgt spid="83"/>
                                        </p:tgtEl>
                                        <p:attrNameLst>
                                          <p:attrName>style.visibility</p:attrName>
                                        </p:attrNameLst>
                                      </p:cBhvr>
                                      <p:to>
                                        <p:strVal val="visible"/>
                                      </p:to>
                                    </p:set>
                                  </p:childTnLst>
                                </p:cTn>
                              </p:par>
                            </p:childTnLst>
                          </p:cTn>
                        </p:par>
                        <p:par>
                          <p:cTn id="248" fill="hold">
                            <p:stCondLst>
                              <p:cond delay="65000"/>
                            </p:stCondLst>
                            <p:childTnLst>
                              <p:par>
                                <p:cTn id="249" presetID="1" presetClass="entr" presetSubtype="0" fill="hold" grpId="0" nodeType="afterEffect">
                                  <p:stCondLst>
                                    <p:cond delay="1000"/>
                                  </p:stCondLst>
                                  <p:childTnLst>
                                    <p:set>
                                      <p:cBhvr>
                                        <p:cTn id="250" dur="1" fill="hold">
                                          <p:stCondLst>
                                            <p:cond delay="0"/>
                                          </p:stCondLst>
                                        </p:cTn>
                                        <p:tgtEl>
                                          <p:spTgt spid="84"/>
                                        </p:tgtEl>
                                        <p:attrNameLst>
                                          <p:attrName>style.visibility</p:attrName>
                                        </p:attrNameLst>
                                      </p:cBhvr>
                                      <p:to>
                                        <p:strVal val="visible"/>
                                      </p:to>
                                    </p:set>
                                  </p:childTnLst>
                                </p:cTn>
                              </p:par>
                            </p:childTnLst>
                          </p:cTn>
                        </p:par>
                        <p:par>
                          <p:cTn id="251" fill="hold">
                            <p:stCondLst>
                              <p:cond delay="66000"/>
                            </p:stCondLst>
                            <p:childTnLst>
                              <p:par>
                                <p:cTn id="252" presetID="1" presetClass="entr" presetSubtype="0" fill="hold" grpId="0" nodeType="afterEffect">
                                  <p:stCondLst>
                                    <p:cond delay="1000"/>
                                  </p:stCondLst>
                                  <p:childTnLst>
                                    <p:set>
                                      <p:cBhvr>
                                        <p:cTn id="253" dur="1" fill="hold">
                                          <p:stCondLst>
                                            <p:cond delay="0"/>
                                          </p:stCondLst>
                                        </p:cTn>
                                        <p:tgtEl>
                                          <p:spTgt spid="85"/>
                                        </p:tgtEl>
                                        <p:attrNameLst>
                                          <p:attrName>style.visibility</p:attrName>
                                        </p:attrNameLst>
                                      </p:cBhvr>
                                      <p:to>
                                        <p:strVal val="visible"/>
                                      </p:to>
                                    </p:set>
                                  </p:childTnLst>
                                </p:cTn>
                              </p:par>
                            </p:childTnLst>
                          </p:cTn>
                        </p:par>
                        <p:par>
                          <p:cTn id="254" fill="hold">
                            <p:stCondLst>
                              <p:cond delay="67000"/>
                            </p:stCondLst>
                            <p:childTnLst>
                              <p:par>
                                <p:cTn id="255" presetID="1" presetClass="entr" presetSubtype="0" fill="hold" grpId="0" nodeType="afterEffect">
                                  <p:stCondLst>
                                    <p:cond delay="1000"/>
                                  </p:stCondLst>
                                  <p:childTnLst>
                                    <p:set>
                                      <p:cBhvr>
                                        <p:cTn id="256" dur="1" fill="hold">
                                          <p:stCondLst>
                                            <p:cond delay="0"/>
                                          </p:stCondLst>
                                        </p:cTn>
                                        <p:tgtEl>
                                          <p:spTgt spid="86"/>
                                        </p:tgtEl>
                                        <p:attrNameLst>
                                          <p:attrName>style.visibility</p:attrName>
                                        </p:attrNameLst>
                                      </p:cBhvr>
                                      <p:to>
                                        <p:strVal val="visible"/>
                                      </p:to>
                                    </p:set>
                                  </p:childTnLst>
                                </p:cTn>
                              </p:par>
                            </p:childTnLst>
                          </p:cTn>
                        </p:par>
                        <p:par>
                          <p:cTn id="257" fill="hold">
                            <p:stCondLst>
                              <p:cond delay="68000"/>
                            </p:stCondLst>
                            <p:childTnLst>
                              <p:par>
                                <p:cTn id="258" presetID="1" presetClass="entr" presetSubtype="0" fill="hold" grpId="0" nodeType="afterEffect">
                                  <p:stCondLst>
                                    <p:cond delay="1000"/>
                                  </p:stCondLst>
                                  <p:childTnLst>
                                    <p:set>
                                      <p:cBhvr>
                                        <p:cTn id="259" dur="1" fill="hold">
                                          <p:stCondLst>
                                            <p:cond delay="0"/>
                                          </p:stCondLst>
                                        </p:cTn>
                                        <p:tgtEl>
                                          <p:spTgt spid="87"/>
                                        </p:tgtEl>
                                        <p:attrNameLst>
                                          <p:attrName>style.visibility</p:attrName>
                                        </p:attrNameLst>
                                      </p:cBhvr>
                                      <p:to>
                                        <p:strVal val="visible"/>
                                      </p:to>
                                    </p:set>
                                  </p:childTnLst>
                                </p:cTn>
                              </p:par>
                            </p:childTnLst>
                          </p:cTn>
                        </p:par>
                        <p:par>
                          <p:cTn id="260" fill="hold">
                            <p:stCondLst>
                              <p:cond delay="69000"/>
                            </p:stCondLst>
                            <p:childTnLst>
                              <p:par>
                                <p:cTn id="261" presetID="1" presetClass="entr" presetSubtype="0" fill="hold" grpId="0" nodeType="afterEffect">
                                  <p:stCondLst>
                                    <p:cond delay="1000"/>
                                  </p:stCondLst>
                                  <p:childTnLst>
                                    <p:set>
                                      <p:cBhvr>
                                        <p:cTn id="262" dur="1" fill="hold">
                                          <p:stCondLst>
                                            <p:cond delay="0"/>
                                          </p:stCondLst>
                                        </p:cTn>
                                        <p:tgtEl>
                                          <p:spTgt spid="88"/>
                                        </p:tgtEl>
                                        <p:attrNameLst>
                                          <p:attrName>style.visibility</p:attrName>
                                        </p:attrNameLst>
                                      </p:cBhvr>
                                      <p:to>
                                        <p:strVal val="visible"/>
                                      </p:to>
                                    </p:set>
                                  </p:childTnLst>
                                </p:cTn>
                              </p:par>
                            </p:childTnLst>
                          </p:cTn>
                        </p:par>
                        <p:par>
                          <p:cTn id="263" fill="hold">
                            <p:stCondLst>
                              <p:cond delay="70000"/>
                            </p:stCondLst>
                            <p:childTnLst>
                              <p:par>
                                <p:cTn id="264" presetID="1" presetClass="entr" presetSubtype="0" fill="hold" grpId="0" nodeType="afterEffect">
                                  <p:stCondLst>
                                    <p:cond delay="1000"/>
                                  </p:stCondLst>
                                  <p:childTnLst>
                                    <p:set>
                                      <p:cBhvr>
                                        <p:cTn id="265" dur="1" fill="hold">
                                          <p:stCondLst>
                                            <p:cond delay="0"/>
                                          </p:stCondLst>
                                        </p:cTn>
                                        <p:tgtEl>
                                          <p:spTgt spid="89"/>
                                        </p:tgtEl>
                                        <p:attrNameLst>
                                          <p:attrName>style.visibility</p:attrName>
                                        </p:attrNameLst>
                                      </p:cBhvr>
                                      <p:to>
                                        <p:strVal val="visible"/>
                                      </p:to>
                                    </p:set>
                                  </p:childTnLst>
                                </p:cTn>
                              </p:par>
                            </p:childTnLst>
                          </p:cTn>
                        </p:par>
                        <p:par>
                          <p:cTn id="266" fill="hold">
                            <p:stCondLst>
                              <p:cond delay="71000"/>
                            </p:stCondLst>
                            <p:childTnLst>
                              <p:par>
                                <p:cTn id="267" presetID="1" presetClass="entr" presetSubtype="0" fill="hold" grpId="0" nodeType="afterEffect">
                                  <p:stCondLst>
                                    <p:cond delay="1000"/>
                                  </p:stCondLst>
                                  <p:childTnLst>
                                    <p:set>
                                      <p:cBhvr>
                                        <p:cTn id="268" dur="1" fill="hold">
                                          <p:stCondLst>
                                            <p:cond delay="0"/>
                                          </p:stCondLst>
                                        </p:cTn>
                                        <p:tgtEl>
                                          <p:spTgt spid="90"/>
                                        </p:tgtEl>
                                        <p:attrNameLst>
                                          <p:attrName>style.visibility</p:attrName>
                                        </p:attrNameLst>
                                      </p:cBhvr>
                                      <p:to>
                                        <p:strVal val="visible"/>
                                      </p:to>
                                    </p:set>
                                  </p:childTnLst>
                                </p:cTn>
                              </p:par>
                            </p:childTnLst>
                          </p:cTn>
                        </p:par>
                        <p:par>
                          <p:cTn id="269" fill="hold">
                            <p:stCondLst>
                              <p:cond delay="72000"/>
                            </p:stCondLst>
                            <p:childTnLst>
                              <p:par>
                                <p:cTn id="270" presetID="1" presetClass="entr" presetSubtype="0" fill="hold" grpId="0" nodeType="afterEffect">
                                  <p:stCondLst>
                                    <p:cond delay="1000"/>
                                  </p:stCondLst>
                                  <p:childTnLst>
                                    <p:set>
                                      <p:cBhvr>
                                        <p:cTn id="271" dur="1" fill="hold">
                                          <p:stCondLst>
                                            <p:cond delay="0"/>
                                          </p:stCondLst>
                                        </p:cTn>
                                        <p:tgtEl>
                                          <p:spTgt spid="91"/>
                                        </p:tgtEl>
                                        <p:attrNameLst>
                                          <p:attrName>style.visibility</p:attrName>
                                        </p:attrNameLst>
                                      </p:cBhvr>
                                      <p:to>
                                        <p:strVal val="visible"/>
                                      </p:to>
                                    </p:set>
                                  </p:childTnLst>
                                </p:cTn>
                              </p:par>
                            </p:childTnLst>
                          </p:cTn>
                        </p:par>
                        <p:par>
                          <p:cTn id="272" fill="hold">
                            <p:stCondLst>
                              <p:cond delay="73000"/>
                            </p:stCondLst>
                            <p:childTnLst>
                              <p:par>
                                <p:cTn id="273" presetID="1" presetClass="entr" presetSubtype="0" fill="hold" grpId="0" nodeType="afterEffect">
                                  <p:stCondLst>
                                    <p:cond delay="1000"/>
                                  </p:stCondLst>
                                  <p:childTnLst>
                                    <p:set>
                                      <p:cBhvr>
                                        <p:cTn id="274" dur="1" fill="hold">
                                          <p:stCondLst>
                                            <p:cond delay="0"/>
                                          </p:stCondLst>
                                        </p:cTn>
                                        <p:tgtEl>
                                          <p:spTgt spid="92"/>
                                        </p:tgtEl>
                                        <p:attrNameLst>
                                          <p:attrName>style.visibility</p:attrName>
                                        </p:attrNameLst>
                                      </p:cBhvr>
                                      <p:to>
                                        <p:strVal val="visible"/>
                                      </p:to>
                                    </p:set>
                                  </p:childTnLst>
                                </p:cTn>
                              </p:par>
                            </p:childTnLst>
                          </p:cTn>
                        </p:par>
                        <p:par>
                          <p:cTn id="275" fill="hold">
                            <p:stCondLst>
                              <p:cond delay="74000"/>
                            </p:stCondLst>
                            <p:childTnLst>
                              <p:par>
                                <p:cTn id="276" presetID="1" presetClass="entr" presetSubtype="0" fill="hold" grpId="0" nodeType="afterEffect">
                                  <p:stCondLst>
                                    <p:cond delay="1000"/>
                                  </p:stCondLst>
                                  <p:childTnLst>
                                    <p:set>
                                      <p:cBhvr>
                                        <p:cTn id="277" dur="1" fill="hold">
                                          <p:stCondLst>
                                            <p:cond delay="0"/>
                                          </p:stCondLst>
                                        </p:cTn>
                                        <p:tgtEl>
                                          <p:spTgt spid="93"/>
                                        </p:tgtEl>
                                        <p:attrNameLst>
                                          <p:attrName>style.visibility</p:attrName>
                                        </p:attrNameLst>
                                      </p:cBhvr>
                                      <p:to>
                                        <p:strVal val="visible"/>
                                      </p:to>
                                    </p:set>
                                  </p:childTnLst>
                                </p:cTn>
                              </p:par>
                            </p:childTnLst>
                          </p:cTn>
                        </p:par>
                        <p:par>
                          <p:cTn id="278" fill="hold">
                            <p:stCondLst>
                              <p:cond delay="75000"/>
                            </p:stCondLst>
                            <p:childTnLst>
                              <p:par>
                                <p:cTn id="279" presetID="1" presetClass="entr" presetSubtype="0" fill="hold" grpId="0" nodeType="afterEffect">
                                  <p:stCondLst>
                                    <p:cond delay="1000"/>
                                  </p:stCondLst>
                                  <p:childTnLst>
                                    <p:set>
                                      <p:cBhvr>
                                        <p:cTn id="280" dur="1" fill="hold">
                                          <p:stCondLst>
                                            <p:cond delay="0"/>
                                          </p:stCondLst>
                                        </p:cTn>
                                        <p:tgtEl>
                                          <p:spTgt spid="94"/>
                                        </p:tgtEl>
                                        <p:attrNameLst>
                                          <p:attrName>style.visibility</p:attrName>
                                        </p:attrNameLst>
                                      </p:cBhvr>
                                      <p:to>
                                        <p:strVal val="visible"/>
                                      </p:to>
                                    </p:set>
                                  </p:childTnLst>
                                </p:cTn>
                              </p:par>
                            </p:childTnLst>
                          </p:cTn>
                        </p:par>
                        <p:par>
                          <p:cTn id="281" fill="hold">
                            <p:stCondLst>
                              <p:cond delay="76000"/>
                            </p:stCondLst>
                            <p:childTnLst>
                              <p:par>
                                <p:cTn id="282" presetID="1" presetClass="entr" presetSubtype="0" fill="hold" grpId="0" nodeType="afterEffect">
                                  <p:stCondLst>
                                    <p:cond delay="1000"/>
                                  </p:stCondLst>
                                  <p:childTnLst>
                                    <p:set>
                                      <p:cBhvr>
                                        <p:cTn id="283" dur="1" fill="hold">
                                          <p:stCondLst>
                                            <p:cond delay="0"/>
                                          </p:stCondLst>
                                        </p:cTn>
                                        <p:tgtEl>
                                          <p:spTgt spid="95"/>
                                        </p:tgtEl>
                                        <p:attrNameLst>
                                          <p:attrName>style.visibility</p:attrName>
                                        </p:attrNameLst>
                                      </p:cBhvr>
                                      <p:to>
                                        <p:strVal val="visible"/>
                                      </p:to>
                                    </p:set>
                                  </p:childTnLst>
                                </p:cTn>
                              </p:par>
                            </p:childTnLst>
                          </p:cTn>
                        </p:par>
                        <p:par>
                          <p:cTn id="284" fill="hold">
                            <p:stCondLst>
                              <p:cond delay="77000"/>
                            </p:stCondLst>
                            <p:childTnLst>
                              <p:par>
                                <p:cTn id="285" presetID="1" presetClass="entr" presetSubtype="0" fill="hold" grpId="0" nodeType="afterEffect">
                                  <p:stCondLst>
                                    <p:cond delay="1000"/>
                                  </p:stCondLst>
                                  <p:childTnLst>
                                    <p:set>
                                      <p:cBhvr>
                                        <p:cTn id="286" dur="1" fill="hold">
                                          <p:stCondLst>
                                            <p:cond delay="0"/>
                                          </p:stCondLst>
                                        </p:cTn>
                                        <p:tgtEl>
                                          <p:spTgt spid="96"/>
                                        </p:tgtEl>
                                        <p:attrNameLst>
                                          <p:attrName>style.visibility</p:attrName>
                                        </p:attrNameLst>
                                      </p:cBhvr>
                                      <p:to>
                                        <p:strVal val="visible"/>
                                      </p:to>
                                    </p:set>
                                  </p:childTnLst>
                                </p:cTn>
                              </p:par>
                            </p:childTnLst>
                          </p:cTn>
                        </p:par>
                        <p:par>
                          <p:cTn id="287" fill="hold">
                            <p:stCondLst>
                              <p:cond delay="78000"/>
                            </p:stCondLst>
                            <p:childTnLst>
                              <p:par>
                                <p:cTn id="288" presetID="1" presetClass="entr" presetSubtype="0" fill="hold" grpId="0" nodeType="afterEffect">
                                  <p:stCondLst>
                                    <p:cond delay="1000"/>
                                  </p:stCondLst>
                                  <p:childTnLst>
                                    <p:set>
                                      <p:cBhvr>
                                        <p:cTn id="289" dur="1" fill="hold">
                                          <p:stCondLst>
                                            <p:cond delay="0"/>
                                          </p:stCondLst>
                                        </p:cTn>
                                        <p:tgtEl>
                                          <p:spTgt spid="97"/>
                                        </p:tgtEl>
                                        <p:attrNameLst>
                                          <p:attrName>style.visibility</p:attrName>
                                        </p:attrNameLst>
                                      </p:cBhvr>
                                      <p:to>
                                        <p:strVal val="visible"/>
                                      </p:to>
                                    </p:set>
                                  </p:childTnLst>
                                </p:cTn>
                              </p:par>
                            </p:childTnLst>
                          </p:cTn>
                        </p:par>
                        <p:par>
                          <p:cTn id="290" fill="hold">
                            <p:stCondLst>
                              <p:cond delay="79000"/>
                            </p:stCondLst>
                            <p:childTnLst>
                              <p:par>
                                <p:cTn id="291" presetID="1" presetClass="entr" presetSubtype="0" fill="hold" grpId="0" nodeType="afterEffect">
                                  <p:stCondLst>
                                    <p:cond delay="1000"/>
                                  </p:stCondLst>
                                  <p:childTnLst>
                                    <p:set>
                                      <p:cBhvr>
                                        <p:cTn id="292" dur="1" fill="hold">
                                          <p:stCondLst>
                                            <p:cond delay="0"/>
                                          </p:stCondLst>
                                        </p:cTn>
                                        <p:tgtEl>
                                          <p:spTgt spid="98"/>
                                        </p:tgtEl>
                                        <p:attrNameLst>
                                          <p:attrName>style.visibility</p:attrName>
                                        </p:attrNameLst>
                                      </p:cBhvr>
                                      <p:to>
                                        <p:strVal val="visible"/>
                                      </p:to>
                                    </p:set>
                                  </p:childTnLst>
                                </p:cTn>
                              </p:par>
                            </p:childTnLst>
                          </p:cTn>
                        </p:par>
                        <p:par>
                          <p:cTn id="293" fill="hold">
                            <p:stCondLst>
                              <p:cond delay="80000"/>
                            </p:stCondLst>
                            <p:childTnLst>
                              <p:par>
                                <p:cTn id="294" presetID="1" presetClass="entr" presetSubtype="0" fill="hold" grpId="0" nodeType="afterEffect">
                                  <p:stCondLst>
                                    <p:cond delay="1000"/>
                                  </p:stCondLst>
                                  <p:childTnLst>
                                    <p:set>
                                      <p:cBhvr>
                                        <p:cTn id="295" dur="1" fill="hold">
                                          <p:stCondLst>
                                            <p:cond delay="0"/>
                                          </p:stCondLst>
                                        </p:cTn>
                                        <p:tgtEl>
                                          <p:spTgt spid="99"/>
                                        </p:tgtEl>
                                        <p:attrNameLst>
                                          <p:attrName>style.visibility</p:attrName>
                                        </p:attrNameLst>
                                      </p:cBhvr>
                                      <p:to>
                                        <p:strVal val="visible"/>
                                      </p:to>
                                    </p:set>
                                  </p:childTnLst>
                                </p:cTn>
                              </p:par>
                            </p:childTnLst>
                          </p:cTn>
                        </p:par>
                        <p:par>
                          <p:cTn id="296" fill="hold">
                            <p:stCondLst>
                              <p:cond delay="81000"/>
                            </p:stCondLst>
                            <p:childTnLst>
                              <p:par>
                                <p:cTn id="297" presetID="1" presetClass="entr" presetSubtype="0" fill="hold" grpId="0" nodeType="afterEffect">
                                  <p:stCondLst>
                                    <p:cond delay="1000"/>
                                  </p:stCondLst>
                                  <p:childTnLst>
                                    <p:set>
                                      <p:cBhvr>
                                        <p:cTn id="298" dur="1" fill="hold">
                                          <p:stCondLst>
                                            <p:cond delay="0"/>
                                          </p:stCondLst>
                                        </p:cTn>
                                        <p:tgtEl>
                                          <p:spTgt spid="100"/>
                                        </p:tgtEl>
                                        <p:attrNameLst>
                                          <p:attrName>style.visibility</p:attrName>
                                        </p:attrNameLst>
                                      </p:cBhvr>
                                      <p:to>
                                        <p:strVal val="visible"/>
                                      </p:to>
                                    </p:set>
                                  </p:childTnLst>
                                </p:cTn>
                              </p:par>
                            </p:childTnLst>
                          </p:cTn>
                        </p:par>
                        <p:par>
                          <p:cTn id="299" fill="hold">
                            <p:stCondLst>
                              <p:cond delay="82000"/>
                            </p:stCondLst>
                            <p:childTnLst>
                              <p:par>
                                <p:cTn id="300" presetID="1" presetClass="entr" presetSubtype="0" fill="hold" grpId="0" nodeType="afterEffect">
                                  <p:stCondLst>
                                    <p:cond delay="1000"/>
                                  </p:stCondLst>
                                  <p:childTnLst>
                                    <p:set>
                                      <p:cBhvr>
                                        <p:cTn id="301" dur="1" fill="hold">
                                          <p:stCondLst>
                                            <p:cond delay="0"/>
                                          </p:stCondLst>
                                        </p:cTn>
                                        <p:tgtEl>
                                          <p:spTgt spid="101"/>
                                        </p:tgtEl>
                                        <p:attrNameLst>
                                          <p:attrName>style.visibility</p:attrName>
                                        </p:attrNameLst>
                                      </p:cBhvr>
                                      <p:to>
                                        <p:strVal val="visible"/>
                                      </p:to>
                                    </p:set>
                                  </p:childTnLst>
                                </p:cTn>
                              </p:par>
                            </p:childTnLst>
                          </p:cTn>
                        </p:par>
                        <p:par>
                          <p:cTn id="302" fill="hold">
                            <p:stCondLst>
                              <p:cond delay="83000"/>
                            </p:stCondLst>
                            <p:childTnLst>
                              <p:par>
                                <p:cTn id="303" presetID="1" presetClass="entr" presetSubtype="0" fill="hold" grpId="0" nodeType="afterEffect">
                                  <p:stCondLst>
                                    <p:cond delay="1000"/>
                                  </p:stCondLst>
                                  <p:childTnLst>
                                    <p:set>
                                      <p:cBhvr>
                                        <p:cTn id="304" dur="1" fill="hold">
                                          <p:stCondLst>
                                            <p:cond delay="0"/>
                                          </p:stCondLst>
                                        </p:cTn>
                                        <p:tgtEl>
                                          <p:spTgt spid="102"/>
                                        </p:tgtEl>
                                        <p:attrNameLst>
                                          <p:attrName>style.visibility</p:attrName>
                                        </p:attrNameLst>
                                      </p:cBhvr>
                                      <p:to>
                                        <p:strVal val="visible"/>
                                      </p:to>
                                    </p:set>
                                  </p:childTnLst>
                                </p:cTn>
                              </p:par>
                            </p:childTnLst>
                          </p:cTn>
                        </p:par>
                        <p:par>
                          <p:cTn id="305" fill="hold">
                            <p:stCondLst>
                              <p:cond delay="84000"/>
                            </p:stCondLst>
                            <p:childTnLst>
                              <p:par>
                                <p:cTn id="306" presetID="1" presetClass="entr" presetSubtype="0" fill="hold" grpId="0" nodeType="afterEffect">
                                  <p:stCondLst>
                                    <p:cond delay="1000"/>
                                  </p:stCondLst>
                                  <p:childTnLst>
                                    <p:set>
                                      <p:cBhvr>
                                        <p:cTn id="307" dur="1" fill="hold">
                                          <p:stCondLst>
                                            <p:cond delay="0"/>
                                          </p:stCondLst>
                                        </p:cTn>
                                        <p:tgtEl>
                                          <p:spTgt spid="103"/>
                                        </p:tgtEl>
                                        <p:attrNameLst>
                                          <p:attrName>style.visibility</p:attrName>
                                        </p:attrNameLst>
                                      </p:cBhvr>
                                      <p:to>
                                        <p:strVal val="visible"/>
                                      </p:to>
                                    </p:set>
                                  </p:childTnLst>
                                </p:cTn>
                              </p:par>
                            </p:childTnLst>
                          </p:cTn>
                        </p:par>
                        <p:par>
                          <p:cTn id="308" fill="hold">
                            <p:stCondLst>
                              <p:cond delay="85000"/>
                            </p:stCondLst>
                            <p:childTnLst>
                              <p:par>
                                <p:cTn id="309" presetID="1" presetClass="entr" presetSubtype="0" fill="hold" grpId="0" nodeType="afterEffect">
                                  <p:stCondLst>
                                    <p:cond delay="1000"/>
                                  </p:stCondLst>
                                  <p:childTnLst>
                                    <p:set>
                                      <p:cBhvr>
                                        <p:cTn id="310" dur="1" fill="hold">
                                          <p:stCondLst>
                                            <p:cond delay="0"/>
                                          </p:stCondLst>
                                        </p:cTn>
                                        <p:tgtEl>
                                          <p:spTgt spid="104"/>
                                        </p:tgtEl>
                                        <p:attrNameLst>
                                          <p:attrName>style.visibility</p:attrName>
                                        </p:attrNameLst>
                                      </p:cBhvr>
                                      <p:to>
                                        <p:strVal val="visible"/>
                                      </p:to>
                                    </p:set>
                                  </p:childTnLst>
                                </p:cTn>
                              </p:par>
                            </p:childTnLst>
                          </p:cTn>
                        </p:par>
                        <p:par>
                          <p:cTn id="311" fill="hold">
                            <p:stCondLst>
                              <p:cond delay="86000"/>
                            </p:stCondLst>
                            <p:childTnLst>
                              <p:par>
                                <p:cTn id="312" presetID="1" presetClass="entr" presetSubtype="0" fill="hold" grpId="0" nodeType="afterEffect">
                                  <p:stCondLst>
                                    <p:cond delay="1000"/>
                                  </p:stCondLst>
                                  <p:childTnLst>
                                    <p:set>
                                      <p:cBhvr>
                                        <p:cTn id="313" dur="1" fill="hold">
                                          <p:stCondLst>
                                            <p:cond delay="0"/>
                                          </p:stCondLst>
                                        </p:cTn>
                                        <p:tgtEl>
                                          <p:spTgt spid="105"/>
                                        </p:tgtEl>
                                        <p:attrNameLst>
                                          <p:attrName>style.visibility</p:attrName>
                                        </p:attrNameLst>
                                      </p:cBhvr>
                                      <p:to>
                                        <p:strVal val="visible"/>
                                      </p:to>
                                    </p:set>
                                  </p:childTnLst>
                                </p:cTn>
                              </p:par>
                            </p:childTnLst>
                          </p:cTn>
                        </p:par>
                        <p:par>
                          <p:cTn id="314" fill="hold">
                            <p:stCondLst>
                              <p:cond delay="87000"/>
                            </p:stCondLst>
                            <p:childTnLst>
                              <p:par>
                                <p:cTn id="315" presetID="1" presetClass="entr" presetSubtype="0" fill="hold" grpId="0" nodeType="afterEffect">
                                  <p:stCondLst>
                                    <p:cond delay="1000"/>
                                  </p:stCondLst>
                                  <p:childTnLst>
                                    <p:set>
                                      <p:cBhvr>
                                        <p:cTn id="316" dur="1" fill="hold">
                                          <p:stCondLst>
                                            <p:cond delay="0"/>
                                          </p:stCondLst>
                                        </p:cTn>
                                        <p:tgtEl>
                                          <p:spTgt spid="106"/>
                                        </p:tgtEl>
                                        <p:attrNameLst>
                                          <p:attrName>style.visibility</p:attrName>
                                        </p:attrNameLst>
                                      </p:cBhvr>
                                      <p:to>
                                        <p:strVal val="visible"/>
                                      </p:to>
                                    </p:set>
                                  </p:childTnLst>
                                </p:cTn>
                              </p:par>
                            </p:childTnLst>
                          </p:cTn>
                        </p:par>
                        <p:par>
                          <p:cTn id="317" fill="hold">
                            <p:stCondLst>
                              <p:cond delay="88000"/>
                            </p:stCondLst>
                            <p:childTnLst>
                              <p:par>
                                <p:cTn id="318" presetID="1" presetClass="entr" presetSubtype="0" fill="hold" grpId="0" nodeType="afterEffect">
                                  <p:stCondLst>
                                    <p:cond delay="1000"/>
                                  </p:stCondLst>
                                  <p:childTnLst>
                                    <p:set>
                                      <p:cBhvr>
                                        <p:cTn id="319" dur="1" fill="hold">
                                          <p:stCondLst>
                                            <p:cond delay="0"/>
                                          </p:stCondLst>
                                        </p:cTn>
                                        <p:tgtEl>
                                          <p:spTgt spid="107"/>
                                        </p:tgtEl>
                                        <p:attrNameLst>
                                          <p:attrName>style.visibility</p:attrName>
                                        </p:attrNameLst>
                                      </p:cBhvr>
                                      <p:to>
                                        <p:strVal val="visible"/>
                                      </p:to>
                                    </p:set>
                                  </p:childTnLst>
                                </p:cTn>
                              </p:par>
                            </p:childTnLst>
                          </p:cTn>
                        </p:par>
                        <p:par>
                          <p:cTn id="320" fill="hold">
                            <p:stCondLst>
                              <p:cond delay="89000"/>
                            </p:stCondLst>
                            <p:childTnLst>
                              <p:par>
                                <p:cTn id="321" presetID="1" presetClass="entr" presetSubtype="0" fill="hold" grpId="0" nodeType="afterEffect">
                                  <p:stCondLst>
                                    <p:cond delay="1000"/>
                                  </p:stCondLst>
                                  <p:childTnLst>
                                    <p:set>
                                      <p:cBhvr>
                                        <p:cTn id="322" dur="1" fill="hold">
                                          <p:stCondLst>
                                            <p:cond delay="0"/>
                                          </p:stCondLst>
                                        </p:cTn>
                                        <p:tgtEl>
                                          <p:spTgt spid="108"/>
                                        </p:tgtEl>
                                        <p:attrNameLst>
                                          <p:attrName>style.visibility</p:attrName>
                                        </p:attrNameLst>
                                      </p:cBhvr>
                                      <p:to>
                                        <p:strVal val="visible"/>
                                      </p:to>
                                    </p:set>
                                  </p:childTnLst>
                                  <p:subTnLst>
                                    <p:audio>
                                      <p:cMediaNode vol="100000">
                                        <p:cTn display="0" masterRel="sameClick">
                                          <p:stCondLst>
                                            <p:cond evt="begin" delay="0">
                                              <p:tn val="32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09"/>
                  </p:tgtEl>
                </p:cond>
              </p:nextCondLst>
            </p:seq>
            <p:audio>
              <p:cMediaNode showWhenStopped="0">
                <p:cTn id="323"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childTnLst>
        </p:cTn>
      </p:par>
    </p:tnLst>
    <p:bldLst>
      <p:bldP spid="8" grpId="0" animBg="1"/>
      <p:bldP spid="9" grpId="0" animBg="1"/>
      <p:bldP spid="10" grpId="0" animBg="1"/>
      <p:bldP spid="11" grpId="0" animBg="1"/>
      <p:bldP spid="12" grpId="0" animBg="1"/>
      <p:bldP spid="13" grpId="0" animBg="1"/>
      <p:bldP spid="14"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394"/>
            <a:ext cx="2857500" cy="1552575"/>
          </a:xfrm>
          <a:prstGeom prst="rect">
            <a:avLst/>
          </a:prstGeom>
        </p:spPr>
      </p:pic>
      <p:pic>
        <p:nvPicPr>
          <p:cNvPr id="3" name="Picture 2"/>
          <p:cNvPicPr>
            <a:picLocks noChangeAspect="1"/>
          </p:cNvPicPr>
          <p:nvPr/>
        </p:nvPicPr>
        <p:blipFill>
          <a:blip r:embed="rId3"/>
          <a:stretch>
            <a:fillRect/>
          </a:stretch>
        </p:blipFill>
        <p:spPr>
          <a:xfrm>
            <a:off x="9334500" y="47624"/>
            <a:ext cx="2857500" cy="1552575"/>
          </a:xfrm>
          <a:prstGeom prst="rect">
            <a:avLst/>
          </a:prstGeom>
        </p:spPr>
      </p:pic>
      <p:grpSp>
        <p:nvGrpSpPr>
          <p:cNvPr id="13" name="Group 12"/>
          <p:cNvGrpSpPr/>
          <p:nvPr/>
        </p:nvGrpSpPr>
        <p:grpSpPr>
          <a:xfrm>
            <a:off x="8321879" y="1783231"/>
            <a:ext cx="3709155" cy="4335878"/>
            <a:chOff x="8345510" y="1957287"/>
            <a:chExt cx="3709155" cy="4065185"/>
          </a:xfrm>
          <a:solidFill>
            <a:schemeClr val="accent1">
              <a:lumMod val="40000"/>
              <a:lumOff val="60000"/>
            </a:schemeClr>
          </a:solidFill>
        </p:grpSpPr>
        <p:grpSp>
          <p:nvGrpSpPr>
            <p:cNvPr id="12" name="Group 11"/>
            <p:cNvGrpSpPr/>
            <p:nvPr/>
          </p:nvGrpSpPr>
          <p:grpSpPr>
            <a:xfrm>
              <a:off x="8345510" y="1957287"/>
              <a:ext cx="3709155" cy="4065185"/>
              <a:chOff x="8487177" y="1897733"/>
              <a:chExt cx="3709155" cy="4065185"/>
            </a:xfrm>
            <a:grpFill/>
          </p:grpSpPr>
          <p:sp>
            <p:nvSpPr>
              <p:cNvPr id="11" name="Rectangle 10"/>
              <p:cNvSpPr/>
              <p:nvPr/>
            </p:nvSpPr>
            <p:spPr>
              <a:xfrm>
                <a:off x="8487177" y="1897733"/>
                <a:ext cx="3554569" cy="406518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8530066" y="2241092"/>
                <a:ext cx="3666266" cy="2224200"/>
              </a:xfrm>
              <a:prstGeom prst="rect">
                <a:avLst/>
              </a:prstGeom>
              <a:grpFill/>
            </p:spPr>
          </p:pic>
        </p:grpSp>
        <p:sp>
          <p:nvSpPr>
            <p:cNvPr id="6" name="TextBox 5"/>
            <p:cNvSpPr txBox="1"/>
            <p:nvPr/>
          </p:nvSpPr>
          <p:spPr>
            <a:xfrm>
              <a:off x="8740461" y="4319956"/>
              <a:ext cx="2962141" cy="1702515"/>
            </a:xfrm>
            <a:prstGeom prst="rect">
              <a:avLst/>
            </a:prstGeom>
            <a:grpFill/>
          </p:spPr>
          <p:txBody>
            <a:bodyPr wrap="square" rtlCol="0">
              <a:spAutoFit/>
            </a:bodyPr>
            <a:lstStyle/>
            <a:p>
              <a:pPr algn="ctr"/>
              <a:r>
                <a:rPr lang="ar-BH" sz="2800" b="1" dirty="0" smtClean="0"/>
                <a:t>1ـ أذكري عيوب مسحوق بيكربونات الصوديوم وما الكمية المناسبة للاستخدام منه </a:t>
              </a:r>
              <a:endParaRPr lang="en-US" sz="2800" b="1" dirty="0"/>
            </a:p>
          </p:txBody>
        </p:sp>
      </p:grpSp>
      <p:grpSp>
        <p:nvGrpSpPr>
          <p:cNvPr id="16" name="Group 15"/>
          <p:cNvGrpSpPr/>
          <p:nvPr/>
        </p:nvGrpSpPr>
        <p:grpSpPr>
          <a:xfrm>
            <a:off x="4406662" y="1783230"/>
            <a:ext cx="3760631" cy="4335878"/>
            <a:chOff x="4056845" y="1493949"/>
            <a:chExt cx="3760631" cy="4842457"/>
          </a:xfrm>
          <a:solidFill>
            <a:srgbClr val="FDB5EE"/>
          </a:solidFill>
        </p:grpSpPr>
        <p:sp>
          <p:nvSpPr>
            <p:cNvPr id="14" name="Rectangle 13"/>
            <p:cNvSpPr/>
            <p:nvPr/>
          </p:nvSpPr>
          <p:spPr>
            <a:xfrm>
              <a:off x="4056845" y="1493949"/>
              <a:ext cx="3760631" cy="484245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4520483" y="1897733"/>
              <a:ext cx="2833353" cy="4071217"/>
              <a:chOff x="4591947" y="1897733"/>
              <a:chExt cx="2833353" cy="4071217"/>
            </a:xfrm>
            <a:grpFill/>
          </p:grpSpPr>
          <p:pic>
            <p:nvPicPr>
              <p:cNvPr id="7" name="Picture 6"/>
              <p:cNvPicPr>
                <a:picLocks noChangeAspect="1"/>
              </p:cNvPicPr>
              <p:nvPr/>
            </p:nvPicPr>
            <p:blipFill>
              <a:blip r:embed="rId5"/>
              <a:stretch>
                <a:fillRect/>
              </a:stretch>
            </p:blipFill>
            <p:spPr>
              <a:xfrm>
                <a:off x="4990976" y="1897733"/>
                <a:ext cx="2035296" cy="2092147"/>
              </a:xfrm>
              <a:prstGeom prst="rect">
                <a:avLst/>
              </a:prstGeom>
              <a:grpFill/>
            </p:spPr>
          </p:pic>
          <p:sp>
            <p:nvSpPr>
              <p:cNvPr id="8" name="TextBox 7"/>
              <p:cNvSpPr txBox="1"/>
              <p:nvPr/>
            </p:nvSpPr>
            <p:spPr>
              <a:xfrm>
                <a:off x="4591947" y="4422140"/>
                <a:ext cx="2833353" cy="1546810"/>
              </a:xfrm>
              <a:prstGeom prst="rect">
                <a:avLst/>
              </a:prstGeom>
              <a:grpFill/>
            </p:spPr>
            <p:txBody>
              <a:bodyPr wrap="square" rtlCol="0">
                <a:spAutoFit/>
              </a:bodyPr>
              <a:lstStyle/>
              <a:p>
                <a:pPr algn="ctr"/>
                <a:r>
                  <a:rPr lang="ar-BH" sz="2800" b="1" dirty="0" smtClean="0">
                    <a:solidFill>
                      <a:srgbClr val="C00000"/>
                    </a:solidFill>
                  </a:rPr>
                  <a:t>2ـ عرفي الخميرة؟ وماهي الظروف الملائمة لنموها ؟ </a:t>
                </a:r>
                <a:endParaRPr lang="en-US" sz="2800" b="1" dirty="0">
                  <a:solidFill>
                    <a:srgbClr val="C00000"/>
                  </a:solidFill>
                </a:endParaRPr>
              </a:p>
            </p:txBody>
          </p:sp>
        </p:grpSp>
      </p:grpSp>
      <p:grpSp>
        <p:nvGrpSpPr>
          <p:cNvPr id="24" name="Group 23"/>
          <p:cNvGrpSpPr/>
          <p:nvPr/>
        </p:nvGrpSpPr>
        <p:grpSpPr>
          <a:xfrm>
            <a:off x="235627" y="1783195"/>
            <a:ext cx="3894228" cy="4469722"/>
            <a:chOff x="-57480" y="1712553"/>
            <a:chExt cx="4056845" cy="4469722"/>
          </a:xfrm>
          <a:solidFill>
            <a:schemeClr val="accent6">
              <a:lumMod val="40000"/>
              <a:lumOff val="60000"/>
            </a:schemeClr>
          </a:solidFill>
        </p:grpSpPr>
        <p:grpSp>
          <p:nvGrpSpPr>
            <p:cNvPr id="18" name="Group 17"/>
            <p:cNvGrpSpPr/>
            <p:nvPr/>
          </p:nvGrpSpPr>
          <p:grpSpPr>
            <a:xfrm>
              <a:off x="-57480" y="1712553"/>
              <a:ext cx="4056845" cy="4335878"/>
              <a:chOff x="-172088" y="1715885"/>
              <a:chExt cx="4056845" cy="4045986"/>
            </a:xfrm>
            <a:grpFill/>
          </p:grpSpPr>
          <p:sp>
            <p:nvSpPr>
              <p:cNvPr id="17" name="Rectangle 16"/>
              <p:cNvSpPr/>
              <p:nvPr/>
            </p:nvSpPr>
            <p:spPr>
              <a:xfrm>
                <a:off x="-172088" y="1715885"/>
                <a:ext cx="4056845" cy="4045986"/>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6"/>
              <a:stretch>
                <a:fillRect/>
              </a:stretch>
            </p:blipFill>
            <p:spPr>
              <a:xfrm>
                <a:off x="336170" y="2057148"/>
                <a:ext cx="3362228" cy="2054695"/>
              </a:xfrm>
              <a:prstGeom prst="rect">
                <a:avLst/>
              </a:prstGeom>
              <a:grpFill/>
            </p:spPr>
          </p:pic>
        </p:grpSp>
        <p:sp>
          <p:nvSpPr>
            <p:cNvPr id="10" name="TextBox 9"/>
            <p:cNvSpPr txBox="1"/>
            <p:nvPr/>
          </p:nvSpPr>
          <p:spPr>
            <a:xfrm>
              <a:off x="-57480" y="4366393"/>
              <a:ext cx="4056845" cy="1815882"/>
            </a:xfrm>
            <a:prstGeom prst="rect">
              <a:avLst/>
            </a:prstGeom>
            <a:grpFill/>
          </p:spPr>
          <p:txBody>
            <a:bodyPr wrap="square" rtlCol="0">
              <a:spAutoFit/>
            </a:bodyPr>
            <a:lstStyle/>
            <a:p>
              <a:pPr algn="ctr"/>
              <a:r>
                <a:rPr lang="ar-BH" sz="2800" b="1" dirty="0" smtClean="0"/>
                <a:t>3ـ لماذا يسمى البييكنج بودر مسحوق الخبز السريع ؟ </a:t>
              </a:r>
            </a:p>
            <a:p>
              <a:pPr algn="ctr"/>
              <a:r>
                <a:rPr lang="ar-BH" sz="2800" b="1" dirty="0" smtClean="0"/>
                <a:t>وكيف أتأكد من صلاحيته </a:t>
              </a:r>
            </a:p>
            <a:p>
              <a:pPr algn="ctr"/>
              <a:r>
                <a:rPr lang="ar-BH" sz="2800" b="1" dirty="0" smtClean="0"/>
                <a:t>؟</a:t>
              </a:r>
              <a:endParaRPr lang="en-US" sz="2800" b="1" dirty="0"/>
            </a:p>
          </p:txBody>
        </p:sp>
      </p:grpSp>
      <p:sp>
        <p:nvSpPr>
          <p:cNvPr id="25" name="TextBox 24"/>
          <p:cNvSpPr txBox="1"/>
          <p:nvPr/>
        </p:nvSpPr>
        <p:spPr>
          <a:xfrm>
            <a:off x="3333482" y="261491"/>
            <a:ext cx="5293217" cy="1077218"/>
          </a:xfrm>
          <a:prstGeom prst="rect">
            <a:avLst/>
          </a:prstGeom>
          <a:noFill/>
        </p:spPr>
        <p:txBody>
          <a:bodyPr wrap="square" rtlCol="0">
            <a:spAutoFit/>
          </a:bodyPr>
          <a:lstStyle/>
          <a:p>
            <a:pPr algn="ctr"/>
            <a:r>
              <a:rPr lang="ar-BH" sz="3200" b="1" dirty="0" smtClean="0"/>
              <a:t>بالاستعانة بالكتاب المدرسي </a:t>
            </a:r>
          </a:p>
          <a:p>
            <a:pPr algn="ctr"/>
            <a:r>
              <a:rPr lang="ar-BH" sz="3200" b="1" dirty="0" smtClean="0"/>
              <a:t>اختاري رقم السؤال واكتبيه في الشات </a:t>
            </a:r>
            <a:endParaRPr lang="en-US" sz="3200" b="1" dirty="0"/>
          </a:p>
        </p:txBody>
      </p:sp>
    </p:spTree>
    <p:extLst>
      <p:ext uri="{BB962C8B-B14F-4D97-AF65-F5344CB8AC3E}">
        <p14:creationId xmlns:p14="http://schemas.microsoft.com/office/powerpoint/2010/main" val="17685910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a:extLst>
              <a:ext uri="{FF2B5EF4-FFF2-40B4-BE49-F238E27FC236}">
                <a16:creationId xmlns:a16="http://schemas.microsoft.com/office/drawing/2014/main" id="{861C4FD1-3157-464D-B1E3-9712E3569262}"/>
              </a:ext>
            </a:extLst>
          </p:cNvPr>
          <p:cNvSpPr/>
          <p:nvPr/>
        </p:nvSpPr>
        <p:spPr>
          <a:xfrm>
            <a:off x="2072930" y="142064"/>
            <a:ext cx="7327741" cy="714242"/>
          </a:xfrm>
          <a:prstGeom prst="roundRect">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BH" sz="2800" b="1" dirty="0">
                <a:solidFill>
                  <a:schemeClr val="bg1"/>
                </a:solidFill>
                <a:latin typeface="Sakkal Majalla" panose="02000000000000000000" pitchFamily="2" charset="-78"/>
                <a:cs typeface="Sakkal Majalla" panose="02000000000000000000" pitchFamily="2" charset="-78"/>
              </a:rPr>
              <a:t>المواد الأساسية التي تدخل في عمل العجائن </a:t>
            </a:r>
            <a:r>
              <a:rPr lang="ar-BH" sz="2800" b="1" dirty="0" smtClean="0">
                <a:solidFill>
                  <a:schemeClr val="bg1"/>
                </a:solidFill>
                <a:latin typeface="Sakkal Majalla" panose="02000000000000000000" pitchFamily="2" charset="-78"/>
                <a:cs typeface="Sakkal Majalla" panose="02000000000000000000" pitchFamily="2" charset="-78"/>
              </a:rPr>
              <a:t>والمعجنات</a:t>
            </a:r>
            <a:endParaRPr lang="ar-BH" sz="2800" b="1" dirty="0">
              <a:solidFill>
                <a:schemeClr val="bg1"/>
              </a:solidFill>
              <a:latin typeface="Sakkal Majalla" panose="02000000000000000000" pitchFamily="2" charset="-78"/>
              <a:cs typeface="Sakkal Majalla" panose="02000000000000000000" pitchFamily="2" charset="-78"/>
            </a:endParaRPr>
          </a:p>
        </p:txBody>
      </p:sp>
      <p:sp>
        <p:nvSpPr>
          <p:cNvPr id="3" name="AutoShape 3"/>
          <p:cNvSpPr>
            <a:spLocks noChangeArrowheads="1"/>
          </p:cNvSpPr>
          <p:nvPr/>
        </p:nvSpPr>
        <p:spPr bwMode="auto">
          <a:xfrm>
            <a:off x="135727" y="3024549"/>
            <a:ext cx="3740441" cy="3604183"/>
          </a:xfrm>
          <a:prstGeom prst="roundRect">
            <a:avLst>
              <a:gd name="adj" fmla="val 16667"/>
            </a:avLst>
          </a:prstGeom>
          <a:solidFill>
            <a:schemeClr val="accent4">
              <a:lumMod val="40000"/>
              <a:lumOff val="60000"/>
            </a:schemeClr>
          </a:solidFill>
          <a:ln>
            <a:noFill/>
          </a:ln>
          <a:effectLst/>
        </p:spPr>
        <p:txBody>
          <a:bodyPr vert="horz" wrap="square" lIns="91440" tIns="45720" rIns="91440" bIns="45720"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ar-BH" sz="2400" b="1" i="0" u="sng" strike="noStrike" cap="none" normalizeH="0" baseline="0" dirty="0" smtClean="0">
                <a:ln>
                  <a:noFill/>
                </a:ln>
                <a:solidFill>
                  <a:srgbClr val="FF0000"/>
                </a:solidFill>
                <a:effectLst/>
                <a:latin typeface="Sakkal Majalla" panose="02000000000000000000" pitchFamily="2" charset="-78"/>
                <a:ea typeface="Arial" panose="020B0604020202020204" pitchFamily="34" charset="0"/>
                <a:cs typeface="Sakkal Majalla" panose="02000000000000000000" pitchFamily="2" charset="-78"/>
              </a:rPr>
              <a:t>مسحوق الخبز ( </a:t>
            </a:r>
            <a:r>
              <a:rPr kumimoji="0" lang="ar-BH" sz="2400" b="1" i="0" u="sng" strike="noStrike" cap="none" normalizeH="0" baseline="0" dirty="0" err="1" smtClean="0">
                <a:ln>
                  <a:noFill/>
                </a:ln>
                <a:solidFill>
                  <a:srgbClr val="FF0000"/>
                </a:solidFill>
                <a:effectLst/>
                <a:latin typeface="Sakkal Majalla" panose="02000000000000000000" pitchFamily="2" charset="-78"/>
                <a:ea typeface="Arial" panose="020B0604020202020204" pitchFamily="34" charset="0"/>
                <a:cs typeface="Sakkal Majalla" panose="02000000000000000000" pitchFamily="2" charset="-78"/>
              </a:rPr>
              <a:t>البيكنغ</a:t>
            </a:r>
            <a:r>
              <a:rPr kumimoji="0" lang="ar-BH" sz="2400" b="1" i="0" u="sng" strike="noStrike" cap="none" normalizeH="0" baseline="0" dirty="0" smtClean="0">
                <a:ln>
                  <a:noFill/>
                </a:ln>
                <a:solidFill>
                  <a:srgbClr val="FF0000"/>
                </a:solidFill>
                <a:effectLst/>
                <a:latin typeface="Sakkal Majalla" panose="02000000000000000000" pitchFamily="2" charset="-78"/>
                <a:ea typeface="Arial" panose="020B0604020202020204" pitchFamily="34" charset="0"/>
                <a:cs typeface="Sakkal Majalla" panose="02000000000000000000" pitchFamily="2" charset="-78"/>
              </a:rPr>
              <a:t> باودر) :</a:t>
            </a:r>
          </a:p>
          <a:p>
            <a:pPr marL="342900" marR="0" lvl="0" indent="-342900" algn="r" defTabSz="914400" rtl="1" eaLnBrk="0" fontAlgn="base" latinLnBrk="0" hangingPunct="0">
              <a:lnSpc>
                <a:spcPct val="100000"/>
              </a:lnSpc>
              <a:spcBef>
                <a:spcPct val="0"/>
              </a:spcBef>
              <a:spcAft>
                <a:spcPts val="800"/>
              </a:spcAft>
              <a:buClrTx/>
              <a:buSzTx/>
              <a:buFont typeface="Arial" panose="020B0604020202020204" pitchFamily="34" charset="0"/>
              <a:buChar char="•"/>
              <a:tabLst/>
            </a:pPr>
            <a:r>
              <a:rPr kumimoji="0" lang="ar-BH" sz="2000"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هو يستخدم بشكل اعتيادي في إنتاج الخبز السريع(يسمى الخبز السريع) لأنه يتم إعداده وخبزه بسرعة بوقت أقل من الخبز المعمول بالخميرة.</a:t>
            </a:r>
          </a:p>
          <a:p>
            <a:pPr marL="342900" marR="0" lvl="0" indent="-342900" algn="r" defTabSz="914400" rtl="1" eaLnBrk="0" fontAlgn="base" latinLnBrk="0" hangingPunct="0">
              <a:lnSpc>
                <a:spcPct val="100000"/>
              </a:lnSpc>
              <a:spcBef>
                <a:spcPct val="0"/>
              </a:spcBef>
              <a:spcAft>
                <a:spcPts val="800"/>
              </a:spcAft>
              <a:buClrTx/>
              <a:buSzTx/>
              <a:buFont typeface="Arial" panose="020B0604020202020204" pitchFamily="34" charset="0"/>
              <a:buChar char="•"/>
              <a:tabLst/>
            </a:pPr>
            <a:r>
              <a:rPr kumimoji="0" lang="ar-BH" sz="2000"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هو يحتوي على بيكربونات الصوديوم وحامض. وعندما يختلط السائل الذي في العجين مع مسحوق الخبز يتكون غاز ثاني أكسيد الكربون في الحال.</a:t>
            </a:r>
          </a:p>
          <a:p>
            <a:pPr marL="0" marR="0" lvl="0" indent="0" algn="r" defTabSz="914400" rtl="1"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panose="020B0604020202020204" pitchFamily="34" charset="0"/>
              <a:ea typeface="Arial" panose="020B0604020202020204" pitchFamily="34" charset="0"/>
            </a:endParaRPr>
          </a:p>
          <a:p>
            <a:pPr marL="0" marR="0" lvl="0" indent="0" algn="r" defTabSz="914400" rtl="0" eaLnBrk="0" fontAlgn="base" latinLnBrk="0" hangingPunct="0">
              <a:lnSpc>
                <a:spcPct val="100000"/>
              </a:lnSpc>
              <a:spcBef>
                <a:spcPct val="0"/>
              </a:spcBef>
              <a:spcAft>
                <a:spcPts val="800"/>
              </a:spcAft>
              <a:buClrTx/>
              <a:buSzTx/>
              <a:buFontTx/>
              <a:buNone/>
              <a:tabLst/>
            </a:pPr>
            <a:endParaRPr kumimoji="0" lang="en-US" sz="1600" b="1" i="0" u="sng" strike="noStrike" cap="none" normalizeH="0" baseline="0" dirty="0" smtClean="0">
              <a:ln>
                <a:noFill/>
              </a:ln>
              <a:solidFill>
                <a:srgbClr val="FF0000"/>
              </a:solidFill>
              <a:effectLst/>
              <a:latin typeface="Arial" panose="020B0604020202020204" pitchFamily="34" charset="0"/>
              <a:ea typeface="Arial" panose="020B0604020202020204" pitchFamily="34" charset="0"/>
            </a:endParaRPr>
          </a:p>
          <a:p>
            <a:pPr marL="0" marR="0" lvl="0" indent="0" algn="r" defTabSz="914400" rtl="0" eaLnBrk="0" fontAlgn="base" latinLnBrk="0" hangingPunct="0">
              <a:lnSpc>
                <a:spcPct val="100000"/>
              </a:lnSpc>
              <a:spcBef>
                <a:spcPct val="0"/>
              </a:spcBef>
              <a:spcAft>
                <a:spcPts val="800"/>
              </a:spcAft>
              <a:buClrTx/>
              <a:buSzTx/>
              <a:buFontTx/>
              <a:buNone/>
              <a:tabLst/>
            </a:pPr>
            <a:r>
              <a:rPr kumimoji="0" lang="en-US" sz="1600" b="1" i="0" u="none" strike="noStrike" cap="none" normalizeH="0" baseline="0" dirty="0" smtClean="0">
                <a:ln>
                  <a:noFill/>
                </a:ln>
                <a:solidFill>
                  <a:schemeClr val="tx1"/>
                </a:solidFill>
                <a:effectLst/>
                <a:latin typeface="Arial" panose="020B0604020202020204" pitchFamily="34" charset="0"/>
                <a:ea typeface="Arial" panose="020B0604020202020204" pitchFamily="34" charset="0"/>
              </a:rPr>
              <a:t> </a:t>
            </a: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
        <p:nvSpPr>
          <p:cNvPr id="4" name="Rectangle 3"/>
          <p:cNvSpPr/>
          <p:nvPr/>
        </p:nvSpPr>
        <p:spPr>
          <a:xfrm>
            <a:off x="7096259" y="3435595"/>
            <a:ext cx="4146998" cy="390363"/>
          </a:xfrm>
          <a:prstGeom prst="rect">
            <a:avLst/>
          </a:prstGeom>
        </p:spPr>
        <p:txBody>
          <a:bodyPr wrap="square">
            <a:spAutoFit/>
          </a:bodyPr>
          <a:lstStyle/>
          <a:p>
            <a:pPr algn="justLow" rtl="1">
              <a:lnSpc>
                <a:spcPct val="115000"/>
              </a:lnSpc>
              <a:spcAft>
                <a:spcPts val="1000"/>
              </a:spcAft>
            </a:pPr>
            <a:r>
              <a:rPr lang="en-US" b="1">
                <a:latin typeface="Arial" panose="020B0604020202020204" pitchFamily="34" charset="0"/>
                <a:ea typeface="Constantia" panose="02030602050306030303" pitchFamily="18" charset="0"/>
                <a:cs typeface="Majalla UI"/>
              </a:rPr>
              <a:t> </a:t>
            </a:r>
            <a:endParaRPr lang="en-US" sz="1200">
              <a:effectLst/>
              <a:latin typeface="Constantia" panose="02030602050306030303" pitchFamily="18" charset="0"/>
              <a:ea typeface="Constantia" panose="02030602050306030303" pitchFamily="18" charset="0"/>
              <a:cs typeface="Majalla UI"/>
            </a:endParaRPr>
          </a:p>
        </p:txBody>
      </p:sp>
      <p:sp>
        <p:nvSpPr>
          <p:cNvPr id="5" name="AutoShape 5"/>
          <p:cNvSpPr>
            <a:spLocks noChangeArrowheads="1"/>
          </p:cNvSpPr>
          <p:nvPr/>
        </p:nvSpPr>
        <p:spPr bwMode="auto">
          <a:xfrm>
            <a:off x="8193994" y="2020919"/>
            <a:ext cx="3918626" cy="2461969"/>
          </a:xfrm>
          <a:prstGeom prst="roundRect">
            <a:avLst>
              <a:gd name="adj" fmla="val 16667"/>
            </a:avLst>
          </a:prstGeom>
          <a:solidFill>
            <a:schemeClr val="accent2">
              <a:lumMod val="40000"/>
              <a:lumOff val="60000"/>
            </a:schemeClr>
          </a:solidFill>
          <a:ln>
            <a:noFill/>
          </a:ln>
          <a:effec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en-US" sz="300" b="1" i="0" u="none" strike="noStrike" cap="none" normalizeH="0" baseline="0" dirty="0" smtClean="0">
                <a:ln>
                  <a:noFill/>
                </a:ln>
                <a:solidFill>
                  <a:schemeClr val="tx1"/>
                </a:solidFill>
                <a:effectLst/>
                <a:latin typeface="Arial" panose="020B0604020202020204" pitchFamily="34" charset="0"/>
                <a:ea typeface="Arial" panose="020B0604020202020204" pitchFamily="34" charset="0"/>
              </a:rPr>
              <a:t> </a:t>
            </a:r>
          </a:p>
          <a:p>
            <a:pPr algn="r" rtl="1" eaLnBrk="0" fontAlgn="base" hangingPunct="0">
              <a:spcBef>
                <a:spcPct val="0"/>
              </a:spcBef>
              <a:spcAft>
                <a:spcPts val="800"/>
              </a:spcAft>
            </a:pPr>
            <a:r>
              <a:rPr kumimoji="0" lang="ar-BH" sz="2000" b="1" i="0" u="sng" strike="noStrike" cap="none" normalizeH="0" baseline="0" dirty="0" smtClean="0">
                <a:ln>
                  <a:noFill/>
                </a:ln>
                <a:solidFill>
                  <a:srgbClr val="FF0000"/>
                </a:solidFill>
                <a:effectLst/>
                <a:latin typeface="Sakkal Majalla" panose="02000000000000000000" pitchFamily="2" charset="-78"/>
                <a:ea typeface="Arial" panose="020B0604020202020204" pitchFamily="34" charset="0"/>
                <a:cs typeface="Sakkal Majalla" panose="02000000000000000000" pitchFamily="2" charset="-78"/>
              </a:rPr>
              <a:t>بيكربونات الصوديوم :</a:t>
            </a:r>
          </a:p>
          <a:p>
            <a:pPr marL="342900" indent="-342900" algn="r" rtl="1" eaLnBrk="0" fontAlgn="base" hangingPunct="0">
              <a:spcBef>
                <a:spcPct val="0"/>
              </a:spcBef>
              <a:spcAft>
                <a:spcPts val="800"/>
              </a:spcAft>
              <a:buFont typeface="Arial" panose="020B0604020202020204" pitchFamily="34" charset="0"/>
              <a:buChar char="•"/>
            </a:pPr>
            <a:r>
              <a:rPr lang="ar-BH" dirty="0" smtClean="0">
                <a:latin typeface="Sakkal Majalla" panose="02000000000000000000" pitchFamily="2" charset="-78"/>
                <a:ea typeface="Constantia" panose="02030602050306030303" pitchFamily="18" charset="0"/>
                <a:cs typeface="Sakkal Majalla" panose="02000000000000000000" pitchFamily="2" charset="-78"/>
              </a:rPr>
              <a:t>هو </a:t>
            </a:r>
            <a:r>
              <a:rPr lang="ar-BH" dirty="0">
                <a:latin typeface="Sakkal Majalla" panose="02000000000000000000" pitchFamily="2" charset="-78"/>
                <a:ea typeface="Constantia" panose="02030602050306030303" pitchFamily="18" charset="0"/>
                <a:cs typeface="Sakkal Majalla" panose="02000000000000000000" pitchFamily="2" charset="-78"/>
              </a:rPr>
              <a:t>مسحوق أبيض ناعم يستخدم مع مادة حامضية كالروب أو الليمون أو </a:t>
            </a:r>
            <a:r>
              <a:rPr lang="ar-BH" dirty="0" smtClean="0">
                <a:latin typeface="Sakkal Majalla" panose="02000000000000000000" pitchFamily="2" charset="-78"/>
                <a:ea typeface="Constantia" panose="02030602050306030303" pitchFamily="18" charset="0"/>
                <a:cs typeface="Sakkal Majalla" panose="02000000000000000000" pitchFamily="2" charset="-78"/>
              </a:rPr>
              <a:t>الخل.</a:t>
            </a:r>
          </a:p>
          <a:p>
            <a:pPr marL="342900" indent="-342900" algn="r" rtl="1" eaLnBrk="0" fontAlgn="base" hangingPunct="0">
              <a:spcBef>
                <a:spcPct val="0"/>
              </a:spcBef>
              <a:spcAft>
                <a:spcPts val="800"/>
              </a:spcAft>
              <a:buFont typeface="Arial" panose="020B0604020202020204" pitchFamily="34" charset="0"/>
              <a:buChar char="•"/>
            </a:pPr>
            <a:r>
              <a:rPr lang="ar-BH" dirty="0" smtClean="0">
                <a:latin typeface="Sakkal Majalla" panose="02000000000000000000" pitchFamily="2" charset="-78"/>
                <a:ea typeface="Constantia" panose="02030602050306030303" pitchFamily="18" charset="0"/>
                <a:cs typeface="Sakkal Majalla" panose="02000000000000000000" pitchFamily="2" charset="-78"/>
              </a:rPr>
              <a:t>أثناء </a:t>
            </a:r>
            <a:r>
              <a:rPr lang="ar-BH" dirty="0">
                <a:latin typeface="Sakkal Majalla" panose="02000000000000000000" pitchFamily="2" charset="-78"/>
                <a:ea typeface="Constantia" panose="02030602050306030303" pitchFamily="18" charset="0"/>
                <a:cs typeface="Sakkal Majalla" panose="02000000000000000000" pitchFamily="2" charset="-78"/>
              </a:rPr>
              <a:t>التفاعل يتكون غاز ثاني أكسيد الكربون الذي يعمل على رفع </a:t>
            </a:r>
            <a:r>
              <a:rPr lang="ar-BH" dirty="0" smtClean="0">
                <a:latin typeface="Sakkal Majalla" panose="02000000000000000000" pitchFamily="2" charset="-78"/>
                <a:ea typeface="Constantia" panose="02030602050306030303" pitchFamily="18" charset="0"/>
                <a:cs typeface="Sakkal Majalla" panose="02000000000000000000" pitchFamily="2" charset="-78"/>
              </a:rPr>
              <a:t>العجائن.</a:t>
            </a:r>
          </a:p>
          <a:p>
            <a:pPr algn="r" rtl="1" eaLnBrk="0" fontAlgn="base" hangingPunct="0">
              <a:spcBef>
                <a:spcPct val="0"/>
              </a:spcBef>
              <a:spcAft>
                <a:spcPts val="800"/>
              </a:spcAft>
            </a:pPr>
            <a:r>
              <a:rPr lang="ar-BH" dirty="0" smtClean="0">
                <a:latin typeface="Sakkal Majalla" panose="02000000000000000000" pitchFamily="2" charset="-78"/>
                <a:ea typeface="Constantia" panose="02030602050306030303" pitchFamily="18" charset="0"/>
                <a:cs typeface="Sakkal Majalla" panose="02000000000000000000" pitchFamily="2" charset="-78"/>
              </a:rPr>
              <a:t> </a:t>
            </a:r>
            <a:r>
              <a:rPr lang="ar-BH" b="1" u="sng" dirty="0" smtClean="0">
                <a:solidFill>
                  <a:srgbClr val="FF0000"/>
                </a:solidFill>
                <a:latin typeface="Sakkal Majalla" panose="02000000000000000000" pitchFamily="2" charset="-78"/>
                <a:ea typeface="Constantia" panose="02030602050306030303" pitchFamily="18" charset="0"/>
                <a:cs typeface="Sakkal Majalla" panose="02000000000000000000" pitchFamily="2" charset="-78"/>
              </a:rPr>
              <a:t>ومن عيوبه أنه:</a:t>
            </a:r>
            <a:endParaRPr lang="en-US" b="1" u="sng" dirty="0">
              <a:solidFill>
                <a:srgbClr val="FF0000"/>
              </a:solidFill>
              <a:latin typeface="Sakkal Majalla" panose="02000000000000000000" pitchFamily="2" charset="-78"/>
              <a:ea typeface="Constantia" panose="02030602050306030303" pitchFamily="18" charset="0"/>
              <a:cs typeface="Sakkal Majalla" panose="02000000000000000000" pitchFamily="2" charset="-78"/>
            </a:endParaRPr>
          </a:p>
        </p:txBody>
      </p:sp>
      <p:pic>
        <p:nvPicPr>
          <p:cNvPr id="6" name="Picture 5"/>
          <p:cNvPicPr/>
          <p:nvPr/>
        </p:nvPicPr>
        <p:blipFill>
          <a:blip r:embed="rId2">
            <a:extLst>
              <a:ext uri="{28A0092B-C50C-407E-A947-70E740481C1C}">
                <a14:useLocalDpi xmlns:a14="http://schemas.microsoft.com/office/drawing/2010/main" val="0"/>
              </a:ext>
            </a:extLst>
          </a:blip>
          <a:srcRect l="-10175" t="33746" r="-8669" b="-7103"/>
          <a:stretch>
            <a:fillRect/>
          </a:stretch>
        </p:blipFill>
        <p:spPr bwMode="auto">
          <a:xfrm>
            <a:off x="96257" y="2007814"/>
            <a:ext cx="1869683" cy="1139042"/>
          </a:xfrm>
          <a:prstGeom prst="rect">
            <a:avLst/>
          </a:prstGeom>
          <a:noFill/>
          <a:ln>
            <a:noFill/>
          </a:ln>
        </p:spPr>
      </p:pic>
      <p:sp>
        <p:nvSpPr>
          <p:cNvPr id="7" name="AutoShape 10"/>
          <p:cNvSpPr>
            <a:spLocks noChangeArrowheads="1"/>
          </p:cNvSpPr>
          <p:nvPr/>
        </p:nvSpPr>
        <p:spPr bwMode="auto">
          <a:xfrm>
            <a:off x="1460587" y="954140"/>
            <a:ext cx="10527374" cy="982662"/>
          </a:xfrm>
          <a:prstGeom prst="flowChartAlternateProcess">
            <a:avLst/>
          </a:prstGeom>
          <a:solidFill>
            <a:schemeClr val="accent1">
              <a:lumMod val="40000"/>
              <a:lumOff val="60000"/>
            </a:schemeClr>
          </a:solidFill>
          <a:ln>
            <a:noFill/>
          </a:ln>
          <a:effectLst>
            <a:outerShdw dist="107763" dir="18900000" algn="ctr" rotWithShape="0">
              <a:srgbClr val="808080">
                <a:alpha val="50000"/>
              </a:srgbClr>
            </a:outerShdw>
          </a:effectLst>
        </p:spPr>
        <p:txBody>
          <a:bodyPr vert="horz" wrap="square" lIns="91440" tIns="45720" rIns="91440" bIns="45720" numCol="1" anchor="t" anchorCtr="0" compatLnSpc="1">
            <a:prstTxWarp prst="textNoShape">
              <a:avLst/>
            </a:prstTxWarp>
          </a:bodyPr>
          <a:lstStyle/>
          <a:p>
            <a:pPr marL="0" marR="52388" lvl="0" indent="0" algn="r" defTabSz="914400" rtl="1" eaLnBrk="0" fontAlgn="base" latinLnBrk="0" hangingPunct="0">
              <a:lnSpc>
                <a:spcPct val="100000"/>
              </a:lnSpc>
              <a:spcBef>
                <a:spcPct val="0"/>
              </a:spcBef>
              <a:spcAft>
                <a:spcPct val="0"/>
              </a:spcAft>
              <a:buClrTx/>
              <a:buSzTx/>
              <a:buFontTx/>
              <a:buNone/>
              <a:tabLst/>
            </a:pPr>
            <a:r>
              <a:rPr kumimoji="0" lang="ar-BH" sz="2400" b="1" i="0" u="sng" strike="noStrike" cap="none" normalizeH="0" baseline="0" dirty="0" smtClean="0">
                <a:ln>
                  <a:noFill/>
                </a:ln>
                <a:solidFill>
                  <a:srgbClr val="FF0000"/>
                </a:solidFill>
                <a:effectLst/>
                <a:latin typeface="Sakkal Majalla" panose="02000000000000000000" pitchFamily="2" charset="-78"/>
                <a:ea typeface="Arial" panose="020B0604020202020204" pitchFamily="34" charset="0"/>
                <a:cs typeface="Sakkal Majalla" panose="02000000000000000000" pitchFamily="2" charset="-78"/>
              </a:rPr>
              <a:t>المواد الرافعة</a:t>
            </a:r>
            <a:r>
              <a:rPr kumimoji="0" lang="ar-BH" sz="2200" b="1" i="0" u="sng" strike="noStrike" cap="none" normalizeH="0" baseline="0" dirty="0" smtClean="0">
                <a:ln>
                  <a:noFill/>
                </a:ln>
                <a:solidFill>
                  <a:srgbClr val="FF0000"/>
                </a:solidFill>
                <a:effectLst/>
                <a:latin typeface="Sakkal Majalla" panose="02000000000000000000" pitchFamily="2" charset="-78"/>
                <a:ea typeface="Arial" panose="020B0604020202020204" pitchFamily="34" charset="0"/>
                <a:cs typeface="Sakkal Majalla" panose="02000000000000000000" pitchFamily="2" charset="-78"/>
              </a:rPr>
              <a:t>:</a:t>
            </a:r>
            <a:r>
              <a:rPr kumimoji="0" lang="ar-BH" sz="2200" b="1"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 </a:t>
            </a:r>
            <a:r>
              <a:rPr kumimoji="0" lang="en-US" sz="2200" b="1"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  </a:t>
            </a:r>
            <a:r>
              <a:rPr kumimoji="0" lang="ar-BH" sz="2200" b="1"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وتستخدم في العجائن لإدخال كمية من الغاز فتعمل على رفع العجائن وزيادة حجمها فتصبح خفيفة ومسامية من الداخل، ومن أكثرها استخداماً ما يلي:</a:t>
            </a:r>
            <a:endParaRPr kumimoji="0" lang="en-US" sz="2200" b="1"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endParaRPr>
          </a:p>
          <a:p>
            <a:pPr marL="0" marR="52388" lvl="0" indent="0" algn="r" defTabSz="914400" rtl="1" eaLnBrk="0" fontAlgn="base" latinLnBrk="0" hangingPunct="0">
              <a:lnSpc>
                <a:spcPct val="100000"/>
              </a:lnSpc>
              <a:spcBef>
                <a:spcPct val="0"/>
              </a:spcBef>
              <a:spcAft>
                <a:spcPts val="800"/>
              </a:spcAft>
              <a:buClrTx/>
              <a:buSzTx/>
              <a:buFontTx/>
              <a:buNone/>
              <a:tabLst/>
            </a:pPr>
            <a:r>
              <a:rPr kumimoji="0" lang="en-US" sz="2200" b="1"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
        <p:nvSpPr>
          <p:cNvPr id="8" name="AutoShape 129"/>
          <p:cNvSpPr>
            <a:spLocks noChangeArrowheads="1"/>
          </p:cNvSpPr>
          <p:nvPr/>
        </p:nvSpPr>
        <p:spPr bwMode="auto">
          <a:xfrm>
            <a:off x="172150" y="852842"/>
            <a:ext cx="1439718" cy="1304925"/>
          </a:xfrm>
          <a:prstGeom prst="sun">
            <a:avLst>
              <a:gd name="adj" fmla="val 25000"/>
            </a:avLst>
          </a:prstGeom>
          <a:gradFill rotWithShape="1">
            <a:gsLst>
              <a:gs pos="0">
                <a:srgbClr val="CC9900"/>
              </a:gs>
              <a:gs pos="100000">
                <a:srgbClr val="E6E6E6"/>
              </a:gs>
            </a:gsLst>
            <a:lin ang="5400000" scaled="1"/>
          </a:gradFill>
          <a:ln w="9525">
            <a:noFill/>
            <a:miter lim="800000"/>
            <a:headEnd/>
            <a:tailEnd/>
          </a:ln>
          <a:effectLst>
            <a:prstShdw prst="shdw17" dist="17961" dir="2700000">
              <a:srgbClr val="CC9900">
                <a:gamma/>
                <a:shade val="60000"/>
                <a:invGamma/>
              </a:srgbClr>
            </a:prstShdw>
          </a:effectLst>
        </p:spPr>
        <p:txBody>
          <a:bodyPr wrap="none" anchor="ctr"/>
          <a:lstStyle/>
          <a:p>
            <a:endParaRPr lang="en-US" dirty="0"/>
          </a:p>
        </p:txBody>
      </p:sp>
      <p:pic>
        <p:nvPicPr>
          <p:cNvPr id="10" name="Picture 9"/>
          <p:cNvPicPr/>
          <p:nvPr/>
        </p:nvPicPr>
        <p:blipFill>
          <a:blip r:embed="rId3">
            <a:extLst>
              <a:ext uri="{28A0092B-C50C-407E-A947-70E740481C1C}">
                <a14:useLocalDpi xmlns:a14="http://schemas.microsoft.com/office/drawing/2010/main" val="0"/>
              </a:ext>
            </a:extLst>
          </a:blip>
          <a:srcRect l="-9006" t="33406" r="-8456" b="-7355"/>
          <a:stretch>
            <a:fillRect/>
          </a:stretch>
        </p:blipFill>
        <p:spPr bwMode="auto">
          <a:xfrm>
            <a:off x="7293778" y="1860345"/>
            <a:ext cx="1823758" cy="1106122"/>
          </a:xfrm>
          <a:prstGeom prst="rect">
            <a:avLst/>
          </a:prstGeom>
          <a:noFill/>
          <a:ln>
            <a:noFill/>
          </a:ln>
        </p:spPr>
      </p:pic>
      <p:pic>
        <p:nvPicPr>
          <p:cNvPr id="11" name="Object 24"/>
          <p:cNvPicPr>
            <a:picLocks noChangeArrowheads="1"/>
          </p:cNvPicPr>
          <p:nvPr/>
        </p:nvPicPr>
        <p:blipFill rotWithShape="1">
          <a:blip r:embed="rId4">
            <a:extLst>
              <a:ext uri="{28A0092B-C50C-407E-A947-70E740481C1C}">
                <a14:useLocalDpi xmlns:a14="http://schemas.microsoft.com/office/drawing/2010/main" val="0"/>
              </a:ext>
            </a:extLst>
          </a:blip>
          <a:srcRect l="13339" t="2393" r="-360" b="-9747"/>
          <a:stretch/>
        </p:blipFill>
        <p:spPr bwMode="auto">
          <a:xfrm>
            <a:off x="10364959" y="4632992"/>
            <a:ext cx="1793573" cy="387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13"/>
          <p:cNvSpPr>
            <a:spLocks noChangeArrowheads="1"/>
          </p:cNvSpPr>
          <p:nvPr/>
        </p:nvSpPr>
        <p:spPr bwMode="auto">
          <a:xfrm>
            <a:off x="8057399" y="5368380"/>
            <a:ext cx="4134601" cy="1060997"/>
          </a:xfrm>
          <a:prstGeom prst="roundRect">
            <a:avLst>
              <a:gd name="adj" fmla="val 16667"/>
            </a:avLst>
          </a:prstGeom>
          <a:solidFill>
            <a:srgbClr val="FF99FF"/>
          </a:solidFill>
          <a:ln>
            <a:noFill/>
          </a:ln>
          <a:effec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anose="020B0604020202020204" pitchFamily="34" charset="0"/>
                <a:ea typeface="Arial" panose="020B0604020202020204" pitchFamily="34" charset="0"/>
              </a:rPr>
              <a:t> </a:t>
            </a:r>
            <a:r>
              <a:rPr kumimoji="0" lang="ar-BH" sz="2000" b="1" i="0" u="none" strike="noStrike" cap="none" normalizeH="0" baseline="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لذا يجب أن تستخدم بكميات قليلة جداً من ½ ـ ¼ ملعقة شاي في العجائن التي يدخل فيها مواد تحتوي على بعض الأحماض. </a:t>
            </a:r>
            <a:endParaRPr kumimoji="0" lang="en-US" sz="2000" b="0" i="0" u="none" strike="noStrike" cap="none" normalizeH="0" baseline="0" smtClean="0">
              <a:ln>
                <a:noFill/>
              </a:ln>
              <a:solidFill>
                <a:schemeClr val="tx1"/>
              </a:solidFill>
              <a:effectLst/>
              <a:latin typeface="Sakkal Majalla" panose="02000000000000000000" pitchFamily="2" charset="-78"/>
              <a:cs typeface="Sakkal Majalla" panose="02000000000000000000" pitchFamily="2" charset="-78"/>
            </a:endParaRPr>
          </a:p>
        </p:txBody>
      </p:sp>
      <p:sp>
        <p:nvSpPr>
          <p:cNvPr id="13" name="AutoShape 14"/>
          <p:cNvSpPr>
            <a:spLocks noChangeArrowheads="1"/>
          </p:cNvSpPr>
          <p:nvPr/>
        </p:nvSpPr>
        <p:spPr bwMode="auto">
          <a:xfrm>
            <a:off x="3937779" y="2456024"/>
            <a:ext cx="3966114" cy="4401976"/>
          </a:xfrm>
          <a:prstGeom prst="roundRect">
            <a:avLst>
              <a:gd name="adj" fmla="val 16667"/>
            </a:avLst>
          </a:prstGeom>
          <a:solidFill>
            <a:srgbClr val="FDB5EE"/>
          </a:solidFill>
          <a:ln w="12700">
            <a:solidFill>
              <a:srgbClr val="C2D69B"/>
            </a:solidFill>
            <a:round/>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ts val="800"/>
              </a:spcAft>
              <a:buClrTx/>
              <a:buSzTx/>
              <a:buFontTx/>
              <a:buNone/>
              <a:tabLst/>
            </a:pPr>
            <a:r>
              <a:rPr kumimoji="0" lang="ar-BH" sz="2000" b="1" i="0" u="sng" strike="noStrike" cap="none" normalizeH="0" baseline="0" dirty="0" smtClean="0">
                <a:ln>
                  <a:noFill/>
                </a:ln>
                <a:solidFill>
                  <a:srgbClr val="FF0000"/>
                </a:solidFill>
                <a:effectLst/>
                <a:latin typeface="Sakkal Majalla" panose="02000000000000000000" pitchFamily="2" charset="-78"/>
                <a:ea typeface="Arial" panose="020B0604020202020204" pitchFamily="34" charset="0"/>
                <a:cs typeface="Sakkal Majalla" panose="02000000000000000000" pitchFamily="2" charset="-78"/>
              </a:rPr>
              <a:t>الخميرة</a:t>
            </a:r>
            <a:r>
              <a:rPr kumimoji="0" lang="en-US" sz="2000" b="1" i="0" u="sng" strike="noStrike" cap="none" normalizeH="0" baseline="0" dirty="0" smtClean="0">
                <a:ln>
                  <a:noFill/>
                </a:ln>
                <a:solidFill>
                  <a:srgbClr val="FF0000"/>
                </a:solidFill>
                <a:effectLst/>
                <a:latin typeface="Sakkal Majalla" panose="02000000000000000000" pitchFamily="2" charset="-78"/>
                <a:ea typeface="Arial" panose="020B0604020202020204" pitchFamily="34" charset="0"/>
                <a:cs typeface="Sakkal Majalla" panose="02000000000000000000" pitchFamily="2" charset="-78"/>
              </a:rPr>
              <a:t> :</a:t>
            </a:r>
            <a:r>
              <a:rPr kumimoji="0" lang="ar-BH"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وهي أقدم أنواع المواد الرافعة </a:t>
            </a:r>
          </a:p>
          <a:p>
            <a:pPr marL="342900" marR="0" lvl="0" indent="-342900" algn="r" defTabSz="914400" rtl="1" eaLnBrk="0" fontAlgn="base" latinLnBrk="0" hangingPunct="0">
              <a:lnSpc>
                <a:spcPct val="100000"/>
              </a:lnSpc>
              <a:spcBef>
                <a:spcPct val="0"/>
              </a:spcBef>
              <a:spcAft>
                <a:spcPts val="800"/>
              </a:spcAft>
              <a:buClrTx/>
              <a:buSzTx/>
              <a:buFont typeface="Arial" panose="020B0604020202020204" pitchFamily="34" charset="0"/>
              <a:buChar char="•"/>
              <a:tabLst/>
            </a:pPr>
            <a:r>
              <a:rPr kumimoji="0" lang="ar-BH"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تستخدم في كثير من أنواع العجائن، وخاصة الخبز العادي.</a:t>
            </a:r>
          </a:p>
          <a:p>
            <a:pPr marL="342900" marR="0" lvl="0" indent="-342900" algn="r" defTabSz="914400" rtl="1" eaLnBrk="0" fontAlgn="base" latinLnBrk="0" hangingPunct="0">
              <a:lnSpc>
                <a:spcPct val="100000"/>
              </a:lnSpc>
              <a:spcBef>
                <a:spcPct val="0"/>
              </a:spcBef>
              <a:spcAft>
                <a:spcPts val="800"/>
              </a:spcAft>
              <a:buClrTx/>
              <a:buSzTx/>
              <a:buFont typeface="Arial" panose="020B0604020202020204" pitchFamily="34" charset="0"/>
              <a:buChar char="•"/>
              <a:tabLst/>
            </a:pPr>
            <a:r>
              <a:rPr kumimoji="0" lang="ar-BH"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تباع في داخل علب أو أكياس.</a:t>
            </a:r>
          </a:p>
          <a:p>
            <a:pPr marL="342900" marR="0" lvl="0" indent="-342900" algn="r" defTabSz="914400" rtl="1" eaLnBrk="0" fontAlgn="base" latinLnBrk="0" hangingPunct="0">
              <a:lnSpc>
                <a:spcPct val="100000"/>
              </a:lnSpc>
              <a:spcBef>
                <a:spcPct val="0"/>
              </a:spcBef>
              <a:spcAft>
                <a:spcPts val="800"/>
              </a:spcAft>
              <a:buClrTx/>
              <a:buSzTx/>
              <a:buFont typeface="Arial" panose="020B0604020202020204" pitchFamily="34" charset="0"/>
              <a:buChar char="•"/>
              <a:tabLst/>
            </a:pPr>
            <a:r>
              <a:rPr kumimoji="0" lang="ar-BH"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هي تتكون من خلايا حية صغيرة تنمو وتتخمر بسرعة داخل عجينة الخبز، فتعمل على رفعها بطريقة تدريجية نتيجة لتكوين غاز ثاني أكسيد الكربون الناتج عن عملية التخمر، وتعمل حرارة الفرن المرتفعة على تخفيف العجينة، فتتماسك فتحتفظ بالشكل الذي وصلت إليه فتنشأ المسامات. وتباع حاليًا في الأسواق خميرة سريعة وسهلة الاستخدام.</a:t>
            </a:r>
            <a:endParaRPr kumimoji="0" lang="en-US" i="0" u="none" strike="noStrike" cap="none" normalizeH="0" baseline="0" dirty="0" smtClean="0">
              <a:ln>
                <a:noFill/>
              </a:ln>
              <a:solidFill>
                <a:schemeClr val="tx1"/>
              </a:solidFill>
              <a:effectLst/>
              <a:latin typeface="Sakkal Majalla" panose="02000000000000000000" pitchFamily="2" charset="-78"/>
              <a:cs typeface="Sakkal Majalla" panose="02000000000000000000" pitchFamily="2" charset="-78"/>
            </a:endParaRPr>
          </a:p>
        </p:txBody>
      </p:sp>
      <p:pic>
        <p:nvPicPr>
          <p:cNvPr id="14" name="Object 20"/>
          <p:cNvPicPr>
            <a:picLocks noChangeArrowheads="1"/>
          </p:cNvPicPr>
          <p:nvPr/>
        </p:nvPicPr>
        <p:blipFill rotWithShape="1">
          <a:blip r:embed="rId5">
            <a:extLst>
              <a:ext uri="{28A0092B-C50C-407E-A947-70E740481C1C}">
                <a14:useLocalDpi xmlns:a14="http://schemas.microsoft.com/office/drawing/2010/main" val="0"/>
              </a:ext>
            </a:extLst>
          </a:blip>
          <a:srcRect l="34698" t="1936" r="-2609" b="68314"/>
          <a:stretch/>
        </p:blipFill>
        <p:spPr bwMode="auto">
          <a:xfrm>
            <a:off x="9238720" y="5024433"/>
            <a:ext cx="1787776" cy="37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Object 20"/>
          <p:cNvPicPr>
            <a:picLocks noChangeArrowheads="1"/>
          </p:cNvPicPr>
          <p:nvPr/>
        </p:nvPicPr>
        <p:blipFill rotWithShape="1">
          <a:blip r:embed="rId5">
            <a:extLst>
              <a:ext uri="{28A0092B-C50C-407E-A947-70E740481C1C}">
                <a14:useLocalDpi xmlns:a14="http://schemas.microsoft.com/office/drawing/2010/main" val="0"/>
              </a:ext>
            </a:extLst>
          </a:blip>
          <a:srcRect l="-1" t="69168" r="8855" b="-3039"/>
          <a:stretch/>
        </p:blipFill>
        <p:spPr bwMode="auto">
          <a:xfrm>
            <a:off x="7965504" y="4599998"/>
            <a:ext cx="2399455" cy="429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ject 20"/>
          <p:cNvPicPr>
            <a:picLocks noChangeArrowheads="1"/>
          </p:cNvPicPr>
          <p:nvPr/>
        </p:nvPicPr>
        <p:blipFill rotWithShape="1">
          <a:blip r:embed="rId5">
            <a:extLst>
              <a:ext uri="{28A0092B-C50C-407E-A947-70E740481C1C}">
                <a14:useLocalDpi xmlns:a14="http://schemas.microsoft.com/office/drawing/2010/main" val="0"/>
              </a:ext>
            </a:extLst>
          </a:blip>
          <a:srcRect l="15588" t="32691" r="6137" b="34782"/>
          <a:stretch/>
        </p:blipFill>
        <p:spPr bwMode="auto">
          <a:xfrm>
            <a:off x="8560667" y="4171478"/>
            <a:ext cx="2060619" cy="412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23843" t="35253" r="16398" b="8341"/>
          <a:stretch/>
        </p:blipFill>
        <p:spPr>
          <a:xfrm>
            <a:off x="3353543" y="1899533"/>
            <a:ext cx="1089532" cy="1122548"/>
          </a:xfrm>
          <a:prstGeom prst="rect">
            <a:avLst/>
          </a:prstGeom>
        </p:spPr>
      </p:pic>
      <p:sp>
        <p:nvSpPr>
          <p:cNvPr id="21" name="TextBox 20"/>
          <p:cNvSpPr txBox="1"/>
          <p:nvPr/>
        </p:nvSpPr>
        <p:spPr>
          <a:xfrm>
            <a:off x="543331" y="1182138"/>
            <a:ext cx="697356" cy="646331"/>
          </a:xfrm>
          <a:prstGeom prst="rect">
            <a:avLst/>
          </a:prstGeom>
          <a:noFill/>
        </p:spPr>
        <p:txBody>
          <a:bodyPr wrap="square" rtlCol="0">
            <a:spAutoFit/>
          </a:bodyPr>
          <a:lstStyle/>
          <a:p>
            <a:pPr algn="ctr"/>
            <a:r>
              <a:rPr lang="ar-BH" dirty="0" smtClean="0"/>
              <a:t>المواد الرافعة</a:t>
            </a:r>
            <a:endParaRPr lang="en-US" dirty="0"/>
          </a:p>
        </p:txBody>
      </p:sp>
    </p:spTree>
    <p:extLst>
      <p:ext uri="{BB962C8B-B14F-4D97-AF65-F5344CB8AC3E}">
        <p14:creationId xmlns:p14="http://schemas.microsoft.com/office/powerpoint/2010/main" val="135721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cTn>
                              </p:par>
                              <p:par>
                                <p:cTn id="69" presetID="10" presetClass="entr" presetSubtype="0" fill="hold" nodeType="with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7" grpId="0" animBg="1"/>
      <p:bldP spid="8"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90152"/>
            <a:ext cx="12252960" cy="6858000"/>
            <a:chOff x="0" y="0"/>
            <a:chExt cx="12252960" cy="6858000"/>
          </a:xfrm>
        </p:grpSpPr>
        <p:pic>
          <p:nvPicPr>
            <p:cNvPr id="2" name="Picture 1"/>
            <p:cNvPicPr>
              <a:picLocks noChangeAspect="1"/>
            </p:cNvPicPr>
            <p:nvPr/>
          </p:nvPicPr>
          <p:blipFill rotWithShape="1">
            <a:blip r:embed="rId3"/>
            <a:srcRect l="23345" t="19028" r="25422" b="39056"/>
            <a:stretch/>
          </p:blipFill>
          <p:spPr>
            <a:xfrm>
              <a:off x="0" y="0"/>
              <a:ext cx="12252960" cy="6858000"/>
            </a:xfrm>
            <a:prstGeom prst="rect">
              <a:avLst/>
            </a:prstGeom>
          </p:spPr>
        </p:pic>
        <p:sp>
          <p:nvSpPr>
            <p:cNvPr id="3" name="Rectangle 2"/>
            <p:cNvSpPr/>
            <p:nvPr/>
          </p:nvSpPr>
          <p:spPr>
            <a:xfrm>
              <a:off x="4031087" y="1094704"/>
              <a:ext cx="4906851" cy="148107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grpSp>
      <p:sp>
        <p:nvSpPr>
          <p:cNvPr id="5" name="TextBox 4"/>
          <p:cNvSpPr txBox="1"/>
          <p:nvPr/>
        </p:nvSpPr>
        <p:spPr>
          <a:xfrm>
            <a:off x="4146997" y="1249251"/>
            <a:ext cx="4662152" cy="1323439"/>
          </a:xfrm>
          <a:prstGeom prst="rect">
            <a:avLst/>
          </a:prstGeom>
          <a:noFill/>
        </p:spPr>
        <p:txBody>
          <a:bodyPr wrap="square" rtlCol="0">
            <a:spAutoFit/>
          </a:bodyPr>
          <a:lstStyle/>
          <a:p>
            <a:pPr algn="ctr"/>
            <a:r>
              <a:rPr lang="ar-BH" sz="2000" b="1" dirty="0" smtClean="0">
                <a:solidFill>
                  <a:schemeClr val="bg1"/>
                </a:solidFill>
              </a:rPr>
              <a:t>اشترت والدتك مسحوق الخبز السريع ( البيكنج بودر) وتركته في خزائن المطبخ لمدة طويلة وتريد أن تستخدمه فهل لك أن تساعديها بطريقة تكتشف مدى صلاحيته ؟</a:t>
            </a:r>
            <a:endParaRPr lang="en-US" sz="2000" b="1" dirty="0">
              <a:solidFill>
                <a:schemeClr val="bg1"/>
              </a:solidFill>
            </a:endParaRPr>
          </a:p>
        </p:txBody>
      </p:sp>
      <p:pic>
        <p:nvPicPr>
          <p:cNvPr id="7" name="Picture 6"/>
          <p:cNvPicPr>
            <a:picLocks noChangeAspect="1"/>
          </p:cNvPicPr>
          <p:nvPr/>
        </p:nvPicPr>
        <p:blipFill>
          <a:blip r:embed="rId4"/>
          <a:stretch>
            <a:fillRect/>
          </a:stretch>
        </p:blipFill>
        <p:spPr>
          <a:xfrm>
            <a:off x="3419340" y="2962139"/>
            <a:ext cx="1455313" cy="133940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75214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12181" y="244699"/>
            <a:ext cx="2894338" cy="523220"/>
          </a:xfrm>
          <a:prstGeom prst="rect">
            <a:avLst/>
          </a:prstGeom>
          <a:noFill/>
        </p:spPr>
        <p:txBody>
          <a:bodyPr wrap="square" rtlCol="0">
            <a:spAutoFit/>
          </a:bodyPr>
          <a:lstStyle/>
          <a:p>
            <a:r>
              <a:rPr lang="ar-BH" sz="2800" b="1" dirty="0" smtClean="0"/>
              <a:t>تجربة اختبار المسحوق</a:t>
            </a:r>
            <a:endParaRPr lang="en-US" sz="2800" b="1" dirty="0"/>
          </a:p>
        </p:txBody>
      </p:sp>
      <p:pic>
        <p:nvPicPr>
          <p:cNvPr id="3" name="طريقة معرفه صلاحيه البيكنج بودر_اتقان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5750" y="767919"/>
            <a:ext cx="9753600" cy="5486400"/>
          </a:xfrm>
          <a:prstGeom prst="rect">
            <a:avLst/>
          </a:prstGeom>
        </p:spPr>
      </p:pic>
    </p:spTree>
    <p:extLst>
      <p:ext uri="{BB962C8B-B14F-4D97-AF65-F5344CB8AC3E}">
        <p14:creationId xmlns:p14="http://schemas.microsoft.com/office/powerpoint/2010/main" val="41516198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6660" y="1581912"/>
            <a:ext cx="11868984" cy="5276088"/>
          </a:xfrm>
          <a:prstGeom prst="rect">
            <a:avLst/>
          </a:prstGeom>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BH" sz="2800" dirty="0" smtClean="0">
                <a:latin typeface="Sakkal Majalla" panose="02000000000000000000" pitchFamily="2" charset="-78"/>
                <a:cs typeface="Sakkal Majalla" panose="02000000000000000000" pitchFamily="2" charset="-78"/>
              </a:rPr>
              <a:t>عزيزتي الطالبة المبدعة : سيتم تقيم الهدف الثاني من خلال برنامج الورقة التفاعلية </a:t>
            </a:r>
          </a:p>
          <a:p>
            <a:pPr algn="ctr"/>
            <a:r>
              <a:rPr lang="ar-BH" sz="2800" b="1" dirty="0" smtClean="0">
                <a:solidFill>
                  <a:srgbClr val="FF0000"/>
                </a:solidFill>
                <a:latin typeface="Sakkal Majalla" panose="02000000000000000000" pitchFamily="2" charset="-78"/>
                <a:cs typeface="Sakkal Majalla" panose="02000000000000000000" pitchFamily="2" charset="-78"/>
              </a:rPr>
              <a:t>خطوات الدخول الى</a:t>
            </a:r>
            <a:r>
              <a:rPr lang="ar-BH" sz="2800" b="1" dirty="0">
                <a:solidFill>
                  <a:srgbClr val="FF0000"/>
                </a:solidFill>
                <a:latin typeface="Sakkal Majalla" panose="02000000000000000000" pitchFamily="2" charset="-78"/>
                <a:cs typeface="Sakkal Majalla" panose="02000000000000000000" pitchFamily="2" charset="-78"/>
              </a:rPr>
              <a:t> </a:t>
            </a:r>
            <a:r>
              <a:rPr lang="ar-BH" sz="2800" b="1" dirty="0" smtClean="0">
                <a:solidFill>
                  <a:srgbClr val="FF0000"/>
                </a:solidFill>
                <a:latin typeface="Sakkal Majalla" panose="02000000000000000000" pitchFamily="2" charset="-78"/>
                <a:cs typeface="Sakkal Majalla" panose="02000000000000000000" pitchFamily="2" charset="-78"/>
              </a:rPr>
              <a:t>البرنامج :</a:t>
            </a:r>
          </a:p>
          <a:p>
            <a:pPr algn="ctr"/>
            <a:endParaRPr lang="ar-BH" sz="2800" dirty="0" smtClean="0">
              <a:latin typeface="Sakkal Majalla" panose="02000000000000000000" pitchFamily="2" charset="-78"/>
              <a:cs typeface="Sakkal Majalla" panose="02000000000000000000" pitchFamily="2" charset="-78"/>
            </a:endParaRPr>
          </a:p>
          <a:p>
            <a:pPr algn="ctr"/>
            <a:r>
              <a:rPr lang="ar-BH" sz="2800" dirty="0" smtClean="0">
                <a:latin typeface="Sakkal Majalla" panose="02000000000000000000" pitchFamily="2" charset="-78"/>
                <a:cs typeface="Sakkal Majalla" panose="02000000000000000000" pitchFamily="2" charset="-78"/>
              </a:rPr>
              <a:t>1- افتحي محرك البحث قوقل والصقي الرابط التالي:</a:t>
            </a:r>
          </a:p>
          <a:p>
            <a:pPr algn="ctr"/>
            <a:endParaRPr lang="en-US" sz="2800" dirty="0" smtClean="0">
              <a:latin typeface="Sakkal Majalla" panose="02000000000000000000" pitchFamily="2" charset="-78"/>
              <a:cs typeface="Sakkal Majalla" panose="02000000000000000000" pitchFamily="2" charset="-78"/>
            </a:endParaRPr>
          </a:p>
          <a:p>
            <a:pPr algn="ctr"/>
            <a:endParaRPr lang="ar-BH" sz="2800" dirty="0" smtClean="0">
              <a:latin typeface="Sakkal Majalla" panose="02000000000000000000" pitchFamily="2" charset="-78"/>
              <a:cs typeface="Sakkal Majalla" panose="02000000000000000000" pitchFamily="2" charset="-78"/>
            </a:endParaRPr>
          </a:p>
          <a:p>
            <a:pPr algn="ctr"/>
            <a:endParaRPr lang="ar-BH" sz="2800" dirty="0" smtClean="0">
              <a:latin typeface="Sakkal Majalla" panose="02000000000000000000" pitchFamily="2" charset="-78"/>
              <a:cs typeface="Sakkal Majalla" panose="02000000000000000000" pitchFamily="2" charset="-78"/>
            </a:endParaRPr>
          </a:p>
          <a:p>
            <a:pPr algn="ctr"/>
            <a:r>
              <a:rPr lang="ar-BH" sz="2800" dirty="0" smtClean="0">
                <a:latin typeface="Sakkal Majalla" panose="02000000000000000000" pitchFamily="2" charset="-78"/>
                <a:cs typeface="Sakkal Majalla" panose="02000000000000000000" pitchFamily="2" charset="-78"/>
              </a:rPr>
              <a:t>- اجيبي عن الاسئلة بتركيز للتمكن من الإجابة الصحيحة </a:t>
            </a:r>
            <a:r>
              <a:rPr lang="en-US" sz="2800" dirty="0" smtClean="0">
                <a:latin typeface="Sakkal Majalla" panose="02000000000000000000" pitchFamily="2" charset="-78"/>
                <a:cs typeface="Sakkal Majalla" panose="02000000000000000000" pitchFamily="2" charset="-78"/>
              </a:rPr>
              <a:t>2</a:t>
            </a:r>
            <a:endParaRPr lang="ar-BH" sz="2800" dirty="0" smtClean="0">
              <a:latin typeface="Sakkal Majalla" panose="02000000000000000000" pitchFamily="2" charset="-78"/>
              <a:cs typeface="Sakkal Majalla" panose="02000000000000000000" pitchFamily="2" charset="-78"/>
            </a:endParaRPr>
          </a:p>
        </p:txBody>
      </p:sp>
      <p:sp>
        <p:nvSpPr>
          <p:cNvPr id="5" name="Rectangle 4"/>
          <p:cNvSpPr/>
          <p:nvPr/>
        </p:nvSpPr>
        <p:spPr>
          <a:xfrm>
            <a:off x="3325460" y="4512902"/>
            <a:ext cx="6120073" cy="830997"/>
          </a:xfrm>
          <a:prstGeom prst="rect">
            <a:avLst/>
          </a:prstGeom>
        </p:spPr>
        <p:txBody>
          <a:bodyPr wrap="none">
            <a:spAutoFit/>
          </a:bodyPr>
          <a:lstStyle/>
          <a:p>
            <a:r>
              <a:rPr lang="en-US" sz="2400" dirty="0">
                <a:hlinkClick r:id="rId4"/>
              </a:rPr>
              <a:t>https://</a:t>
            </a:r>
            <a:r>
              <a:rPr lang="en-US" sz="2400" dirty="0" smtClean="0">
                <a:hlinkClick r:id="rId4"/>
              </a:rPr>
              <a:t>www.liveworksheets.com/qx3030590yy</a:t>
            </a:r>
            <a:endParaRPr lang="ar-BH" sz="2400" dirty="0" smtClean="0"/>
          </a:p>
          <a:p>
            <a:endParaRPr lang="en-US" sz="2400" dirty="0"/>
          </a:p>
        </p:txBody>
      </p:sp>
      <p:pic>
        <p:nvPicPr>
          <p:cNvPr id="6" name="Picture 5"/>
          <p:cNvPicPr>
            <a:picLocks noChangeAspect="1"/>
          </p:cNvPicPr>
          <p:nvPr/>
        </p:nvPicPr>
        <p:blipFill>
          <a:blip r:embed="rId5"/>
          <a:stretch>
            <a:fillRect/>
          </a:stretch>
        </p:blipFill>
        <p:spPr>
          <a:xfrm>
            <a:off x="9474015" y="4928400"/>
            <a:ext cx="2782921" cy="1986845"/>
          </a:xfrm>
          <a:prstGeom prst="rect">
            <a:avLst/>
          </a:prstGeom>
        </p:spPr>
      </p:pic>
      <p:sp>
        <p:nvSpPr>
          <p:cNvPr id="7" name="Rectangle 6"/>
          <p:cNvSpPr/>
          <p:nvPr/>
        </p:nvSpPr>
        <p:spPr>
          <a:xfrm>
            <a:off x="2500665" y="218397"/>
            <a:ext cx="7015062" cy="461665"/>
          </a:xfrm>
          <a:prstGeom prst="rect">
            <a:avLst/>
          </a:prstGeom>
        </p:spPr>
        <p:txBody>
          <a:bodyPr wrap="none">
            <a:spAutoFit/>
          </a:bodyPr>
          <a:lstStyle/>
          <a:p>
            <a:pPr algn="ctr" rtl="1">
              <a:buClr>
                <a:srgbClr val="FF0000"/>
              </a:buClr>
            </a:pPr>
            <a:r>
              <a:rPr lang="ar-BH" sz="2400" b="1" dirty="0">
                <a:solidFill>
                  <a:srgbClr val="C00000"/>
                </a:solidFill>
                <a:latin typeface="Sakkal Majalla" panose="02000000000000000000" pitchFamily="2" charset="-78"/>
                <a:cs typeface="Sakkal Majalla" panose="02000000000000000000" pitchFamily="2" charset="-78"/>
              </a:rPr>
              <a:t>2ـ تقارن بين أنواع المواد الرافعة المستخدمة في العجائن والمعجنات.</a:t>
            </a:r>
          </a:p>
        </p:txBody>
      </p:sp>
      <p:sp>
        <p:nvSpPr>
          <p:cNvPr id="8" name="Rectangle 7"/>
          <p:cNvSpPr/>
          <p:nvPr/>
        </p:nvSpPr>
        <p:spPr>
          <a:xfrm>
            <a:off x="9538952" y="0"/>
            <a:ext cx="2653048" cy="15819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200" b="1" dirty="0" smtClean="0"/>
              <a:t>تقييم الهدف الثاني </a:t>
            </a:r>
            <a:endParaRPr lang="en-US" sz="3200" b="1" dirty="0"/>
          </a:p>
        </p:txBody>
      </p:sp>
      <p:pic>
        <p:nvPicPr>
          <p:cNvPr id="9" name="Picture 8"/>
          <p:cNvPicPr>
            <a:picLocks noChangeAspect="1"/>
          </p:cNvPicPr>
          <p:nvPr/>
        </p:nvPicPr>
        <p:blipFill>
          <a:blip r:embed="rId6"/>
          <a:stretch>
            <a:fillRect/>
          </a:stretch>
        </p:blipFill>
        <p:spPr>
          <a:xfrm>
            <a:off x="226660" y="5730142"/>
            <a:ext cx="2274005" cy="1127858"/>
          </a:xfrm>
          <a:prstGeom prst="rect">
            <a:avLst/>
          </a:prstGeom>
        </p:spPr>
      </p:pic>
      <p:pic>
        <p:nvPicPr>
          <p:cNvPr id="14" name="MS910219404[1].wav">
            <a:hlinkClick r:id="" action="ppaction://media"/>
          </p:cNvPr>
          <p:cNvPicPr>
            <a:picLocks noRot="1" noChangeAspect="1"/>
          </p:cNvPicPr>
          <p:nvPr>
            <a:wavAudioFile r:embed="rId1" name="MS910219404[1].wav"/>
          </p:nvPr>
        </p:nvPicPr>
        <p:blipFill>
          <a:blip r:embed="rId7" cstate="print"/>
          <a:stretch>
            <a:fillRect/>
          </a:stretch>
        </p:blipFill>
        <p:spPr>
          <a:xfrm>
            <a:off x="1547664" y="1366013"/>
            <a:ext cx="244475" cy="244475"/>
          </a:xfrm>
          <a:prstGeom prst="rect">
            <a:avLst/>
          </a:prstGeom>
        </p:spPr>
      </p:pic>
      <p:sp>
        <p:nvSpPr>
          <p:cNvPr id="15" name="Rectangle 3"/>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2:00</a:t>
            </a:r>
          </a:p>
        </p:txBody>
      </p:sp>
      <p:sp>
        <p:nvSpPr>
          <p:cNvPr id="16" name="Rectangle 4"/>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1:59</a:t>
            </a:r>
          </a:p>
        </p:txBody>
      </p:sp>
      <p:sp>
        <p:nvSpPr>
          <p:cNvPr id="17" name="Rectangle 5"/>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1:58</a:t>
            </a:r>
          </a:p>
        </p:txBody>
      </p:sp>
      <p:sp>
        <p:nvSpPr>
          <p:cNvPr id="18" name="Rectangle 6"/>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1:57</a:t>
            </a:r>
          </a:p>
        </p:txBody>
      </p:sp>
      <p:sp>
        <p:nvSpPr>
          <p:cNvPr id="19" name="Rectangle 7"/>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1:56</a:t>
            </a:r>
          </a:p>
        </p:txBody>
      </p:sp>
      <p:sp>
        <p:nvSpPr>
          <p:cNvPr id="20" name="Rectangle 8"/>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1:55</a:t>
            </a:r>
          </a:p>
        </p:txBody>
      </p:sp>
      <p:sp>
        <p:nvSpPr>
          <p:cNvPr id="21" name="Rectangle 9"/>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1:54</a:t>
            </a:r>
          </a:p>
        </p:txBody>
      </p:sp>
      <p:sp>
        <p:nvSpPr>
          <p:cNvPr id="22" name="Rectangle 10"/>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1:53</a:t>
            </a:r>
          </a:p>
        </p:txBody>
      </p:sp>
      <p:sp>
        <p:nvSpPr>
          <p:cNvPr id="23" name="Rectangle 11"/>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1:52</a:t>
            </a:r>
          </a:p>
        </p:txBody>
      </p:sp>
      <p:sp>
        <p:nvSpPr>
          <p:cNvPr id="24" name="Rectangle 12"/>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1:51</a:t>
            </a:r>
          </a:p>
        </p:txBody>
      </p:sp>
      <p:sp>
        <p:nvSpPr>
          <p:cNvPr id="25" name="Rectangle 13"/>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1:50</a:t>
            </a:r>
          </a:p>
        </p:txBody>
      </p:sp>
      <p:sp>
        <p:nvSpPr>
          <p:cNvPr id="26" name="Rectangle 14"/>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1:49</a:t>
            </a:r>
          </a:p>
        </p:txBody>
      </p:sp>
      <p:sp>
        <p:nvSpPr>
          <p:cNvPr id="27" name="Rectangle 15"/>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1:48</a:t>
            </a:r>
          </a:p>
        </p:txBody>
      </p:sp>
      <p:sp>
        <p:nvSpPr>
          <p:cNvPr id="28" name="Rectangle 16"/>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1:47</a:t>
            </a:r>
          </a:p>
        </p:txBody>
      </p:sp>
      <p:sp>
        <p:nvSpPr>
          <p:cNvPr id="29" name="Rectangle 17"/>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1:46</a:t>
            </a:r>
          </a:p>
        </p:txBody>
      </p:sp>
      <p:sp>
        <p:nvSpPr>
          <p:cNvPr id="30" name="Rectangle 18"/>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1:45</a:t>
            </a:r>
          </a:p>
        </p:txBody>
      </p:sp>
      <p:sp>
        <p:nvSpPr>
          <p:cNvPr id="31" name="Rectangle 19"/>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1:44</a:t>
            </a:r>
          </a:p>
        </p:txBody>
      </p:sp>
      <p:sp>
        <p:nvSpPr>
          <p:cNvPr id="32" name="Rectangle 20"/>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1:43</a:t>
            </a:r>
          </a:p>
        </p:txBody>
      </p:sp>
      <p:sp>
        <p:nvSpPr>
          <p:cNvPr id="33" name="Rectangle 21"/>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1:42</a:t>
            </a:r>
          </a:p>
        </p:txBody>
      </p:sp>
      <p:sp>
        <p:nvSpPr>
          <p:cNvPr id="34" name="Rectangle 22"/>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1:41</a:t>
            </a:r>
          </a:p>
        </p:txBody>
      </p:sp>
      <p:sp>
        <p:nvSpPr>
          <p:cNvPr id="35" name="Rectangle 23"/>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1:40</a:t>
            </a:r>
          </a:p>
        </p:txBody>
      </p:sp>
      <p:sp>
        <p:nvSpPr>
          <p:cNvPr id="36" name="Rectangle 24"/>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1:39</a:t>
            </a:r>
          </a:p>
        </p:txBody>
      </p:sp>
      <p:sp>
        <p:nvSpPr>
          <p:cNvPr id="37" name="Rectangle 25"/>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1:38</a:t>
            </a:r>
          </a:p>
        </p:txBody>
      </p:sp>
      <p:sp>
        <p:nvSpPr>
          <p:cNvPr id="38" name="Rectangle 26"/>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1:37</a:t>
            </a:r>
          </a:p>
        </p:txBody>
      </p:sp>
      <p:sp>
        <p:nvSpPr>
          <p:cNvPr id="39" name="Rectangle 27"/>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1:36</a:t>
            </a:r>
          </a:p>
        </p:txBody>
      </p:sp>
      <p:sp>
        <p:nvSpPr>
          <p:cNvPr id="40" name="Rectangle 28"/>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1:35</a:t>
            </a:r>
          </a:p>
        </p:txBody>
      </p:sp>
      <p:sp>
        <p:nvSpPr>
          <p:cNvPr id="41" name="Rectangle 29"/>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1:34</a:t>
            </a:r>
          </a:p>
        </p:txBody>
      </p:sp>
      <p:sp>
        <p:nvSpPr>
          <p:cNvPr id="42" name="Rectangle 30"/>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1:33</a:t>
            </a:r>
          </a:p>
        </p:txBody>
      </p:sp>
      <p:sp>
        <p:nvSpPr>
          <p:cNvPr id="43" name="Rectangle 31"/>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1:32</a:t>
            </a:r>
          </a:p>
        </p:txBody>
      </p:sp>
      <p:sp>
        <p:nvSpPr>
          <p:cNvPr id="44" name="Rectangle 32"/>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1:31</a:t>
            </a:r>
          </a:p>
        </p:txBody>
      </p:sp>
      <p:sp>
        <p:nvSpPr>
          <p:cNvPr id="45" name="Rectangle 33"/>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1:30</a:t>
            </a:r>
          </a:p>
        </p:txBody>
      </p:sp>
      <p:sp>
        <p:nvSpPr>
          <p:cNvPr id="46" name="Rectangle 34"/>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1:29</a:t>
            </a:r>
          </a:p>
        </p:txBody>
      </p:sp>
      <p:sp>
        <p:nvSpPr>
          <p:cNvPr id="47" name="Rectangle 35"/>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1:28</a:t>
            </a:r>
          </a:p>
        </p:txBody>
      </p:sp>
      <p:sp>
        <p:nvSpPr>
          <p:cNvPr id="48" name="Rectangle 36"/>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1:27</a:t>
            </a:r>
          </a:p>
        </p:txBody>
      </p:sp>
      <p:sp>
        <p:nvSpPr>
          <p:cNvPr id="49" name="Rectangle 37"/>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1:26</a:t>
            </a:r>
          </a:p>
        </p:txBody>
      </p:sp>
      <p:sp>
        <p:nvSpPr>
          <p:cNvPr id="50" name="Rectangle 38"/>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1:25</a:t>
            </a:r>
          </a:p>
        </p:txBody>
      </p:sp>
      <p:sp>
        <p:nvSpPr>
          <p:cNvPr id="51" name="Rectangle 39"/>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1:24</a:t>
            </a:r>
          </a:p>
        </p:txBody>
      </p:sp>
      <p:sp>
        <p:nvSpPr>
          <p:cNvPr id="52" name="Rectangle 40"/>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1:23</a:t>
            </a:r>
          </a:p>
        </p:txBody>
      </p:sp>
      <p:sp>
        <p:nvSpPr>
          <p:cNvPr id="53" name="Rectangle 41"/>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1:22</a:t>
            </a:r>
          </a:p>
        </p:txBody>
      </p:sp>
      <p:sp>
        <p:nvSpPr>
          <p:cNvPr id="54" name="Rectangle 42"/>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1:21</a:t>
            </a:r>
          </a:p>
        </p:txBody>
      </p:sp>
      <p:sp>
        <p:nvSpPr>
          <p:cNvPr id="55" name="Rectangle 43"/>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1:20</a:t>
            </a:r>
          </a:p>
        </p:txBody>
      </p:sp>
      <p:sp>
        <p:nvSpPr>
          <p:cNvPr id="56" name="Rectangle 44"/>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1:19</a:t>
            </a:r>
          </a:p>
        </p:txBody>
      </p:sp>
      <p:sp>
        <p:nvSpPr>
          <p:cNvPr id="57" name="Rectangle 45"/>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1:18</a:t>
            </a:r>
          </a:p>
        </p:txBody>
      </p:sp>
      <p:sp>
        <p:nvSpPr>
          <p:cNvPr id="58" name="Rectangle 46"/>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1:17</a:t>
            </a:r>
          </a:p>
        </p:txBody>
      </p:sp>
      <p:sp>
        <p:nvSpPr>
          <p:cNvPr id="59" name="Rectangle 47"/>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1:16</a:t>
            </a:r>
          </a:p>
        </p:txBody>
      </p:sp>
      <p:sp>
        <p:nvSpPr>
          <p:cNvPr id="60" name="Rectangle 48"/>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1:15</a:t>
            </a:r>
          </a:p>
        </p:txBody>
      </p:sp>
      <p:sp>
        <p:nvSpPr>
          <p:cNvPr id="61" name="Rectangle 49"/>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1:14</a:t>
            </a:r>
          </a:p>
        </p:txBody>
      </p:sp>
      <p:sp>
        <p:nvSpPr>
          <p:cNvPr id="62" name="Rectangle 50"/>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1:13</a:t>
            </a:r>
          </a:p>
        </p:txBody>
      </p:sp>
      <p:sp>
        <p:nvSpPr>
          <p:cNvPr id="63" name="Rectangle 51"/>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1:12</a:t>
            </a:r>
          </a:p>
        </p:txBody>
      </p:sp>
      <p:sp>
        <p:nvSpPr>
          <p:cNvPr id="64" name="Rectangle 52"/>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1:11</a:t>
            </a:r>
          </a:p>
        </p:txBody>
      </p:sp>
      <p:sp>
        <p:nvSpPr>
          <p:cNvPr id="65" name="Rectangle 53"/>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1:10</a:t>
            </a:r>
          </a:p>
        </p:txBody>
      </p:sp>
      <p:sp>
        <p:nvSpPr>
          <p:cNvPr id="66" name="Rectangle 54"/>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1:09</a:t>
            </a:r>
          </a:p>
        </p:txBody>
      </p:sp>
      <p:sp>
        <p:nvSpPr>
          <p:cNvPr id="67" name="Rectangle 55"/>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1:08</a:t>
            </a:r>
          </a:p>
        </p:txBody>
      </p:sp>
      <p:sp>
        <p:nvSpPr>
          <p:cNvPr id="68" name="Rectangle 56"/>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1:07</a:t>
            </a:r>
          </a:p>
        </p:txBody>
      </p:sp>
      <p:sp>
        <p:nvSpPr>
          <p:cNvPr id="69" name="Rectangle 57"/>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1:06</a:t>
            </a:r>
          </a:p>
        </p:txBody>
      </p:sp>
      <p:sp>
        <p:nvSpPr>
          <p:cNvPr id="70" name="Rectangle 58"/>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1:05</a:t>
            </a:r>
          </a:p>
        </p:txBody>
      </p:sp>
      <p:sp>
        <p:nvSpPr>
          <p:cNvPr id="71" name="Rectangle 59"/>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1:04</a:t>
            </a:r>
          </a:p>
        </p:txBody>
      </p:sp>
      <p:sp>
        <p:nvSpPr>
          <p:cNvPr id="72" name="Rectangle 60"/>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1:03</a:t>
            </a:r>
          </a:p>
        </p:txBody>
      </p:sp>
      <p:sp>
        <p:nvSpPr>
          <p:cNvPr id="73" name="Rectangle 61"/>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1:02</a:t>
            </a:r>
          </a:p>
        </p:txBody>
      </p:sp>
      <p:sp>
        <p:nvSpPr>
          <p:cNvPr id="74" name="Rectangle 62"/>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1:01</a:t>
            </a:r>
          </a:p>
        </p:txBody>
      </p:sp>
      <p:sp>
        <p:nvSpPr>
          <p:cNvPr id="75" name="Rectangle 63"/>
          <p:cNvSpPr>
            <a:spLocks noChangeArrowheads="1"/>
          </p:cNvSpPr>
          <p:nvPr/>
        </p:nvSpPr>
        <p:spPr bwMode="auto">
          <a:xfrm>
            <a:off x="503634" y="987742"/>
            <a:ext cx="2376487"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1:00</a:t>
            </a:r>
          </a:p>
        </p:txBody>
      </p:sp>
      <p:sp>
        <p:nvSpPr>
          <p:cNvPr id="76" name="Rectangle 64"/>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0:59</a:t>
            </a:r>
          </a:p>
        </p:txBody>
      </p:sp>
      <p:sp>
        <p:nvSpPr>
          <p:cNvPr id="77" name="Rectangle 65"/>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0:58</a:t>
            </a:r>
          </a:p>
        </p:txBody>
      </p:sp>
      <p:sp>
        <p:nvSpPr>
          <p:cNvPr id="78" name="Rectangle 66"/>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0:57</a:t>
            </a:r>
          </a:p>
        </p:txBody>
      </p:sp>
      <p:sp>
        <p:nvSpPr>
          <p:cNvPr id="79" name="Rectangle 67"/>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0:56</a:t>
            </a:r>
          </a:p>
        </p:txBody>
      </p:sp>
      <p:sp>
        <p:nvSpPr>
          <p:cNvPr id="80" name="Rectangle 68"/>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0:55</a:t>
            </a:r>
          </a:p>
        </p:txBody>
      </p:sp>
      <p:sp>
        <p:nvSpPr>
          <p:cNvPr id="81" name="Rectangle 69"/>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0:54</a:t>
            </a:r>
          </a:p>
        </p:txBody>
      </p:sp>
      <p:sp>
        <p:nvSpPr>
          <p:cNvPr id="82" name="Rectangle 70"/>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0:53</a:t>
            </a:r>
          </a:p>
        </p:txBody>
      </p:sp>
      <p:sp>
        <p:nvSpPr>
          <p:cNvPr id="83" name="Rectangle 71"/>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0:52</a:t>
            </a:r>
          </a:p>
        </p:txBody>
      </p:sp>
      <p:sp>
        <p:nvSpPr>
          <p:cNvPr id="84" name="Rectangle 72"/>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0:51</a:t>
            </a:r>
          </a:p>
        </p:txBody>
      </p:sp>
      <p:sp>
        <p:nvSpPr>
          <p:cNvPr id="85" name="Rectangle 73"/>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0:50</a:t>
            </a:r>
          </a:p>
        </p:txBody>
      </p:sp>
      <p:sp>
        <p:nvSpPr>
          <p:cNvPr id="86" name="Rectangle 74"/>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0:49</a:t>
            </a:r>
          </a:p>
        </p:txBody>
      </p:sp>
      <p:sp>
        <p:nvSpPr>
          <p:cNvPr id="87" name="Rectangle 75"/>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0:48</a:t>
            </a:r>
          </a:p>
        </p:txBody>
      </p:sp>
      <p:sp>
        <p:nvSpPr>
          <p:cNvPr id="88" name="Rectangle 76"/>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0:47</a:t>
            </a:r>
          </a:p>
        </p:txBody>
      </p:sp>
      <p:sp>
        <p:nvSpPr>
          <p:cNvPr id="89" name="Rectangle 77"/>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0:46</a:t>
            </a:r>
          </a:p>
        </p:txBody>
      </p:sp>
      <p:sp>
        <p:nvSpPr>
          <p:cNvPr id="90" name="Rectangle 78"/>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0:45</a:t>
            </a:r>
          </a:p>
        </p:txBody>
      </p:sp>
      <p:sp>
        <p:nvSpPr>
          <p:cNvPr id="91" name="Rectangle 79"/>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0:44</a:t>
            </a:r>
          </a:p>
        </p:txBody>
      </p:sp>
      <p:sp>
        <p:nvSpPr>
          <p:cNvPr id="92" name="Rectangle 80"/>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0:43</a:t>
            </a:r>
          </a:p>
        </p:txBody>
      </p:sp>
      <p:sp>
        <p:nvSpPr>
          <p:cNvPr id="93" name="Rectangle 81"/>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0:42</a:t>
            </a:r>
          </a:p>
        </p:txBody>
      </p:sp>
      <p:sp>
        <p:nvSpPr>
          <p:cNvPr id="94" name="Rectangle 82"/>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0:41</a:t>
            </a:r>
          </a:p>
        </p:txBody>
      </p:sp>
      <p:sp>
        <p:nvSpPr>
          <p:cNvPr id="95" name="Rectangle 83"/>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0:40</a:t>
            </a:r>
          </a:p>
        </p:txBody>
      </p:sp>
      <p:sp>
        <p:nvSpPr>
          <p:cNvPr id="96" name="Rectangle 84"/>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0:39</a:t>
            </a:r>
          </a:p>
        </p:txBody>
      </p:sp>
      <p:sp>
        <p:nvSpPr>
          <p:cNvPr id="97" name="Rectangle 85"/>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0:38</a:t>
            </a:r>
          </a:p>
        </p:txBody>
      </p:sp>
      <p:sp>
        <p:nvSpPr>
          <p:cNvPr id="98" name="Rectangle 86"/>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0:37</a:t>
            </a:r>
          </a:p>
        </p:txBody>
      </p:sp>
      <p:sp>
        <p:nvSpPr>
          <p:cNvPr id="99" name="Rectangle 87"/>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0:36</a:t>
            </a:r>
          </a:p>
        </p:txBody>
      </p:sp>
      <p:sp>
        <p:nvSpPr>
          <p:cNvPr id="100" name="Rectangle 88"/>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0:35</a:t>
            </a:r>
          </a:p>
        </p:txBody>
      </p:sp>
      <p:sp>
        <p:nvSpPr>
          <p:cNvPr id="101" name="Rectangle 89"/>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0:34</a:t>
            </a:r>
          </a:p>
        </p:txBody>
      </p:sp>
      <p:sp>
        <p:nvSpPr>
          <p:cNvPr id="102" name="Rectangle 90"/>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0:33</a:t>
            </a:r>
          </a:p>
        </p:txBody>
      </p:sp>
      <p:sp>
        <p:nvSpPr>
          <p:cNvPr id="103" name="Rectangle 91"/>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0:32</a:t>
            </a:r>
          </a:p>
        </p:txBody>
      </p:sp>
      <p:sp>
        <p:nvSpPr>
          <p:cNvPr id="104" name="Rectangle 92"/>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0:31</a:t>
            </a:r>
          </a:p>
        </p:txBody>
      </p:sp>
      <p:sp>
        <p:nvSpPr>
          <p:cNvPr id="105" name="Rectangle 93"/>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0:30</a:t>
            </a:r>
          </a:p>
        </p:txBody>
      </p:sp>
      <p:sp>
        <p:nvSpPr>
          <p:cNvPr id="106" name="Rectangle 94"/>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0:29</a:t>
            </a:r>
          </a:p>
        </p:txBody>
      </p:sp>
      <p:sp>
        <p:nvSpPr>
          <p:cNvPr id="107" name="Rectangle 95"/>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0:28</a:t>
            </a:r>
          </a:p>
        </p:txBody>
      </p:sp>
      <p:sp>
        <p:nvSpPr>
          <p:cNvPr id="108" name="Rectangle 96"/>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0:27</a:t>
            </a:r>
          </a:p>
        </p:txBody>
      </p:sp>
      <p:sp>
        <p:nvSpPr>
          <p:cNvPr id="109" name="Rectangle 97"/>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0:26</a:t>
            </a:r>
          </a:p>
        </p:txBody>
      </p:sp>
      <p:sp>
        <p:nvSpPr>
          <p:cNvPr id="110" name="Rectangle 98"/>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0:25</a:t>
            </a:r>
          </a:p>
        </p:txBody>
      </p:sp>
      <p:sp>
        <p:nvSpPr>
          <p:cNvPr id="111" name="Rectangle 99"/>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0:24</a:t>
            </a:r>
          </a:p>
        </p:txBody>
      </p:sp>
      <p:sp>
        <p:nvSpPr>
          <p:cNvPr id="112" name="Rectangle 100"/>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0:23</a:t>
            </a:r>
          </a:p>
        </p:txBody>
      </p:sp>
      <p:sp>
        <p:nvSpPr>
          <p:cNvPr id="113" name="Rectangle 101"/>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0:22</a:t>
            </a:r>
          </a:p>
        </p:txBody>
      </p:sp>
      <p:sp>
        <p:nvSpPr>
          <p:cNvPr id="114" name="Rectangle 102"/>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0:21</a:t>
            </a:r>
          </a:p>
        </p:txBody>
      </p:sp>
      <p:sp>
        <p:nvSpPr>
          <p:cNvPr id="115" name="Rectangle 103"/>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0:20</a:t>
            </a:r>
          </a:p>
        </p:txBody>
      </p:sp>
      <p:sp>
        <p:nvSpPr>
          <p:cNvPr id="116" name="Rectangle 104"/>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0:19</a:t>
            </a:r>
          </a:p>
        </p:txBody>
      </p:sp>
      <p:sp>
        <p:nvSpPr>
          <p:cNvPr id="117" name="Rectangle 105"/>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0:18</a:t>
            </a:r>
          </a:p>
        </p:txBody>
      </p:sp>
      <p:sp>
        <p:nvSpPr>
          <p:cNvPr id="118" name="Rectangle 106"/>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0:17</a:t>
            </a:r>
          </a:p>
        </p:txBody>
      </p:sp>
      <p:sp>
        <p:nvSpPr>
          <p:cNvPr id="119" name="Rectangle 107"/>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0:16</a:t>
            </a:r>
          </a:p>
        </p:txBody>
      </p:sp>
      <p:sp>
        <p:nvSpPr>
          <p:cNvPr id="120" name="Rectangle 108"/>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0:15</a:t>
            </a:r>
          </a:p>
        </p:txBody>
      </p:sp>
      <p:sp>
        <p:nvSpPr>
          <p:cNvPr id="121" name="Rectangle 109"/>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0:14</a:t>
            </a:r>
          </a:p>
        </p:txBody>
      </p:sp>
      <p:sp>
        <p:nvSpPr>
          <p:cNvPr id="122" name="Rectangle 110"/>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0:13</a:t>
            </a:r>
          </a:p>
        </p:txBody>
      </p:sp>
      <p:sp>
        <p:nvSpPr>
          <p:cNvPr id="123" name="Rectangle 111"/>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0:12</a:t>
            </a:r>
          </a:p>
        </p:txBody>
      </p:sp>
      <p:sp>
        <p:nvSpPr>
          <p:cNvPr id="124" name="Rectangle 112"/>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0:11</a:t>
            </a:r>
          </a:p>
        </p:txBody>
      </p:sp>
      <p:sp>
        <p:nvSpPr>
          <p:cNvPr id="125" name="Rectangle 113"/>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0:10</a:t>
            </a:r>
          </a:p>
        </p:txBody>
      </p:sp>
      <p:sp>
        <p:nvSpPr>
          <p:cNvPr id="126" name="Rectangle 114"/>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0:09</a:t>
            </a:r>
          </a:p>
        </p:txBody>
      </p:sp>
      <p:sp>
        <p:nvSpPr>
          <p:cNvPr id="127" name="Rectangle 115"/>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0:08</a:t>
            </a:r>
          </a:p>
        </p:txBody>
      </p:sp>
      <p:sp>
        <p:nvSpPr>
          <p:cNvPr id="128" name="Rectangle 116"/>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0:07</a:t>
            </a:r>
          </a:p>
        </p:txBody>
      </p:sp>
      <p:sp>
        <p:nvSpPr>
          <p:cNvPr id="129" name="Rectangle 117"/>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0:06</a:t>
            </a:r>
          </a:p>
        </p:txBody>
      </p:sp>
      <p:sp>
        <p:nvSpPr>
          <p:cNvPr id="130" name="Rectangle 118"/>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0:05</a:t>
            </a:r>
          </a:p>
        </p:txBody>
      </p:sp>
      <p:sp>
        <p:nvSpPr>
          <p:cNvPr id="131" name="Rectangle 119"/>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0:04</a:t>
            </a:r>
          </a:p>
        </p:txBody>
      </p:sp>
      <p:sp>
        <p:nvSpPr>
          <p:cNvPr id="132" name="Rectangle 120"/>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0:03</a:t>
            </a:r>
          </a:p>
        </p:txBody>
      </p:sp>
      <p:sp>
        <p:nvSpPr>
          <p:cNvPr id="133" name="Rectangle 121"/>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0:02</a:t>
            </a:r>
          </a:p>
        </p:txBody>
      </p:sp>
      <p:sp>
        <p:nvSpPr>
          <p:cNvPr id="134" name="Rectangle 122"/>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a:t>0:01</a:t>
            </a:r>
          </a:p>
        </p:txBody>
      </p:sp>
      <p:sp>
        <p:nvSpPr>
          <p:cNvPr id="135" name="Rectangle 123"/>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End</a:t>
            </a:r>
          </a:p>
        </p:txBody>
      </p:sp>
      <p:sp>
        <p:nvSpPr>
          <p:cNvPr id="136" name="Rectangle 123"/>
          <p:cNvSpPr>
            <a:spLocks noChangeArrowheads="1"/>
          </p:cNvSpPr>
          <p:nvPr/>
        </p:nvSpPr>
        <p:spPr bwMode="auto">
          <a:xfrm>
            <a:off x="503634" y="98774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smtClean="0"/>
              <a:t>2:00</a:t>
            </a:r>
            <a:endParaRPr lang="en-GB" sz="6600" dirty="0"/>
          </a:p>
        </p:txBody>
      </p:sp>
    </p:spTree>
    <p:extLst>
      <p:ext uri="{BB962C8B-B14F-4D97-AF65-F5344CB8AC3E}">
        <p14:creationId xmlns:p14="http://schemas.microsoft.com/office/powerpoint/2010/main" val="39245063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6"/>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1000"/>
                                  </p:stCondLst>
                                  <p:childTnLst>
                                    <p:set>
                                      <p:cBhvr>
                                        <p:cTn id="11" dur="1" fill="hold">
                                          <p:stCondLst>
                                            <p:cond delay="0"/>
                                          </p:stCondLst>
                                        </p:cTn>
                                        <p:tgtEl>
                                          <p:spTgt spid="16"/>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grpId="0" nodeType="afterEffect">
                                  <p:stCondLst>
                                    <p:cond delay="1000"/>
                                  </p:stCondLst>
                                  <p:childTnLst>
                                    <p:set>
                                      <p:cBhvr>
                                        <p:cTn id="14" dur="1" fill="hold">
                                          <p:stCondLst>
                                            <p:cond delay="0"/>
                                          </p:stCondLst>
                                        </p:cTn>
                                        <p:tgtEl>
                                          <p:spTgt spid="17"/>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0" nodeType="afterEffect">
                                  <p:stCondLst>
                                    <p:cond delay="1000"/>
                                  </p:stCondLst>
                                  <p:childTnLst>
                                    <p:set>
                                      <p:cBhvr>
                                        <p:cTn id="17" dur="1" fill="hold">
                                          <p:stCondLst>
                                            <p:cond delay="0"/>
                                          </p:stCondLst>
                                        </p:cTn>
                                        <p:tgtEl>
                                          <p:spTgt spid="18"/>
                                        </p:tgtEl>
                                        <p:attrNameLst>
                                          <p:attrName>style.visibility</p:attrName>
                                        </p:attrNameLst>
                                      </p:cBhvr>
                                      <p:to>
                                        <p:strVal val="visible"/>
                                      </p:to>
                                    </p:set>
                                  </p:childTnLst>
                                </p:cTn>
                              </p:par>
                            </p:childTnLst>
                          </p:cTn>
                        </p:par>
                        <p:par>
                          <p:cTn id="18" fill="hold">
                            <p:stCondLst>
                              <p:cond delay="3000"/>
                            </p:stCondLst>
                            <p:childTnLst>
                              <p:par>
                                <p:cTn id="19" presetID="1" presetClass="entr" presetSubtype="0" fill="hold" grpId="0" nodeType="afterEffect">
                                  <p:stCondLst>
                                    <p:cond delay="1000"/>
                                  </p:stCondLst>
                                  <p:childTnLst>
                                    <p:set>
                                      <p:cBhvr>
                                        <p:cTn id="20" dur="1" fill="hold">
                                          <p:stCondLst>
                                            <p:cond delay="0"/>
                                          </p:stCondLst>
                                        </p:cTn>
                                        <p:tgtEl>
                                          <p:spTgt spid="19"/>
                                        </p:tgtEl>
                                        <p:attrNameLst>
                                          <p:attrName>style.visibility</p:attrName>
                                        </p:attrNameLst>
                                      </p:cBhvr>
                                      <p:to>
                                        <p:strVal val="visible"/>
                                      </p:to>
                                    </p:set>
                                  </p:childTnLst>
                                </p:cTn>
                              </p:par>
                            </p:childTnLst>
                          </p:cTn>
                        </p:par>
                        <p:par>
                          <p:cTn id="21" fill="hold">
                            <p:stCondLst>
                              <p:cond delay="4000"/>
                            </p:stCondLst>
                            <p:childTnLst>
                              <p:par>
                                <p:cTn id="22" presetID="1" presetClass="entr" presetSubtype="0" fill="hold" grpId="0" nodeType="afterEffect">
                                  <p:stCondLst>
                                    <p:cond delay="1000"/>
                                  </p:stCondLst>
                                  <p:childTnLst>
                                    <p:set>
                                      <p:cBhvr>
                                        <p:cTn id="23" dur="1" fill="hold">
                                          <p:stCondLst>
                                            <p:cond delay="0"/>
                                          </p:stCondLst>
                                        </p:cTn>
                                        <p:tgtEl>
                                          <p:spTgt spid="20"/>
                                        </p:tgtEl>
                                        <p:attrNameLst>
                                          <p:attrName>style.visibility</p:attrName>
                                        </p:attrNameLst>
                                      </p:cBhvr>
                                      <p:to>
                                        <p:strVal val="visible"/>
                                      </p:to>
                                    </p:set>
                                  </p:childTnLst>
                                </p:cTn>
                              </p:par>
                            </p:childTnLst>
                          </p:cTn>
                        </p:par>
                        <p:par>
                          <p:cTn id="24" fill="hold">
                            <p:stCondLst>
                              <p:cond delay="5000"/>
                            </p:stCondLst>
                            <p:childTnLst>
                              <p:par>
                                <p:cTn id="25" presetID="1" presetClass="entr" presetSubtype="0" fill="hold" grpId="0" nodeType="afterEffect">
                                  <p:stCondLst>
                                    <p:cond delay="1000"/>
                                  </p:stCondLst>
                                  <p:childTnLst>
                                    <p:set>
                                      <p:cBhvr>
                                        <p:cTn id="26" dur="1" fill="hold">
                                          <p:stCondLst>
                                            <p:cond delay="0"/>
                                          </p:stCondLst>
                                        </p:cTn>
                                        <p:tgtEl>
                                          <p:spTgt spid="21"/>
                                        </p:tgtEl>
                                        <p:attrNameLst>
                                          <p:attrName>style.visibility</p:attrName>
                                        </p:attrNameLst>
                                      </p:cBhvr>
                                      <p:to>
                                        <p:strVal val="visible"/>
                                      </p:to>
                                    </p:set>
                                  </p:childTnLst>
                                </p:cTn>
                              </p:par>
                            </p:childTnLst>
                          </p:cTn>
                        </p:par>
                        <p:par>
                          <p:cTn id="27" fill="hold">
                            <p:stCondLst>
                              <p:cond delay="6000"/>
                            </p:stCondLst>
                            <p:childTnLst>
                              <p:par>
                                <p:cTn id="28" presetID="1" presetClass="entr" presetSubtype="0" fill="hold" grpId="0" nodeType="afterEffect">
                                  <p:stCondLst>
                                    <p:cond delay="1000"/>
                                  </p:stCondLst>
                                  <p:childTnLst>
                                    <p:set>
                                      <p:cBhvr>
                                        <p:cTn id="29" dur="1" fill="hold">
                                          <p:stCondLst>
                                            <p:cond delay="0"/>
                                          </p:stCondLst>
                                        </p:cTn>
                                        <p:tgtEl>
                                          <p:spTgt spid="22"/>
                                        </p:tgtEl>
                                        <p:attrNameLst>
                                          <p:attrName>style.visibility</p:attrName>
                                        </p:attrNameLst>
                                      </p:cBhvr>
                                      <p:to>
                                        <p:strVal val="visible"/>
                                      </p:to>
                                    </p:set>
                                  </p:childTnLst>
                                </p:cTn>
                              </p:par>
                            </p:childTnLst>
                          </p:cTn>
                        </p:par>
                        <p:par>
                          <p:cTn id="30" fill="hold">
                            <p:stCondLst>
                              <p:cond delay="7000"/>
                            </p:stCondLst>
                            <p:childTnLst>
                              <p:par>
                                <p:cTn id="31" presetID="1" presetClass="entr" presetSubtype="0" fill="hold" grpId="0" nodeType="afterEffect">
                                  <p:stCondLst>
                                    <p:cond delay="1000"/>
                                  </p:stCondLst>
                                  <p:childTnLst>
                                    <p:set>
                                      <p:cBhvr>
                                        <p:cTn id="32" dur="1" fill="hold">
                                          <p:stCondLst>
                                            <p:cond delay="0"/>
                                          </p:stCondLst>
                                        </p:cTn>
                                        <p:tgtEl>
                                          <p:spTgt spid="23"/>
                                        </p:tgtEl>
                                        <p:attrNameLst>
                                          <p:attrName>style.visibility</p:attrName>
                                        </p:attrNameLst>
                                      </p:cBhvr>
                                      <p:to>
                                        <p:strVal val="visible"/>
                                      </p:to>
                                    </p:set>
                                  </p:childTnLst>
                                </p:cTn>
                              </p:par>
                            </p:childTnLst>
                          </p:cTn>
                        </p:par>
                        <p:par>
                          <p:cTn id="33" fill="hold">
                            <p:stCondLst>
                              <p:cond delay="8000"/>
                            </p:stCondLst>
                            <p:childTnLst>
                              <p:par>
                                <p:cTn id="34" presetID="1" presetClass="entr" presetSubtype="0" fill="hold" grpId="0" nodeType="afterEffect">
                                  <p:stCondLst>
                                    <p:cond delay="1000"/>
                                  </p:stCondLst>
                                  <p:childTnLst>
                                    <p:set>
                                      <p:cBhvr>
                                        <p:cTn id="35" dur="1" fill="hold">
                                          <p:stCondLst>
                                            <p:cond delay="0"/>
                                          </p:stCondLst>
                                        </p:cTn>
                                        <p:tgtEl>
                                          <p:spTgt spid="24"/>
                                        </p:tgtEl>
                                        <p:attrNameLst>
                                          <p:attrName>style.visibility</p:attrName>
                                        </p:attrNameLst>
                                      </p:cBhvr>
                                      <p:to>
                                        <p:strVal val="visible"/>
                                      </p:to>
                                    </p:set>
                                  </p:childTnLst>
                                </p:cTn>
                              </p:par>
                            </p:childTnLst>
                          </p:cTn>
                        </p:par>
                        <p:par>
                          <p:cTn id="36" fill="hold">
                            <p:stCondLst>
                              <p:cond delay="9000"/>
                            </p:stCondLst>
                            <p:childTnLst>
                              <p:par>
                                <p:cTn id="37" presetID="1" presetClass="entr" presetSubtype="0" fill="hold" grpId="0" nodeType="afterEffect">
                                  <p:stCondLst>
                                    <p:cond delay="1000"/>
                                  </p:stCondLst>
                                  <p:childTnLst>
                                    <p:set>
                                      <p:cBhvr>
                                        <p:cTn id="38" dur="1" fill="hold">
                                          <p:stCondLst>
                                            <p:cond delay="0"/>
                                          </p:stCondLst>
                                        </p:cTn>
                                        <p:tgtEl>
                                          <p:spTgt spid="25"/>
                                        </p:tgtEl>
                                        <p:attrNameLst>
                                          <p:attrName>style.visibility</p:attrName>
                                        </p:attrNameLst>
                                      </p:cBhvr>
                                      <p:to>
                                        <p:strVal val="visible"/>
                                      </p:to>
                                    </p:set>
                                  </p:childTnLst>
                                </p:cTn>
                              </p:par>
                            </p:childTnLst>
                          </p:cTn>
                        </p:par>
                        <p:par>
                          <p:cTn id="39" fill="hold">
                            <p:stCondLst>
                              <p:cond delay="10000"/>
                            </p:stCondLst>
                            <p:childTnLst>
                              <p:par>
                                <p:cTn id="40" presetID="1" presetClass="entr" presetSubtype="0" fill="hold" grpId="0" nodeType="afterEffect">
                                  <p:stCondLst>
                                    <p:cond delay="1000"/>
                                  </p:stCondLst>
                                  <p:childTnLst>
                                    <p:set>
                                      <p:cBhvr>
                                        <p:cTn id="41" dur="1" fill="hold">
                                          <p:stCondLst>
                                            <p:cond delay="0"/>
                                          </p:stCondLst>
                                        </p:cTn>
                                        <p:tgtEl>
                                          <p:spTgt spid="26"/>
                                        </p:tgtEl>
                                        <p:attrNameLst>
                                          <p:attrName>style.visibility</p:attrName>
                                        </p:attrNameLst>
                                      </p:cBhvr>
                                      <p:to>
                                        <p:strVal val="visible"/>
                                      </p:to>
                                    </p:set>
                                  </p:childTnLst>
                                </p:cTn>
                              </p:par>
                            </p:childTnLst>
                          </p:cTn>
                        </p:par>
                        <p:par>
                          <p:cTn id="42" fill="hold">
                            <p:stCondLst>
                              <p:cond delay="11000"/>
                            </p:stCondLst>
                            <p:childTnLst>
                              <p:par>
                                <p:cTn id="43" presetID="1" presetClass="entr" presetSubtype="0" fill="hold" grpId="0" nodeType="afterEffect">
                                  <p:stCondLst>
                                    <p:cond delay="1000"/>
                                  </p:stCondLst>
                                  <p:childTnLst>
                                    <p:set>
                                      <p:cBhvr>
                                        <p:cTn id="44" dur="1" fill="hold">
                                          <p:stCondLst>
                                            <p:cond delay="0"/>
                                          </p:stCondLst>
                                        </p:cTn>
                                        <p:tgtEl>
                                          <p:spTgt spid="27"/>
                                        </p:tgtEl>
                                        <p:attrNameLst>
                                          <p:attrName>style.visibility</p:attrName>
                                        </p:attrNameLst>
                                      </p:cBhvr>
                                      <p:to>
                                        <p:strVal val="visible"/>
                                      </p:to>
                                    </p:set>
                                  </p:childTnLst>
                                </p:cTn>
                              </p:par>
                            </p:childTnLst>
                          </p:cTn>
                        </p:par>
                        <p:par>
                          <p:cTn id="45" fill="hold">
                            <p:stCondLst>
                              <p:cond delay="12000"/>
                            </p:stCondLst>
                            <p:childTnLst>
                              <p:par>
                                <p:cTn id="46" presetID="1" presetClass="entr" presetSubtype="0" fill="hold" grpId="0" nodeType="afterEffect">
                                  <p:stCondLst>
                                    <p:cond delay="1000"/>
                                  </p:stCondLst>
                                  <p:childTnLst>
                                    <p:set>
                                      <p:cBhvr>
                                        <p:cTn id="47" dur="1" fill="hold">
                                          <p:stCondLst>
                                            <p:cond delay="0"/>
                                          </p:stCondLst>
                                        </p:cTn>
                                        <p:tgtEl>
                                          <p:spTgt spid="28"/>
                                        </p:tgtEl>
                                        <p:attrNameLst>
                                          <p:attrName>style.visibility</p:attrName>
                                        </p:attrNameLst>
                                      </p:cBhvr>
                                      <p:to>
                                        <p:strVal val="visible"/>
                                      </p:to>
                                    </p:set>
                                  </p:childTnLst>
                                </p:cTn>
                              </p:par>
                            </p:childTnLst>
                          </p:cTn>
                        </p:par>
                        <p:par>
                          <p:cTn id="48" fill="hold">
                            <p:stCondLst>
                              <p:cond delay="13000"/>
                            </p:stCondLst>
                            <p:childTnLst>
                              <p:par>
                                <p:cTn id="49" presetID="1" presetClass="entr" presetSubtype="0" fill="hold" grpId="0" nodeType="afterEffect">
                                  <p:stCondLst>
                                    <p:cond delay="1000"/>
                                  </p:stCondLst>
                                  <p:childTnLst>
                                    <p:set>
                                      <p:cBhvr>
                                        <p:cTn id="50" dur="1" fill="hold">
                                          <p:stCondLst>
                                            <p:cond delay="0"/>
                                          </p:stCondLst>
                                        </p:cTn>
                                        <p:tgtEl>
                                          <p:spTgt spid="29"/>
                                        </p:tgtEl>
                                        <p:attrNameLst>
                                          <p:attrName>style.visibility</p:attrName>
                                        </p:attrNameLst>
                                      </p:cBhvr>
                                      <p:to>
                                        <p:strVal val="visible"/>
                                      </p:to>
                                    </p:set>
                                  </p:childTnLst>
                                </p:cTn>
                              </p:par>
                            </p:childTnLst>
                          </p:cTn>
                        </p:par>
                        <p:par>
                          <p:cTn id="51" fill="hold">
                            <p:stCondLst>
                              <p:cond delay="14000"/>
                            </p:stCondLst>
                            <p:childTnLst>
                              <p:par>
                                <p:cTn id="52" presetID="1" presetClass="entr" presetSubtype="0" fill="hold" grpId="0" nodeType="afterEffect">
                                  <p:stCondLst>
                                    <p:cond delay="1000"/>
                                  </p:stCondLst>
                                  <p:childTnLst>
                                    <p:set>
                                      <p:cBhvr>
                                        <p:cTn id="53" dur="1" fill="hold">
                                          <p:stCondLst>
                                            <p:cond delay="0"/>
                                          </p:stCondLst>
                                        </p:cTn>
                                        <p:tgtEl>
                                          <p:spTgt spid="30"/>
                                        </p:tgtEl>
                                        <p:attrNameLst>
                                          <p:attrName>style.visibility</p:attrName>
                                        </p:attrNameLst>
                                      </p:cBhvr>
                                      <p:to>
                                        <p:strVal val="visible"/>
                                      </p:to>
                                    </p:set>
                                  </p:childTnLst>
                                </p:cTn>
                              </p:par>
                            </p:childTnLst>
                          </p:cTn>
                        </p:par>
                        <p:par>
                          <p:cTn id="54" fill="hold">
                            <p:stCondLst>
                              <p:cond delay="15000"/>
                            </p:stCondLst>
                            <p:childTnLst>
                              <p:par>
                                <p:cTn id="55" presetID="1" presetClass="entr" presetSubtype="0" fill="hold" grpId="0" nodeType="afterEffect">
                                  <p:stCondLst>
                                    <p:cond delay="1000"/>
                                  </p:stCondLst>
                                  <p:childTnLst>
                                    <p:set>
                                      <p:cBhvr>
                                        <p:cTn id="56" dur="1" fill="hold">
                                          <p:stCondLst>
                                            <p:cond delay="0"/>
                                          </p:stCondLst>
                                        </p:cTn>
                                        <p:tgtEl>
                                          <p:spTgt spid="31"/>
                                        </p:tgtEl>
                                        <p:attrNameLst>
                                          <p:attrName>style.visibility</p:attrName>
                                        </p:attrNameLst>
                                      </p:cBhvr>
                                      <p:to>
                                        <p:strVal val="visible"/>
                                      </p:to>
                                    </p:set>
                                  </p:childTnLst>
                                </p:cTn>
                              </p:par>
                            </p:childTnLst>
                          </p:cTn>
                        </p:par>
                        <p:par>
                          <p:cTn id="57" fill="hold">
                            <p:stCondLst>
                              <p:cond delay="16000"/>
                            </p:stCondLst>
                            <p:childTnLst>
                              <p:par>
                                <p:cTn id="58" presetID="1" presetClass="entr" presetSubtype="0" fill="hold" grpId="0" nodeType="afterEffect">
                                  <p:stCondLst>
                                    <p:cond delay="1000"/>
                                  </p:stCondLst>
                                  <p:childTnLst>
                                    <p:set>
                                      <p:cBhvr>
                                        <p:cTn id="59" dur="1" fill="hold">
                                          <p:stCondLst>
                                            <p:cond delay="0"/>
                                          </p:stCondLst>
                                        </p:cTn>
                                        <p:tgtEl>
                                          <p:spTgt spid="32"/>
                                        </p:tgtEl>
                                        <p:attrNameLst>
                                          <p:attrName>style.visibility</p:attrName>
                                        </p:attrNameLst>
                                      </p:cBhvr>
                                      <p:to>
                                        <p:strVal val="visible"/>
                                      </p:to>
                                    </p:set>
                                  </p:childTnLst>
                                </p:cTn>
                              </p:par>
                            </p:childTnLst>
                          </p:cTn>
                        </p:par>
                        <p:par>
                          <p:cTn id="60" fill="hold">
                            <p:stCondLst>
                              <p:cond delay="17000"/>
                            </p:stCondLst>
                            <p:childTnLst>
                              <p:par>
                                <p:cTn id="61" presetID="1" presetClass="entr" presetSubtype="0" fill="hold" grpId="0" nodeType="afterEffect">
                                  <p:stCondLst>
                                    <p:cond delay="1000"/>
                                  </p:stCondLst>
                                  <p:childTnLst>
                                    <p:set>
                                      <p:cBhvr>
                                        <p:cTn id="62" dur="1" fill="hold">
                                          <p:stCondLst>
                                            <p:cond delay="0"/>
                                          </p:stCondLst>
                                        </p:cTn>
                                        <p:tgtEl>
                                          <p:spTgt spid="33"/>
                                        </p:tgtEl>
                                        <p:attrNameLst>
                                          <p:attrName>style.visibility</p:attrName>
                                        </p:attrNameLst>
                                      </p:cBhvr>
                                      <p:to>
                                        <p:strVal val="visible"/>
                                      </p:to>
                                    </p:set>
                                  </p:childTnLst>
                                </p:cTn>
                              </p:par>
                            </p:childTnLst>
                          </p:cTn>
                        </p:par>
                        <p:par>
                          <p:cTn id="63" fill="hold">
                            <p:stCondLst>
                              <p:cond delay="18000"/>
                            </p:stCondLst>
                            <p:childTnLst>
                              <p:par>
                                <p:cTn id="64" presetID="1" presetClass="entr" presetSubtype="0" fill="hold" grpId="0" nodeType="afterEffect">
                                  <p:stCondLst>
                                    <p:cond delay="1000"/>
                                  </p:stCondLst>
                                  <p:childTnLst>
                                    <p:set>
                                      <p:cBhvr>
                                        <p:cTn id="65" dur="1" fill="hold">
                                          <p:stCondLst>
                                            <p:cond delay="0"/>
                                          </p:stCondLst>
                                        </p:cTn>
                                        <p:tgtEl>
                                          <p:spTgt spid="34"/>
                                        </p:tgtEl>
                                        <p:attrNameLst>
                                          <p:attrName>style.visibility</p:attrName>
                                        </p:attrNameLst>
                                      </p:cBhvr>
                                      <p:to>
                                        <p:strVal val="visible"/>
                                      </p:to>
                                    </p:set>
                                  </p:childTnLst>
                                </p:cTn>
                              </p:par>
                            </p:childTnLst>
                          </p:cTn>
                        </p:par>
                        <p:par>
                          <p:cTn id="66" fill="hold">
                            <p:stCondLst>
                              <p:cond delay="19000"/>
                            </p:stCondLst>
                            <p:childTnLst>
                              <p:par>
                                <p:cTn id="67" presetID="1" presetClass="entr" presetSubtype="0" fill="hold" grpId="0" nodeType="afterEffect">
                                  <p:stCondLst>
                                    <p:cond delay="1000"/>
                                  </p:stCondLst>
                                  <p:childTnLst>
                                    <p:set>
                                      <p:cBhvr>
                                        <p:cTn id="68" dur="1" fill="hold">
                                          <p:stCondLst>
                                            <p:cond delay="0"/>
                                          </p:stCondLst>
                                        </p:cTn>
                                        <p:tgtEl>
                                          <p:spTgt spid="35"/>
                                        </p:tgtEl>
                                        <p:attrNameLst>
                                          <p:attrName>style.visibility</p:attrName>
                                        </p:attrNameLst>
                                      </p:cBhvr>
                                      <p:to>
                                        <p:strVal val="visible"/>
                                      </p:to>
                                    </p:set>
                                  </p:childTnLst>
                                </p:cTn>
                              </p:par>
                            </p:childTnLst>
                          </p:cTn>
                        </p:par>
                        <p:par>
                          <p:cTn id="69" fill="hold">
                            <p:stCondLst>
                              <p:cond delay="20000"/>
                            </p:stCondLst>
                            <p:childTnLst>
                              <p:par>
                                <p:cTn id="70" presetID="1" presetClass="entr" presetSubtype="0" fill="hold" grpId="0" nodeType="afterEffect">
                                  <p:stCondLst>
                                    <p:cond delay="1000"/>
                                  </p:stCondLst>
                                  <p:childTnLst>
                                    <p:set>
                                      <p:cBhvr>
                                        <p:cTn id="71" dur="1" fill="hold">
                                          <p:stCondLst>
                                            <p:cond delay="0"/>
                                          </p:stCondLst>
                                        </p:cTn>
                                        <p:tgtEl>
                                          <p:spTgt spid="36"/>
                                        </p:tgtEl>
                                        <p:attrNameLst>
                                          <p:attrName>style.visibility</p:attrName>
                                        </p:attrNameLst>
                                      </p:cBhvr>
                                      <p:to>
                                        <p:strVal val="visible"/>
                                      </p:to>
                                    </p:set>
                                  </p:childTnLst>
                                </p:cTn>
                              </p:par>
                            </p:childTnLst>
                          </p:cTn>
                        </p:par>
                        <p:par>
                          <p:cTn id="72" fill="hold">
                            <p:stCondLst>
                              <p:cond delay="21000"/>
                            </p:stCondLst>
                            <p:childTnLst>
                              <p:par>
                                <p:cTn id="73" presetID="1" presetClass="entr" presetSubtype="0" fill="hold" grpId="0" nodeType="afterEffect">
                                  <p:stCondLst>
                                    <p:cond delay="1000"/>
                                  </p:stCondLst>
                                  <p:childTnLst>
                                    <p:set>
                                      <p:cBhvr>
                                        <p:cTn id="74" dur="1" fill="hold">
                                          <p:stCondLst>
                                            <p:cond delay="0"/>
                                          </p:stCondLst>
                                        </p:cTn>
                                        <p:tgtEl>
                                          <p:spTgt spid="37"/>
                                        </p:tgtEl>
                                        <p:attrNameLst>
                                          <p:attrName>style.visibility</p:attrName>
                                        </p:attrNameLst>
                                      </p:cBhvr>
                                      <p:to>
                                        <p:strVal val="visible"/>
                                      </p:to>
                                    </p:set>
                                  </p:childTnLst>
                                </p:cTn>
                              </p:par>
                            </p:childTnLst>
                          </p:cTn>
                        </p:par>
                        <p:par>
                          <p:cTn id="75" fill="hold">
                            <p:stCondLst>
                              <p:cond delay="22000"/>
                            </p:stCondLst>
                            <p:childTnLst>
                              <p:par>
                                <p:cTn id="76" presetID="1" presetClass="entr" presetSubtype="0" fill="hold" grpId="0" nodeType="afterEffect">
                                  <p:stCondLst>
                                    <p:cond delay="1000"/>
                                  </p:stCondLst>
                                  <p:childTnLst>
                                    <p:set>
                                      <p:cBhvr>
                                        <p:cTn id="77" dur="1" fill="hold">
                                          <p:stCondLst>
                                            <p:cond delay="0"/>
                                          </p:stCondLst>
                                        </p:cTn>
                                        <p:tgtEl>
                                          <p:spTgt spid="38"/>
                                        </p:tgtEl>
                                        <p:attrNameLst>
                                          <p:attrName>style.visibility</p:attrName>
                                        </p:attrNameLst>
                                      </p:cBhvr>
                                      <p:to>
                                        <p:strVal val="visible"/>
                                      </p:to>
                                    </p:set>
                                  </p:childTnLst>
                                </p:cTn>
                              </p:par>
                            </p:childTnLst>
                          </p:cTn>
                        </p:par>
                        <p:par>
                          <p:cTn id="78" fill="hold">
                            <p:stCondLst>
                              <p:cond delay="23000"/>
                            </p:stCondLst>
                            <p:childTnLst>
                              <p:par>
                                <p:cTn id="79" presetID="1" presetClass="entr" presetSubtype="0" fill="hold" grpId="0" nodeType="afterEffect">
                                  <p:stCondLst>
                                    <p:cond delay="1000"/>
                                  </p:stCondLst>
                                  <p:childTnLst>
                                    <p:set>
                                      <p:cBhvr>
                                        <p:cTn id="80" dur="1" fill="hold">
                                          <p:stCondLst>
                                            <p:cond delay="0"/>
                                          </p:stCondLst>
                                        </p:cTn>
                                        <p:tgtEl>
                                          <p:spTgt spid="39"/>
                                        </p:tgtEl>
                                        <p:attrNameLst>
                                          <p:attrName>style.visibility</p:attrName>
                                        </p:attrNameLst>
                                      </p:cBhvr>
                                      <p:to>
                                        <p:strVal val="visible"/>
                                      </p:to>
                                    </p:set>
                                  </p:childTnLst>
                                </p:cTn>
                              </p:par>
                            </p:childTnLst>
                          </p:cTn>
                        </p:par>
                        <p:par>
                          <p:cTn id="81" fill="hold">
                            <p:stCondLst>
                              <p:cond delay="24000"/>
                            </p:stCondLst>
                            <p:childTnLst>
                              <p:par>
                                <p:cTn id="82" presetID="1" presetClass="entr" presetSubtype="0" fill="hold" grpId="0" nodeType="afterEffect">
                                  <p:stCondLst>
                                    <p:cond delay="1000"/>
                                  </p:stCondLst>
                                  <p:childTnLst>
                                    <p:set>
                                      <p:cBhvr>
                                        <p:cTn id="83" dur="1" fill="hold">
                                          <p:stCondLst>
                                            <p:cond delay="0"/>
                                          </p:stCondLst>
                                        </p:cTn>
                                        <p:tgtEl>
                                          <p:spTgt spid="40"/>
                                        </p:tgtEl>
                                        <p:attrNameLst>
                                          <p:attrName>style.visibility</p:attrName>
                                        </p:attrNameLst>
                                      </p:cBhvr>
                                      <p:to>
                                        <p:strVal val="visible"/>
                                      </p:to>
                                    </p:set>
                                  </p:childTnLst>
                                </p:cTn>
                              </p:par>
                            </p:childTnLst>
                          </p:cTn>
                        </p:par>
                        <p:par>
                          <p:cTn id="84" fill="hold">
                            <p:stCondLst>
                              <p:cond delay="25000"/>
                            </p:stCondLst>
                            <p:childTnLst>
                              <p:par>
                                <p:cTn id="85" presetID="1" presetClass="entr" presetSubtype="0" fill="hold" grpId="0" nodeType="afterEffect">
                                  <p:stCondLst>
                                    <p:cond delay="1000"/>
                                  </p:stCondLst>
                                  <p:childTnLst>
                                    <p:set>
                                      <p:cBhvr>
                                        <p:cTn id="86" dur="1" fill="hold">
                                          <p:stCondLst>
                                            <p:cond delay="0"/>
                                          </p:stCondLst>
                                        </p:cTn>
                                        <p:tgtEl>
                                          <p:spTgt spid="41"/>
                                        </p:tgtEl>
                                        <p:attrNameLst>
                                          <p:attrName>style.visibility</p:attrName>
                                        </p:attrNameLst>
                                      </p:cBhvr>
                                      <p:to>
                                        <p:strVal val="visible"/>
                                      </p:to>
                                    </p:set>
                                  </p:childTnLst>
                                </p:cTn>
                              </p:par>
                            </p:childTnLst>
                          </p:cTn>
                        </p:par>
                        <p:par>
                          <p:cTn id="87" fill="hold">
                            <p:stCondLst>
                              <p:cond delay="26000"/>
                            </p:stCondLst>
                            <p:childTnLst>
                              <p:par>
                                <p:cTn id="88" presetID="1" presetClass="entr" presetSubtype="0" fill="hold" grpId="0" nodeType="afterEffect">
                                  <p:stCondLst>
                                    <p:cond delay="1000"/>
                                  </p:stCondLst>
                                  <p:childTnLst>
                                    <p:set>
                                      <p:cBhvr>
                                        <p:cTn id="89" dur="1" fill="hold">
                                          <p:stCondLst>
                                            <p:cond delay="0"/>
                                          </p:stCondLst>
                                        </p:cTn>
                                        <p:tgtEl>
                                          <p:spTgt spid="42"/>
                                        </p:tgtEl>
                                        <p:attrNameLst>
                                          <p:attrName>style.visibility</p:attrName>
                                        </p:attrNameLst>
                                      </p:cBhvr>
                                      <p:to>
                                        <p:strVal val="visible"/>
                                      </p:to>
                                    </p:set>
                                  </p:childTnLst>
                                </p:cTn>
                              </p:par>
                            </p:childTnLst>
                          </p:cTn>
                        </p:par>
                        <p:par>
                          <p:cTn id="90" fill="hold">
                            <p:stCondLst>
                              <p:cond delay="27000"/>
                            </p:stCondLst>
                            <p:childTnLst>
                              <p:par>
                                <p:cTn id="91" presetID="1" presetClass="entr" presetSubtype="0" fill="hold" grpId="0" nodeType="afterEffect">
                                  <p:stCondLst>
                                    <p:cond delay="1000"/>
                                  </p:stCondLst>
                                  <p:childTnLst>
                                    <p:set>
                                      <p:cBhvr>
                                        <p:cTn id="92" dur="1" fill="hold">
                                          <p:stCondLst>
                                            <p:cond delay="0"/>
                                          </p:stCondLst>
                                        </p:cTn>
                                        <p:tgtEl>
                                          <p:spTgt spid="43"/>
                                        </p:tgtEl>
                                        <p:attrNameLst>
                                          <p:attrName>style.visibility</p:attrName>
                                        </p:attrNameLst>
                                      </p:cBhvr>
                                      <p:to>
                                        <p:strVal val="visible"/>
                                      </p:to>
                                    </p:set>
                                  </p:childTnLst>
                                </p:cTn>
                              </p:par>
                            </p:childTnLst>
                          </p:cTn>
                        </p:par>
                        <p:par>
                          <p:cTn id="93" fill="hold">
                            <p:stCondLst>
                              <p:cond delay="28000"/>
                            </p:stCondLst>
                            <p:childTnLst>
                              <p:par>
                                <p:cTn id="94" presetID="1" presetClass="entr" presetSubtype="0" fill="hold" grpId="0" nodeType="afterEffect">
                                  <p:stCondLst>
                                    <p:cond delay="1000"/>
                                  </p:stCondLst>
                                  <p:childTnLst>
                                    <p:set>
                                      <p:cBhvr>
                                        <p:cTn id="95" dur="1" fill="hold">
                                          <p:stCondLst>
                                            <p:cond delay="0"/>
                                          </p:stCondLst>
                                        </p:cTn>
                                        <p:tgtEl>
                                          <p:spTgt spid="44"/>
                                        </p:tgtEl>
                                        <p:attrNameLst>
                                          <p:attrName>style.visibility</p:attrName>
                                        </p:attrNameLst>
                                      </p:cBhvr>
                                      <p:to>
                                        <p:strVal val="visible"/>
                                      </p:to>
                                    </p:set>
                                  </p:childTnLst>
                                </p:cTn>
                              </p:par>
                            </p:childTnLst>
                          </p:cTn>
                        </p:par>
                        <p:par>
                          <p:cTn id="96" fill="hold">
                            <p:stCondLst>
                              <p:cond delay="29000"/>
                            </p:stCondLst>
                            <p:childTnLst>
                              <p:par>
                                <p:cTn id="97" presetID="1" presetClass="entr" presetSubtype="0" fill="hold" grpId="0" nodeType="afterEffect">
                                  <p:stCondLst>
                                    <p:cond delay="1000"/>
                                  </p:stCondLst>
                                  <p:childTnLst>
                                    <p:set>
                                      <p:cBhvr>
                                        <p:cTn id="98" dur="1" fill="hold">
                                          <p:stCondLst>
                                            <p:cond delay="0"/>
                                          </p:stCondLst>
                                        </p:cTn>
                                        <p:tgtEl>
                                          <p:spTgt spid="45"/>
                                        </p:tgtEl>
                                        <p:attrNameLst>
                                          <p:attrName>style.visibility</p:attrName>
                                        </p:attrNameLst>
                                      </p:cBhvr>
                                      <p:to>
                                        <p:strVal val="visible"/>
                                      </p:to>
                                    </p:set>
                                  </p:childTnLst>
                                </p:cTn>
                              </p:par>
                            </p:childTnLst>
                          </p:cTn>
                        </p:par>
                        <p:par>
                          <p:cTn id="99" fill="hold">
                            <p:stCondLst>
                              <p:cond delay="30000"/>
                            </p:stCondLst>
                            <p:childTnLst>
                              <p:par>
                                <p:cTn id="100" presetID="1" presetClass="entr" presetSubtype="0" fill="hold" grpId="0" nodeType="afterEffect">
                                  <p:stCondLst>
                                    <p:cond delay="1000"/>
                                  </p:stCondLst>
                                  <p:childTnLst>
                                    <p:set>
                                      <p:cBhvr>
                                        <p:cTn id="101" dur="1" fill="hold">
                                          <p:stCondLst>
                                            <p:cond delay="0"/>
                                          </p:stCondLst>
                                        </p:cTn>
                                        <p:tgtEl>
                                          <p:spTgt spid="46"/>
                                        </p:tgtEl>
                                        <p:attrNameLst>
                                          <p:attrName>style.visibility</p:attrName>
                                        </p:attrNameLst>
                                      </p:cBhvr>
                                      <p:to>
                                        <p:strVal val="visible"/>
                                      </p:to>
                                    </p:set>
                                  </p:childTnLst>
                                </p:cTn>
                              </p:par>
                            </p:childTnLst>
                          </p:cTn>
                        </p:par>
                        <p:par>
                          <p:cTn id="102" fill="hold">
                            <p:stCondLst>
                              <p:cond delay="31000"/>
                            </p:stCondLst>
                            <p:childTnLst>
                              <p:par>
                                <p:cTn id="103" presetID="1" presetClass="entr" presetSubtype="0" fill="hold" grpId="0" nodeType="afterEffect">
                                  <p:stCondLst>
                                    <p:cond delay="1000"/>
                                  </p:stCondLst>
                                  <p:childTnLst>
                                    <p:set>
                                      <p:cBhvr>
                                        <p:cTn id="104" dur="1" fill="hold">
                                          <p:stCondLst>
                                            <p:cond delay="0"/>
                                          </p:stCondLst>
                                        </p:cTn>
                                        <p:tgtEl>
                                          <p:spTgt spid="47"/>
                                        </p:tgtEl>
                                        <p:attrNameLst>
                                          <p:attrName>style.visibility</p:attrName>
                                        </p:attrNameLst>
                                      </p:cBhvr>
                                      <p:to>
                                        <p:strVal val="visible"/>
                                      </p:to>
                                    </p:set>
                                  </p:childTnLst>
                                </p:cTn>
                              </p:par>
                            </p:childTnLst>
                          </p:cTn>
                        </p:par>
                        <p:par>
                          <p:cTn id="105" fill="hold">
                            <p:stCondLst>
                              <p:cond delay="32000"/>
                            </p:stCondLst>
                            <p:childTnLst>
                              <p:par>
                                <p:cTn id="106" presetID="1" presetClass="entr" presetSubtype="0" fill="hold" grpId="0" nodeType="afterEffect">
                                  <p:stCondLst>
                                    <p:cond delay="1000"/>
                                  </p:stCondLst>
                                  <p:childTnLst>
                                    <p:set>
                                      <p:cBhvr>
                                        <p:cTn id="107" dur="1" fill="hold">
                                          <p:stCondLst>
                                            <p:cond delay="0"/>
                                          </p:stCondLst>
                                        </p:cTn>
                                        <p:tgtEl>
                                          <p:spTgt spid="48"/>
                                        </p:tgtEl>
                                        <p:attrNameLst>
                                          <p:attrName>style.visibility</p:attrName>
                                        </p:attrNameLst>
                                      </p:cBhvr>
                                      <p:to>
                                        <p:strVal val="visible"/>
                                      </p:to>
                                    </p:set>
                                  </p:childTnLst>
                                </p:cTn>
                              </p:par>
                            </p:childTnLst>
                          </p:cTn>
                        </p:par>
                        <p:par>
                          <p:cTn id="108" fill="hold">
                            <p:stCondLst>
                              <p:cond delay="33000"/>
                            </p:stCondLst>
                            <p:childTnLst>
                              <p:par>
                                <p:cTn id="109" presetID="1" presetClass="entr" presetSubtype="0" fill="hold" grpId="0" nodeType="afterEffect">
                                  <p:stCondLst>
                                    <p:cond delay="1000"/>
                                  </p:stCondLst>
                                  <p:childTnLst>
                                    <p:set>
                                      <p:cBhvr>
                                        <p:cTn id="110" dur="1" fill="hold">
                                          <p:stCondLst>
                                            <p:cond delay="0"/>
                                          </p:stCondLst>
                                        </p:cTn>
                                        <p:tgtEl>
                                          <p:spTgt spid="49"/>
                                        </p:tgtEl>
                                        <p:attrNameLst>
                                          <p:attrName>style.visibility</p:attrName>
                                        </p:attrNameLst>
                                      </p:cBhvr>
                                      <p:to>
                                        <p:strVal val="visible"/>
                                      </p:to>
                                    </p:set>
                                  </p:childTnLst>
                                </p:cTn>
                              </p:par>
                            </p:childTnLst>
                          </p:cTn>
                        </p:par>
                        <p:par>
                          <p:cTn id="111" fill="hold">
                            <p:stCondLst>
                              <p:cond delay="34000"/>
                            </p:stCondLst>
                            <p:childTnLst>
                              <p:par>
                                <p:cTn id="112" presetID="1" presetClass="entr" presetSubtype="0" fill="hold" grpId="0" nodeType="afterEffect">
                                  <p:stCondLst>
                                    <p:cond delay="1000"/>
                                  </p:stCondLst>
                                  <p:childTnLst>
                                    <p:set>
                                      <p:cBhvr>
                                        <p:cTn id="113" dur="1" fill="hold">
                                          <p:stCondLst>
                                            <p:cond delay="0"/>
                                          </p:stCondLst>
                                        </p:cTn>
                                        <p:tgtEl>
                                          <p:spTgt spid="50"/>
                                        </p:tgtEl>
                                        <p:attrNameLst>
                                          <p:attrName>style.visibility</p:attrName>
                                        </p:attrNameLst>
                                      </p:cBhvr>
                                      <p:to>
                                        <p:strVal val="visible"/>
                                      </p:to>
                                    </p:set>
                                  </p:childTnLst>
                                </p:cTn>
                              </p:par>
                            </p:childTnLst>
                          </p:cTn>
                        </p:par>
                        <p:par>
                          <p:cTn id="114" fill="hold">
                            <p:stCondLst>
                              <p:cond delay="35000"/>
                            </p:stCondLst>
                            <p:childTnLst>
                              <p:par>
                                <p:cTn id="115" presetID="1" presetClass="entr" presetSubtype="0" fill="hold" grpId="0" nodeType="afterEffect">
                                  <p:stCondLst>
                                    <p:cond delay="1000"/>
                                  </p:stCondLst>
                                  <p:childTnLst>
                                    <p:set>
                                      <p:cBhvr>
                                        <p:cTn id="116" dur="1" fill="hold">
                                          <p:stCondLst>
                                            <p:cond delay="0"/>
                                          </p:stCondLst>
                                        </p:cTn>
                                        <p:tgtEl>
                                          <p:spTgt spid="51"/>
                                        </p:tgtEl>
                                        <p:attrNameLst>
                                          <p:attrName>style.visibility</p:attrName>
                                        </p:attrNameLst>
                                      </p:cBhvr>
                                      <p:to>
                                        <p:strVal val="visible"/>
                                      </p:to>
                                    </p:set>
                                  </p:childTnLst>
                                </p:cTn>
                              </p:par>
                            </p:childTnLst>
                          </p:cTn>
                        </p:par>
                        <p:par>
                          <p:cTn id="117" fill="hold">
                            <p:stCondLst>
                              <p:cond delay="36000"/>
                            </p:stCondLst>
                            <p:childTnLst>
                              <p:par>
                                <p:cTn id="118" presetID="1" presetClass="entr" presetSubtype="0" fill="hold" grpId="0" nodeType="afterEffect">
                                  <p:stCondLst>
                                    <p:cond delay="1000"/>
                                  </p:stCondLst>
                                  <p:childTnLst>
                                    <p:set>
                                      <p:cBhvr>
                                        <p:cTn id="119" dur="1" fill="hold">
                                          <p:stCondLst>
                                            <p:cond delay="0"/>
                                          </p:stCondLst>
                                        </p:cTn>
                                        <p:tgtEl>
                                          <p:spTgt spid="52"/>
                                        </p:tgtEl>
                                        <p:attrNameLst>
                                          <p:attrName>style.visibility</p:attrName>
                                        </p:attrNameLst>
                                      </p:cBhvr>
                                      <p:to>
                                        <p:strVal val="visible"/>
                                      </p:to>
                                    </p:set>
                                  </p:childTnLst>
                                </p:cTn>
                              </p:par>
                            </p:childTnLst>
                          </p:cTn>
                        </p:par>
                        <p:par>
                          <p:cTn id="120" fill="hold">
                            <p:stCondLst>
                              <p:cond delay="37000"/>
                            </p:stCondLst>
                            <p:childTnLst>
                              <p:par>
                                <p:cTn id="121" presetID="1" presetClass="entr" presetSubtype="0" fill="hold" grpId="0" nodeType="afterEffect">
                                  <p:stCondLst>
                                    <p:cond delay="1000"/>
                                  </p:stCondLst>
                                  <p:childTnLst>
                                    <p:set>
                                      <p:cBhvr>
                                        <p:cTn id="122" dur="1" fill="hold">
                                          <p:stCondLst>
                                            <p:cond delay="0"/>
                                          </p:stCondLst>
                                        </p:cTn>
                                        <p:tgtEl>
                                          <p:spTgt spid="53"/>
                                        </p:tgtEl>
                                        <p:attrNameLst>
                                          <p:attrName>style.visibility</p:attrName>
                                        </p:attrNameLst>
                                      </p:cBhvr>
                                      <p:to>
                                        <p:strVal val="visible"/>
                                      </p:to>
                                    </p:set>
                                  </p:childTnLst>
                                </p:cTn>
                              </p:par>
                            </p:childTnLst>
                          </p:cTn>
                        </p:par>
                        <p:par>
                          <p:cTn id="123" fill="hold">
                            <p:stCondLst>
                              <p:cond delay="38000"/>
                            </p:stCondLst>
                            <p:childTnLst>
                              <p:par>
                                <p:cTn id="124" presetID="1" presetClass="entr" presetSubtype="0" fill="hold" grpId="0" nodeType="afterEffect">
                                  <p:stCondLst>
                                    <p:cond delay="1000"/>
                                  </p:stCondLst>
                                  <p:childTnLst>
                                    <p:set>
                                      <p:cBhvr>
                                        <p:cTn id="125" dur="1" fill="hold">
                                          <p:stCondLst>
                                            <p:cond delay="0"/>
                                          </p:stCondLst>
                                        </p:cTn>
                                        <p:tgtEl>
                                          <p:spTgt spid="54"/>
                                        </p:tgtEl>
                                        <p:attrNameLst>
                                          <p:attrName>style.visibility</p:attrName>
                                        </p:attrNameLst>
                                      </p:cBhvr>
                                      <p:to>
                                        <p:strVal val="visible"/>
                                      </p:to>
                                    </p:set>
                                  </p:childTnLst>
                                </p:cTn>
                              </p:par>
                            </p:childTnLst>
                          </p:cTn>
                        </p:par>
                        <p:par>
                          <p:cTn id="126" fill="hold">
                            <p:stCondLst>
                              <p:cond delay="39000"/>
                            </p:stCondLst>
                            <p:childTnLst>
                              <p:par>
                                <p:cTn id="127" presetID="1" presetClass="entr" presetSubtype="0" fill="hold" grpId="0" nodeType="afterEffect">
                                  <p:stCondLst>
                                    <p:cond delay="1000"/>
                                  </p:stCondLst>
                                  <p:childTnLst>
                                    <p:set>
                                      <p:cBhvr>
                                        <p:cTn id="128" dur="1" fill="hold">
                                          <p:stCondLst>
                                            <p:cond delay="0"/>
                                          </p:stCondLst>
                                        </p:cTn>
                                        <p:tgtEl>
                                          <p:spTgt spid="55"/>
                                        </p:tgtEl>
                                        <p:attrNameLst>
                                          <p:attrName>style.visibility</p:attrName>
                                        </p:attrNameLst>
                                      </p:cBhvr>
                                      <p:to>
                                        <p:strVal val="visible"/>
                                      </p:to>
                                    </p:set>
                                  </p:childTnLst>
                                </p:cTn>
                              </p:par>
                            </p:childTnLst>
                          </p:cTn>
                        </p:par>
                        <p:par>
                          <p:cTn id="129" fill="hold">
                            <p:stCondLst>
                              <p:cond delay="40000"/>
                            </p:stCondLst>
                            <p:childTnLst>
                              <p:par>
                                <p:cTn id="130" presetID="1" presetClass="entr" presetSubtype="0" fill="hold" grpId="0" nodeType="afterEffect">
                                  <p:stCondLst>
                                    <p:cond delay="1000"/>
                                  </p:stCondLst>
                                  <p:childTnLst>
                                    <p:set>
                                      <p:cBhvr>
                                        <p:cTn id="131" dur="1" fill="hold">
                                          <p:stCondLst>
                                            <p:cond delay="0"/>
                                          </p:stCondLst>
                                        </p:cTn>
                                        <p:tgtEl>
                                          <p:spTgt spid="56"/>
                                        </p:tgtEl>
                                        <p:attrNameLst>
                                          <p:attrName>style.visibility</p:attrName>
                                        </p:attrNameLst>
                                      </p:cBhvr>
                                      <p:to>
                                        <p:strVal val="visible"/>
                                      </p:to>
                                    </p:set>
                                  </p:childTnLst>
                                </p:cTn>
                              </p:par>
                            </p:childTnLst>
                          </p:cTn>
                        </p:par>
                        <p:par>
                          <p:cTn id="132" fill="hold">
                            <p:stCondLst>
                              <p:cond delay="41000"/>
                            </p:stCondLst>
                            <p:childTnLst>
                              <p:par>
                                <p:cTn id="133" presetID="1" presetClass="entr" presetSubtype="0" fill="hold" grpId="0" nodeType="afterEffect">
                                  <p:stCondLst>
                                    <p:cond delay="1000"/>
                                  </p:stCondLst>
                                  <p:childTnLst>
                                    <p:set>
                                      <p:cBhvr>
                                        <p:cTn id="134" dur="1" fill="hold">
                                          <p:stCondLst>
                                            <p:cond delay="0"/>
                                          </p:stCondLst>
                                        </p:cTn>
                                        <p:tgtEl>
                                          <p:spTgt spid="57"/>
                                        </p:tgtEl>
                                        <p:attrNameLst>
                                          <p:attrName>style.visibility</p:attrName>
                                        </p:attrNameLst>
                                      </p:cBhvr>
                                      <p:to>
                                        <p:strVal val="visible"/>
                                      </p:to>
                                    </p:set>
                                  </p:childTnLst>
                                </p:cTn>
                              </p:par>
                            </p:childTnLst>
                          </p:cTn>
                        </p:par>
                        <p:par>
                          <p:cTn id="135" fill="hold">
                            <p:stCondLst>
                              <p:cond delay="42000"/>
                            </p:stCondLst>
                            <p:childTnLst>
                              <p:par>
                                <p:cTn id="136" presetID="1" presetClass="entr" presetSubtype="0" fill="hold" grpId="0" nodeType="afterEffect">
                                  <p:stCondLst>
                                    <p:cond delay="1000"/>
                                  </p:stCondLst>
                                  <p:childTnLst>
                                    <p:set>
                                      <p:cBhvr>
                                        <p:cTn id="137" dur="1" fill="hold">
                                          <p:stCondLst>
                                            <p:cond delay="0"/>
                                          </p:stCondLst>
                                        </p:cTn>
                                        <p:tgtEl>
                                          <p:spTgt spid="58"/>
                                        </p:tgtEl>
                                        <p:attrNameLst>
                                          <p:attrName>style.visibility</p:attrName>
                                        </p:attrNameLst>
                                      </p:cBhvr>
                                      <p:to>
                                        <p:strVal val="visible"/>
                                      </p:to>
                                    </p:set>
                                  </p:childTnLst>
                                </p:cTn>
                              </p:par>
                            </p:childTnLst>
                          </p:cTn>
                        </p:par>
                        <p:par>
                          <p:cTn id="138" fill="hold">
                            <p:stCondLst>
                              <p:cond delay="43000"/>
                            </p:stCondLst>
                            <p:childTnLst>
                              <p:par>
                                <p:cTn id="139" presetID="1" presetClass="entr" presetSubtype="0" fill="hold" grpId="0" nodeType="afterEffect">
                                  <p:stCondLst>
                                    <p:cond delay="1000"/>
                                  </p:stCondLst>
                                  <p:childTnLst>
                                    <p:set>
                                      <p:cBhvr>
                                        <p:cTn id="140" dur="1" fill="hold">
                                          <p:stCondLst>
                                            <p:cond delay="0"/>
                                          </p:stCondLst>
                                        </p:cTn>
                                        <p:tgtEl>
                                          <p:spTgt spid="59"/>
                                        </p:tgtEl>
                                        <p:attrNameLst>
                                          <p:attrName>style.visibility</p:attrName>
                                        </p:attrNameLst>
                                      </p:cBhvr>
                                      <p:to>
                                        <p:strVal val="visible"/>
                                      </p:to>
                                    </p:set>
                                  </p:childTnLst>
                                </p:cTn>
                              </p:par>
                            </p:childTnLst>
                          </p:cTn>
                        </p:par>
                        <p:par>
                          <p:cTn id="141" fill="hold">
                            <p:stCondLst>
                              <p:cond delay="44000"/>
                            </p:stCondLst>
                            <p:childTnLst>
                              <p:par>
                                <p:cTn id="142" presetID="1" presetClass="entr" presetSubtype="0" fill="hold" grpId="0" nodeType="afterEffect">
                                  <p:stCondLst>
                                    <p:cond delay="1000"/>
                                  </p:stCondLst>
                                  <p:childTnLst>
                                    <p:set>
                                      <p:cBhvr>
                                        <p:cTn id="143" dur="1" fill="hold">
                                          <p:stCondLst>
                                            <p:cond delay="0"/>
                                          </p:stCondLst>
                                        </p:cTn>
                                        <p:tgtEl>
                                          <p:spTgt spid="60"/>
                                        </p:tgtEl>
                                        <p:attrNameLst>
                                          <p:attrName>style.visibility</p:attrName>
                                        </p:attrNameLst>
                                      </p:cBhvr>
                                      <p:to>
                                        <p:strVal val="visible"/>
                                      </p:to>
                                    </p:set>
                                  </p:childTnLst>
                                </p:cTn>
                              </p:par>
                            </p:childTnLst>
                          </p:cTn>
                        </p:par>
                        <p:par>
                          <p:cTn id="144" fill="hold">
                            <p:stCondLst>
                              <p:cond delay="45000"/>
                            </p:stCondLst>
                            <p:childTnLst>
                              <p:par>
                                <p:cTn id="145" presetID="1" presetClass="entr" presetSubtype="0" fill="hold" grpId="0" nodeType="afterEffect">
                                  <p:stCondLst>
                                    <p:cond delay="1000"/>
                                  </p:stCondLst>
                                  <p:childTnLst>
                                    <p:set>
                                      <p:cBhvr>
                                        <p:cTn id="146" dur="1" fill="hold">
                                          <p:stCondLst>
                                            <p:cond delay="0"/>
                                          </p:stCondLst>
                                        </p:cTn>
                                        <p:tgtEl>
                                          <p:spTgt spid="61"/>
                                        </p:tgtEl>
                                        <p:attrNameLst>
                                          <p:attrName>style.visibility</p:attrName>
                                        </p:attrNameLst>
                                      </p:cBhvr>
                                      <p:to>
                                        <p:strVal val="visible"/>
                                      </p:to>
                                    </p:set>
                                  </p:childTnLst>
                                </p:cTn>
                              </p:par>
                            </p:childTnLst>
                          </p:cTn>
                        </p:par>
                        <p:par>
                          <p:cTn id="147" fill="hold">
                            <p:stCondLst>
                              <p:cond delay="46000"/>
                            </p:stCondLst>
                            <p:childTnLst>
                              <p:par>
                                <p:cTn id="148" presetID="1" presetClass="entr" presetSubtype="0" fill="hold" grpId="0" nodeType="afterEffect">
                                  <p:stCondLst>
                                    <p:cond delay="1000"/>
                                  </p:stCondLst>
                                  <p:childTnLst>
                                    <p:set>
                                      <p:cBhvr>
                                        <p:cTn id="149" dur="1" fill="hold">
                                          <p:stCondLst>
                                            <p:cond delay="0"/>
                                          </p:stCondLst>
                                        </p:cTn>
                                        <p:tgtEl>
                                          <p:spTgt spid="62"/>
                                        </p:tgtEl>
                                        <p:attrNameLst>
                                          <p:attrName>style.visibility</p:attrName>
                                        </p:attrNameLst>
                                      </p:cBhvr>
                                      <p:to>
                                        <p:strVal val="visible"/>
                                      </p:to>
                                    </p:set>
                                  </p:childTnLst>
                                </p:cTn>
                              </p:par>
                            </p:childTnLst>
                          </p:cTn>
                        </p:par>
                        <p:par>
                          <p:cTn id="150" fill="hold">
                            <p:stCondLst>
                              <p:cond delay="47000"/>
                            </p:stCondLst>
                            <p:childTnLst>
                              <p:par>
                                <p:cTn id="151" presetID="1" presetClass="entr" presetSubtype="0" fill="hold" grpId="0" nodeType="afterEffect">
                                  <p:stCondLst>
                                    <p:cond delay="1000"/>
                                  </p:stCondLst>
                                  <p:childTnLst>
                                    <p:set>
                                      <p:cBhvr>
                                        <p:cTn id="152" dur="1" fill="hold">
                                          <p:stCondLst>
                                            <p:cond delay="0"/>
                                          </p:stCondLst>
                                        </p:cTn>
                                        <p:tgtEl>
                                          <p:spTgt spid="63"/>
                                        </p:tgtEl>
                                        <p:attrNameLst>
                                          <p:attrName>style.visibility</p:attrName>
                                        </p:attrNameLst>
                                      </p:cBhvr>
                                      <p:to>
                                        <p:strVal val="visible"/>
                                      </p:to>
                                    </p:set>
                                  </p:childTnLst>
                                </p:cTn>
                              </p:par>
                            </p:childTnLst>
                          </p:cTn>
                        </p:par>
                        <p:par>
                          <p:cTn id="153" fill="hold">
                            <p:stCondLst>
                              <p:cond delay="48000"/>
                            </p:stCondLst>
                            <p:childTnLst>
                              <p:par>
                                <p:cTn id="154" presetID="1" presetClass="entr" presetSubtype="0" fill="hold" grpId="0" nodeType="afterEffect">
                                  <p:stCondLst>
                                    <p:cond delay="1000"/>
                                  </p:stCondLst>
                                  <p:childTnLst>
                                    <p:set>
                                      <p:cBhvr>
                                        <p:cTn id="155" dur="1" fill="hold">
                                          <p:stCondLst>
                                            <p:cond delay="0"/>
                                          </p:stCondLst>
                                        </p:cTn>
                                        <p:tgtEl>
                                          <p:spTgt spid="64"/>
                                        </p:tgtEl>
                                        <p:attrNameLst>
                                          <p:attrName>style.visibility</p:attrName>
                                        </p:attrNameLst>
                                      </p:cBhvr>
                                      <p:to>
                                        <p:strVal val="visible"/>
                                      </p:to>
                                    </p:set>
                                  </p:childTnLst>
                                </p:cTn>
                              </p:par>
                            </p:childTnLst>
                          </p:cTn>
                        </p:par>
                        <p:par>
                          <p:cTn id="156" fill="hold">
                            <p:stCondLst>
                              <p:cond delay="49000"/>
                            </p:stCondLst>
                            <p:childTnLst>
                              <p:par>
                                <p:cTn id="157" presetID="1" presetClass="entr" presetSubtype="0" fill="hold" grpId="0" nodeType="afterEffect">
                                  <p:stCondLst>
                                    <p:cond delay="1000"/>
                                  </p:stCondLst>
                                  <p:childTnLst>
                                    <p:set>
                                      <p:cBhvr>
                                        <p:cTn id="158" dur="1" fill="hold">
                                          <p:stCondLst>
                                            <p:cond delay="0"/>
                                          </p:stCondLst>
                                        </p:cTn>
                                        <p:tgtEl>
                                          <p:spTgt spid="65"/>
                                        </p:tgtEl>
                                        <p:attrNameLst>
                                          <p:attrName>style.visibility</p:attrName>
                                        </p:attrNameLst>
                                      </p:cBhvr>
                                      <p:to>
                                        <p:strVal val="visible"/>
                                      </p:to>
                                    </p:set>
                                  </p:childTnLst>
                                </p:cTn>
                              </p:par>
                            </p:childTnLst>
                          </p:cTn>
                        </p:par>
                        <p:par>
                          <p:cTn id="159" fill="hold">
                            <p:stCondLst>
                              <p:cond delay="50000"/>
                            </p:stCondLst>
                            <p:childTnLst>
                              <p:par>
                                <p:cTn id="160" presetID="1" presetClass="entr" presetSubtype="0" fill="hold" grpId="0" nodeType="afterEffect">
                                  <p:stCondLst>
                                    <p:cond delay="1000"/>
                                  </p:stCondLst>
                                  <p:childTnLst>
                                    <p:set>
                                      <p:cBhvr>
                                        <p:cTn id="161" dur="1" fill="hold">
                                          <p:stCondLst>
                                            <p:cond delay="0"/>
                                          </p:stCondLst>
                                        </p:cTn>
                                        <p:tgtEl>
                                          <p:spTgt spid="66"/>
                                        </p:tgtEl>
                                        <p:attrNameLst>
                                          <p:attrName>style.visibility</p:attrName>
                                        </p:attrNameLst>
                                      </p:cBhvr>
                                      <p:to>
                                        <p:strVal val="visible"/>
                                      </p:to>
                                    </p:set>
                                  </p:childTnLst>
                                </p:cTn>
                              </p:par>
                            </p:childTnLst>
                          </p:cTn>
                        </p:par>
                        <p:par>
                          <p:cTn id="162" fill="hold">
                            <p:stCondLst>
                              <p:cond delay="51000"/>
                            </p:stCondLst>
                            <p:childTnLst>
                              <p:par>
                                <p:cTn id="163" presetID="1" presetClass="entr" presetSubtype="0" fill="hold" grpId="0" nodeType="afterEffect">
                                  <p:stCondLst>
                                    <p:cond delay="1000"/>
                                  </p:stCondLst>
                                  <p:childTnLst>
                                    <p:set>
                                      <p:cBhvr>
                                        <p:cTn id="164" dur="1" fill="hold">
                                          <p:stCondLst>
                                            <p:cond delay="0"/>
                                          </p:stCondLst>
                                        </p:cTn>
                                        <p:tgtEl>
                                          <p:spTgt spid="67"/>
                                        </p:tgtEl>
                                        <p:attrNameLst>
                                          <p:attrName>style.visibility</p:attrName>
                                        </p:attrNameLst>
                                      </p:cBhvr>
                                      <p:to>
                                        <p:strVal val="visible"/>
                                      </p:to>
                                    </p:set>
                                  </p:childTnLst>
                                </p:cTn>
                              </p:par>
                            </p:childTnLst>
                          </p:cTn>
                        </p:par>
                        <p:par>
                          <p:cTn id="165" fill="hold">
                            <p:stCondLst>
                              <p:cond delay="52000"/>
                            </p:stCondLst>
                            <p:childTnLst>
                              <p:par>
                                <p:cTn id="166" presetID="1" presetClass="entr" presetSubtype="0" fill="hold" grpId="0" nodeType="afterEffect">
                                  <p:stCondLst>
                                    <p:cond delay="1000"/>
                                  </p:stCondLst>
                                  <p:childTnLst>
                                    <p:set>
                                      <p:cBhvr>
                                        <p:cTn id="167" dur="1" fill="hold">
                                          <p:stCondLst>
                                            <p:cond delay="0"/>
                                          </p:stCondLst>
                                        </p:cTn>
                                        <p:tgtEl>
                                          <p:spTgt spid="68"/>
                                        </p:tgtEl>
                                        <p:attrNameLst>
                                          <p:attrName>style.visibility</p:attrName>
                                        </p:attrNameLst>
                                      </p:cBhvr>
                                      <p:to>
                                        <p:strVal val="visible"/>
                                      </p:to>
                                    </p:set>
                                  </p:childTnLst>
                                </p:cTn>
                              </p:par>
                            </p:childTnLst>
                          </p:cTn>
                        </p:par>
                        <p:par>
                          <p:cTn id="168" fill="hold">
                            <p:stCondLst>
                              <p:cond delay="53000"/>
                            </p:stCondLst>
                            <p:childTnLst>
                              <p:par>
                                <p:cTn id="169" presetID="1" presetClass="entr" presetSubtype="0" fill="hold" grpId="0" nodeType="afterEffect">
                                  <p:stCondLst>
                                    <p:cond delay="1000"/>
                                  </p:stCondLst>
                                  <p:childTnLst>
                                    <p:set>
                                      <p:cBhvr>
                                        <p:cTn id="170" dur="1" fill="hold">
                                          <p:stCondLst>
                                            <p:cond delay="0"/>
                                          </p:stCondLst>
                                        </p:cTn>
                                        <p:tgtEl>
                                          <p:spTgt spid="69"/>
                                        </p:tgtEl>
                                        <p:attrNameLst>
                                          <p:attrName>style.visibility</p:attrName>
                                        </p:attrNameLst>
                                      </p:cBhvr>
                                      <p:to>
                                        <p:strVal val="visible"/>
                                      </p:to>
                                    </p:set>
                                  </p:childTnLst>
                                </p:cTn>
                              </p:par>
                            </p:childTnLst>
                          </p:cTn>
                        </p:par>
                        <p:par>
                          <p:cTn id="171" fill="hold">
                            <p:stCondLst>
                              <p:cond delay="54000"/>
                            </p:stCondLst>
                            <p:childTnLst>
                              <p:par>
                                <p:cTn id="172" presetID="1" presetClass="entr" presetSubtype="0" fill="hold" grpId="0" nodeType="afterEffect">
                                  <p:stCondLst>
                                    <p:cond delay="1000"/>
                                  </p:stCondLst>
                                  <p:childTnLst>
                                    <p:set>
                                      <p:cBhvr>
                                        <p:cTn id="173" dur="1" fill="hold">
                                          <p:stCondLst>
                                            <p:cond delay="0"/>
                                          </p:stCondLst>
                                        </p:cTn>
                                        <p:tgtEl>
                                          <p:spTgt spid="70"/>
                                        </p:tgtEl>
                                        <p:attrNameLst>
                                          <p:attrName>style.visibility</p:attrName>
                                        </p:attrNameLst>
                                      </p:cBhvr>
                                      <p:to>
                                        <p:strVal val="visible"/>
                                      </p:to>
                                    </p:set>
                                  </p:childTnLst>
                                </p:cTn>
                              </p:par>
                            </p:childTnLst>
                          </p:cTn>
                        </p:par>
                        <p:par>
                          <p:cTn id="174" fill="hold">
                            <p:stCondLst>
                              <p:cond delay="55000"/>
                            </p:stCondLst>
                            <p:childTnLst>
                              <p:par>
                                <p:cTn id="175" presetID="1" presetClass="entr" presetSubtype="0" fill="hold" grpId="0" nodeType="afterEffect">
                                  <p:stCondLst>
                                    <p:cond delay="1000"/>
                                  </p:stCondLst>
                                  <p:childTnLst>
                                    <p:set>
                                      <p:cBhvr>
                                        <p:cTn id="176" dur="1" fill="hold">
                                          <p:stCondLst>
                                            <p:cond delay="0"/>
                                          </p:stCondLst>
                                        </p:cTn>
                                        <p:tgtEl>
                                          <p:spTgt spid="71"/>
                                        </p:tgtEl>
                                        <p:attrNameLst>
                                          <p:attrName>style.visibility</p:attrName>
                                        </p:attrNameLst>
                                      </p:cBhvr>
                                      <p:to>
                                        <p:strVal val="visible"/>
                                      </p:to>
                                    </p:set>
                                  </p:childTnLst>
                                </p:cTn>
                              </p:par>
                            </p:childTnLst>
                          </p:cTn>
                        </p:par>
                        <p:par>
                          <p:cTn id="177" fill="hold">
                            <p:stCondLst>
                              <p:cond delay="56000"/>
                            </p:stCondLst>
                            <p:childTnLst>
                              <p:par>
                                <p:cTn id="178" presetID="1" presetClass="entr" presetSubtype="0" fill="hold" grpId="0" nodeType="afterEffect">
                                  <p:stCondLst>
                                    <p:cond delay="1000"/>
                                  </p:stCondLst>
                                  <p:childTnLst>
                                    <p:set>
                                      <p:cBhvr>
                                        <p:cTn id="179" dur="1" fill="hold">
                                          <p:stCondLst>
                                            <p:cond delay="0"/>
                                          </p:stCondLst>
                                        </p:cTn>
                                        <p:tgtEl>
                                          <p:spTgt spid="72"/>
                                        </p:tgtEl>
                                        <p:attrNameLst>
                                          <p:attrName>style.visibility</p:attrName>
                                        </p:attrNameLst>
                                      </p:cBhvr>
                                      <p:to>
                                        <p:strVal val="visible"/>
                                      </p:to>
                                    </p:set>
                                  </p:childTnLst>
                                </p:cTn>
                              </p:par>
                            </p:childTnLst>
                          </p:cTn>
                        </p:par>
                        <p:par>
                          <p:cTn id="180" fill="hold">
                            <p:stCondLst>
                              <p:cond delay="57000"/>
                            </p:stCondLst>
                            <p:childTnLst>
                              <p:par>
                                <p:cTn id="181" presetID="1" presetClass="entr" presetSubtype="0" fill="hold" grpId="0" nodeType="afterEffect">
                                  <p:stCondLst>
                                    <p:cond delay="1000"/>
                                  </p:stCondLst>
                                  <p:childTnLst>
                                    <p:set>
                                      <p:cBhvr>
                                        <p:cTn id="182" dur="1" fill="hold">
                                          <p:stCondLst>
                                            <p:cond delay="0"/>
                                          </p:stCondLst>
                                        </p:cTn>
                                        <p:tgtEl>
                                          <p:spTgt spid="73"/>
                                        </p:tgtEl>
                                        <p:attrNameLst>
                                          <p:attrName>style.visibility</p:attrName>
                                        </p:attrNameLst>
                                      </p:cBhvr>
                                      <p:to>
                                        <p:strVal val="visible"/>
                                      </p:to>
                                    </p:set>
                                  </p:childTnLst>
                                </p:cTn>
                              </p:par>
                            </p:childTnLst>
                          </p:cTn>
                        </p:par>
                        <p:par>
                          <p:cTn id="183" fill="hold">
                            <p:stCondLst>
                              <p:cond delay="58000"/>
                            </p:stCondLst>
                            <p:childTnLst>
                              <p:par>
                                <p:cTn id="184" presetID="1" presetClass="entr" presetSubtype="0" fill="hold" grpId="0" nodeType="afterEffect">
                                  <p:stCondLst>
                                    <p:cond delay="1000"/>
                                  </p:stCondLst>
                                  <p:childTnLst>
                                    <p:set>
                                      <p:cBhvr>
                                        <p:cTn id="185" dur="1" fill="hold">
                                          <p:stCondLst>
                                            <p:cond delay="0"/>
                                          </p:stCondLst>
                                        </p:cTn>
                                        <p:tgtEl>
                                          <p:spTgt spid="74"/>
                                        </p:tgtEl>
                                        <p:attrNameLst>
                                          <p:attrName>style.visibility</p:attrName>
                                        </p:attrNameLst>
                                      </p:cBhvr>
                                      <p:to>
                                        <p:strVal val="visible"/>
                                      </p:to>
                                    </p:set>
                                  </p:childTnLst>
                                </p:cTn>
                              </p:par>
                            </p:childTnLst>
                          </p:cTn>
                        </p:par>
                        <p:par>
                          <p:cTn id="186" fill="hold">
                            <p:stCondLst>
                              <p:cond delay="59000"/>
                            </p:stCondLst>
                            <p:childTnLst>
                              <p:par>
                                <p:cTn id="187" presetID="1" presetClass="entr" presetSubtype="0" fill="hold" grpId="0" nodeType="afterEffect">
                                  <p:stCondLst>
                                    <p:cond delay="1000"/>
                                  </p:stCondLst>
                                  <p:childTnLst>
                                    <p:set>
                                      <p:cBhvr>
                                        <p:cTn id="188" dur="1" fill="hold">
                                          <p:stCondLst>
                                            <p:cond delay="0"/>
                                          </p:stCondLst>
                                        </p:cTn>
                                        <p:tgtEl>
                                          <p:spTgt spid="75"/>
                                        </p:tgtEl>
                                        <p:attrNameLst>
                                          <p:attrName>style.visibility</p:attrName>
                                        </p:attrNameLst>
                                      </p:cBhvr>
                                      <p:to>
                                        <p:strVal val="visible"/>
                                      </p:to>
                                    </p:set>
                                  </p:childTnLst>
                                </p:cTn>
                              </p:par>
                            </p:childTnLst>
                          </p:cTn>
                        </p:par>
                        <p:par>
                          <p:cTn id="189" fill="hold">
                            <p:stCondLst>
                              <p:cond delay="60000"/>
                            </p:stCondLst>
                            <p:childTnLst>
                              <p:par>
                                <p:cTn id="190" presetID="1" presetClass="entr" presetSubtype="0" fill="hold" grpId="0" nodeType="afterEffect">
                                  <p:stCondLst>
                                    <p:cond delay="1000"/>
                                  </p:stCondLst>
                                  <p:childTnLst>
                                    <p:set>
                                      <p:cBhvr>
                                        <p:cTn id="191" dur="1" fill="hold">
                                          <p:stCondLst>
                                            <p:cond delay="0"/>
                                          </p:stCondLst>
                                        </p:cTn>
                                        <p:tgtEl>
                                          <p:spTgt spid="76"/>
                                        </p:tgtEl>
                                        <p:attrNameLst>
                                          <p:attrName>style.visibility</p:attrName>
                                        </p:attrNameLst>
                                      </p:cBhvr>
                                      <p:to>
                                        <p:strVal val="visible"/>
                                      </p:to>
                                    </p:set>
                                  </p:childTnLst>
                                </p:cTn>
                              </p:par>
                            </p:childTnLst>
                          </p:cTn>
                        </p:par>
                        <p:par>
                          <p:cTn id="192" fill="hold">
                            <p:stCondLst>
                              <p:cond delay="61000"/>
                            </p:stCondLst>
                            <p:childTnLst>
                              <p:par>
                                <p:cTn id="193" presetID="1" presetClass="entr" presetSubtype="0" fill="hold" grpId="0" nodeType="afterEffect">
                                  <p:stCondLst>
                                    <p:cond delay="1000"/>
                                  </p:stCondLst>
                                  <p:childTnLst>
                                    <p:set>
                                      <p:cBhvr>
                                        <p:cTn id="194" dur="1" fill="hold">
                                          <p:stCondLst>
                                            <p:cond delay="0"/>
                                          </p:stCondLst>
                                        </p:cTn>
                                        <p:tgtEl>
                                          <p:spTgt spid="77"/>
                                        </p:tgtEl>
                                        <p:attrNameLst>
                                          <p:attrName>style.visibility</p:attrName>
                                        </p:attrNameLst>
                                      </p:cBhvr>
                                      <p:to>
                                        <p:strVal val="visible"/>
                                      </p:to>
                                    </p:set>
                                  </p:childTnLst>
                                </p:cTn>
                              </p:par>
                            </p:childTnLst>
                          </p:cTn>
                        </p:par>
                        <p:par>
                          <p:cTn id="195" fill="hold">
                            <p:stCondLst>
                              <p:cond delay="62000"/>
                            </p:stCondLst>
                            <p:childTnLst>
                              <p:par>
                                <p:cTn id="196" presetID="1" presetClass="entr" presetSubtype="0" fill="hold" grpId="0" nodeType="afterEffect">
                                  <p:stCondLst>
                                    <p:cond delay="1000"/>
                                  </p:stCondLst>
                                  <p:childTnLst>
                                    <p:set>
                                      <p:cBhvr>
                                        <p:cTn id="197" dur="1" fill="hold">
                                          <p:stCondLst>
                                            <p:cond delay="0"/>
                                          </p:stCondLst>
                                        </p:cTn>
                                        <p:tgtEl>
                                          <p:spTgt spid="78"/>
                                        </p:tgtEl>
                                        <p:attrNameLst>
                                          <p:attrName>style.visibility</p:attrName>
                                        </p:attrNameLst>
                                      </p:cBhvr>
                                      <p:to>
                                        <p:strVal val="visible"/>
                                      </p:to>
                                    </p:set>
                                  </p:childTnLst>
                                </p:cTn>
                              </p:par>
                            </p:childTnLst>
                          </p:cTn>
                        </p:par>
                        <p:par>
                          <p:cTn id="198" fill="hold">
                            <p:stCondLst>
                              <p:cond delay="63000"/>
                            </p:stCondLst>
                            <p:childTnLst>
                              <p:par>
                                <p:cTn id="199" presetID="1" presetClass="entr" presetSubtype="0" fill="hold" grpId="0" nodeType="afterEffect">
                                  <p:stCondLst>
                                    <p:cond delay="1000"/>
                                  </p:stCondLst>
                                  <p:childTnLst>
                                    <p:set>
                                      <p:cBhvr>
                                        <p:cTn id="200" dur="1" fill="hold">
                                          <p:stCondLst>
                                            <p:cond delay="0"/>
                                          </p:stCondLst>
                                        </p:cTn>
                                        <p:tgtEl>
                                          <p:spTgt spid="79"/>
                                        </p:tgtEl>
                                        <p:attrNameLst>
                                          <p:attrName>style.visibility</p:attrName>
                                        </p:attrNameLst>
                                      </p:cBhvr>
                                      <p:to>
                                        <p:strVal val="visible"/>
                                      </p:to>
                                    </p:set>
                                  </p:childTnLst>
                                </p:cTn>
                              </p:par>
                            </p:childTnLst>
                          </p:cTn>
                        </p:par>
                        <p:par>
                          <p:cTn id="201" fill="hold">
                            <p:stCondLst>
                              <p:cond delay="64000"/>
                            </p:stCondLst>
                            <p:childTnLst>
                              <p:par>
                                <p:cTn id="202" presetID="1" presetClass="entr" presetSubtype="0" fill="hold" grpId="0" nodeType="afterEffect">
                                  <p:stCondLst>
                                    <p:cond delay="1000"/>
                                  </p:stCondLst>
                                  <p:childTnLst>
                                    <p:set>
                                      <p:cBhvr>
                                        <p:cTn id="203" dur="1" fill="hold">
                                          <p:stCondLst>
                                            <p:cond delay="0"/>
                                          </p:stCondLst>
                                        </p:cTn>
                                        <p:tgtEl>
                                          <p:spTgt spid="80"/>
                                        </p:tgtEl>
                                        <p:attrNameLst>
                                          <p:attrName>style.visibility</p:attrName>
                                        </p:attrNameLst>
                                      </p:cBhvr>
                                      <p:to>
                                        <p:strVal val="visible"/>
                                      </p:to>
                                    </p:set>
                                  </p:childTnLst>
                                </p:cTn>
                              </p:par>
                            </p:childTnLst>
                          </p:cTn>
                        </p:par>
                        <p:par>
                          <p:cTn id="204" fill="hold">
                            <p:stCondLst>
                              <p:cond delay="65000"/>
                            </p:stCondLst>
                            <p:childTnLst>
                              <p:par>
                                <p:cTn id="205" presetID="1" presetClass="entr" presetSubtype="0" fill="hold" grpId="0" nodeType="afterEffect">
                                  <p:stCondLst>
                                    <p:cond delay="1000"/>
                                  </p:stCondLst>
                                  <p:childTnLst>
                                    <p:set>
                                      <p:cBhvr>
                                        <p:cTn id="206" dur="1" fill="hold">
                                          <p:stCondLst>
                                            <p:cond delay="0"/>
                                          </p:stCondLst>
                                        </p:cTn>
                                        <p:tgtEl>
                                          <p:spTgt spid="81"/>
                                        </p:tgtEl>
                                        <p:attrNameLst>
                                          <p:attrName>style.visibility</p:attrName>
                                        </p:attrNameLst>
                                      </p:cBhvr>
                                      <p:to>
                                        <p:strVal val="visible"/>
                                      </p:to>
                                    </p:set>
                                  </p:childTnLst>
                                </p:cTn>
                              </p:par>
                            </p:childTnLst>
                          </p:cTn>
                        </p:par>
                        <p:par>
                          <p:cTn id="207" fill="hold">
                            <p:stCondLst>
                              <p:cond delay="66000"/>
                            </p:stCondLst>
                            <p:childTnLst>
                              <p:par>
                                <p:cTn id="208" presetID="1" presetClass="entr" presetSubtype="0" fill="hold" grpId="0" nodeType="afterEffect">
                                  <p:stCondLst>
                                    <p:cond delay="1000"/>
                                  </p:stCondLst>
                                  <p:childTnLst>
                                    <p:set>
                                      <p:cBhvr>
                                        <p:cTn id="209" dur="1" fill="hold">
                                          <p:stCondLst>
                                            <p:cond delay="0"/>
                                          </p:stCondLst>
                                        </p:cTn>
                                        <p:tgtEl>
                                          <p:spTgt spid="82"/>
                                        </p:tgtEl>
                                        <p:attrNameLst>
                                          <p:attrName>style.visibility</p:attrName>
                                        </p:attrNameLst>
                                      </p:cBhvr>
                                      <p:to>
                                        <p:strVal val="visible"/>
                                      </p:to>
                                    </p:set>
                                  </p:childTnLst>
                                </p:cTn>
                              </p:par>
                            </p:childTnLst>
                          </p:cTn>
                        </p:par>
                        <p:par>
                          <p:cTn id="210" fill="hold">
                            <p:stCondLst>
                              <p:cond delay="67000"/>
                            </p:stCondLst>
                            <p:childTnLst>
                              <p:par>
                                <p:cTn id="211" presetID="1" presetClass="entr" presetSubtype="0" fill="hold" grpId="0" nodeType="afterEffect">
                                  <p:stCondLst>
                                    <p:cond delay="1000"/>
                                  </p:stCondLst>
                                  <p:childTnLst>
                                    <p:set>
                                      <p:cBhvr>
                                        <p:cTn id="212" dur="1" fill="hold">
                                          <p:stCondLst>
                                            <p:cond delay="0"/>
                                          </p:stCondLst>
                                        </p:cTn>
                                        <p:tgtEl>
                                          <p:spTgt spid="83"/>
                                        </p:tgtEl>
                                        <p:attrNameLst>
                                          <p:attrName>style.visibility</p:attrName>
                                        </p:attrNameLst>
                                      </p:cBhvr>
                                      <p:to>
                                        <p:strVal val="visible"/>
                                      </p:to>
                                    </p:set>
                                  </p:childTnLst>
                                </p:cTn>
                              </p:par>
                            </p:childTnLst>
                          </p:cTn>
                        </p:par>
                        <p:par>
                          <p:cTn id="213" fill="hold">
                            <p:stCondLst>
                              <p:cond delay="68000"/>
                            </p:stCondLst>
                            <p:childTnLst>
                              <p:par>
                                <p:cTn id="214" presetID="1" presetClass="entr" presetSubtype="0" fill="hold" grpId="0" nodeType="afterEffect">
                                  <p:stCondLst>
                                    <p:cond delay="1000"/>
                                  </p:stCondLst>
                                  <p:childTnLst>
                                    <p:set>
                                      <p:cBhvr>
                                        <p:cTn id="215" dur="1" fill="hold">
                                          <p:stCondLst>
                                            <p:cond delay="0"/>
                                          </p:stCondLst>
                                        </p:cTn>
                                        <p:tgtEl>
                                          <p:spTgt spid="84"/>
                                        </p:tgtEl>
                                        <p:attrNameLst>
                                          <p:attrName>style.visibility</p:attrName>
                                        </p:attrNameLst>
                                      </p:cBhvr>
                                      <p:to>
                                        <p:strVal val="visible"/>
                                      </p:to>
                                    </p:set>
                                  </p:childTnLst>
                                </p:cTn>
                              </p:par>
                            </p:childTnLst>
                          </p:cTn>
                        </p:par>
                        <p:par>
                          <p:cTn id="216" fill="hold">
                            <p:stCondLst>
                              <p:cond delay="69000"/>
                            </p:stCondLst>
                            <p:childTnLst>
                              <p:par>
                                <p:cTn id="217" presetID="1" presetClass="entr" presetSubtype="0" fill="hold" grpId="0" nodeType="afterEffect">
                                  <p:stCondLst>
                                    <p:cond delay="1000"/>
                                  </p:stCondLst>
                                  <p:childTnLst>
                                    <p:set>
                                      <p:cBhvr>
                                        <p:cTn id="218" dur="1" fill="hold">
                                          <p:stCondLst>
                                            <p:cond delay="0"/>
                                          </p:stCondLst>
                                        </p:cTn>
                                        <p:tgtEl>
                                          <p:spTgt spid="85"/>
                                        </p:tgtEl>
                                        <p:attrNameLst>
                                          <p:attrName>style.visibility</p:attrName>
                                        </p:attrNameLst>
                                      </p:cBhvr>
                                      <p:to>
                                        <p:strVal val="visible"/>
                                      </p:to>
                                    </p:set>
                                  </p:childTnLst>
                                </p:cTn>
                              </p:par>
                            </p:childTnLst>
                          </p:cTn>
                        </p:par>
                        <p:par>
                          <p:cTn id="219" fill="hold">
                            <p:stCondLst>
                              <p:cond delay="70000"/>
                            </p:stCondLst>
                            <p:childTnLst>
                              <p:par>
                                <p:cTn id="220" presetID="1" presetClass="entr" presetSubtype="0" fill="hold" grpId="0" nodeType="afterEffect">
                                  <p:stCondLst>
                                    <p:cond delay="1000"/>
                                  </p:stCondLst>
                                  <p:childTnLst>
                                    <p:set>
                                      <p:cBhvr>
                                        <p:cTn id="221" dur="1" fill="hold">
                                          <p:stCondLst>
                                            <p:cond delay="0"/>
                                          </p:stCondLst>
                                        </p:cTn>
                                        <p:tgtEl>
                                          <p:spTgt spid="86"/>
                                        </p:tgtEl>
                                        <p:attrNameLst>
                                          <p:attrName>style.visibility</p:attrName>
                                        </p:attrNameLst>
                                      </p:cBhvr>
                                      <p:to>
                                        <p:strVal val="visible"/>
                                      </p:to>
                                    </p:set>
                                  </p:childTnLst>
                                </p:cTn>
                              </p:par>
                            </p:childTnLst>
                          </p:cTn>
                        </p:par>
                        <p:par>
                          <p:cTn id="222" fill="hold">
                            <p:stCondLst>
                              <p:cond delay="71000"/>
                            </p:stCondLst>
                            <p:childTnLst>
                              <p:par>
                                <p:cTn id="223" presetID="1" presetClass="entr" presetSubtype="0" fill="hold" grpId="0" nodeType="afterEffect">
                                  <p:stCondLst>
                                    <p:cond delay="1000"/>
                                  </p:stCondLst>
                                  <p:childTnLst>
                                    <p:set>
                                      <p:cBhvr>
                                        <p:cTn id="224" dur="1" fill="hold">
                                          <p:stCondLst>
                                            <p:cond delay="0"/>
                                          </p:stCondLst>
                                        </p:cTn>
                                        <p:tgtEl>
                                          <p:spTgt spid="87"/>
                                        </p:tgtEl>
                                        <p:attrNameLst>
                                          <p:attrName>style.visibility</p:attrName>
                                        </p:attrNameLst>
                                      </p:cBhvr>
                                      <p:to>
                                        <p:strVal val="visible"/>
                                      </p:to>
                                    </p:set>
                                  </p:childTnLst>
                                </p:cTn>
                              </p:par>
                            </p:childTnLst>
                          </p:cTn>
                        </p:par>
                        <p:par>
                          <p:cTn id="225" fill="hold">
                            <p:stCondLst>
                              <p:cond delay="72000"/>
                            </p:stCondLst>
                            <p:childTnLst>
                              <p:par>
                                <p:cTn id="226" presetID="1" presetClass="entr" presetSubtype="0" fill="hold" grpId="0" nodeType="afterEffect">
                                  <p:stCondLst>
                                    <p:cond delay="1000"/>
                                  </p:stCondLst>
                                  <p:childTnLst>
                                    <p:set>
                                      <p:cBhvr>
                                        <p:cTn id="227" dur="1" fill="hold">
                                          <p:stCondLst>
                                            <p:cond delay="0"/>
                                          </p:stCondLst>
                                        </p:cTn>
                                        <p:tgtEl>
                                          <p:spTgt spid="88"/>
                                        </p:tgtEl>
                                        <p:attrNameLst>
                                          <p:attrName>style.visibility</p:attrName>
                                        </p:attrNameLst>
                                      </p:cBhvr>
                                      <p:to>
                                        <p:strVal val="visible"/>
                                      </p:to>
                                    </p:set>
                                  </p:childTnLst>
                                </p:cTn>
                              </p:par>
                            </p:childTnLst>
                          </p:cTn>
                        </p:par>
                        <p:par>
                          <p:cTn id="228" fill="hold">
                            <p:stCondLst>
                              <p:cond delay="73000"/>
                            </p:stCondLst>
                            <p:childTnLst>
                              <p:par>
                                <p:cTn id="229" presetID="1" presetClass="entr" presetSubtype="0" fill="hold" grpId="0" nodeType="afterEffect">
                                  <p:stCondLst>
                                    <p:cond delay="1000"/>
                                  </p:stCondLst>
                                  <p:childTnLst>
                                    <p:set>
                                      <p:cBhvr>
                                        <p:cTn id="230" dur="1" fill="hold">
                                          <p:stCondLst>
                                            <p:cond delay="0"/>
                                          </p:stCondLst>
                                        </p:cTn>
                                        <p:tgtEl>
                                          <p:spTgt spid="89"/>
                                        </p:tgtEl>
                                        <p:attrNameLst>
                                          <p:attrName>style.visibility</p:attrName>
                                        </p:attrNameLst>
                                      </p:cBhvr>
                                      <p:to>
                                        <p:strVal val="visible"/>
                                      </p:to>
                                    </p:set>
                                  </p:childTnLst>
                                </p:cTn>
                              </p:par>
                            </p:childTnLst>
                          </p:cTn>
                        </p:par>
                        <p:par>
                          <p:cTn id="231" fill="hold">
                            <p:stCondLst>
                              <p:cond delay="74000"/>
                            </p:stCondLst>
                            <p:childTnLst>
                              <p:par>
                                <p:cTn id="232" presetID="1" presetClass="entr" presetSubtype="0" fill="hold" grpId="0" nodeType="afterEffect">
                                  <p:stCondLst>
                                    <p:cond delay="1000"/>
                                  </p:stCondLst>
                                  <p:childTnLst>
                                    <p:set>
                                      <p:cBhvr>
                                        <p:cTn id="233" dur="1" fill="hold">
                                          <p:stCondLst>
                                            <p:cond delay="0"/>
                                          </p:stCondLst>
                                        </p:cTn>
                                        <p:tgtEl>
                                          <p:spTgt spid="90"/>
                                        </p:tgtEl>
                                        <p:attrNameLst>
                                          <p:attrName>style.visibility</p:attrName>
                                        </p:attrNameLst>
                                      </p:cBhvr>
                                      <p:to>
                                        <p:strVal val="visible"/>
                                      </p:to>
                                    </p:set>
                                  </p:childTnLst>
                                </p:cTn>
                              </p:par>
                            </p:childTnLst>
                          </p:cTn>
                        </p:par>
                        <p:par>
                          <p:cTn id="234" fill="hold">
                            <p:stCondLst>
                              <p:cond delay="75000"/>
                            </p:stCondLst>
                            <p:childTnLst>
                              <p:par>
                                <p:cTn id="235" presetID="1" presetClass="entr" presetSubtype="0" fill="hold" grpId="0" nodeType="afterEffect">
                                  <p:stCondLst>
                                    <p:cond delay="1000"/>
                                  </p:stCondLst>
                                  <p:childTnLst>
                                    <p:set>
                                      <p:cBhvr>
                                        <p:cTn id="236" dur="1" fill="hold">
                                          <p:stCondLst>
                                            <p:cond delay="0"/>
                                          </p:stCondLst>
                                        </p:cTn>
                                        <p:tgtEl>
                                          <p:spTgt spid="91"/>
                                        </p:tgtEl>
                                        <p:attrNameLst>
                                          <p:attrName>style.visibility</p:attrName>
                                        </p:attrNameLst>
                                      </p:cBhvr>
                                      <p:to>
                                        <p:strVal val="visible"/>
                                      </p:to>
                                    </p:set>
                                  </p:childTnLst>
                                </p:cTn>
                              </p:par>
                            </p:childTnLst>
                          </p:cTn>
                        </p:par>
                        <p:par>
                          <p:cTn id="237" fill="hold">
                            <p:stCondLst>
                              <p:cond delay="76000"/>
                            </p:stCondLst>
                            <p:childTnLst>
                              <p:par>
                                <p:cTn id="238" presetID="1" presetClass="entr" presetSubtype="0" fill="hold" grpId="0" nodeType="afterEffect">
                                  <p:stCondLst>
                                    <p:cond delay="1000"/>
                                  </p:stCondLst>
                                  <p:childTnLst>
                                    <p:set>
                                      <p:cBhvr>
                                        <p:cTn id="239" dur="1" fill="hold">
                                          <p:stCondLst>
                                            <p:cond delay="0"/>
                                          </p:stCondLst>
                                        </p:cTn>
                                        <p:tgtEl>
                                          <p:spTgt spid="92"/>
                                        </p:tgtEl>
                                        <p:attrNameLst>
                                          <p:attrName>style.visibility</p:attrName>
                                        </p:attrNameLst>
                                      </p:cBhvr>
                                      <p:to>
                                        <p:strVal val="visible"/>
                                      </p:to>
                                    </p:set>
                                  </p:childTnLst>
                                </p:cTn>
                              </p:par>
                            </p:childTnLst>
                          </p:cTn>
                        </p:par>
                        <p:par>
                          <p:cTn id="240" fill="hold">
                            <p:stCondLst>
                              <p:cond delay="77000"/>
                            </p:stCondLst>
                            <p:childTnLst>
                              <p:par>
                                <p:cTn id="241" presetID="1" presetClass="entr" presetSubtype="0" fill="hold" grpId="0" nodeType="afterEffect">
                                  <p:stCondLst>
                                    <p:cond delay="1000"/>
                                  </p:stCondLst>
                                  <p:childTnLst>
                                    <p:set>
                                      <p:cBhvr>
                                        <p:cTn id="242" dur="1" fill="hold">
                                          <p:stCondLst>
                                            <p:cond delay="0"/>
                                          </p:stCondLst>
                                        </p:cTn>
                                        <p:tgtEl>
                                          <p:spTgt spid="93"/>
                                        </p:tgtEl>
                                        <p:attrNameLst>
                                          <p:attrName>style.visibility</p:attrName>
                                        </p:attrNameLst>
                                      </p:cBhvr>
                                      <p:to>
                                        <p:strVal val="visible"/>
                                      </p:to>
                                    </p:set>
                                  </p:childTnLst>
                                </p:cTn>
                              </p:par>
                            </p:childTnLst>
                          </p:cTn>
                        </p:par>
                        <p:par>
                          <p:cTn id="243" fill="hold">
                            <p:stCondLst>
                              <p:cond delay="78000"/>
                            </p:stCondLst>
                            <p:childTnLst>
                              <p:par>
                                <p:cTn id="244" presetID="1" presetClass="entr" presetSubtype="0" fill="hold" grpId="0" nodeType="afterEffect">
                                  <p:stCondLst>
                                    <p:cond delay="1000"/>
                                  </p:stCondLst>
                                  <p:childTnLst>
                                    <p:set>
                                      <p:cBhvr>
                                        <p:cTn id="245" dur="1" fill="hold">
                                          <p:stCondLst>
                                            <p:cond delay="0"/>
                                          </p:stCondLst>
                                        </p:cTn>
                                        <p:tgtEl>
                                          <p:spTgt spid="94"/>
                                        </p:tgtEl>
                                        <p:attrNameLst>
                                          <p:attrName>style.visibility</p:attrName>
                                        </p:attrNameLst>
                                      </p:cBhvr>
                                      <p:to>
                                        <p:strVal val="visible"/>
                                      </p:to>
                                    </p:set>
                                  </p:childTnLst>
                                </p:cTn>
                              </p:par>
                            </p:childTnLst>
                          </p:cTn>
                        </p:par>
                        <p:par>
                          <p:cTn id="246" fill="hold">
                            <p:stCondLst>
                              <p:cond delay="79000"/>
                            </p:stCondLst>
                            <p:childTnLst>
                              <p:par>
                                <p:cTn id="247" presetID="1" presetClass="entr" presetSubtype="0" fill="hold" grpId="0" nodeType="afterEffect">
                                  <p:stCondLst>
                                    <p:cond delay="1000"/>
                                  </p:stCondLst>
                                  <p:childTnLst>
                                    <p:set>
                                      <p:cBhvr>
                                        <p:cTn id="248" dur="1" fill="hold">
                                          <p:stCondLst>
                                            <p:cond delay="0"/>
                                          </p:stCondLst>
                                        </p:cTn>
                                        <p:tgtEl>
                                          <p:spTgt spid="95"/>
                                        </p:tgtEl>
                                        <p:attrNameLst>
                                          <p:attrName>style.visibility</p:attrName>
                                        </p:attrNameLst>
                                      </p:cBhvr>
                                      <p:to>
                                        <p:strVal val="visible"/>
                                      </p:to>
                                    </p:set>
                                  </p:childTnLst>
                                </p:cTn>
                              </p:par>
                            </p:childTnLst>
                          </p:cTn>
                        </p:par>
                        <p:par>
                          <p:cTn id="249" fill="hold">
                            <p:stCondLst>
                              <p:cond delay="80000"/>
                            </p:stCondLst>
                            <p:childTnLst>
                              <p:par>
                                <p:cTn id="250" presetID="1" presetClass="entr" presetSubtype="0" fill="hold" grpId="0" nodeType="afterEffect">
                                  <p:stCondLst>
                                    <p:cond delay="1000"/>
                                  </p:stCondLst>
                                  <p:childTnLst>
                                    <p:set>
                                      <p:cBhvr>
                                        <p:cTn id="251" dur="1" fill="hold">
                                          <p:stCondLst>
                                            <p:cond delay="0"/>
                                          </p:stCondLst>
                                        </p:cTn>
                                        <p:tgtEl>
                                          <p:spTgt spid="96"/>
                                        </p:tgtEl>
                                        <p:attrNameLst>
                                          <p:attrName>style.visibility</p:attrName>
                                        </p:attrNameLst>
                                      </p:cBhvr>
                                      <p:to>
                                        <p:strVal val="visible"/>
                                      </p:to>
                                    </p:set>
                                  </p:childTnLst>
                                </p:cTn>
                              </p:par>
                            </p:childTnLst>
                          </p:cTn>
                        </p:par>
                        <p:par>
                          <p:cTn id="252" fill="hold">
                            <p:stCondLst>
                              <p:cond delay="81000"/>
                            </p:stCondLst>
                            <p:childTnLst>
                              <p:par>
                                <p:cTn id="253" presetID="1" presetClass="entr" presetSubtype="0" fill="hold" grpId="0" nodeType="afterEffect">
                                  <p:stCondLst>
                                    <p:cond delay="1000"/>
                                  </p:stCondLst>
                                  <p:childTnLst>
                                    <p:set>
                                      <p:cBhvr>
                                        <p:cTn id="254" dur="1" fill="hold">
                                          <p:stCondLst>
                                            <p:cond delay="0"/>
                                          </p:stCondLst>
                                        </p:cTn>
                                        <p:tgtEl>
                                          <p:spTgt spid="97"/>
                                        </p:tgtEl>
                                        <p:attrNameLst>
                                          <p:attrName>style.visibility</p:attrName>
                                        </p:attrNameLst>
                                      </p:cBhvr>
                                      <p:to>
                                        <p:strVal val="visible"/>
                                      </p:to>
                                    </p:set>
                                  </p:childTnLst>
                                </p:cTn>
                              </p:par>
                            </p:childTnLst>
                          </p:cTn>
                        </p:par>
                        <p:par>
                          <p:cTn id="255" fill="hold">
                            <p:stCondLst>
                              <p:cond delay="82000"/>
                            </p:stCondLst>
                            <p:childTnLst>
                              <p:par>
                                <p:cTn id="256" presetID="1" presetClass="entr" presetSubtype="0" fill="hold" grpId="0" nodeType="afterEffect">
                                  <p:stCondLst>
                                    <p:cond delay="1000"/>
                                  </p:stCondLst>
                                  <p:childTnLst>
                                    <p:set>
                                      <p:cBhvr>
                                        <p:cTn id="257" dur="1" fill="hold">
                                          <p:stCondLst>
                                            <p:cond delay="0"/>
                                          </p:stCondLst>
                                        </p:cTn>
                                        <p:tgtEl>
                                          <p:spTgt spid="98"/>
                                        </p:tgtEl>
                                        <p:attrNameLst>
                                          <p:attrName>style.visibility</p:attrName>
                                        </p:attrNameLst>
                                      </p:cBhvr>
                                      <p:to>
                                        <p:strVal val="visible"/>
                                      </p:to>
                                    </p:set>
                                  </p:childTnLst>
                                </p:cTn>
                              </p:par>
                            </p:childTnLst>
                          </p:cTn>
                        </p:par>
                        <p:par>
                          <p:cTn id="258" fill="hold">
                            <p:stCondLst>
                              <p:cond delay="83000"/>
                            </p:stCondLst>
                            <p:childTnLst>
                              <p:par>
                                <p:cTn id="259" presetID="1" presetClass="entr" presetSubtype="0" fill="hold" grpId="0" nodeType="afterEffect">
                                  <p:stCondLst>
                                    <p:cond delay="1000"/>
                                  </p:stCondLst>
                                  <p:childTnLst>
                                    <p:set>
                                      <p:cBhvr>
                                        <p:cTn id="260" dur="1" fill="hold">
                                          <p:stCondLst>
                                            <p:cond delay="0"/>
                                          </p:stCondLst>
                                        </p:cTn>
                                        <p:tgtEl>
                                          <p:spTgt spid="99"/>
                                        </p:tgtEl>
                                        <p:attrNameLst>
                                          <p:attrName>style.visibility</p:attrName>
                                        </p:attrNameLst>
                                      </p:cBhvr>
                                      <p:to>
                                        <p:strVal val="visible"/>
                                      </p:to>
                                    </p:set>
                                  </p:childTnLst>
                                </p:cTn>
                              </p:par>
                            </p:childTnLst>
                          </p:cTn>
                        </p:par>
                        <p:par>
                          <p:cTn id="261" fill="hold">
                            <p:stCondLst>
                              <p:cond delay="84000"/>
                            </p:stCondLst>
                            <p:childTnLst>
                              <p:par>
                                <p:cTn id="262" presetID="1" presetClass="entr" presetSubtype="0" fill="hold" grpId="0" nodeType="afterEffect">
                                  <p:stCondLst>
                                    <p:cond delay="1000"/>
                                  </p:stCondLst>
                                  <p:childTnLst>
                                    <p:set>
                                      <p:cBhvr>
                                        <p:cTn id="263" dur="1" fill="hold">
                                          <p:stCondLst>
                                            <p:cond delay="0"/>
                                          </p:stCondLst>
                                        </p:cTn>
                                        <p:tgtEl>
                                          <p:spTgt spid="100"/>
                                        </p:tgtEl>
                                        <p:attrNameLst>
                                          <p:attrName>style.visibility</p:attrName>
                                        </p:attrNameLst>
                                      </p:cBhvr>
                                      <p:to>
                                        <p:strVal val="visible"/>
                                      </p:to>
                                    </p:set>
                                  </p:childTnLst>
                                </p:cTn>
                              </p:par>
                            </p:childTnLst>
                          </p:cTn>
                        </p:par>
                        <p:par>
                          <p:cTn id="264" fill="hold">
                            <p:stCondLst>
                              <p:cond delay="85000"/>
                            </p:stCondLst>
                            <p:childTnLst>
                              <p:par>
                                <p:cTn id="265" presetID="1" presetClass="entr" presetSubtype="0" fill="hold" grpId="0" nodeType="afterEffect">
                                  <p:stCondLst>
                                    <p:cond delay="1000"/>
                                  </p:stCondLst>
                                  <p:childTnLst>
                                    <p:set>
                                      <p:cBhvr>
                                        <p:cTn id="266" dur="1" fill="hold">
                                          <p:stCondLst>
                                            <p:cond delay="0"/>
                                          </p:stCondLst>
                                        </p:cTn>
                                        <p:tgtEl>
                                          <p:spTgt spid="101"/>
                                        </p:tgtEl>
                                        <p:attrNameLst>
                                          <p:attrName>style.visibility</p:attrName>
                                        </p:attrNameLst>
                                      </p:cBhvr>
                                      <p:to>
                                        <p:strVal val="visible"/>
                                      </p:to>
                                    </p:set>
                                  </p:childTnLst>
                                </p:cTn>
                              </p:par>
                            </p:childTnLst>
                          </p:cTn>
                        </p:par>
                        <p:par>
                          <p:cTn id="267" fill="hold">
                            <p:stCondLst>
                              <p:cond delay="86000"/>
                            </p:stCondLst>
                            <p:childTnLst>
                              <p:par>
                                <p:cTn id="268" presetID="1" presetClass="entr" presetSubtype="0" fill="hold" grpId="0" nodeType="afterEffect">
                                  <p:stCondLst>
                                    <p:cond delay="1000"/>
                                  </p:stCondLst>
                                  <p:childTnLst>
                                    <p:set>
                                      <p:cBhvr>
                                        <p:cTn id="269" dur="1" fill="hold">
                                          <p:stCondLst>
                                            <p:cond delay="0"/>
                                          </p:stCondLst>
                                        </p:cTn>
                                        <p:tgtEl>
                                          <p:spTgt spid="102"/>
                                        </p:tgtEl>
                                        <p:attrNameLst>
                                          <p:attrName>style.visibility</p:attrName>
                                        </p:attrNameLst>
                                      </p:cBhvr>
                                      <p:to>
                                        <p:strVal val="visible"/>
                                      </p:to>
                                    </p:set>
                                  </p:childTnLst>
                                </p:cTn>
                              </p:par>
                            </p:childTnLst>
                          </p:cTn>
                        </p:par>
                        <p:par>
                          <p:cTn id="270" fill="hold">
                            <p:stCondLst>
                              <p:cond delay="87000"/>
                            </p:stCondLst>
                            <p:childTnLst>
                              <p:par>
                                <p:cTn id="271" presetID="1" presetClass="entr" presetSubtype="0" fill="hold" grpId="0" nodeType="afterEffect">
                                  <p:stCondLst>
                                    <p:cond delay="1000"/>
                                  </p:stCondLst>
                                  <p:childTnLst>
                                    <p:set>
                                      <p:cBhvr>
                                        <p:cTn id="272" dur="1" fill="hold">
                                          <p:stCondLst>
                                            <p:cond delay="0"/>
                                          </p:stCondLst>
                                        </p:cTn>
                                        <p:tgtEl>
                                          <p:spTgt spid="103"/>
                                        </p:tgtEl>
                                        <p:attrNameLst>
                                          <p:attrName>style.visibility</p:attrName>
                                        </p:attrNameLst>
                                      </p:cBhvr>
                                      <p:to>
                                        <p:strVal val="visible"/>
                                      </p:to>
                                    </p:set>
                                  </p:childTnLst>
                                </p:cTn>
                              </p:par>
                            </p:childTnLst>
                          </p:cTn>
                        </p:par>
                        <p:par>
                          <p:cTn id="273" fill="hold">
                            <p:stCondLst>
                              <p:cond delay="88000"/>
                            </p:stCondLst>
                            <p:childTnLst>
                              <p:par>
                                <p:cTn id="274" presetID="1" presetClass="entr" presetSubtype="0" fill="hold" grpId="0" nodeType="afterEffect">
                                  <p:stCondLst>
                                    <p:cond delay="1000"/>
                                  </p:stCondLst>
                                  <p:childTnLst>
                                    <p:set>
                                      <p:cBhvr>
                                        <p:cTn id="275" dur="1" fill="hold">
                                          <p:stCondLst>
                                            <p:cond delay="0"/>
                                          </p:stCondLst>
                                        </p:cTn>
                                        <p:tgtEl>
                                          <p:spTgt spid="104"/>
                                        </p:tgtEl>
                                        <p:attrNameLst>
                                          <p:attrName>style.visibility</p:attrName>
                                        </p:attrNameLst>
                                      </p:cBhvr>
                                      <p:to>
                                        <p:strVal val="visible"/>
                                      </p:to>
                                    </p:set>
                                  </p:childTnLst>
                                </p:cTn>
                              </p:par>
                            </p:childTnLst>
                          </p:cTn>
                        </p:par>
                        <p:par>
                          <p:cTn id="276" fill="hold">
                            <p:stCondLst>
                              <p:cond delay="89000"/>
                            </p:stCondLst>
                            <p:childTnLst>
                              <p:par>
                                <p:cTn id="277" presetID="1" presetClass="entr" presetSubtype="0" fill="hold" grpId="0" nodeType="afterEffect">
                                  <p:stCondLst>
                                    <p:cond delay="1000"/>
                                  </p:stCondLst>
                                  <p:childTnLst>
                                    <p:set>
                                      <p:cBhvr>
                                        <p:cTn id="278" dur="1" fill="hold">
                                          <p:stCondLst>
                                            <p:cond delay="0"/>
                                          </p:stCondLst>
                                        </p:cTn>
                                        <p:tgtEl>
                                          <p:spTgt spid="105"/>
                                        </p:tgtEl>
                                        <p:attrNameLst>
                                          <p:attrName>style.visibility</p:attrName>
                                        </p:attrNameLst>
                                      </p:cBhvr>
                                      <p:to>
                                        <p:strVal val="visible"/>
                                      </p:to>
                                    </p:set>
                                  </p:childTnLst>
                                </p:cTn>
                              </p:par>
                            </p:childTnLst>
                          </p:cTn>
                        </p:par>
                        <p:par>
                          <p:cTn id="279" fill="hold">
                            <p:stCondLst>
                              <p:cond delay="90000"/>
                            </p:stCondLst>
                            <p:childTnLst>
                              <p:par>
                                <p:cTn id="280" presetID="1" presetClass="entr" presetSubtype="0" fill="hold" grpId="0" nodeType="afterEffect">
                                  <p:stCondLst>
                                    <p:cond delay="1000"/>
                                  </p:stCondLst>
                                  <p:childTnLst>
                                    <p:set>
                                      <p:cBhvr>
                                        <p:cTn id="281" dur="1" fill="hold">
                                          <p:stCondLst>
                                            <p:cond delay="0"/>
                                          </p:stCondLst>
                                        </p:cTn>
                                        <p:tgtEl>
                                          <p:spTgt spid="106"/>
                                        </p:tgtEl>
                                        <p:attrNameLst>
                                          <p:attrName>style.visibility</p:attrName>
                                        </p:attrNameLst>
                                      </p:cBhvr>
                                      <p:to>
                                        <p:strVal val="visible"/>
                                      </p:to>
                                    </p:set>
                                  </p:childTnLst>
                                </p:cTn>
                              </p:par>
                            </p:childTnLst>
                          </p:cTn>
                        </p:par>
                        <p:par>
                          <p:cTn id="282" fill="hold">
                            <p:stCondLst>
                              <p:cond delay="91000"/>
                            </p:stCondLst>
                            <p:childTnLst>
                              <p:par>
                                <p:cTn id="283" presetID="1" presetClass="entr" presetSubtype="0" fill="hold" grpId="0" nodeType="afterEffect">
                                  <p:stCondLst>
                                    <p:cond delay="1000"/>
                                  </p:stCondLst>
                                  <p:childTnLst>
                                    <p:set>
                                      <p:cBhvr>
                                        <p:cTn id="284" dur="1" fill="hold">
                                          <p:stCondLst>
                                            <p:cond delay="0"/>
                                          </p:stCondLst>
                                        </p:cTn>
                                        <p:tgtEl>
                                          <p:spTgt spid="107"/>
                                        </p:tgtEl>
                                        <p:attrNameLst>
                                          <p:attrName>style.visibility</p:attrName>
                                        </p:attrNameLst>
                                      </p:cBhvr>
                                      <p:to>
                                        <p:strVal val="visible"/>
                                      </p:to>
                                    </p:set>
                                  </p:childTnLst>
                                </p:cTn>
                              </p:par>
                            </p:childTnLst>
                          </p:cTn>
                        </p:par>
                        <p:par>
                          <p:cTn id="285" fill="hold">
                            <p:stCondLst>
                              <p:cond delay="92000"/>
                            </p:stCondLst>
                            <p:childTnLst>
                              <p:par>
                                <p:cTn id="286" presetID="1" presetClass="entr" presetSubtype="0" fill="hold" grpId="0" nodeType="afterEffect">
                                  <p:stCondLst>
                                    <p:cond delay="1000"/>
                                  </p:stCondLst>
                                  <p:childTnLst>
                                    <p:set>
                                      <p:cBhvr>
                                        <p:cTn id="287" dur="1" fill="hold">
                                          <p:stCondLst>
                                            <p:cond delay="0"/>
                                          </p:stCondLst>
                                        </p:cTn>
                                        <p:tgtEl>
                                          <p:spTgt spid="108"/>
                                        </p:tgtEl>
                                        <p:attrNameLst>
                                          <p:attrName>style.visibility</p:attrName>
                                        </p:attrNameLst>
                                      </p:cBhvr>
                                      <p:to>
                                        <p:strVal val="visible"/>
                                      </p:to>
                                    </p:set>
                                  </p:childTnLst>
                                </p:cTn>
                              </p:par>
                            </p:childTnLst>
                          </p:cTn>
                        </p:par>
                        <p:par>
                          <p:cTn id="288" fill="hold">
                            <p:stCondLst>
                              <p:cond delay="93000"/>
                            </p:stCondLst>
                            <p:childTnLst>
                              <p:par>
                                <p:cTn id="289" presetID="1" presetClass="entr" presetSubtype="0" fill="hold" grpId="0" nodeType="afterEffect">
                                  <p:stCondLst>
                                    <p:cond delay="1000"/>
                                  </p:stCondLst>
                                  <p:childTnLst>
                                    <p:set>
                                      <p:cBhvr>
                                        <p:cTn id="290" dur="1" fill="hold">
                                          <p:stCondLst>
                                            <p:cond delay="0"/>
                                          </p:stCondLst>
                                        </p:cTn>
                                        <p:tgtEl>
                                          <p:spTgt spid="109"/>
                                        </p:tgtEl>
                                        <p:attrNameLst>
                                          <p:attrName>style.visibility</p:attrName>
                                        </p:attrNameLst>
                                      </p:cBhvr>
                                      <p:to>
                                        <p:strVal val="visible"/>
                                      </p:to>
                                    </p:set>
                                  </p:childTnLst>
                                </p:cTn>
                              </p:par>
                            </p:childTnLst>
                          </p:cTn>
                        </p:par>
                        <p:par>
                          <p:cTn id="291" fill="hold">
                            <p:stCondLst>
                              <p:cond delay="94000"/>
                            </p:stCondLst>
                            <p:childTnLst>
                              <p:par>
                                <p:cTn id="292" presetID="1" presetClass="entr" presetSubtype="0" fill="hold" grpId="0" nodeType="afterEffect">
                                  <p:stCondLst>
                                    <p:cond delay="1000"/>
                                  </p:stCondLst>
                                  <p:childTnLst>
                                    <p:set>
                                      <p:cBhvr>
                                        <p:cTn id="293" dur="1" fill="hold">
                                          <p:stCondLst>
                                            <p:cond delay="0"/>
                                          </p:stCondLst>
                                        </p:cTn>
                                        <p:tgtEl>
                                          <p:spTgt spid="110"/>
                                        </p:tgtEl>
                                        <p:attrNameLst>
                                          <p:attrName>style.visibility</p:attrName>
                                        </p:attrNameLst>
                                      </p:cBhvr>
                                      <p:to>
                                        <p:strVal val="visible"/>
                                      </p:to>
                                    </p:set>
                                  </p:childTnLst>
                                </p:cTn>
                              </p:par>
                            </p:childTnLst>
                          </p:cTn>
                        </p:par>
                        <p:par>
                          <p:cTn id="294" fill="hold">
                            <p:stCondLst>
                              <p:cond delay="95000"/>
                            </p:stCondLst>
                            <p:childTnLst>
                              <p:par>
                                <p:cTn id="295" presetID="1" presetClass="entr" presetSubtype="0" fill="hold" grpId="0" nodeType="afterEffect">
                                  <p:stCondLst>
                                    <p:cond delay="1000"/>
                                  </p:stCondLst>
                                  <p:childTnLst>
                                    <p:set>
                                      <p:cBhvr>
                                        <p:cTn id="296" dur="1" fill="hold">
                                          <p:stCondLst>
                                            <p:cond delay="0"/>
                                          </p:stCondLst>
                                        </p:cTn>
                                        <p:tgtEl>
                                          <p:spTgt spid="111"/>
                                        </p:tgtEl>
                                        <p:attrNameLst>
                                          <p:attrName>style.visibility</p:attrName>
                                        </p:attrNameLst>
                                      </p:cBhvr>
                                      <p:to>
                                        <p:strVal val="visible"/>
                                      </p:to>
                                    </p:set>
                                  </p:childTnLst>
                                </p:cTn>
                              </p:par>
                            </p:childTnLst>
                          </p:cTn>
                        </p:par>
                        <p:par>
                          <p:cTn id="297" fill="hold">
                            <p:stCondLst>
                              <p:cond delay="96000"/>
                            </p:stCondLst>
                            <p:childTnLst>
                              <p:par>
                                <p:cTn id="298" presetID="1" presetClass="entr" presetSubtype="0" fill="hold" grpId="0" nodeType="afterEffect">
                                  <p:stCondLst>
                                    <p:cond delay="1000"/>
                                  </p:stCondLst>
                                  <p:childTnLst>
                                    <p:set>
                                      <p:cBhvr>
                                        <p:cTn id="299" dur="1" fill="hold">
                                          <p:stCondLst>
                                            <p:cond delay="0"/>
                                          </p:stCondLst>
                                        </p:cTn>
                                        <p:tgtEl>
                                          <p:spTgt spid="112"/>
                                        </p:tgtEl>
                                        <p:attrNameLst>
                                          <p:attrName>style.visibility</p:attrName>
                                        </p:attrNameLst>
                                      </p:cBhvr>
                                      <p:to>
                                        <p:strVal val="visible"/>
                                      </p:to>
                                    </p:set>
                                  </p:childTnLst>
                                </p:cTn>
                              </p:par>
                            </p:childTnLst>
                          </p:cTn>
                        </p:par>
                        <p:par>
                          <p:cTn id="300" fill="hold">
                            <p:stCondLst>
                              <p:cond delay="97000"/>
                            </p:stCondLst>
                            <p:childTnLst>
                              <p:par>
                                <p:cTn id="301" presetID="1" presetClass="entr" presetSubtype="0" fill="hold" grpId="0" nodeType="afterEffect">
                                  <p:stCondLst>
                                    <p:cond delay="1000"/>
                                  </p:stCondLst>
                                  <p:childTnLst>
                                    <p:set>
                                      <p:cBhvr>
                                        <p:cTn id="302" dur="1" fill="hold">
                                          <p:stCondLst>
                                            <p:cond delay="0"/>
                                          </p:stCondLst>
                                        </p:cTn>
                                        <p:tgtEl>
                                          <p:spTgt spid="113"/>
                                        </p:tgtEl>
                                        <p:attrNameLst>
                                          <p:attrName>style.visibility</p:attrName>
                                        </p:attrNameLst>
                                      </p:cBhvr>
                                      <p:to>
                                        <p:strVal val="visible"/>
                                      </p:to>
                                    </p:set>
                                  </p:childTnLst>
                                </p:cTn>
                              </p:par>
                            </p:childTnLst>
                          </p:cTn>
                        </p:par>
                        <p:par>
                          <p:cTn id="303" fill="hold">
                            <p:stCondLst>
                              <p:cond delay="98000"/>
                            </p:stCondLst>
                            <p:childTnLst>
                              <p:par>
                                <p:cTn id="304" presetID="1" presetClass="entr" presetSubtype="0" fill="hold" grpId="0" nodeType="afterEffect">
                                  <p:stCondLst>
                                    <p:cond delay="1000"/>
                                  </p:stCondLst>
                                  <p:childTnLst>
                                    <p:set>
                                      <p:cBhvr>
                                        <p:cTn id="305" dur="1" fill="hold">
                                          <p:stCondLst>
                                            <p:cond delay="0"/>
                                          </p:stCondLst>
                                        </p:cTn>
                                        <p:tgtEl>
                                          <p:spTgt spid="114"/>
                                        </p:tgtEl>
                                        <p:attrNameLst>
                                          <p:attrName>style.visibility</p:attrName>
                                        </p:attrNameLst>
                                      </p:cBhvr>
                                      <p:to>
                                        <p:strVal val="visible"/>
                                      </p:to>
                                    </p:set>
                                  </p:childTnLst>
                                </p:cTn>
                              </p:par>
                            </p:childTnLst>
                          </p:cTn>
                        </p:par>
                        <p:par>
                          <p:cTn id="306" fill="hold">
                            <p:stCondLst>
                              <p:cond delay="99000"/>
                            </p:stCondLst>
                            <p:childTnLst>
                              <p:par>
                                <p:cTn id="307" presetID="1" presetClass="entr" presetSubtype="0" fill="hold" grpId="0" nodeType="afterEffect">
                                  <p:stCondLst>
                                    <p:cond delay="1000"/>
                                  </p:stCondLst>
                                  <p:childTnLst>
                                    <p:set>
                                      <p:cBhvr>
                                        <p:cTn id="308" dur="1" fill="hold">
                                          <p:stCondLst>
                                            <p:cond delay="0"/>
                                          </p:stCondLst>
                                        </p:cTn>
                                        <p:tgtEl>
                                          <p:spTgt spid="115"/>
                                        </p:tgtEl>
                                        <p:attrNameLst>
                                          <p:attrName>style.visibility</p:attrName>
                                        </p:attrNameLst>
                                      </p:cBhvr>
                                      <p:to>
                                        <p:strVal val="visible"/>
                                      </p:to>
                                    </p:set>
                                  </p:childTnLst>
                                </p:cTn>
                              </p:par>
                            </p:childTnLst>
                          </p:cTn>
                        </p:par>
                        <p:par>
                          <p:cTn id="309" fill="hold">
                            <p:stCondLst>
                              <p:cond delay="100000"/>
                            </p:stCondLst>
                            <p:childTnLst>
                              <p:par>
                                <p:cTn id="310" presetID="1" presetClass="entr" presetSubtype="0" fill="hold" grpId="0" nodeType="afterEffect">
                                  <p:stCondLst>
                                    <p:cond delay="1000"/>
                                  </p:stCondLst>
                                  <p:childTnLst>
                                    <p:set>
                                      <p:cBhvr>
                                        <p:cTn id="311" dur="1" fill="hold">
                                          <p:stCondLst>
                                            <p:cond delay="0"/>
                                          </p:stCondLst>
                                        </p:cTn>
                                        <p:tgtEl>
                                          <p:spTgt spid="116"/>
                                        </p:tgtEl>
                                        <p:attrNameLst>
                                          <p:attrName>style.visibility</p:attrName>
                                        </p:attrNameLst>
                                      </p:cBhvr>
                                      <p:to>
                                        <p:strVal val="visible"/>
                                      </p:to>
                                    </p:set>
                                  </p:childTnLst>
                                </p:cTn>
                              </p:par>
                            </p:childTnLst>
                          </p:cTn>
                        </p:par>
                        <p:par>
                          <p:cTn id="312" fill="hold">
                            <p:stCondLst>
                              <p:cond delay="101000"/>
                            </p:stCondLst>
                            <p:childTnLst>
                              <p:par>
                                <p:cTn id="313" presetID="1" presetClass="entr" presetSubtype="0" fill="hold" grpId="0" nodeType="afterEffect">
                                  <p:stCondLst>
                                    <p:cond delay="1000"/>
                                  </p:stCondLst>
                                  <p:childTnLst>
                                    <p:set>
                                      <p:cBhvr>
                                        <p:cTn id="314" dur="1" fill="hold">
                                          <p:stCondLst>
                                            <p:cond delay="0"/>
                                          </p:stCondLst>
                                        </p:cTn>
                                        <p:tgtEl>
                                          <p:spTgt spid="117"/>
                                        </p:tgtEl>
                                        <p:attrNameLst>
                                          <p:attrName>style.visibility</p:attrName>
                                        </p:attrNameLst>
                                      </p:cBhvr>
                                      <p:to>
                                        <p:strVal val="visible"/>
                                      </p:to>
                                    </p:set>
                                  </p:childTnLst>
                                </p:cTn>
                              </p:par>
                            </p:childTnLst>
                          </p:cTn>
                        </p:par>
                        <p:par>
                          <p:cTn id="315" fill="hold">
                            <p:stCondLst>
                              <p:cond delay="102000"/>
                            </p:stCondLst>
                            <p:childTnLst>
                              <p:par>
                                <p:cTn id="316" presetID="1" presetClass="entr" presetSubtype="0" fill="hold" grpId="0" nodeType="afterEffect">
                                  <p:stCondLst>
                                    <p:cond delay="1000"/>
                                  </p:stCondLst>
                                  <p:childTnLst>
                                    <p:set>
                                      <p:cBhvr>
                                        <p:cTn id="317" dur="1" fill="hold">
                                          <p:stCondLst>
                                            <p:cond delay="0"/>
                                          </p:stCondLst>
                                        </p:cTn>
                                        <p:tgtEl>
                                          <p:spTgt spid="118"/>
                                        </p:tgtEl>
                                        <p:attrNameLst>
                                          <p:attrName>style.visibility</p:attrName>
                                        </p:attrNameLst>
                                      </p:cBhvr>
                                      <p:to>
                                        <p:strVal val="visible"/>
                                      </p:to>
                                    </p:set>
                                  </p:childTnLst>
                                </p:cTn>
                              </p:par>
                            </p:childTnLst>
                          </p:cTn>
                        </p:par>
                        <p:par>
                          <p:cTn id="318" fill="hold">
                            <p:stCondLst>
                              <p:cond delay="103000"/>
                            </p:stCondLst>
                            <p:childTnLst>
                              <p:par>
                                <p:cTn id="319" presetID="1" presetClass="entr" presetSubtype="0" fill="hold" grpId="0" nodeType="afterEffect">
                                  <p:stCondLst>
                                    <p:cond delay="1000"/>
                                  </p:stCondLst>
                                  <p:childTnLst>
                                    <p:set>
                                      <p:cBhvr>
                                        <p:cTn id="320" dur="1" fill="hold">
                                          <p:stCondLst>
                                            <p:cond delay="0"/>
                                          </p:stCondLst>
                                        </p:cTn>
                                        <p:tgtEl>
                                          <p:spTgt spid="119"/>
                                        </p:tgtEl>
                                        <p:attrNameLst>
                                          <p:attrName>style.visibility</p:attrName>
                                        </p:attrNameLst>
                                      </p:cBhvr>
                                      <p:to>
                                        <p:strVal val="visible"/>
                                      </p:to>
                                    </p:set>
                                  </p:childTnLst>
                                </p:cTn>
                              </p:par>
                            </p:childTnLst>
                          </p:cTn>
                        </p:par>
                        <p:par>
                          <p:cTn id="321" fill="hold">
                            <p:stCondLst>
                              <p:cond delay="104000"/>
                            </p:stCondLst>
                            <p:childTnLst>
                              <p:par>
                                <p:cTn id="322" presetID="1" presetClass="entr" presetSubtype="0" fill="hold" grpId="0" nodeType="afterEffect">
                                  <p:stCondLst>
                                    <p:cond delay="1000"/>
                                  </p:stCondLst>
                                  <p:childTnLst>
                                    <p:set>
                                      <p:cBhvr>
                                        <p:cTn id="323" dur="1" fill="hold">
                                          <p:stCondLst>
                                            <p:cond delay="0"/>
                                          </p:stCondLst>
                                        </p:cTn>
                                        <p:tgtEl>
                                          <p:spTgt spid="120"/>
                                        </p:tgtEl>
                                        <p:attrNameLst>
                                          <p:attrName>style.visibility</p:attrName>
                                        </p:attrNameLst>
                                      </p:cBhvr>
                                      <p:to>
                                        <p:strVal val="visible"/>
                                      </p:to>
                                    </p:set>
                                  </p:childTnLst>
                                </p:cTn>
                              </p:par>
                            </p:childTnLst>
                          </p:cTn>
                        </p:par>
                        <p:par>
                          <p:cTn id="324" fill="hold">
                            <p:stCondLst>
                              <p:cond delay="105000"/>
                            </p:stCondLst>
                            <p:childTnLst>
                              <p:par>
                                <p:cTn id="325" presetID="1" presetClass="entr" presetSubtype="0" fill="hold" grpId="0" nodeType="afterEffect">
                                  <p:stCondLst>
                                    <p:cond delay="1000"/>
                                  </p:stCondLst>
                                  <p:childTnLst>
                                    <p:set>
                                      <p:cBhvr>
                                        <p:cTn id="326" dur="1" fill="hold">
                                          <p:stCondLst>
                                            <p:cond delay="0"/>
                                          </p:stCondLst>
                                        </p:cTn>
                                        <p:tgtEl>
                                          <p:spTgt spid="121"/>
                                        </p:tgtEl>
                                        <p:attrNameLst>
                                          <p:attrName>style.visibility</p:attrName>
                                        </p:attrNameLst>
                                      </p:cBhvr>
                                      <p:to>
                                        <p:strVal val="visible"/>
                                      </p:to>
                                    </p:set>
                                  </p:childTnLst>
                                </p:cTn>
                              </p:par>
                            </p:childTnLst>
                          </p:cTn>
                        </p:par>
                        <p:par>
                          <p:cTn id="327" fill="hold">
                            <p:stCondLst>
                              <p:cond delay="106000"/>
                            </p:stCondLst>
                            <p:childTnLst>
                              <p:par>
                                <p:cTn id="328" presetID="1" presetClass="entr" presetSubtype="0" fill="hold" grpId="0" nodeType="afterEffect">
                                  <p:stCondLst>
                                    <p:cond delay="1000"/>
                                  </p:stCondLst>
                                  <p:childTnLst>
                                    <p:set>
                                      <p:cBhvr>
                                        <p:cTn id="329" dur="1" fill="hold">
                                          <p:stCondLst>
                                            <p:cond delay="0"/>
                                          </p:stCondLst>
                                        </p:cTn>
                                        <p:tgtEl>
                                          <p:spTgt spid="122"/>
                                        </p:tgtEl>
                                        <p:attrNameLst>
                                          <p:attrName>style.visibility</p:attrName>
                                        </p:attrNameLst>
                                      </p:cBhvr>
                                      <p:to>
                                        <p:strVal val="visible"/>
                                      </p:to>
                                    </p:set>
                                  </p:childTnLst>
                                </p:cTn>
                              </p:par>
                            </p:childTnLst>
                          </p:cTn>
                        </p:par>
                        <p:par>
                          <p:cTn id="330" fill="hold">
                            <p:stCondLst>
                              <p:cond delay="107000"/>
                            </p:stCondLst>
                            <p:childTnLst>
                              <p:par>
                                <p:cTn id="331" presetID="1" presetClass="entr" presetSubtype="0" fill="hold" grpId="0" nodeType="afterEffect">
                                  <p:stCondLst>
                                    <p:cond delay="1000"/>
                                  </p:stCondLst>
                                  <p:childTnLst>
                                    <p:set>
                                      <p:cBhvr>
                                        <p:cTn id="332" dur="1" fill="hold">
                                          <p:stCondLst>
                                            <p:cond delay="0"/>
                                          </p:stCondLst>
                                        </p:cTn>
                                        <p:tgtEl>
                                          <p:spTgt spid="123"/>
                                        </p:tgtEl>
                                        <p:attrNameLst>
                                          <p:attrName>style.visibility</p:attrName>
                                        </p:attrNameLst>
                                      </p:cBhvr>
                                      <p:to>
                                        <p:strVal val="visible"/>
                                      </p:to>
                                    </p:set>
                                  </p:childTnLst>
                                </p:cTn>
                              </p:par>
                            </p:childTnLst>
                          </p:cTn>
                        </p:par>
                        <p:par>
                          <p:cTn id="333" fill="hold">
                            <p:stCondLst>
                              <p:cond delay="108000"/>
                            </p:stCondLst>
                            <p:childTnLst>
                              <p:par>
                                <p:cTn id="334" presetID="1" presetClass="entr" presetSubtype="0" fill="hold" grpId="0" nodeType="afterEffect">
                                  <p:stCondLst>
                                    <p:cond delay="1000"/>
                                  </p:stCondLst>
                                  <p:childTnLst>
                                    <p:set>
                                      <p:cBhvr>
                                        <p:cTn id="335" dur="1" fill="hold">
                                          <p:stCondLst>
                                            <p:cond delay="0"/>
                                          </p:stCondLst>
                                        </p:cTn>
                                        <p:tgtEl>
                                          <p:spTgt spid="124"/>
                                        </p:tgtEl>
                                        <p:attrNameLst>
                                          <p:attrName>style.visibility</p:attrName>
                                        </p:attrNameLst>
                                      </p:cBhvr>
                                      <p:to>
                                        <p:strVal val="visible"/>
                                      </p:to>
                                    </p:set>
                                  </p:childTnLst>
                                </p:cTn>
                              </p:par>
                            </p:childTnLst>
                          </p:cTn>
                        </p:par>
                        <p:par>
                          <p:cTn id="336" fill="hold">
                            <p:stCondLst>
                              <p:cond delay="109000"/>
                            </p:stCondLst>
                            <p:childTnLst>
                              <p:par>
                                <p:cTn id="337" presetID="1" presetClass="entr" presetSubtype="0" fill="hold" grpId="0" nodeType="afterEffect">
                                  <p:stCondLst>
                                    <p:cond delay="1000"/>
                                  </p:stCondLst>
                                  <p:childTnLst>
                                    <p:set>
                                      <p:cBhvr>
                                        <p:cTn id="338" dur="1" fill="hold">
                                          <p:stCondLst>
                                            <p:cond delay="0"/>
                                          </p:stCondLst>
                                        </p:cTn>
                                        <p:tgtEl>
                                          <p:spTgt spid="125"/>
                                        </p:tgtEl>
                                        <p:attrNameLst>
                                          <p:attrName>style.visibility</p:attrName>
                                        </p:attrNameLst>
                                      </p:cBhvr>
                                      <p:to>
                                        <p:strVal val="visible"/>
                                      </p:to>
                                    </p:set>
                                  </p:childTnLst>
                                </p:cTn>
                              </p:par>
                            </p:childTnLst>
                          </p:cTn>
                        </p:par>
                        <p:par>
                          <p:cTn id="339" fill="hold">
                            <p:stCondLst>
                              <p:cond delay="110000"/>
                            </p:stCondLst>
                            <p:childTnLst>
                              <p:par>
                                <p:cTn id="340" presetID="1" presetClass="entr" presetSubtype="0" fill="hold" grpId="0" nodeType="afterEffect">
                                  <p:stCondLst>
                                    <p:cond delay="1000"/>
                                  </p:stCondLst>
                                  <p:childTnLst>
                                    <p:set>
                                      <p:cBhvr>
                                        <p:cTn id="341" dur="1" fill="hold">
                                          <p:stCondLst>
                                            <p:cond delay="0"/>
                                          </p:stCondLst>
                                        </p:cTn>
                                        <p:tgtEl>
                                          <p:spTgt spid="126"/>
                                        </p:tgtEl>
                                        <p:attrNameLst>
                                          <p:attrName>style.visibility</p:attrName>
                                        </p:attrNameLst>
                                      </p:cBhvr>
                                      <p:to>
                                        <p:strVal val="visible"/>
                                      </p:to>
                                    </p:set>
                                  </p:childTnLst>
                                </p:cTn>
                              </p:par>
                            </p:childTnLst>
                          </p:cTn>
                        </p:par>
                        <p:par>
                          <p:cTn id="342" fill="hold">
                            <p:stCondLst>
                              <p:cond delay="111000"/>
                            </p:stCondLst>
                            <p:childTnLst>
                              <p:par>
                                <p:cTn id="343" presetID="1" presetClass="entr" presetSubtype="0" fill="hold" grpId="0" nodeType="afterEffect">
                                  <p:stCondLst>
                                    <p:cond delay="1000"/>
                                  </p:stCondLst>
                                  <p:childTnLst>
                                    <p:set>
                                      <p:cBhvr>
                                        <p:cTn id="344" dur="1" fill="hold">
                                          <p:stCondLst>
                                            <p:cond delay="0"/>
                                          </p:stCondLst>
                                        </p:cTn>
                                        <p:tgtEl>
                                          <p:spTgt spid="127"/>
                                        </p:tgtEl>
                                        <p:attrNameLst>
                                          <p:attrName>style.visibility</p:attrName>
                                        </p:attrNameLst>
                                      </p:cBhvr>
                                      <p:to>
                                        <p:strVal val="visible"/>
                                      </p:to>
                                    </p:set>
                                  </p:childTnLst>
                                </p:cTn>
                              </p:par>
                            </p:childTnLst>
                          </p:cTn>
                        </p:par>
                        <p:par>
                          <p:cTn id="345" fill="hold">
                            <p:stCondLst>
                              <p:cond delay="112000"/>
                            </p:stCondLst>
                            <p:childTnLst>
                              <p:par>
                                <p:cTn id="346" presetID="1" presetClass="entr" presetSubtype="0" fill="hold" grpId="0" nodeType="afterEffect">
                                  <p:stCondLst>
                                    <p:cond delay="1000"/>
                                  </p:stCondLst>
                                  <p:childTnLst>
                                    <p:set>
                                      <p:cBhvr>
                                        <p:cTn id="347" dur="1" fill="hold">
                                          <p:stCondLst>
                                            <p:cond delay="0"/>
                                          </p:stCondLst>
                                        </p:cTn>
                                        <p:tgtEl>
                                          <p:spTgt spid="128"/>
                                        </p:tgtEl>
                                        <p:attrNameLst>
                                          <p:attrName>style.visibility</p:attrName>
                                        </p:attrNameLst>
                                      </p:cBhvr>
                                      <p:to>
                                        <p:strVal val="visible"/>
                                      </p:to>
                                    </p:set>
                                  </p:childTnLst>
                                </p:cTn>
                              </p:par>
                            </p:childTnLst>
                          </p:cTn>
                        </p:par>
                        <p:par>
                          <p:cTn id="348" fill="hold">
                            <p:stCondLst>
                              <p:cond delay="113000"/>
                            </p:stCondLst>
                            <p:childTnLst>
                              <p:par>
                                <p:cTn id="349" presetID="1" presetClass="entr" presetSubtype="0" fill="hold" grpId="0" nodeType="afterEffect">
                                  <p:stCondLst>
                                    <p:cond delay="1000"/>
                                  </p:stCondLst>
                                  <p:childTnLst>
                                    <p:set>
                                      <p:cBhvr>
                                        <p:cTn id="350" dur="1" fill="hold">
                                          <p:stCondLst>
                                            <p:cond delay="0"/>
                                          </p:stCondLst>
                                        </p:cTn>
                                        <p:tgtEl>
                                          <p:spTgt spid="129"/>
                                        </p:tgtEl>
                                        <p:attrNameLst>
                                          <p:attrName>style.visibility</p:attrName>
                                        </p:attrNameLst>
                                      </p:cBhvr>
                                      <p:to>
                                        <p:strVal val="visible"/>
                                      </p:to>
                                    </p:set>
                                  </p:childTnLst>
                                </p:cTn>
                              </p:par>
                            </p:childTnLst>
                          </p:cTn>
                        </p:par>
                        <p:par>
                          <p:cTn id="351" fill="hold">
                            <p:stCondLst>
                              <p:cond delay="114000"/>
                            </p:stCondLst>
                            <p:childTnLst>
                              <p:par>
                                <p:cTn id="352" presetID="1" presetClass="entr" presetSubtype="0" fill="hold" grpId="0" nodeType="afterEffect">
                                  <p:stCondLst>
                                    <p:cond delay="1000"/>
                                  </p:stCondLst>
                                  <p:childTnLst>
                                    <p:set>
                                      <p:cBhvr>
                                        <p:cTn id="353" dur="1" fill="hold">
                                          <p:stCondLst>
                                            <p:cond delay="0"/>
                                          </p:stCondLst>
                                        </p:cTn>
                                        <p:tgtEl>
                                          <p:spTgt spid="130"/>
                                        </p:tgtEl>
                                        <p:attrNameLst>
                                          <p:attrName>style.visibility</p:attrName>
                                        </p:attrNameLst>
                                      </p:cBhvr>
                                      <p:to>
                                        <p:strVal val="visible"/>
                                      </p:to>
                                    </p:set>
                                  </p:childTnLst>
                                </p:cTn>
                              </p:par>
                            </p:childTnLst>
                          </p:cTn>
                        </p:par>
                        <p:par>
                          <p:cTn id="354" fill="hold">
                            <p:stCondLst>
                              <p:cond delay="115000"/>
                            </p:stCondLst>
                            <p:childTnLst>
                              <p:par>
                                <p:cTn id="355" presetID="1" presetClass="entr" presetSubtype="0" fill="hold" grpId="0" nodeType="afterEffect">
                                  <p:stCondLst>
                                    <p:cond delay="1000"/>
                                  </p:stCondLst>
                                  <p:childTnLst>
                                    <p:set>
                                      <p:cBhvr>
                                        <p:cTn id="356" dur="1" fill="hold">
                                          <p:stCondLst>
                                            <p:cond delay="0"/>
                                          </p:stCondLst>
                                        </p:cTn>
                                        <p:tgtEl>
                                          <p:spTgt spid="131"/>
                                        </p:tgtEl>
                                        <p:attrNameLst>
                                          <p:attrName>style.visibility</p:attrName>
                                        </p:attrNameLst>
                                      </p:cBhvr>
                                      <p:to>
                                        <p:strVal val="visible"/>
                                      </p:to>
                                    </p:set>
                                  </p:childTnLst>
                                </p:cTn>
                              </p:par>
                            </p:childTnLst>
                          </p:cTn>
                        </p:par>
                        <p:par>
                          <p:cTn id="357" fill="hold">
                            <p:stCondLst>
                              <p:cond delay="116000"/>
                            </p:stCondLst>
                            <p:childTnLst>
                              <p:par>
                                <p:cTn id="358" presetID="1" presetClass="entr" presetSubtype="0" fill="hold" grpId="0" nodeType="afterEffect">
                                  <p:stCondLst>
                                    <p:cond delay="1000"/>
                                  </p:stCondLst>
                                  <p:childTnLst>
                                    <p:set>
                                      <p:cBhvr>
                                        <p:cTn id="359" dur="1" fill="hold">
                                          <p:stCondLst>
                                            <p:cond delay="0"/>
                                          </p:stCondLst>
                                        </p:cTn>
                                        <p:tgtEl>
                                          <p:spTgt spid="132"/>
                                        </p:tgtEl>
                                        <p:attrNameLst>
                                          <p:attrName>style.visibility</p:attrName>
                                        </p:attrNameLst>
                                      </p:cBhvr>
                                      <p:to>
                                        <p:strVal val="visible"/>
                                      </p:to>
                                    </p:set>
                                  </p:childTnLst>
                                </p:cTn>
                              </p:par>
                            </p:childTnLst>
                          </p:cTn>
                        </p:par>
                        <p:par>
                          <p:cTn id="360" fill="hold">
                            <p:stCondLst>
                              <p:cond delay="117000"/>
                            </p:stCondLst>
                            <p:childTnLst>
                              <p:par>
                                <p:cTn id="361" presetID="1" presetClass="entr" presetSubtype="0" fill="hold" grpId="0" nodeType="afterEffect">
                                  <p:stCondLst>
                                    <p:cond delay="1000"/>
                                  </p:stCondLst>
                                  <p:childTnLst>
                                    <p:set>
                                      <p:cBhvr>
                                        <p:cTn id="362" dur="1" fill="hold">
                                          <p:stCondLst>
                                            <p:cond delay="0"/>
                                          </p:stCondLst>
                                        </p:cTn>
                                        <p:tgtEl>
                                          <p:spTgt spid="133"/>
                                        </p:tgtEl>
                                        <p:attrNameLst>
                                          <p:attrName>style.visibility</p:attrName>
                                        </p:attrNameLst>
                                      </p:cBhvr>
                                      <p:to>
                                        <p:strVal val="visible"/>
                                      </p:to>
                                    </p:set>
                                  </p:childTnLst>
                                </p:cTn>
                              </p:par>
                            </p:childTnLst>
                          </p:cTn>
                        </p:par>
                        <p:par>
                          <p:cTn id="363" fill="hold">
                            <p:stCondLst>
                              <p:cond delay="118000"/>
                            </p:stCondLst>
                            <p:childTnLst>
                              <p:par>
                                <p:cTn id="364" presetID="1" presetClass="entr" presetSubtype="0" fill="hold" grpId="0" nodeType="afterEffect">
                                  <p:stCondLst>
                                    <p:cond delay="1000"/>
                                  </p:stCondLst>
                                  <p:childTnLst>
                                    <p:set>
                                      <p:cBhvr>
                                        <p:cTn id="365" dur="1" fill="hold">
                                          <p:stCondLst>
                                            <p:cond delay="0"/>
                                          </p:stCondLst>
                                        </p:cTn>
                                        <p:tgtEl>
                                          <p:spTgt spid="134"/>
                                        </p:tgtEl>
                                        <p:attrNameLst>
                                          <p:attrName>style.visibility</p:attrName>
                                        </p:attrNameLst>
                                      </p:cBhvr>
                                      <p:to>
                                        <p:strVal val="visible"/>
                                      </p:to>
                                    </p:set>
                                  </p:childTnLst>
                                </p:cTn>
                              </p:par>
                            </p:childTnLst>
                          </p:cTn>
                        </p:par>
                        <p:par>
                          <p:cTn id="366" fill="hold">
                            <p:stCondLst>
                              <p:cond delay="119000"/>
                            </p:stCondLst>
                            <p:childTnLst>
                              <p:par>
                                <p:cTn id="367" presetID="1" presetClass="entr" presetSubtype="0" fill="hold" grpId="0" nodeType="afterEffect">
                                  <p:stCondLst>
                                    <p:cond delay="1000"/>
                                  </p:stCondLst>
                                  <p:childTnLst>
                                    <p:set>
                                      <p:cBhvr>
                                        <p:cTn id="368" dur="1" fill="hold">
                                          <p:stCondLst>
                                            <p:cond delay="0"/>
                                          </p:stCondLst>
                                        </p:cTn>
                                        <p:tgtEl>
                                          <p:spTgt spid="135"/>
                                        </p:tgtEl>
                                        <p:attrNameLst>
                                          <p:attrName>style.visibility</p:attrName>
                                        </p:attrNameLst>
                                      </p:cBhvr>
                                      <p:to>
                                        <p:strVal val="visible"/>
                                      </p:to>
                                    </p:set>
                                  </p:childTnLst>
                                  <p:subTnLst>
                                    <p:audio>
                                      <p:cMediaNode vol="100000">
                                        <p:cTn display="0" masterRel="sameClick">
                                          <p:stCondLst>
                                            <p:cond evt="begin" delay="0">
                                              <p:tn val="367"/>
                                            </p:cond>
                                          </p:stCondLst>
                                          <p:endCondLst>
                                            <p:cond evt="onStopAudio" delay="0">
                                              <p:tgtEl>
                                                <p:sldTgt/>
                                              </p:tgtEl>
                                            </p:cond>
                                          </p:endCondLst>
                                        </p:cTn>
                                        <p:tgtEl>
                                          <p:sndTgt r:embed="rId3" name="laser.wav"/>
                                        </p:tgtEl>
                                      </p:cMediaNode>
                                    </p:audio>
                                  </p:subTnLst>
                                </p:cTn>
                              </p:par>
                              <p:par>
                                <p:cTn id="369" presetID="1" presetClass="mediacall" presetSubtype="0" fill="hold" nodeType="withEffect">
                                  <p:stCondLst>
                                    <p:cond delay="1000"/>
                                  </p:stCondLst>
                                  <p:childTnLst>
                                    <p:cmd type="call" cmd="playFrom(0.0)">
                                      <p:cBhvr>
                                        <p:cTn id="370" dur="9428" fill="hold"/>
                                        <p:tgtEl>
                                          <p:spTgt spid="14"/>
                                        </p:tgtEl>
                                      </p:cBhvr>
                                    </p:cmd>
                                  </p:childTnLst>
                                </p:cTn>
                              </p:par>
                            </p:childTnLst>
                          </p:cTn>
                        </p:par>
                      </p:childTnLst>
                    </p:cTn>
                  </p:par>
                </p:childTnLst>
              </p:cTn>
              <p:nextCondLst>
                <p:cond evt="onClick" delay="0">
                  <p:tgtEl>
                    <p:spTgt spid="136"/>
                  </p:tgtEl>
                </p:cond>
              </p:nextCondLst>
            </p:seq>
            <p:audio>
              <p:cMediaNode showWhenStopped="0">
                <p:cTn id="371"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079864" y="117275"/>
            <a:ext cx="2112136" cy="400110"/>
          </a:xfrm>
          <a:prstGeom prst="rect">
            <a:avLst/>
          </a:prstGeom>
          <a:solidFill>
            <a:srgbClr val="00B050"/>
          </a:solidFill>
        </p:spPr>
        <p:txBody>
          <a:bodyPr wrap="square" rtlCol="0">
            <a:spAutoFit/>
          </a:bodyPr>
          <a:lstStyle/>
          <a:p>
            <a:pPr algn="ctr"/>
            <a:r>
              <a:rPr lang="ar-BH" sz="2000" b="1" dirty="0" smtClean="0">
                <a:solidFill>
                  <a:schemeClr val="bg1"/>
                </a:solidFill>
              </a:rPr>
              <a:t>تقييم الهدف الثاني </a:t>
            </a:r>
            <a:endParaRPr lang="en-US" sz="2000" b="1" dirty="0">
              <a:solidFill>
                <a:schemeClr val="bg1"/>
              </a:solidFill>
            </a:endParaRPr>
          </a:p>
        </p:txBody>
      </p:sp>
      <p:sp>
        <p:nvSpPr>
          <p:cNvPr id="6" name="TextBox 5"/>
          <p:cNvSpPr txBox="1"/>
          <p:nvPr/>
        </p:nvSpPr>
        <p:spPr>
          <a:xfrm>
            <a:off x="708338" y="1479602"/>
            <a:ext cx="2408350" cy="707886"/>
          </a:xfrm>
          <a:prstGeom prst="rect">
            <a:avLst/>
          </a:prstGeom>
          <a:solidFill>
            <a:srgbClr val="FDB5EE"/>
          </a:solidFill>
        </p:spPr>
        <p:txBody>
          <a:bodyPr wrap="square" rtlCol="0">
            <a:spAutoFit/>
          </a:bodyPr>
          <a:lstStyle/>
          <a:p>
            <a:pPr algn="ctr"/>
            <a:r>
              <a:rPr lang="ar-BH" sz="2000" b="1" dirty="0" smtClean="0"/>
              <a:t>يسمى مسحوق الخبز السريع </a:t>
            </a:r>
            <a:endParaRPr lang="en-US" sz="2000" b="1" dirty="0"/>
          </a:p>
        </p:txBody>
      </p:sp>
      <p:sp>
        <p:nvSpPr>
          <p:cNvPr id="7" name="TextBox 6"/>
          <p:cNvSpPr txBox="1"/>
          <p:nvPr/>
        </p:nvSpPr>
        <p:spPr>
          <a:xfrm>
            <a:off x="4077235" y="1479602"/>
            <a:ext cx="3367827" cy="707886"/>
          </a:xfrm>
          <a:prstGeom prst="rect">
            <a:avLst/>
          </a:prstGeom>
          <a:solidFill>
            <a:schemeClr val="accent1">
              <a:lumMod val="60000"/>
              <a:lumOff val="40000"/>
            </a:schemeClr>
          </a:solidFill>
        </p:spPr>
        <p:txBody>
          <a:bodyPr wrap="square" rtlCol="0">
            <a:spAutoFit/>
          </a:bodyPr>
          <a:lstStyle/>
          <a:p>
            <a:pPr algn="ctr"/>
            <a:r>
              <a:rPr lang="ar-BH" sz="2000" b="1" dirty="0" smtClean="0"/>
              <a:t>تتلف فيتامين ب</a:t>
            </a:r>
          </a:p>
          <a:p>
            <a:pPr algn="ctr"/>
            <a:r>
              <a:rPr lang="ar-BH" sz="2000" b="1" dirty="0" smtClean="0"/>
              <a:t>تترك طعماً كالصابون  </a:t>
            </a:r>
            <a:endParaRPr lang="en-US" sz="2000" b="1" dirty="0"/>
          </a:p>
        </p:txBody>
      </p:sp>
      <p:sp>
        <p:nvSpPr>
          <p:cNvPr id="8" name="TextBox 7"/>
          <p:cNvSpPr txBox="1"/>
          <p:nvPr/>
        </p:nvSpPr>
        <p:spPr>
          <a:xfrm>
            <a:off x="8405610" y="1529417"/>
            <a:ext cx="3348507" cy="707886"/>
          </a:xfrm>
          <a:prstGeom prst="rect">
            <a:avLst/>
          </a:prstGeom>
          <a:solidFill>
            <a:schemeClr val="accent6">
              <a:lumMod val="60000"/>
              <a:lumOff val="40000"/>
            </a:schemeClr>
          </a:solidFill>
        </p:spPr>
        <p:txBody>
          <a:bodyPr wrap="square" rtlCol="0">
            <a:spAutoFit/>
          </a:bodyPr>
          <a:lstStyle/>
          <a:p>
            <a:pPr algn="ctr"/>
            <a:r>
              <a:rPr lang="ar-BH" sz="2000" b="1" dirty="0" smtClean="0"/>
              <a:t>تستخدم لصناعة الخبز والعجينة الجامدة </a:t>
            </a:r>
            <a:endParaRPr lang="en-US" sz="2000" b="1" dirty="0"/>
          </a:p>
        </p:txBody>
      </p:sp>
      <p:pic>
        <p:nvPicPr>
          <p:cNvPr id="9" name="Picture 8"/>
          <p:cNvPicPr>
            <a:picLocks noChangeAspect="1"/>
          </p:cNvPicPr>
          <p:nvPr/>
        </p:nvPicPr>
        <p:blipFill>
          <a:blip r:embed="rId2"/>
          <a:stretch>
            <a:fillRect/>
          </a:stretch>
        </p:blipFill>
        <p:spPr>
          <a:xfrm>
            <a:off x="515154" y="3062607"/>
            <a:ext cx="3753849" cy="2591218"/>
          </a:xfrm>
          <a:prstGeom prst="rect">
            <a:avLst/>
          </a:prstGeom>
        </p:spPr>
      </p:pic>
      <p:pic>
        <p:nvPicPr>
          <p:cNvPr id="10" name="Picture 9"/>
          <p:cNvPicPr>
            <a:picLocks noChangeAspect="1"/>
          </p:cNvPicPr>
          <p:nvPr/>
        </p:nvPicPr>
        <p:blipFill>
          <a:blip r:embed="rId3"/>
          <a:stretch>
            <a:fillRect/>
          </a:stretch>
        </p:blipFill>
        <p:spPr>
          <a:xfrm>
            <a:off x="4601617" y="2925732"/>
            <a:ext cx="2481763" cy="2551085"/>
          </a:xfrm>
          <a:prstGeom prst="rect">
            <a:avLst/>
          </a:prstGeom>
        </p:spPr>
      </p:pic>
      <p:pic>
        <p:nvPicPr>
          <p:cNvPr id="11" name="Picture 10"/>
          <p:cNvPicPr>
            <a:picLocks noChangeAspect="1"/>
          </p:cNvPicPr>
          <p:nvPr/>
        </p:nvPicPr>
        <p:blipFill>
          <a:blip r:embed="rId4"/>
          <a:stretch>
            <a:fillRect/>
          </a:stretch>
        </p:blipFill>
        <p:spPr>
          <a:xfrm>
            <a:off x="7505472" y="2768958"/>
            <a:ext cx="3772561" cy="3013656"/>
          </a:xfrm>
          <a:prstGeom prst="rect">
            <a:avLst/>
          </a:prstGeom>
        </p:spPr>
      </p:pic>
      <p:sp>
        <p:nvSpPr>
          <p:cNvPr id="12" name="TextBox 11"/>
          <p:cNvSpPr txBox="1"/>
          <p:nvPr/>
        </p:nvSpPr>
        <p:spPr>
          <a:xfrm>
            <a:off x="2829057" y="243472"/>
            <a:ext cx="6761408" cy="461665"/>
          </a:xfrm>
          <a:prstGeom prst="rect">
            <a:avLst/>
          </a:prstGeom>
          <a:solidFill>
            <a:schemeClr val="accent1">
              <a:lumMod val="20000"/>
              <a:lumOff val="80000"/>
            </a:schemeClr>
          </a:solidFill>
        </p:spPr>
        <p:txBody>
          <a:bodyPr wrap="square" rtlCol="0">
            <a:spAutoFit/>
          </a:bodyPr>
          <a:lstStyle/>
          <a:p>
            <a:pPr algn="ctr"/>
            <a:r>
              <a:rPr lang="ar-BH" sz="2400" dirty="0" smtClean="0"/>
              <a:t>اختاري من الجمل التي أمامك ما يناسب كل صورة من</a:t>
            </a:r>
            <a:endParaRPr lang="en-US" sz="2400" dirty="0"/>
          </a:p>
        </p:txBody>
      </p:sp>
      <p:sp>
        <p:nvSpPr>
          <p:cNvPr id="13" name="TextBox 12"/>
          <p:cNvSpPr txBox="1"/>
          <p:nvPr/>
        </p:nvSpPr>
        <p:spPr>
          <a:xfrm>
            <a:off x="1506827" y="148053"/>
            <a:ext cx="1023870" cy="369332"/>
          </a:xfrm>
          <a:prstGeom prst="rect">
            <a:avLst/>
          </a:prstGeom>
          <a:noFill/>
        </p:spPr>
        <p:txBody>
          <a:bodyPr wrap="square" rtlCol="0">
            <a:spAutoFit/>
          </a:bodyPr>
          <a:lstStyle/>
          <a:p>
            <a:r>
              <a:rPr lang="ar-BH" dirty="0" smtClean="0"/>
              <a:t>الزمن</a:t>
            </a:r>
            <a:endParaRPr lang="en-US" dirty="0"/>
          </a:p>
        </p:txBody>
      </p:sp>
    </p:spTree>
    <p:extLst>
      <p:ext uri="{BB962C8B-B14F-4D97-AF65-F5344CB8AC3E}">
        <p14:creationId xmlns:p14="http://schemas.microsoft.com/office/powerpoint/2010/main" val="39845138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088573" y="90003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endParaRPr lang="en-US" altLang="en-US" sz="3600" b="1" dirty="0">
              <a:solidFill>
                <a:schemeClr val="bg1"/>
              </a:solidFill>
              <a:latin typeface="Sakkal Majalla" panose="02000000000000000000" pitchFamily="2" charset="-78"/>
              <a:ea typeface="+mn-ea"/>
              <a:cs typeface="Sakkal Majalla" panose="02000000000000000000" pitchFamily="2" charset="-78"/>
            </a:endParaRPr>
          </a:p>
        </p:txBody>
      </p:sp>
      <p:sp>
        <p:nvSpPr>
          <p:cNvPr id="3" name="Rectangle 3"/>
          <p:cNvSpPr txBox="1">
            <a:spLocks noChangeArrowheads="1"/>
          </p:cNvSpPr>
          <p:nvPr/>
        </p:nvSpPr>
        <p:spPr>
          <a:xfrm>
            <a:off x="4675031" y="2673580"/>
            <a:ext cx="7186823" cy="1001891"/>
          </a:xfrm>
          <a:prstGeom prst="rect">
            <a:avLst/>
          </a:prstGeom>
          <a:solidFill>
            <a:schemeClr val="accent2">
              <a:lumMod val="40000"/>
              <a:lumOff val="6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buFont typeface="Wingdings" panose="05000000000000000000" pitchFamily="2" charset="2"/>
              <a:buNone/>
              <a:defRPr/>
            </a:pPr>
            <a:r>
              <a:rPr lang="ar-BH" altLang="en-US" dirty="0" smtClean="0">
                <a:latin typeface="Sakkal Majalla" panose="02000000000000000000" pitchFamily="2" charset="-78"/>
                <a:cs typeface="Sakkal Majalla" panose="02000000000000000000" pitchFamily="2" charset="-78"/>
              </a:rPr>
              <a:t>2- </a:t>
            </a:r>
            <a:r>
              <a:rPr lang="ar-BH" altLang="en-US" dirty="0" smtClean="0">
                <a:solidFill>
                  <a:srgbClr val="FF0000"/>
                </a:solidFill>
                <a:latin typeface="Sakkal Majalla" panose="02000000000000000000" pitchFamily="2" charset="-78"/>
                <a:cs typeface="Sakkal Majalla" panose="02000000000000000000" pitchFamily="2" charset="-78"/>
              </a:rPr>
              <a:t>العجائن التي يمكن أن تسقط من الملعقة </a:t>
            </a:r>
            <a:r>
              <a:rPr lang="ar-BH" altLang="en-US" dirty="0" smtClean="0">
                <a:latin typeface="Sakkal Majalla" panose="02000000000000000000" pitchFamily="2" charset="-78"/>
                <a:cs typeface="Sakkal Majalla" panose="02000000000000000000" pitchFamily="2" charset="-78"/>
              </a:rPr>
              <a:t>وتحتفظ بشكلها مثل اللقيمات ـ  بلح الشام.</a:t>
            </a:r>
          </a:p>
          <a:p>
            <a:pPr algn="r" rtl="1">
              <a:buFont typeface="Wingdings" panose="05000000000000000000" pitchFamily="2" charset="2"/>
              <a:buNone/>
              <a:defRPr/>
            </a:pPr>
            <a:endParaRPr lang="ar-BH" altLang="en-US" dirty="0" smtClean="0">
              <a:latin typeface="Sakkal Majalla" panose="02000000000000000000" pitchFamily="2" charset="-78"/>
              <a:cs typeface="Sakkal Majalla" panose="02000000000000000000" pitchFamily="2" charset="-78"/>
            </a:endParaRPr>
          </a:p>
          <a:p>
            <a:pPr algn="r">
              <a:buFont typeface="Wingdings" panose="05000000000000000000" pitchFamily="2" charset="2"/>
              <a:buNone/>
              <a:defRPr/>
            </a:pPr>
            <a:r>
              <a:rPr lang="ar-BH" altLang="en-US" dirty="0" smtClean="0">
                <a:latin typeface="Sakkal Majalla" panose="02000000000000000000" pitchFamily="2" charset="-78"/>
                <a:cs typeface="Sakkal Majalla" panose="02000000000000000000" pitchFamily="2" charset="-78"/>
              </a:rPr>
              <a:t>  </a:t>
            </a:r>
            <a:endParaRPr lang="en-US" altLang="en-US" dirty="0" smtClean="0">
              <a:latin typeface="Sakkal Majalla" panose="02000000000000000000" pitchFamily="2" charset="-78"/>
              <a:cs typeface="Sakkal Majalla" panose="02000000000000000000" pitchFamily="2" charset="-78"/>
            </a:endParaRPr>
          </a:p>
        </p:txBody>
      </p:sp>
      <p:sp>
        <p:nvSpPr>
          <p:cNvPr id="4" name="Rounded Rectangle 11">
            <a:extLst>
              <a:ext uri="{FF2B5EF4-FFF2-40B4-BE49-F238E27FC236}">
                <a16:creationId xmlns:a16="http://schemas.microsoft.com/office/drawing/2014/main" id="{861C4FD1-3157-464D-B1E3-9712E3569262}"/>
              </a:ext>
            </a:extLst>
          </p:cNvPr>
          <p:cNvSpPr/>
          <p:nvPr/>
        </p:nvSpPr>
        <p:spPr>
          <a:xfrm>
            <a:off x="3594892" y="104875"/>
            <a:ext cx="5895887" cy="714242"/>
          </a:xfrm>
          <a:prstGeom prst="roundRect">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r>
              <a:rPr lang="ar-BH" altLang="en-US" sz="3600" b="1" dirty="0">
                <a:solidFill>
                  <a:schemeClr val="bg1"/>
                </a:solidFill>
                <a:latin typeface="Sakkal Majalla" panose="02000000000000000000" pitchFamily="2" charset="-78"/>
                <a:cs typeface="Sakkal Majalla" panose="02000000000000000000" pitchFamily="2" charset="-78"/>
              </a:rPr>
              <a:t>تقسيم العجائن بحسب قوام </a:t>
            </a:r>
            <a:r>
              <a:rPr lang="ar-BH" altLang="en-US" sz="3600" b="1" dirty="0" smtClean="0">
                <a:solidFill>
                  <a:schemeClr val="bg1"/>
                </a:solidFill>
                <a:latin typeface="Sakkal Majalla" panose="02000000000000000000" pitchFamily="2" charset="-78"/>
                <a:cs typeface="Sakkal Majalla" panose="02000000000000000000" pitchFamily="2" charset="-78"/>
              </a:rPr>
              <a:t>العجينة</a:t>
            </a:r>
            <a:endParaRPr lang="en-US" altLang="en-US" sz="3600" b="1" dirty="0">
              <a:solidFill>
                <a:schemeClr val="bg1"/>
              </a:solidFill>
              <a:latin typeface="Sakkal Majalla" panose="02000000000000000000" pitchFamily="2" charset="-78"/>
              <a:cs typeface="Sakkal Majalla" panose="02000000000000000000" pitchFamily="2" charset="-78"/>
            </a:endParaRPr>
          </a:p>
        </p:txBody>
      </p:sp>
      <p:pic>
        <p:nvPicPr>
          <p:cNvPr id="5" name="Picture 4" descr="katayef1"/>
          <p:cNvPicPr/>
          <p:nvPr/>
        </p:nvPicPr>
        <p:blipFill rotWithShape="1">
          <a:blip r:embed="rId2"/>
          <a:srcRect b="13145"/>
          <a:stretch/>
        </p:blipFill>
        <p:spPr bwMode="auto">
          <a:xfrm rot="893299">
            <a:off x="1654543" y="529462"/>
            <a:ext cx="2118292" cy="1498899"/>
          </a:xfrm>
          <a:prstGeom prst="ellipse">
            <a:avLst/>
          </a:prstGeom>
          <a:ln>
            <a:noFill/>
          </a:ln>
          <a:effectLst>
            <a:softEdge rad="112500"/>
          </a:effectLst>
        </p:spPr>
      </p:pic>
      <p:sp>
        <p:nvSpPr>
          <p:cNvPr id="6" name="Freeform 5"/>
          <p:cNvSpPr>
            <a:spLocks/>
          </p:cNvSpPr>
          <p:nvPr/>
        </p:nvSpPr>
        <p:spPr bwMode="gray">
          <a:xfrm rot="21264528" flipH="1">
            <a:off x="3920017" y="1150142"/>
            <a:ext cx="1208970" cy="581660"/>
          </a:xfrm>
          <a:custGeom>
            <a:avLst/>
            <a:gdLst/>
            <a:ahLst/>
            <a:cxnLst>
              <a:cxn ang="0">
                <a:pos x="0" y="774"/>
              </a:cxn>
              <a:cxn ang="0">
                <a:pos x="2" y="770"/>
              </a:cxn>
              <a:cxn ang="0">
                <a:pos x="8" y="754"/>
              </a:cxn>
              <a:cxn ang="0">
                <a:pos x="16" y="730"/>
              </a:cxn>
              <a:cxn ang="0">
                <a:pos x="32" y="698"/>
              </a:cxn>
              <a:cxn ang="0">
                <a:pos x="50" y="660"/>
              </a:cxn>
              <a:cxn ang="0">
                <a:pos x="76" y="618"/>
              </a:cxn>
              <a:cxn ang="0">
                <a:pos x="106" y="574"/>
              </a:cxn>
              <a:cxn ang="0">
                <a:pos x="142" y="528"/>
              </a:cxn>
              <a:cxn ang="0">
                <a:pos x="186" y="482"/>
              </a:cxn>
              <a:cxn ang="0">
                <a:pos x="236" y="438"/>
              </a:cxn>
              <a:cxn ang="0">
                <a:pos x="294" y="398"/>
              </a:cxn>
              <a:cxn ang="0">
                <a:pos x="360" y="360"/>
              </a:cxn>
              <a:cxn ang="0">
                <a:pos x="426" y="332"/>
              </a:cxn>
              <a:cxn ang="0">
                <a:pos x="488" y="314"/>
              </a:cxn>
              <a:cxn ang="0">
                <a:pos x="544" y="304"/>
              </a:cxn>
              <a:cxn ang="0">
                <a:pos x="594" y="300"/>
              </a:cxn>
              <a:cxn ang="0">
                <a:pos x="638" y="300"/>
              </a:cxn>
              <a:cxn ang="0">
                <a:pos x="678" y="304"/>
              </a:cxn>
              <a:cxn ang="0">
                <a:pos x="710" y="312"/>
              </a:cxn>
              <a:cxn ang="0">
                <a:pos x="736" y="320"/>
              </a:cxn>
              <a:cxn ang="0">
                <a:pos x="754" y="326"/>
              </a:cxn>
              <a:cxn ang="0">
                <a:pos x="766" y="332"/>
              </a:cxn>
              <a:cxn ang="0">
                <a:pos x="770" y="334"/>
              </a:cxn>
              <a:cxn ang="0">
                <a:pos x="680" y="476"/>
              </a:cxn>
              <a:cxn ang="0">
                <a:pos x="982" y="370"/>
              </a:cxn>
              <a:cxn ang="0">
                <a:pos x="912" y="0"/>
              </a:cxn>
              <a:cxn ang="0">
                <a:pos x="854" y="150"/>
              </a:cxn>
              <a:cxn ang="0">
                <a:pos x="850" y="148"/>
              </a:cxn>
              <a:cxn ang="0">
                <a:pos x="838" y="142"/>
              </a:cxn>
              <a:cxn ang="0">
                <a:pos x="822" y="134"/>
              </a:cxn>
              <a:cxn ang="0">
                <a:pos x="798" y="126"/>
              </a:cxn>
              <a:cxn ang="0">
                <a:pos x="768" y="120"/>
              </a:cxn>
              <a:cxn ang="0">
                <a:pos x="732" y="114"/>
              </a:cxn>
              <a:cxn ang="0">
                <a:pos x="692" y="110"/>
              </a:cxn>
              <a:cxn ang="0">
                <a:pos x="646" y="110"/>
              </a:cxn>
              <a:cxn ang="0">
                <a:pos x="596" y="116"/>
              </a:cxn>
              <a:cxn ang="0">
                <a:pos x="540" y="126"/>
              </a:cxn>
              <a:cxn ang="0">
                <a:pos x="482" y="146"/>
              </a:cxn>
              <a:cxn ang="0">
                <a:pos x="422" y="172"/>
              </a:cxn>
              <a:cxn ang="0">
                <a:pos x="356" y="210"/>
              </a:cxn>
              <a:cxn ang="0">
                <a:pos x="290" y="258"/>
              </a:cxn>
              <a:cxn ang="0">
                <a:pos x="230" y="310"/>
              </a:cxn>
              <a:cxn ang="0">
                <a:pos x="178" y="364"/>
              </a:cxn>
              <a:cxn ang="0">
                <a:pos x="136" y="422"/>
              </a:cxn>
              <a:cxn ang="0">
                <a:pos x="100" y="480"/>
              </a:cxn>
              <a:cxn ang="0">
                <a:pos x="72" y="536"/>
              </a:cxn>
              <a:cxn ang="0">
                <a:pos x="48" y="590"/>
              </a:cxn>
              <a:cxn ang="0">
                <a:pos x="30" y="640"/>
              </a:cxn>
              <a:cxn ang="0">
                <a:pos x="18" y="684"/>
              </a:cxn>
              <a:cxn ang="0">
                <a:pos x="8" y="722"/>
              </a:cxn>
              <a:cxn ang="0">
                <a:pos x="4" y="750"/>
              </a:cxn>
              <a:cxn ang="0">
                <a:pos x="0" y="768"/>
              </a:cxn>
              <a:cxn ang="0">
                <a:pos x="0" y="774"/>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rgbClr val="88CE58">
                  <a:gamma/>
                  <a:tint val="90980"/>
                  <a:invGamma/>
                  <a:alpha val="32001"/>
                </a:srgbClr>
              </a:gs>
              <a:gs pos="100000">
                <a:srgbClr val="88CE58"/>
              </a:gs>
            </a:gsLst>
            <a:lin ang="0" scaled="1"/>
          </a:gradFill>
          <a:ln w="12700">
            <a:noFill/>
            <a:prstDash val="solid"/>
            <a:round/>
            <a:headEnd/>
            <a:tailEnd/>
          </a:ln>
        </p:spPr>
        <p:txBody>
          <a:bodyPr/>
          <a:lstStyle/>
          <a:p>
            <a:endParaRPr lang="en-US"/>
          </a:p>
        </p:txBody>
      </p:sp>
      <p:pic>
        <p:nvPicPr>
          <p:cNvPr id="7" name="Picture 6" descr="doughnut"/>
          <p:cNvPicPr/>
          <p:nvPr/>
        </p:nvPicPr>
        <p:blipFill>
          <a:blip r:embed="rId3"/>
          <a:srcRect/>
          <a:stretch>
            <a:fillRect/>
          </a:stretch>
        </p:blipFill>
        <p:spPr bwMode="auto">
          <a:xfrm rot="793145">
            <a:off x="136938" y="5200738"/>
            <a:ext cx="2092931" cy="1356995"/>
          </a:xfrm>
          <a:prstGeom prst="ellipse">
            <a:avLst/>
          </a:prstGeom>
          <a:ln>
            <a:noFill/>
          </a:ln>
          <a:effectLst>
            <a:softEdge rad="112500"/>
          </a:effectLst>
        </p:spPr>
      </p:pic>
      <p:pic>
        <p:nvPicPr>
          <p:cNvPr id="10" name="صورة 16" descr="بتي.jpg"/>
          <p:cNvPicPr/>
          <p:nvPr/>
        </p:nvPicPr>
        <p:blipFill>
          <a:blip r:embed="rId4"/>
          <a:srcRect/>
          <a:stretch>
            <a:fillRect/>
          </a:stretch>
        </p:blipFill>
        <p:spPr bwMode="auto">
          <a:xfrm rot="20585133">
            <a:off x="64970" y="3386569"/>
            <a:ext cx="2236866" cy="1526669"/>
          </a:xfrm>
          <a:prstGeom prst="ellipse">
            <a:avLst/>
          </a:prstGeom>
          <a:ln>
            <a:noFill/>
          </a:ln>
          <a:effectLst>
            <a:softEdge rad="112500"/>
          </a:effectLst>
        </p:spPr>
      </p:pic>
      <p:pic>
        <p:nvPicPr>
          <p:cNvPr id="11" name="صورة 14" descr="فقغ.jpg"/>
          <p:cNvPicPr/>
          <p:nvPr/>
        </p:nvPicPr>
        <p:blipFill>
          <a:blip r:embed="rId5"/>
          <a:srcRect l="16667" t="16667"/>
          <a:stretch>
            <a:fillRect/>
          </a:stretch>
        </p:blipFill>
        <p:spPr bwMode="auto">
          <a:xfrm>
            <a:off x="223332" y="2010617"/>
            <a:ext cx="2451789" cy="1294620"/>
          </a:xfrm>
          <a:prstGeom prst="ellipse">
            <a:avLst/>
          </a:prstGeom>
          <a:ln>
            <a:noFill/>
          </a:ln>
          <a:effectLst>
            <a:softEdge rad="112500"/>
          </a:effectLst>
        </p:spPr>
      </p:pic>
      <p:sp>
        <p:nvSpPr>
          <p:cNvPr id="13" name="Rectangle 3"/>
          <p:cNvSpPr txBox="1">
            <a:spLocks noChangeArrowheads="1"/>
          </p:cNvSpPr>
          <p:nvPr/>
        </p:nvSpPr>
        <p:spPr>
          <a:xfrm>
            <a:off x="5473520" y="1145686"/>
            <a:ext cx="6388334" cy="1053461"/>
          </a:xfrm>
          <a:prstGeom prst="rect">
            <a:avLst/>
          </a:prstGeom>
          <a:solidFill>
            <a:srgbClr val="FDB5EE"/>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buFont typeface="Wingdings" panose="05000000000000000000" pitchFamily="2" charset="2"/>
              <a:buNone/>
              <a:defRPr/>
            </a:pPr>
            <a:r>
              <a:rPr lang="ar-BH" altLang="en-US" dirty="0" smtClean="0">
                <a:latin typeface="Sakkal Majalla" panose="02000000000000000000" pitchFamily="2" charset="-78"/>
                <a:cs typeface="Sakkal Majalla" panose="02000000000000000000" pitchFamily="2" charset="-78"/>
              </a:rPr>
              <a:t> 1- </a:t>
            </a:r>
            <a:r>
              <a:rPr lang="ar-BH" altLang="en-US" dirty="0" smtClean="0">
                <a:solidFill>
                  <a:srgbClr val="FF0000"/>
                </a:solidFill>
                <a:latin typeface="Sakkal Majalla" panose="02000000000000000000" pitchFamily="2" charset="-78"/>
                <a:cs typeface="Sakkal Majalla" panose="02000000000000000000" pitchFamily="2" charset="-78"/>
              </a:rPr>
              <a:t>العجائن السائلة: </a:t>
            </a:r>
            <a:r>
              <a:rPr lang="ar-BH" altLang="en-US" dirty="0" smtClean="0">
                <a:latin typeface="Sakkal Majalla" panose="02000000000000000000" pitchFamily="2" charset="-78"/>
                <a:cs typeface="Sakkal Majalla" panose="02000000000000000000" pitchFamily="2" charset="-78"/>
              </a:rPr>
              <a:t>التي يُمّكن صبّها من الوعاء مثل:</a:t>
            </a:r>
          </a:p>
          <a:p>
            <a:pPr algn="r">
              <a:buFont typeface="Wingdings" panose="05000000000000000000" pitchFamily="2" charset="2"/>
              <a:buNone/>
              <a:defRPr/>
            </a:pPr>
            <a:r>
              <a:rPr lang="ar-BH" altLang="en-US" dirty="0" smtClean="0">
                <a:latin typeface="Sakkal Majalla" panose="02000000000000000000" pitchFamily="2" charset="-78"/>
                <a:cs typeface="Sakkal Majalla" panose="02000000000000000000" pitchFamily="2" charset="-78"/>
              </a:rPr>
              <a:t>الكنافة ( اللقيمات أو القطايف أو كيك الحلة ( بان كيك).</a:t>
            </a:r>
          </a:p>
          <a:p>
            <a:pPr algn="r" rtl="1">
              <a:buFont typeface="Wingdings" panose="05000000000000000000" pitchFamily="2" charset="2"/>
              <a:buNone/>
              <a:defRPr/>
            </a:pPr>
            <a:r>
              <a:rPr lang="ar-BH" altLang="en-US" dirty="0" smtClean="0">
                <a:latin typeface="Sakkal Majalla" panose="02000000000000000000" pitchFamily="2" charset="-78"/>
                <a:cs typeface="Sakkal Majalla" panose="02000000000000000000" pitchFamily="2" charset="-78"/>
              </a:rPr>
              <a:t>  </a:t>
            </a:r>
            <a:endParaRPr lang="en-US" altLang="en-US" dirty="0" smtClean="0">
              <a:latin typeface="Sakkal Majalla" panose="02000000000000000000" pitchFamily="2" charset="-78"/>
              <a:cs typeface="Sakkal Majalla" panose="02000000000000000000" pitchFamily="2" charset="-78"/>
            </a:endParaRPr>
          </a:p>
        </p:txBody>
      </p:sp>
      <p:sp>
        <p:nvSpPr>
          <p:cNvPr id="14" name="Rectangle 3"/>
          <p:cNvSpPr txBox="1">
            <a:spLocks noChangeArrowheads="1"/>
          </p:cNvSpPr>
          <p:nvPr/>
        </p:nvSpPr>
        <p:spPr>
          <a:xfrm>
            <a:off x="3373441" y="4149904"/>
            <a:ext cx="8488413" cy="1091797"/>
          </a:xfrm>
          <a:prstGeom prst="rect">
            <a:avLst/>
          </a:prstGeom>
          <a:solidFill>
            <a:schemeClr val="accent6">
              <a:lumMod val="40000"/>
              <a:lumOff val="6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buFont typeface="Wingdings" panose="05000000000000000000" pitchFamily="2" charset="2"/>
              <a:buNone/>
              <a:defRPr/>
            </a:pPr>
            <a:r>
              <a:rPr lang="ar-BH" altLang="en-US" dirty="0" smtClean="0">
                <a:latin typeface="Sakkal Majalla" panose="02000000000000000000" pitchFamily="2" charset="-78"/>
                <a:cs typeface="Sakkal Majalla" panose="02000000000000000000" pitchFamily="2" charset="-78"/>
              </a:rPr>
              <a:t>3- </a:t>
            </a:r>
            <a:r>
              <a:rPr lang="ar-BH" altLang="en-US" dirty="0" smtClean="0">
                <a:solidFill>
                  <a:srgbClr val="FF0000"/>
                </a:solidFill>
                <a:latin typeface="Sakkal Majalla" panose="02000000000000000000" pitchFamily="2" charset="-78"/>
                <a:cs typeface="Sakkal Majalla" panose="02000000000000000000" pitchFamily="2" charset="-78"/>
              </a:rPr>
              <a:t>العجائن الناعمة المتماسكة والتي يمكن فردها على لوحة الفرد </a:t>
            </a:r>
            <a:r>
              <a:rPr lang="ar-BH" altLang="en-US" dirty="0" smtClean="0">
                <a:latin typeface="Sakkal Majalla" panose="02000000000000000000" pitchFamily="2" charset="-78"/>
                <a:cs typeface="Sakkal Majalla" panose="02000000000000000000" pitchFamily="2" charset="-78"/>
              </a:rPr>
              <a:t>وتشكيلها أو رقها مثل:(، وبعض أنواع البسكويت مثل:" البتي فورـ الغريبة").</a:t>
            </a:r>
          </a:p>
        </p:txBody>
      </p:sp>
      <p:sp>
        <p:nvSpPr>
          <p:cNvPr id="15" name="Rectangle 3"/>
          <p:cNvSpPr txBox="1">
            <a:spLocks noChangeArrowheads="1"/>
          </p:cNvSpPr>
          <p:nvPr/>
        </p:nvSpPr>
        <p:spPr>
          <a:xfrm>
            <a:off x="2536417" y="5862057"/>
            <a:ext cx="9442171" cy="779171"/>
          </a:xfrm>
          <a:prstGeom prst="rect">
            <a:avLst/>
          </a:prstGeom>
          <a:solidFill>
            <a:schemeClr val="accent1">
              <a:lumMod val="40000"/>
              <a:lumOff val="6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buNone/>
              <a:defRPr/>
            </a:pPr>
            <a:r>
              <a:rPr lang="ar-BH" altLang="en-US" dirty="0" smtClean="0">
                <a:solidFill>
                  <a:srgbClr val="FF0000"/>
                </a:solidFill>
                <a:latin typeface="Sakkal Majalla" panose="02000000000000000000" pitchFamily="2" charset="-78"/>
                <a:cs typeface="Sakkal Majalla" panose="02000000000000000000" pitchFamily="2" charset="-78"/>
              </a:rPr>
              <a:t>4- العجينة الجامدة </a:t>
            </a:r>
            <a:r>
              <a:rPr lang="ar-BH" altLang="en-US" dirty="0" smtClean="0">
                <a:latin typeface="Sakkal Majalla" panose="02000000000000000000" pitchFamily="2" charset="-78"/>
                <a:cs typeface="Sakkal Majalla" panose="02000000000000000000" pitchFamily="2" charset="-78"/>
              </a:rPr>
              <a:t>التي يمكن فردها على شكل كرات، مثل</a:t>
            </a:r>
            <a:r>
              <a:rPr lang="ar-BH" altLang="en-US" dirty="0">
                <a:latin typeface="Sakkal Majalla" panose="02000000000000000000" pitchFamily="2" charset="-78"/>
                <a:cs typeface="Sakkal Majalla" panose="02000000000000000000" pitchFamily="2" charset="-78"/>
              </a:rPr>
              <a:t>:( معجنات </a:t>
            </a:r>
            <a:r>
              <a:rPr lang="ar-BH" altLang="en-US" dirty="0" smtClean="0">
                <a:latin typeface="Sakkal Majalla" panose="02000000000000000000" pitchFamily="2" charset="-78"/>
                <a:cs typeface="Sakkal Majalla" panose="02000000000000000000" pitchFamily="2" charset="-78"/>
              </a:rPr>
              <a:t>الفطائر</a:t>
            </a:r>
            <a:r>
              <a:rPr lang="ar-BH" altLang="en-US" dirty="0">
                <a:latin typeface="Sakkal Majalla" panose="02000000000000000000" pitchFamily="2" charset="-78"/>
                <a:cs typeface="Sakkal Majalla" panose="02000000000000000000" pitchFamily="2" charset="-78"/>
              </a:rPr>
              <a:t>) الدونات.</a:t>
            </a:r>
            <a:endParaRPr lang="en-US" altLang="en-US" dirty="0">
              <a:latin typeface="Sakkal Majalla" panose="02000000000000000000" pitchFamily="2" charset="-78"/>
              <a:cs typeface="Sakkal Majalla" panose="02000000000000000000" pitchFamily="2" charset="-78"/>
            </a:endParaRPr>
          </a:p>
          <a:p>
            <a:pPr algn="r">
              <a:buFont typeface="Wingdings" panose="05000000000000000000" pitchFamily="2" charset="2"/>
              <a:buNone/>
              <a:defRPr/>
            </a:pPr>
            <a:endParaRPr lang="ar-BH" altLang="en-US" dirty="0" smtClean="0">
              <a:latin typeface="Sakkal Majalla" panose="02000000000000000000" pitchFamily="2" charset="-78"/>
              <a:cs typeface="Sakkal Majalla" panose="02000000000000000000" pitchFamily="2" charset="-78"/>
            </a:endParaRPr>
          </a:p>
        </p:txBody>
      </p:sp>
      <p:pic>
        <p:nvPicPr>
          <p:cNvPr id="16" name="Picture 15"/>
          <p:cNvPicPr>
            <a:picLocks noChangeAspect="1"/>
          </p:cNvPicPr>
          <p:nvPr/>
        </p:nvPicPr>
        <p:blipFill>
          <a:blip r:embed="rId6"/>
          <a:stretch>
            <a:fillRect/>
          </a:stretch>
        </p:blipFill>
        <p:spPr>
          <a:xfrm>
            <a:off x="3311041" y="2466556"/>
            <a:ext cx="1237595" cy="475529"/>
          </a:xfrm>
          <a:prstGeom prst="rect">
            <a:avLst/>
          </a:prstGeom>
        </p:spPr>
      </p:pic>
      <p:pic>
        <p:nvPicPr>
          <p:cNvPr id="17" name="Picture 16"/>
          <p:cNvPicPr>
            <a:picLocks noChangeAspect="1"/>
          </p:cNvPicPr>
          <p:nvPr/>
        </p:nvPicPr>
        <p:blipFill>
          <a:blip r:embed="rId7"/>
          <a:stretch>
            <a:fillRect/>
          </a:stretch>
        </p:blipFill>
        <p:spPr>
          <a:xfrm>
            <a:off x="2135846" y="3723586"/>
            <a:ext cx="1237595" cy="475529"/>
          </a:xfrm>
          <a:prstGeom prst="rect">
            <a:avLst/>
          </a:prstGeom>
        </p:spPr>
      </p:pic>
      <p:pic>
        <p:nvPicPr>
          <p:cNvPr id="18" name="Picture 17"/>
          <p:cNvPicPr>
            <a:picLocks noChangeAspect="1"/>
          </p:cNvPicPr>
          <p:nvPr/>
        </p:nvPicPr>
        <p:blipFill>
          <a:blip r:embed="rId6"/>
          <a:stretch>
            <a:fillRect/>
          </a:stretch>
        </p:blipFill>
        <p:spPr>
          <a:xfrm>
            <a:off x="2357297" y="5279043"/>
            <a:ext cx="1237595" cy="475529"/>
          </a:xfrm>
          <a:prstGeom prst="rect">
            <a:avLst/>
          </a:prstGeom>
        </p:spPr>
      </p:pic>
      <p:pic>
        <p:nvPicPr>
          <p:cNvPr id="8" name="Picture 7"/>
          <p:cNvPicPr>
            <a:picLocks noChangeAspect="1"/>
          </p:cNvPicPr>
          <p:nvPr/>
        </p:nvPicPr>
        <p:blipFill rotWithShape="1">
          <a:blip r:embed="rId8"/>
          <a:srcRect l="20368" t="19071" r="5886" b="13238"/>
          <a:stretch/>
        </p:blipFill>
        <p:spPr>
          <a:xfrm>
            <a:off x="3760631" y="1648496"/>
            <a:ext cx="7340958" cy="4211391"/>
          </a:xfrm>
          <a:prstGeom prst="rect">
            <a:avLst/>
          </a:prstGeom>
        </p:spPr>
      </p:pic>
    </p:spTree>
    <p:extLst>
      <p:ext uri="{BB962C8B-B14F-4D97-AF65-F5344CB8AC3E}">
        <p14:creationId xmlns:p14="http://schemas.microsoft.com/office/powerpoint/2010/main" val="92788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nodePh="1">
                                  <p:stCondLst>
                                    <p:cond delay="0"/>
                                  </p:stCondLst>
                                  <p:endCondLst>
                                    <p:cond evt="begin" delay="0">
                                      <p:tn val="12"/>
                                    </p:cond>
                                  </p:endCondLst>
                                  <p:childTnLst>
                                    <p:set>
                                      <p:cBhvr>
                                        <p:cTn id="13" dur="1" fill="hold">
                                          <p:stCondLst>
                                            <p:cond delay="0"/>
                                          </p:stCondLst>
                                        </p:cTn>
                                        <p:tgtEl>
                                          <p:spTgt spid="2"/>
                                        </p:tgtEl>
                                        <p:attrNameLst>
                                          <p:attrName>style.visibility</p:attrName>
                                        </p:attrNameLst>
                                      </p:cBhvr>
                                      <p:to>
                                        <p:strVal val="visible"/>
                                      </p:to>
                                    </p:set>
                                    <p:animEffect transition="in" filter="barn(in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randombar(horizont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 y="-594"/>
            <a:ext cx="12254022" cy="6858594"/>
          </a:xfrm>
          <a:prstGeom prst="rect">
            <a:avLst/>
          </a:prstGeom>
        </p:spPr>
      </p:pic>
      <p:sp>
        <p:nvSpPr>
          <p:cNvPr id="3" name="Rectangle 2"/>
          <p:cNvSpPr/>
          <p:nvPr/>
        </p:nvSpPr>
        <p:spPr>
          <a:xfrm>
            <a:off x="3300097" y="142535"/>
            <a:ext cx="5653825" cy="264016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i="1" dirty="0">
              <a:solidFill>
                <a:schemeClr val="bg1"/>
              </a:solidFill>
            </a:endParaRPr>
          </a:p>
        </p:txBody>
      </p:sp>
      <p:sp>
        <p:nvSpPr>
          <p:cNvPr id="4" name="Rectangle 3"/>
          <p:cNvSpPr/>
          <p:nvPr/>
        </p:nvSpPr>
        <p:spPr>
          <a:xfrm>
            <a:off x="3453841" y="930002"/>
            <a:ext cx="5346335" cy="461665"/>
          </a:xfrm>
          <a:prstGeom prst="rect">
            <a:avLst/>
          </a:prstGeom>
          <a:solidFill>
            <a:srgbClr val="FF0000"/>
          </a:solidFill>
        </p:spPr>
        <p:txBody>
          <a:bodyPr wrap="none">
            <a:spAutoFit/>
          </a:bodyPr>
          <a:lstStyle/>
          <a:p>
            <a:r>
              <a:rPr lang="ar-BH" sz="2400" b="1" dirty="0"/>
              <a:t>تقسم العجائن والمعجنات إلى أنواع حسب الاستخدام </a:t>
            </a:r>
          </a:p>
        </p:txBody>
      </p:sp>
      <p:sp>
        <p:nvSpPr>
          <p:cNvPr id="6" name="TextBox 5"/>
          <p:cNvSpPr txBox="1"/>
          <p:nvPr/>
        </p:nvSpPr>
        <p:spPr>
          <a:xfrm>
            <a:off x="5357612" y="243881"/>
            <a:ext cx="3222823" cy="461665"/>
          </a:xfrm>
          <a:prstGeom prst="rect">
            <a:avLst/>
          </a:prstGeom>
          <a:noFill/>
        </p:spPr>
        <p:txBody>
          <a:bodyPr wrap="square" rtlCol="0">
            <a:spAutoFit/>
          </a:bodyPr>
          <a:lstStyle/>
          <a:p>
            <a:pPr algn="ctr"/>
            <a:r>
              <a:rPr lang="ar-BH" sz="2400" b="1" dirty="0" smtClean="0">
                <a:solidFill>
                  <a:schemeClr val="bg1"/>
                </a:solidFill>
              </a:rPr>
              <a:t>تقييم الهدف الثالث</a:t>
            </a:r>
            <a:endParaRPr lang="en-US" sz="2400" b="1" dirty="0">
              <a:solidFill>
                <a:schemeClr val="bg1"/>
              </a:solidFill>
            </a:endParaRPr>
          </a:p>
        </p:txBody>
      </p:sp>
      <p:sp>
        <p:nvSpPr>
          <p:cNvPr id="9" name="TextBox 8"/>
          <p:cNvSpPr txBox="1"/>
          <p:nvPr/>
        </p:nvSpPr>
        <p:spPr>
          <a:xfrm>
            <a:off x="3216382" y="1616123"/>
            <a:ext cx="5364053" cy="954107"/>
          </a:xfrm>
          <a:prstGeom prst="rect">
            <a:avLst/>
          </a:prstGeom>
          <a:noFill/>
        </p:spPr>
        <p:txBody>
          <a:bodyPr wrap="square" rtlCol="0">
            <a:spAutoFit/>
          </a:bodyPr>
          <a:lstStyle/>
          <a:p>
            <a:pPr algn="r"/>
            <a:r>
              <a:rPr lang="ar-BH" sz="2800" b="1" dirty="0" smtClean="0">
                <a:solidFill>
                  <a:schemeClr val="bg1"/>
                </a:solidFill>
              </a:rPr>
              <a:t>ـ أكتبي أشهر أنواع العجائن المنتشرة في شهر رمضان بالبحرين والوطن العربي؟؟ </a:t>
            </a:r>
            <a:endParaRPr lang="en-US" sz="2800" b="1" dirty="0">
              <a:solidFill>
                <a:schemeClr val="bg1"/>
              </a:solidFill>
            </a:endParaRPr>
          </a:p>
        </p:txBody>
      </p:sp>
      <p:sp>
        <p:nvSpPr>
          <p:cNvPr id="11" name="Oval 33"/>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a:solidFill>
                  <a:schemeClr val="accent3"/>
                </a:solidFill>
              </a:rPr>
              <a:t>End</a:t>
            </a:r>
          </a:p>
        </p:txBody>
      </p:sp>
      <p:sp>
        <p:nvSpPr>
          <p:cNvPr id="12" name="Oval 32"/>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1</a:t>
            </a:r>
          </a:p>
        </p:txBody>
      </p:sp>
      <p:sp>
        <p:nvSpPr>
          <p:cNvPr id="13" name="Oval 31"/>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2</a:t>
            </a:r>
          </a:p>
        </p:txBody>
      </p:sp>
      <p:sp>
        <p:nvSpPr>
          <p:cNvPr id="14" name="Oval 30"/>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3</a:t>
            </a:r>
          </a:p>
        </p:txBody>
      </p:sp>
      <p:sp>
        <p:nvSpPr>
          <p:cNvPr id="15" name="Oval 29"/>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4</a:t>
            </a:r>
          </a:p>
        </p:txBody>
      </p:sp>
      <p:sp>
        <p:nvSpPr>
          <p:cNvPr id="16" name="Oval 28"/>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5</a:t>
            </a:r>
          </a:p>
        </p:txBody>
      </p:sp>
      <p:sp>
        <p:nvSpPr>
          <p:cNvPr id="17" name="Oval 27"/>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6</a:t>
            </a:r>
          </a:p>
        </p:txBody>
      </p:sp>
      <p:sp>
        <p:nvSpPr>
          <p:cNvPr id="18" name="Oval 26"/>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7</a:t>
            </a:r>
          </a:p>
        </p:txBody>
      </p:sp>
      <p:sp>
        <p:nvSpPr>
          <p:cNvPr id="19" name="Oval 25"/>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8</a:t>
            </a:r>
          </a:p>
        </p:txBody>
      </p:sp>
      <p:sp>
        <p:nvSpPr>
          <p:cNvPr id="20" name="Oval 24"/>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9</a:t>
            </a:r>
          </a:p>
        </p:txBody>
      </p:sp>
      <p:sp>
        <p:nvSpPr>
          <p:cNvPr id="21" name="Oval 23"/>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10</a:t>
            </a:r>
          </a:p>
        </p:txBody>
      </p:sp>
      <p:sp>
        <p:nvSpPr>
          <p:cNvPr id="22" name="Oval 22"/>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11</a:t>
            </a:r>
          </a:p>
        </p:txBody>
      </p:sp>
      <p:sp>
        <p:nvSpPr>
          <p:cNvPr id="23" name="Oval 21"/>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12</a:t>
            </a:r>
          </a:p>
        </p:txBody>
      </p:sp>
      <p:sp>
        <p:nvSpPr>
          <p:cNvPr id="24" name="Oval 20"/>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13</a:t>
            </a:r>
          </a:p>
        </p:txBody>
      </p:sp>
      <p:sp>
        <p:nvSpPr>
          <p:cNvPr id="25" name="Oval 24"/>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14</a:t>
            </a:r>
          </a:p>
        </p:txBody>
      </p:sp>
      <p:sp>
        <p:nvSpPr>
          <p:cNvPr id="26" name="Oval 18"/>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15</a:t>
            </a:r>
          </a:p>
        </p:txBody>
      </p:sp>
      <p:sp>
        <p:nvSpPr>
          <p:cNvPr id="27" name="Oval 17"/>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16</a:t>
            </a:r>
          </a:p>
        </p:txBody>
      </p:sp>
      <p:sp>
        <p:nvSpPr>
          <p:cNvPr id="28" name="Oval 16"/>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17</a:t>
            </a:r>
          </a:p>
        </p:txBody>
      </p:sp>
      <p:sp>
        <p:nvSpPr>
          <p:cNvPr id="29" name="Oval 15"/>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18</a:t>
            </a:r>
          </a:p>
        </p:txBody>
      </p:sp>
      <p:sp>
        <p:nvSpPr>
          <p:cNvPr id="30" name="Oval 14"/>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19</a:t>
            </a:r>
          </a:p>
        </p:txBody>
      </p:sp>
      <p:sp>
        <p:nvSpPr>
          <p:cNvPr id="31" name="Oval 13"/>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20</a:t>
            </a:r>
          </a:p>
        </p:txBody>
      </p:sp>
      <p:sp>
        <p:nvSpPr>
          <p:cNvPr id="32" name="Oval 12"/>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21</a:t>
            </a:r>
          </a:p>
        </p:txBody>
      </p:sp>
      <p:sp>
        <p:nvSpPr>
          <p:cNvPr id="33" name="Oval 11"/>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22</a:t>
            </a:r>
          </a:p>
        </p:txBody>
      </p:sp>
      <p:sp>
        <p:nvSpPr>
          <p:cNvPr id="34" name="Oval 10"/>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23</a:t>
            </a:r>
          </a:p>
        </p:txBody>
      </p:sp>
      <p:sp>
        <p:nvSpPr>
          <p:cNvPr id="35" name="Oval 9"/>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24</a:t>
            </a:r>
          </a:p>
        </p:txBody>
      </p:sp>
      <p:sp>
        <p:nvSpPr>
          <p:cNvPr id="36" name="Oval 8"/>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25</a:t>
            </a:r>
          </a:p>
        </p:txBody>
      </p:sp>
      <p:sp>
        <p:nvSpPr>
          <p:cNvPr id="37" name="Oval 7"/>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26</a:t>
            </a:r>
          </a:p>
        </p:txBody>
      </p:sp>
      <p:sp>
        <p:nvSpPr>
          <p:cNvPr id="38" name="Oval 6"/>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27</a:t>
            </a:r>
          </a:p>
        </p:txBody>
      </p:sp>
      <p:sp>
        <p:nvSpPr>
          <p:cNvPr id="39" name="Oval 5"/>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28</a:t>
            </a:r>
          </a:p>
        </p:txBody>
      </p:sp>
      <p:sp>
        <p:nvSpPr>
          <p:cNvPr id="40" name="Oval 4"/>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29</a:t>
            </a:r>
          </a:p>
        </p:txBody>
      </p:sp>
      <p:sp>
        <p:nvSpPr>
          <p:cNvPr id="41" name="Oval 3"/>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30</a:t>
            </a:r>
          </a:p>
        </p:txBody>
      </p:sp>
      <p:sp>
        <p:nvSpPr>
          <p:cNvPr id="42" name="Oval 32"/>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31</a:t>
            </a:r>
            <a:endParaRPr lang="en-GB" sz="4400" dirty="0">
              <a:solidFill>
                <a:schemeClr val="accent3"/>
              </a:solidFill>
            </a:endParaRPr>
          </a:p>
        </p:txBody>
      </p:sp>
      <p:sp>
        <p:nvSpPr>
          <p:cNvPr id="43" name="Oval 31"/>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32</a:t>
            </a:r>
            <a:endParaRPr lang="en-GB" sz="4400" dirty="0">
              <a:solidFill>
                <a:schemeClr val="accent3"/>
              </a:solidFill>
            </a:endParaRPr>
          </a:p>
        </p:txBody>
      </p:sp>
      <p:sp>
        <p:nvSpPr>
          <p:cNvPr id="44" name="Oval 30"/>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33</a:t>
            </a:r>
            <a:endParaRPr lang="en-GB" sz="4400" dirty="0">
              <a:solidFill>
                <a:schemeClr val="accent3"/>
              </a:solidFill>
            </a:endParaRPr>
          </a:p>
        </p:txBody>
      </p:sp>
      <p:sp>
        <p:nvSpPr>
          <p:cNvPr id="45" name="Oval 29"/>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34</a:t>
            </a:r>
            <a:endParaRPr lang="en-GB" sz="4400" dirty="0">
              <a:solidFill>
                <a:schemeClr val="accent3"/>
              </a:solidFill>
            </a:endParaRPr>
          </a:p>
        </p:txBody>
      </p:sp>
      <p:sp>
        <p:nvSpPr>
          <p:cNvPr id="46" name="Oval 28"/>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35</a:t>
            </a:r>
            <a:endParaRPr lang="en-GB" sz="4400" dirty="0">
              <a:solidFill>
                <a:schemeClr val="accent3"/>
              </a:solidFill>
            </a:endParaRPr>
          </a:p>
        </p:txBody>
      </p:sp>
      <p:sp>
        <p:nvSpPr>
          <p:cNvPr id="47" name="Oval 27"/>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36</a:t>
            </a:r>
            <a:endParaRPr lang="en-GB" sz="4400" dirty="0">
              <a:solidFill>
                <a:schemeClr val="accent3"/>
              </a:solidFill>
            </a:endParaRPr>
          </a:p>
        </p:txBody>
      </p:sp>
      <p:sp>
        <p:nvSpPr>
          <p:cNvPr id="48" name="Oval 26"/>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37</a:t>
            </a:r>
            <a:endParaRPr lang="en-GB" sz="4400" dirty="0">
              <a:solidFill>
                <a:schemeClr val="accent3"/>
              </a:solidFill>
            </a:endParaRPr>
          </a:p>
        </p:txBody>
      </p:sp>
      <p:sp>
        <p:nvSpPr>
          <p:cNvPr id="49" name="Oval 25"/>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38</a:t>
            </a:r>
            <a:endParaRPr lang="en-GB" sz="4400" dirty="0">
              <a:solidFill>
                <a:schemeClr val="accent3"/>
              </a:solidFill>
            </a:endParaRPr>
          </a:p>
        </p:txBody>
      </p:sp>
      <p:sp>
        <p:nvSpPr>
          <p:cNvPr id="50" name="Oval 24"/>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39</a:t>
            </a:r>
            <a:endParaRPr lang="en-GB" sz="4400" dirty="0">
              <a:solidFill>
                <a:schemeClr val="accent3"/>
              </a:solidFill>
            </a:endParaRPr>
          </a:p>
        </p:txBody>
      </p:sp>
      <p:sp>
        <p:nvSpPr>
          <p:cNvPr id="51" name="Oval 23"/>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40</a:t>
            </a:r>
            <a:endParaRPr lang="en-GB" sz="4400" dirty="0">
              <a:solidFill>
                <a:schemeClr val="accent3"/>
              </a:solidFill>
            </a:endParaRPr>
          </a:p>
        </p:txBody>
      </p:sp>
      <p:sp>
        <p:nvSpPr>
          <p:cNvPr id="52" name="Oval 22"/>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41</a:t>
            </a:r>
            <a:endParaRPr lang="en-GB" sz="4400" dirty="0">
              <a:solidFill>
                <a:schemeClr val="accent3"/>
              </a:solidFill>
            </a:endParaRPr>
          </a:p>
        </p:txBody>
      </p:sp>
      <p:sp>
        <p:nvSpPr>
          <p:cNvPr id="53" name="Oval 21"/>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42</a:t>
            </a:r>
            <a:endParaRPr lang="en-GB" sz="4400" dirty="0">
              <a:solidFill>
                <a:schemeClr val="accent3"/>
              </a:solidFill>
            </a:endParaRPr>
          </a:p>
        </p:txBody>
      </p:sp>
      <p:sp>
        <p:nvSpPr>
          <p:cNvPr id="54" name="Oval 20"/>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43</a:t>
            </a:r>
            <a:endParaRPr lang="en-GB" sz="4400" dirty="0">
              <a:solidFill>
                <a:schemeClr val="accent3"/>
              </a:solidFill>
            </a:endParaRPr>
          </a:p>
        </p:txBody>
      </p:sp>
      <p:sp>
        <p:nvSpPr>
          <p:cNvPr id="55" name="Oval 19"/>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44</a:t>
            </a:r>
            <a:endParaRPr lang="en-GB" sz="4400" dirty="0">
              <a:solidFill>
                <a:schemeClr val="accent3"/>
              </a:solidFill>
            </a:endParaRPr>
          </a:p>
        </p:txBody>
      </p:sp>
      <p:sp>
        <p:nvSpPr>
          <p:cNvPr id="56" name="Oval 18"/>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45</a:t>
            </a:r>
            <a:endParaRPr lang="en-GB" sz="4400" dirty="0">
              <a:solidFill>
                <a:schemeClr val="accent3"/>
              </a:solidFill>
            </a:endParaRPr>
          </a:p>
        </p:txBody>
      </p:sp>
      <p:sp>
        <p:nvSpPr>
          <p:cNvPr id="57" name="Oval 17"/>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46</a:t>
            </a:r>
            <a:endParaRPr lang="en-GB" sz="4400" dirty="0">
              <a:solidFill>
                <a:schemeClr val="accent3"/>
              </a:solidFill>
            </a:endParaRPr>
          </a:p>
        </p:txBody>
      </p:sp>
      <p:sp>
        <p:nvSpPr>
          <p:cNvPr id="58" name="Oval 16"/>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47</a:t>
            </a:r>
            <a:endParaRPr lang="en-GB" sz="4400" dirty="0">
              <a:solidFill>
                <a:schemeClr val="accent3"/>
              </a:solidFill>
            </a:endParaRPr>
          </a:p>
        </p:txBody>
      </p:sp>
      <p:sp>
        <p:nvSpPr>
          <p:cNvPr id="59" name="Oval 15"/>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48</a:t>
            </a:r>
            <a:endParaRPr lang="en-GB" sz="4400" dirty="0">
              <a:solidFill>
                <a:schemeClr val="accent3"/>
              </a:solidFill>
            </a:endParaRPr>
          </a:p>
        </p:txBody>
      </p:sp>
      <p:sp>
        <p:nvSpPr>
          <p:cNvPr id="60" name="Oval 14"/>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49</a:t>
            </a:r>
            <a:endParaRPr lang="en-GB" sz="4400" dirty="0">
              <a:solidFill>
                <a:schemeClr val="accent3"/>
              </a:solidFill>
            </a:endParaRPr>
          </a:p>
        </p:txBody>
      </p:sp>
      <p:sp>
        <p:nvSpPr>
          <p:cNvPr id="61" name="Oval 13"/>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50</a:t>
            </a:r>
            <a:endParaRPr lang="en-GB" sz="4400" dirty="0">
              <a:solidFill>
                <a:schemeClr val="accent3"/>
              </a:solidFill>
            </a:endParaRPr>
          </a:p>
        </p:txBody>
      </p:sp>
      <p:sp>
        <p:nvSpPr>
          <p:cNvPr id="62" name="Oval 12"/>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51</a:t>
            </a:r>
            <a:endParaRPr lang="en-GB" sz="4400" dirty="0">
              <a:solidFill>
                <a:schemeClr val="accent3"/>
              </a:solidFill>
            </a:endParaRPr>
          </a:p>
        </p:txBody>
      </p:sp>
      <p:sp>
        <p:nvSpPr>
          <p:cNvPr id="63" name="Oval 11"/>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52</a:t>
            </a:r>
            <a:endParaRPr lang="en-GB" sz="4400" dirty="0">
              <a:solidFill>
                <a:schemeClr val="accent3"/>
              </a:solidFill>
            </a:endParaRPr>
          </a:p>
        </p:txBody>
      </p:sp>
      <p:sp>
        <p:nvSpPr>
          <p:cNvPr id="64" name="Oval 10"/>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53</a:t>
            </a:r>
            <a:endParaRPr lang="en-GB" sz="4400" dirty="0">
              <a:solidFill>
                <a:schemeClr val="accent3"/>
              </a:solidFill>
            </a:endParaRPr>
          </a:p>
        </p:txBody>
      </p:sp>
      <p:sp>
        <p:nvSpPr>
          <p:cNvPr id="65" name="Oval 9"/>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54</a:t>
            </a:r>
            <a:endParaRPr lang="en-GB" sz="4400" dirty="0">
              <a:solidFill>
                <a:schemeClr val="accent3"/>
              </a:solidFill>
            </a:endParaRPr>
          </a:p>
        </p:txBody>
      </p:sp>
      <p:sp>
        <p:nvSpPr>
          <p:cNvPr id="66" name="Oval 8"/>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55</a:t>
            </a:r>
            <a:endParaRPr lang="en-GB" sz="4400" dirty="0">
              <a:solidFill>
                <a:schemeClr val="accent3"/>
              </a:solidFill>
            </a:endParaRPr>
          </a:p>
        </p:txBody>
      </p:sp>
      <p:sp>
        <p:nvSpPr>
          <p:cNvPr id="67" name="Oval 7"/>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56</a:t>
            </a:r>
            <a:endParaRPr lang="en-GB" sz="4400" dirty="0">
              <a:solidFill>
                <a:schemeClr val="accent3"/>
              </a:solidFill>
            </a:endParaRPr>
          </a:p>
        </p:txBody>
      </p:sp>
      <p:sp>
        <p:nvSpPr>
          <p:cNvPr id="68" name="Oval 6"/>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57</a:t>
            </a:r>
            <a:endParaRPr lang="en-GB" sz="4400" dirty="0">
              <a:solidFill>
                <a:schemeClr val="accent3"/>
              </a:solidFill>
            </a:endParaRPr>
          </a:p>
        </p:txBody>
      </p:sp>
      <p:sp>
        <p:nvSpPr>
          <p:cNvPr id="69" name="Oval 5"/>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58</a:t>
            </a:r>
            <a:endParaRPr lang="en-GB" sz="4400" dirty="0">
              <a:solidFill>
                <a:schemeClr val="accent3"/>
              </a:solidFill>
            </a:endParaRPr>
          </a:p>
        </p:txBody>
      </p:sp>
      <p:sp>
        <p:nvSpPr>
          <p:cNvPr id="70" name="Oval 4"/>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59</a:t>
            </a:r>
            <a:endParaRPr lang="en-GB" sz="4400" dirty="0">
              <a:solidFill>
                <a:schemeClr val="accent3"/>
              </a:solidFill>
            </a:endParaRPr>
          </a:p>
        </p:txBody>
      </p:sp>
      <p:sp>
        <p:nvSpPr>
          <p:cNvPr id="71" name="Oval 3"/>
          <p:cNvSpPr>
            <a:spLocks noChangeArrowheads="1"/>
          </p:cNvSpPr>
          <p:nvPr/>
        </p:nvSpPr>
        <p:spPr bwMode="auto">
          <a:xfrm>
            <a:off x="7077970" y="260439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60</a:t>
            </a:r>
            <a:endParaRPr lang="en-GB" sz="4400" dirty="0">
              <a:solidFill>
                <a:schemeClr val="accent3"/>
              </a:solidFill>
            </a:endParaRPr>
          </a:p>
        </p:txBody>
      </p:sp>
      <p:pic>
        <p:nvPicPr>
          <p:cNvPr id="72" name="Picture 71"/>
          <p:cNvPicPr>
            <a:picLocks noChangeAspect="1"/>
          </p:cNvPicPr>
          <p:nvPr/>
        </p:nvPicPr>
        <p:blipFill>
          <a:blip r:embed="rId3"/>
          <a:stretch>
            <a:fillRect/>
          </a:stretch>
        </p:blipFill>
        <p:spPr>
          <a:xfrm>
            <a:off x="3429054" y="2720136"/>
            <a:ext cx="1332578" cy="118872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19915274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1"/>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grpId="0" nodeType="afterEffect">
                                  <p:stCondLst>
                                    <p:cond delay="1000"/>
                                  </p:stCondLst>
                                  <p:childTnLst>
                                    <p:set>
                                      <p:cBhvr>
                                        <p:cTn id="9" dur="1" fill="hold">
                                          <p:stCondLst>
                                            <p:cond delay="0"/>
                                          </p:stCondLst>
                                        </p:cTn>
                                        <p:tgtEl>
                                          <p:spTgt spid="70"/>
                                        </p:tgtEl>
                                        <p:attrNameLst>
                                          <p:attrName>style.visibility</p:attrName>
                                        </p:attrNameLst>
                                      </p:cBhvr>
                                      <p:to>
                                        <p:strVal val="hidden"/>
                                      </p:to>
                                    </p:set>
                                  </p:childTnLst>
                                </p:cTn>
                              </p:par>
                            </p:childTnLst>
                          </p:cTn>
                        </p:par>
                        <p:par>
                          <p:cTn id="10" fill="hold">
                            <p:stCondLst>
                              <p:cond delay="1000"/>
                            </p:stCondLst>
                            <p:childTnLst>
                              <p:par>
                                <p:cTn id="11" presetID="1" presetClass="exit" presetSubtype="0" fill="hold" grpId="0" nodeType="afterEffect">
                                  <p:stCondLst>
                                    <p:cond delay="1000"/>
                                  </p:stCondLst>
                                  <p:childTnLst>
                                    <p:set>
                                      <p:cBhvr>
                                        <p:cTn id="12" dur="1" fill="hold">
                                          <p:stCondLst>
                                            <p:cond delay="0"/>
                                          </p:stCondLst>
                                        </p:cTn>
                                        <p:tgtEl>
                                          <p:spTgt spid="69"/>
                                        </p:tgtEl>
                                        <p:attrNameLst>
                                          <p:attrName>style.visibility</p:attrName>
                                        </p:attrNameLst>
                                      </p:cBhvr>
                                      <p:to>
                                        <p:strVal val="hidden"/>
                                      </p:to>
                                    </p:set>
                                  </p:childTnLst>
                                </p:cTn>
                              </p:par>
                            </p:childTnLst>
                          </p:cTn>
                        </p:par>
                        <p:par>
                          <p:cTn id="13" fill="hold">
                            <p:stCondLst>
                              <p:cond delay="2000"/>
                            </p:stCondLst>
                            <p:childTnLst>
                              <p:par>
                                <p:cTn id="14" presetID="1" presetClass="exit" presetSubtype="0" fill="hold" grpId="0" nodeType="afterEffect">
                                  <p:stCondLst>
                                    <p:cond delay="1000"/>
                                  </p:stCondLst>
                                  <p:childTnLst>
                                    <p:set>
                                      <p:cBhvr>
                                        <p:cTn id="15" dur="1" fill="hold">
                                          <p:stCondLst>
                                            <p:cond delay="0"/>
                                          </p:stCondLst>
                                        </p:cTn>
                                        <p:tgtEl>
                                          <p:spTgt spid="68"/>
                                        </p:tgtEl>
                                        <p:attrNameLst>
                                          <p:attrName>style.visibility</p:attrName>
                                        </p:attrNameLst>
                                      </p:cBhvr>
                                      <p:to>
                                        <p:strVal val="hidden"/>
                                      </p:to>
                                    </p:set>
                                  </p:childTnLst>
                                </p:cTn>
                              </p:par>
                            </p:childTnLst>
                          </p:cTn>
                        </p:par>
                        <p:par>
                          <p:cTn id="16" fill="hold">
                            <p:stCondLst>
                              <p:cond delay="3000"/>
                            </p:stCondLst>
                            <p:childTnLst>
                              <p:par>
                                <p:cTn id="17" presetID="1" presetClass="exit" presetSubtype="0" fill="hold" grpId="0" nodeType="afterEffect">
                                  <p:stCondLst>
                                    <p:cond delay="1000"/>
                                  </p:stCondLst>
                                  <p:childTnLst>
                                    <p:set>
                                      <p:cBhvr>
                                        <p:cTn id="18" dur="1" fill="hold">
                                          <p:stCondLst>
                                            <p:cond delay="0"/>
                                          </p:stCondLst>
                                        </p:cTn>
                                        <p:tgtEl>
                                          <p:spTgt spid="67"/>
                                        </p:tgtEl>
                                        <p:attrNameLst>
                                          <p:attrName>style.visibility</p:attrName>
                                        </p:attrNameLst>
                                      </p:cBhvr>
                                      <p:to>
                                        <p:strVal val="hidden"/>
                                      </p:to>
                                    </p:set>
                                  </p:childTnLst>
                                </p:cTn>
                              </p:par>
                            </p:childTnLst>
                          </p:cTn>
                        </p:par>
                        <p:par>
                          <p:cTn id="19" fill="hold">
                            <p:stCondLst>
                              <p:cond delay="4000"/>
                            </p:stCondLst>
                            <p:childTnLst>
                              <p:par>
                                <p:cTn id="20" presetID="1" presetClass="exit" presetSubtype="0" fill="hold" grpId="0" nodeType="afterEffect">
                                  <p:stCondLst>
                                    <p:cond delay="1000"/>
                                  </p:stCondLst>
                                  <p:childTnLst>
                                    <p:set>
                                      <p:cBhvr>
                                        <p:cTn id="21" dur="1" fill="hold">
                                          <p:stCondLst>
                                            <p:cond delay="0"/>
                                          </p:stCondLst>
                                        </p:cTn>
                                        <p:tgtEl>
                                          <p:spTgt spid="66"/>
                                        </p:tgtEl>
                                        <p:attrNameLst>
                                          <p:attrName>style.visibility</p:attrName>
                                        </p:attrNameLst>
                                      </p:cBhvr>
                                      <p:to>
                                        <p:strVal val="hidden"/>
                                      </p:to>
                                    </p:set>
                                  </p:childTnLst>
                                </p:cTn>
                              </p:par>
                            </p:childTnLst>
                          </p:cTn>
                        </p:par>
                        <p:par>
                          <p:cTn id="22" fill="hold">
                            <p:stCondLst>
                              <p:cond delay="5000"/>
                            </p:stCondLst>
                            <p:childTnLst>
                              <p:par>
                                <p:cTn id="23" presetID="1" presetClass="exit" presetSubtype="0" fill="hold" grpId="0" nodeType="afterEffect">
                                  <p:stCondLst>
                                    <p:cond delay="1000"/>
                                  </p:stCondLst>
                                  <p:childTnLst>
                                    <p:set>
                                      <p:cBhvr>
                                        <p:cTn id="24" dur="1" fill="hold">
                                          <p:stCondLst>
                                            <p:cond delay="0"/>
                                          </p:stCondLst>
                                        </p:cTn>
                                        <p:tgtEl>
                                          <p:spTgt spid="65"/>
                                        </p:tgtEl>
                                        <p:attrNameLst>
                                          <p:attrName>style.visibility</p:attrName>
                                        </p:attrNameLst>
                                      </p:cBhvr>
                                      <p:to>
                                        <p:strVal val="hidden"/>
                                      </p:to>
                                    </p:set>
                                  </p:childTnLst>
                                </p:cTn>
                              </p:par>
                            </p:childTnLst>
                          </p:cTn>
                        </p:par>
                        <p:par>
                          <p:cTn id="25" fill="hold">
                            <p:stCondLst>
                              <p:cond delay="6000"/>
                            </p:stCondLst>
                            <p:childTnLst>
                              <p:par>
                                <p:cTn id="26" presetID="1" presetClass="exit" presetSubtype="0" fill="hold" grpId="0" nodeType="afterEffect">
                                  <p:stCondLst>
                                    <p:cond delay="1000"/>
                                  </p:stCondLst>
                                  <p:childTnLst>
                                    <p:set>
                                      <p:cBhvr>
                                        <p:cTn id="27" dur="1" fill="hold">
                                          <p:stCondLst>
                                            <p:cond delay="0"/>
                                          </p:stCondLst>
                                        </p:cTn>
                                        <p:tgtEl>
                                          <p:spTgt spid="64"/>
                                        </p:tgtEl>
                                        <p:attrNameLst>
                                          <p:attrName>style.visibility</p:attrName>
                                        </p:attrNameLst>
                                      </p:cBhvr>
                                      <p:to>
                                        <p:strVal val="hidden"/>
                                      </p:to>
                                    </p:set>
                                  </p:childTnLst>
                                </p:cTn>
                              </p:par>
                            </p:childTnLst>
                          </p:cTn>
                        </p:par>
                        <p:par>
                          <p:cTn id="28" fill="hold">
                            <p:stCondLst>
                              <p:cond delay="7000"/>
                            </p:stCondLst>
                            <p:childTnLst>
                              <p:par>
                                <p:cTn id="29" presetID="1" presetClass="exit" presetSubtype="0" fill="hold" grpId="0" nodeType="afterEffect">
                                  <p:stCondLst>
                                    <p:cond delay="1000"/>
                                  </p:stCondLst>
                                  <p:childTnLst>
                                    <p:set>
                                      <p:cBhvr>
                                        <p:cTn id="30" dur="1" fill="hold">
                                          <p:stCondLst>
                                            <p:cond delay="0"/>
                                          </p:stCondLst>
                                        </p:cTn>
                                        <p:tgtEl>
                                          <p:spTgt spid="63"/>
                                        </p:tgtEl>
                                        <p:attrNameLst>
                                          <p:attrName>style.visibility</p:attrName>
                                        </p:attrNameLst>
                                      </p:cBhvr>
                                      <p:to>
                                        <p:strVal val="hidden"/>
                                      </p:to>
                                    </p:set>
                                  </p:childTnLst>
                                </p:cTn>
                              </p:par>
                            </p:childTnLst>
                          </p:cTn>
                        </p:par>
                        <p:par>
                          <p:cTn id="31" fill="hold">
                            <p:stCondLst>
                              <p:cond delay="8000"/>
                            </p:stCondLst>
                            <p:childTnLst>
                              <p:par>
                                <p:cTn id="32" presetID="1" presetClass="exit" presetSubtype="0" fill="hold" grpId="0" nodeType="afterEffect">
                                  <p:stCondLst>
                                    <p:cond delay="1000"/>
                                  </p:stCondLst>
                                  <p:childTnLst>
                                    <p:set>
                                      <p:cBhvr>
                                        <p:cTn id="33" dur="1" fill="hold">
                                          <p:stCondLst>
                                            <p:cond delay="0"/>
                                          </p:stCondLst>
                                        </p:cTn>
                                        <p:tgtEl>
                                          <p:spTgt spid="62"/>
                                        </p:tgtEl>
                                        <p:attrNameLst>
                                          <p:attrName>style.visibility</p:attrName>
                                        </p:attrNameLst>
                                      </p:cBhvr>
                                      <p:to>
                                        <p:strVal val="hidden"/>
                                      </p:to>
                                    </p:set>
                                  </p:childTnLst>
                                </p:cTn>
                              </p:par>
                            </p:childTnLst>
                          </p:cTn>
                        </p:par>
                        <p:par>
                          <p:cTn id="34" fill="hold">
                            <p:stCondLst>
                              <p:cond delay="9000"/>
                            </p:stCondLst>
                            <p:childTnLst>
                              <p:par>
                                <p:cTn id="35" presetID="1" presetClass="exit" presetSubtype="0" fill="hold" grpId="0" nodeType="afterEffect">
                                  <p:stCondLst>
                                    <p:cond delay="1000"/>
                                  </p:stCondLst>
                                  <p:childTnLst>
                                    <p:set>
                                      <p:cBhvr>
                                        <p:cTn id="36" dur="1" fill="hold">
                                          <p:stCondLst>
                                            <p:cond delay="0"/>
                                          </p:stCondLst>
                                        </p:cTn>
                                        <p:tgtEl>
                                          <p:spTgt spid="61"/>
                                        </p:tgtEl>
                                        <p:attrNameLst>
                                          <p:attrName>style.visibility</p:attrName>
                                        </p:attrNameLst>
                                      </p:cBhvr>
                                      <p:to>
                                        <p:strVal val="hidden"/>
                                      </p:to>
                                    </p:set>
                                  </p:childTnLst>
                                </p:cTn>
                              </p:par>
                            </p:childTnLst>
                          </p:cTn>
                        </p:par>
                        <p:par>
                          <p:cTn id="37" fill="hold">
                            <p:stCondLst>
                              <p:cond delay="10000"/>
                            </p:stCondLst>
                            <p:childTnLst>
                              <p:par>
                                <p:cTn id="38" presetID="1" presetClass="exit" presetSubtype="0" fill="hold" grpId="0" nodeType="afterEffect">
                                  <p:stCondLst>
                                    <p:cond delay="1000"/>
                                  </p:stCondLst>
                                  <p:childTnLst>
                                    <p:set>
                                      <p:cBhvr>
                                        <p:cTn id="39" dur="1" fill="hold">
                                          <p:stCondLst>
                                            <p:cond delay="0"/>
                                          </p:stCondLst>
                                        </p:cTn>
                                        <p:tgtEl>
                                          <p:spTgt spid="60"/>
                                        </p:tgtEl>
                                        <p:attrNameLst>
                                          <p:attrName>style.visibility</p:attrName>
                                        </p:attrNameLst>
                                      </p:cBhvr>
                                      <p:to>
                                        <p:strVal val="hidden"/>
                                      </p:to>
                                    </p:set>
                                  </p:childTnLst>
                                </p:cTn>
                              </p:par>
                            </p:childTnLst>
                          </p:cTn>
                        </p:par>
                        <p:par>
                          <p:cTn id="40" fill="hold">
                            <p:stCondLst>
                              <p:cond delay="11000"/>
                            </p:stCondLst>
                            <p:childTnLst>
                              <p:par>
                                <p:cTn id="41" presetID="1" presetClass="exit" presetSubtype="0" fill="hold" grpId="0" nodeType="afterEffect">
                                  <p:stCondLst>
                                    <p:cond delay="1000"/>
                                  </p:stCondLst>
                                  <p:childTnLst>
                                    <p:set>
                                      <p:cBhvr>
                                        <p:cTn id="42" dur="1" fill="hold">
                                          <p:stCondLst>
                                            <p:cond delay="0"/>
                                          </p:stCondLst>
                                        </p:cTn>
                                        <p:tgtEl>
                                          <p:spTgt spid="59"/>
                                        </p:tgtEl>
                                        <p:attrNameLst>
                                          <p:attrName>style.visibility</p:attrName>
                                        </p:attrNameLst>
                                      </p:cBhvr>
                                      <p:to>
                                        <p:strVal val="hidden"/>
                                      </p:to>
                                    </p:set>
                                  </p:childTnLst>
                                </p:cTn>
                              </p:par>
                            </p:childTnLst>
                          </p:cTn>
                        </p:par>
                        <p:par>
                          <p:cTn id="43" fill="hold">
                            <p:stCondLst>
                              <p:cond delay="12000"/>
                            </p:stCondLst>
                            <p:childTnLst>
                              <p:par>
                                <p:cTn id="44" presetID="1" presetClass="exit" presetSubtype="0" fill="hold" grpId="0" nodeType="afterEffect">
                                  <p:stCondLst>
                                    <p:cond delay="1000"/>
                                  </p:stCondLst>
                                  <p:childTnLst>
                                    <p:set>
                                      <p:cBhvr>
                                        <p:cTn id="45" dur="1" fill="hold">
                                          <p:stCondLst>
                                            <p:cond delay="0"/>
                                          </p:stCondLst>
                                        </p:cTn>
                                        <p:tgtEl>
                                          <p:spTgt spid="58"/>
                                        </p:tgtEl>
                                        <p:attrNameLst>
                                          <p:attrName>style.visibility</p:attrName>
                                        </p:attrNameLst>
                                      </p:cBhvr>
                                      <p:to>
                                        <p:strVal val="hidden"/>
                                      </p:to>
                                    </p:set>
                                  </p:childTnLst>
                                </p:cTn>
                              </p:par>
                            </p:childTnLst>
                          </p:cTn>
                        </p:par>
                        <p:par>
                          <p:cTn id="46" fill="hold">
                            <p:stCondLst>
                              <p:cond delay="13000"/>
                            </p:stCondLst>
                            <p:childTnLst>
                              <p:par>
                                <p:cTn id="47" presetID="1" presetClass="exit" presetSubtype="0" fill="hold" grpId="0" nodeType="afterEffect">
                                  <p:stCondLst>
                                    <p:cond delay="1000"/>
                                  </p:stCondLst>
                                  <p:childTnLst>
                                    <p:set>
                                      <p:cBhvr>
                                        <p:cTn id="48" dur="1" fill="hold">
                                          <p:stCondLst>
                                            <p:cond delay="0"/>
                                          </p:stCondLst>
                                        </p:cTn>
                                        <p:tgtEl>
                                          <p:spTgt spid="57"/>
                                        </p:tgtEl>
                                        <p:attrNameLst>
                                          <p:attrName>style.visibility</p:attrName>
                                        </p:attrNameLst>
                                      </p:cBhvr>
                                      <p:to>
                                        <p:strVal val="hidden"/>
                                      </p:to>
                                    </p:set>
                                  </p:childTnLst>
                                </p:cTn>
                              </p:par>
                            </p:childTnLst>
                          </p:cTn>
                        </p:par>
                        <p:par>
                          <p:cTn id="49" fill="hold">
                            <p:stCondLst>
                              <p:cond delay="14000"/>
                            </p:stCondLst>
                            <p:childTnLst>
                              <p:par>
                                <p:cTn id="50" presetID="1" presetClass="exit" presetSubtype="0" fill="hold" grpId="0" nodeType="afterEffect">
                                  <p:stCondLst>
                                    <p:cond delay="1000"/>
                                  </p:stCondLst>
                                  <p:childTnLst>
                                    <p:set>
                                      <p:cBhvr>
                                        <p:cTn id="51" dur="1" fill="hold">
                                          <p:stCondLst>
                                            <p:cond delay="0"/>
                                          </p:stCondLst>
                                        </p:cTn>
                                        <p:tgtEl>
                                          <p:spTgt spid="56"/>
                                        </p:tgtEl>
                                        <p:attrNameLst>
                                          <p:attrName>style.visibility</p:attrName>
                                        </p:attrNameLst>
                                      </p:cBhvr>
                                      <p:to>
                                        <p:strVal val="hidden"/>
                                      </p:to>
                                    </p:set>
                                  </p:childTnLst>
                                </p:cTn>
                              </p:par>
                            </p:childTnLst>
                          </p:cTn>
                        </p:par>
                        <p:par>
                          <p:cTn id="52" fill="hold">
                            <p:stCondLst>
                              <p:cond delay="15000"/>
                            </p:stCondLst>
                            <p:childTnLst>
                              <p:par>
                                <p:cTn id="53" presetID="1" presetClass="exit" presetSubtype="0" fill="hold" grpId="0" nodeType="afterEffect">
                                  <p:stCondLst>
                                    <p:cond delay="1000"/>
                                  </p:stCondLst>
                                  <p:childTnLst>
                                    <p:set>
                                      <p:cBhvr>
                                        <p:cTn id="54" dur="1" fill="hold">
                                          <p:stCondLst>
                                            <p:cond delay="0"/>
                                          </p:stCondLst>
                                        </p:cTn>
                                        <p:tgtEl>
                                          <p:spTgt spid="55"/>
                                        </p:tgtEl>
                                        <p:attrNameLst>
                                          <p:attrName>style.visibility</p:attrName>
                                        </p:attrNameLst>
                                      </p:cBhvr>
                                      <p:to>
                                        <p:strVal val="hidden"/>
                                      </p:to>
                                    </p:set>
                                  </p:childTnLst>
                                </p:cTn>
                              </p:par>
                            </p:childTnLst>
                          </p:cTn>
                        </p:par>
                        <p:par>
                          <p:cTn id="55" fill="hold">
                            <p:stCondLst>
                              <p:cond delay="16000"/>
                            </p:stCondLst>
                            <p:childTnLst>
                              <p:par>
                                <p:cTn id="56" presetID="1" presetClass="exit" presetSubtype="0" fill="hold" grpId="0" nodeType="afterEffect">
                                  <p:stCondLst>
                                    <p:cond delay="1000"/>
                                  </p:stCondLst>
                                  <p:childTnLst>
                                    <p:set>
                                      <p:cBhvr>
                                        <p:cTn id="57" dur="1" fill="hold">
                                          <p:stCondLst>
                                            <p:cond delay="0"/>
                                          </p:stCondLst>
                                        </p:cTn>
                                        <p:tgtEl>
                                          <p:spTgt spid="54"/>
                                        </p:tgtEl>
                                        <p:attrNameLst>
                                          <p:attrName>style.visibility</p:attrName>
                                        </p:attrNameLst>
                                      </p:cBhvr>
                                      <p:to>
                                        <p:strVal val="hidden"/>
                                      </p:to>
                                    </p:set>
                                  </p:childTnLst>
                                </p:cTn>
                              </p:par>
                            </p:childTnLst>
                          </p:cTn>
                        </p:par>
                        <p:par>
                          <p:cTn id="58" fill="hold">
                            <p:stCondLst>
                              <p:cond delay="17000"/>
                            </p:stCondLst>
                            <p:childTnLst>
                              <p:par>
                                <p:cTn id="59" presetID="1" presetClass="exit" presetSubtype="0" fill="hold" grpId="0" nodeType="afterEffect">
                                  <p:stCondLst>
                                    <p:cond delay="1000"/>
                                  </p:stCondLst>
                                  <p:childTnLst>
                                    <p:set>
                                      <p:cBhvr>
                                        <p:cTn id="60" dur="1" fill="hold">
                                          <p:stCondLst>
                                            <p:cond delay="0"/>
                                          </p:stCondLst>
                                        </p:cTn>
                                        <p:tgtEl>
                                          <p:spTgt spid="53"/>
                                        </p:tgtEl>
                                        <p:attrNameLst>
                                          <p:attrName>style.visibility</p:attrName>
                                        </p:attrNameLst>
                                      </p:cBhvr>
                                      <p:to>
                                        <p:strVal val="hidden"/>
                                      </p:to>
                                    </p:set>
                                  </p:childTnLst>
                                </p:cTn>
                              </p:par>
                            </p:childTnLst>
                          </p:cTn>
                        </p:par>
                        <p:par>
                          <p:cTn id="61" fill="hold">
                            <p:stCondLst>
                              <p:cond delay="18000"/>
                            </p:stCondLst>
                            <p:childTnLst>
                              <p:par>
                                <p:cTn id="62" presetID="1" presetClass="exit" presetSubtype="0" fill="hold" grpId="0" nodeType="afterEffect">
                                  <p:stCondLst>
                                    <p:cond delay="1000"/>
                                  </p:stCondLst>
                                  <p:childTnLst>
                                    <p:set>
                                      <p:cBhvr>
                                        <p:cTn id="63" dur="1" fill="hold">
                                          <p:stCondLst>
                                            <p:cond delay="0"/>
                                          </p:stCondLst>
                                        </p:cTn>
                                        <p:tgtEl>
                                          <p:spTgt spid="52"/>
                                        </p:tgtEl>
                                        <p:attrNameLst>
                                          <p:attrName>style.visibility</p:attrName>
                                        </p:attrNameLst>
                                      </p:cBhvr>
                                      <p:to>
                                        <p:strVal val="hidden"/>
                                      </p:to>
                                    </p:set>
                                  </p:childTnLst>
                                </p:cTn>
                              </p:par>
                            </p:childTnLst>
                          </p:cTn>
                        </p:par>
                        <p:par>
                          <p:cTn id="64" fill="hold">
                            <p:stCondLst>
                              <p:cond delay="19000"/>
                            </p:stCondLst>
                            <p:childTnLst>
                              <p:par>
                                <p:cTn id="65" presetID="1" presetClass="exit" presetSubtype="0" fill="hold" grpId="0" nodeType="afterEffect">
                                  <p:stCondLst>
                                    <p:cond delay="1000"/>
                                  </p:stCondLst>
                                  <p:childTnLst>
                                    <p:set>
                                      <p:cBhvr>
                                        <p:cTn id="66" dur="1" fill="hold">
                                          <p:stCondLst>
                                            <p:cond delay="0"/>
                                          </p:stCondLst>
                                        </p:cTn>
                                        <p:tgtEl>
                                          <p:spTgt spid="51"/>
                                        </p:tgtEl>
                                        <p:attrNameLst>
                                          <p:attrName>style.visibility</p:attrName>
                                        </p:attrNameLst>
                                      </p:cBhvr>
                                      <p:to>
                                        <p:strVal val="hidden"/>
                                      </p:to>
                                    </p:set>
                                  </p:childTnLst>
                                </p:cTn>
                              </p:par>
                            </p:childTnLst>
                          </p:cTn>
                        </p:par>
                        <p:par>
                          <p:cTn id="67" fill="hold">
                            <p:stCondLst>
                              <p:cond delay="20000"/>
                            </p:stCondLst>
                            <p:childTnLst>
                              <p:par>
                                <p:cTn id="68" presetID="1" presetClass="exit" presetSubtype="0" fill="hold" grpId="0" nodeType="afterEffect">
                                  <p:stCondLst>
                                    <p:cond delay="1000"/>
                                  </p:stCondLst>
                                  <p:childTnLst>
                                    <p:set>
                                      <p:cBhvr>
                                        <p:cTn id="69" dur="1" fill="hold">
                                          <p:stCondLst>
                                            <p:cond delay="0"/>
                                          </p:stCondLst>
                                        </p:cTn>
                                        <p:tgtEl>
                                          <p:spTgt spid="50"/>
                                        </p:tgtEl>
                                        <p:attrNameLst>
                                          <p:attrName>style.visibility</p:attrName>
                                        </p:attrNameLst>
                                      </p:cBhvr>
                                      <p:to>
                                        <p:strVal val="hidden"/>
                                      </p:to>
                                    </p:set>
                                  </p:childTnLst>
                                </p:cTn>
                              </p:par>
                            </p:childTnLst>
                          </p:cTn>
                        </p:par>
                        <p:par>
                          <p:cTn id="70" fill="hold">
                            <p:stCondLst>
                              <p:cond delay="21000"/>
                            </p:stCondLst>
                            <p:childTnLst>
                              <p:par>
                                <p:cTn id="71" presetID="1" presetClass="exit" presetSubtype="0" fill="hold" grpId="0" nodeType="afterEffect">
                                  <p:stCondLst>
                                    <p:cond delay="1000"/>
                                  </p:stCondLst>
                                  <p:childTnLst>
                                    <p:set>
                                      <p:cBhvr>
                                        <p:cTn id="72" dur="1" fill="hold">
                                          <p:stCondLst>
                                            <p:cond delay="0"/>
                                          </p:stCondLst>
                                        </p:cTn>
                                        <p:tgtEl>
                                          <p:spTgt spid="49"/>
                                        </p:tgtEl>
                                        <p:attrNameLst>
                                          <p:attrName>style.visibility</p:attrName>
                                        </p:attrNameLst>
                                      </p:cBhvr>
                                      <p:to>
                                        <p:strVal val="hidden"/>
                                      </p:to>
                                    </p:set>
                                  </p:childTnLst>
                                </p:cTn>
                              </p:par>
                            </p:childTnLst>
                          </p:cTn>
                        </p:par>
                        <p:par>
                          <p:cTn id="73" fill="hold">
                            <p:stCondLst>
                              <p:cond delay="22000"/>
                            </p:stCondLst>
                            <p:childTnLst>
                              <p:par>
                                <p:cTn id="74" presetID="1" presetClass="exit" presetSubtype="0" fill="hold" grpId="0" nodeType="afterEffect">
                                  <p:stCondLst>
                                    <p:cond delay="1000"/>
                                  </p:stCondLst>
                                  <p:childTnLst>
                                    <p:set>
                                      <p:cBhvr>
                                        <p:cTn id="75" dur="1" fill="hold">
                                          <p:stCondLst>
                                            <p:cond delay="0"/>
                                          </p:stCondLst>
                                        </p:cTn>
                                        <p:tgtEl>
                                          <p:spTgt spid="48"/>
                                        </p:tgtEl>
                                        <p:attrNameLst>
                                          <p:attrName>style.visibility</p:attrName>
                                        </p:attrNameLst>
                                      </p:cBhvr>
                                      <p:to>
                                        <p:strVal val="hidden"/>
                                      </p:to>
                                    </p:set>
                                  </p:childTnLst>
                                </p:cTn>
                              </p:par>
                            </p:childTnLst>
                          </p:cTn>
                        </p:par>
                        <p:par>
                          <p:cTn id="76" fill="hold">
                            <p:stCondLst>
                              <p:cond delay="23000"/>
                            </p:stCondLst>
                            <p:childTnLst>
                              <p:par>
                                <p:cTn id="77" presetID="1" presetClass="exit" presetSubtype="0" fill="hold" grpId="0" nodeType="afterEffect">
                                  <p:stCondLst>
                                    <p:cond delay="1000"/>
                                  </p:stCondLst>
                                  <p:childTnLst>
                                    <p:set>
                                      <p:cBhvr>
                                        <p:cTn id="78" dur="1" fill="hold">
                                          <p:stCondLst>
                                            <p:cond delay="0"/>
                                          </p:stCondLst>
                                        </p:cTn>
                                        <p:tgtEl>
                                          <p:spTgt spid="47"/>
                                        </p:tgtEl>
                                        <p:attrNameLst>
                                          <p:attrName>style.visibility</p:attrName>
                                        </p:attrNameLst>
                                      </p:cBhvr>
                                      <p:to>
                                        <p:strVal val="hidden"/>
                                      </p:to>
                                    </p:set>
                                  </p:childTnLst>
                                </p:cTn>
                              </p:par>
                            </p:childTnLst>
                          </p:cTn>
                        </p:par>
                        <p:par>
                          <p:cTn id="79" fill="hold">
                            <p:stCondLst>
                              <p:cond delay="24000"/>
                            </p:stCondLst>
                            <p:childTnLst>
                              <p:par>
                                <p:cTn id="80" presetID="1" presetClass="exit" presetSubtype="0" fill="hold" grpId="0" nodeType="afterEffect">
                                  <p:stCondLst>
                                    <p:cond delay="1000"/>
                                  </p:stCondLst>
                                  <p:childTnLst>
                                    <p:set>
                                      <p:cBhvr>
                                        <p:cTn id="81" dur="1" fill="hold">
                                          <p:stCondLst>
                                            <p:cond delay="0"/>
                                          </p:stCondLst>
                                        </p:cTn>
                                        <p:tgtEl>
                                          <p:spTgt spid="46"/>
                                        </p:tgtEl>
                                        <p:attrNameLst>
                                          <p:attrName>style.visibility</p:attrName>
                                        </p:attrNameLst>
                                      </p:cBhvr>
                                      <p:to>
                                        <p:strVal val="hidden"/>
                                      </p:to>
                                    </p:set>
                                  </p:childTnLst>
                                </p:cTn>
                              </p:par>
                            </p:childTnLst>
                          </p:cTn>
                        </p:par>
                        <p:par>
                          <p:cTn id="82" fill="hold">
                            <p:stCondLst>
                              <p:cond delay="25000"/>
                            </p:stCondLst>
                            <p:childTnLst>
                              <p:par>
                                <p:cTn id="83" presetID="1" presetClass="exit" presetSubtype="0" fill="hold" grpId="0" nodeType="afterEffect">
                                  <p:stCondLst>
                                    <p:cond delay="1000"/>
                                  </p:stCondLst>
                                  <p:childTnLst>
                                    <p:set>
                                      <p:cBhvr>
                                        <p:cTn id="84" dur="1" fill="hold">
                                          <p:stCondLst>
                                            <p:cond delay="0"/>
                                          </p:stCondLst>
                                        </p:cTn>
                                        <p:tgtEl>
                                          <p:spTgt spid="45"/>
                                        </p:tgtEl>
                                        <p:attrNameLst>
                                          <p:attrName>style.visibility</p:attrName>
                                        </p:attrNameLst>
                                      </p:cBhvr>
                                      <p:to>
                                        <p:strVal val="hidden"/>
                                      </p:to>
                                    </p:set>
                                  </p:childTnLst>
                                </p:cTn>
                              </p:par>
                            </p:childTnLst>
                          </p:cTn>
                        </p:par>
                        <p:par>
                          <p:cTn id="85" fill="hold">
                            <p:stCondLst>
                              <p:cond delay="26000"/>
                            </p:stCondLst>
                            <p:childTnLst>
                              <p:par>
                                <p:cTn id="86" presetID="1" presetClass="exit" presetSubtype="0" fill="hold" grpId="0" nodeType="afterEffect">
                                  <p:stCondLst>
                                    <p:cond delay="1000"/>
                                  </p:stCondLst>
                                  <p:childTnLst>
                                    <p:set>
                                      <p:cBhvr>
                                        <p:cTn id="87" dur="1" fill="hold">
                                          <p:stCondLst>
                                            <p:cond delay="0"/>
                                          </p:stCondLst>
                                        </p:cTn>
                                        <p:tgtEl>
                                          <p:spTgt spid="44"/>
                                        </p:tgtEl>
                                        <p:attrNameLst>
                                          <p:attrName>style.visibility</p:attrName>
                                        </p:attrNameLst>
                                      </p:cBhvr>
                                      <p:to>
                                        <p:strVal val="hidden"/>
                                      </p:to>
                                    </p:set>
                                  </p:childTnLst>
                                </p:cTn>
                              </p:par>
                            </p:childTnLst>
                          </p:cTn>
                        </p:par>
                        <p:par>
                          <p:cTn id="88" fill="hold">
                            <p:stCondLst>
                              <p:cond delay="27000"/>
                            </p:stCondLst>
                            <p:childTnLst>
                              <p:par>
                                <p:cTn id="89" presetID="1" presetClass="exit" presetSubtype="0" fill="hold" grpId="0" nodeType="afterEffect">
                                  <p:stCondLst>
                                    <p:cond delay="1000"/>
                                  </p:stCondLst>
                                  <p:childTnLst>
                                    <p:set>
                                      <p:cBhvr>
                                        <p:cTn id="90" dur="1" fill="hold">
                                          <p:stCondLst>
                                            <p:cond delay="0"/>
                                          </p:stCondLst>
                                        </p:cTn>
                                        <p:tgtEl>
                                          <p:spTgt spid="43"/>
                                        </p:tgtEl>
                                        <p:attrNameLst>
                                          <p:attrName>style.visibility</p:attrName>
                                        </p:attrNameLst>
                                      </p:cBhvr>
                                      <p:to>
                                        <p:strVal val="hidden"/>
                                      </p:to>
                                    </p:set>
                                  </p:childTnLst>
                                </p:cTn>
                              </p:par>
                            </p:childTnLst>
                          </p:cTn>
                        </p:par>
                        <p:par>
                          <p:cTn id="91" fill="hold">
                            <p:stCondLst>
                              <p:cond delay="28000"/>
                            </p:stCondLst>
                            <p:childTnLst>
                              <p:par>
                                <p:cTn id="92" presetID="1" presetClass="exit" presetSubtype="0" fill="hold" grpId="0" nodeType="afterEffect">
                                  <p:stCondLst>
                                    <p:cond delay="1000"/>
                                  </p:stCondLst>
                                  <p:childTnLst>
                                    <p:set>
                                      <p:cBhvr>
                                        <p:cTn id="93" dur="1" fill="hold">
                                          <p:stCondLst>
                                            <p:cond delay="0"/>
                                          </p:stCondLst>
                                        </p:cTn>
                                        <p:tgtEl>
                                          <p:spTgt spid="42"/>
                                        </p:tgtEl>
                                        <p:attrNameLst>
                                          <p:attrName>style.visibility</p:attrName>
                                        </p:attrNameLst>
                                      </p:cBhvr>
                                      <p:to>
                                        <p:strVal val="hidden"/>
                                      </p:to>
                                    </p:set>
                                  </p:childTnLst>
                                </p:cTn>
                              </p:par>
                            </p:childTnLst>
                          </p:cTn>
                        </p:par>
                        <p:par>
                          <p:cTn id="94" fill="hold">
                            <p:stCondLst>
                              <p:cond delay="29000"/>
                            </p:stCondLst>
                            <p:childTnLst>
                              <p:par>
                                <p:cTn id="95" presetID="1" presetClass="exit" presetSubtype="0" fill="hold" grpId="0" nodeType="afterEffect">
                                  <p:stCondLst>
                                    <p:cond delay="1000"/>
                                  </p:stCondLst>
                                  <p:childTnLst>
                                    <p:set>
                                      <p:cBhvr>
                                        <p:cTn id="96" dur="1" fill="hold">
                                          <p:stCondLst>
                                            <p:cond delay="0"/>
                                          </p:stCondLst>
                                        </p:cTn>
                                        <p:tgtEl>
                                          <p:spTgt spid="41"/>
                                        </p:tgtEl>
                                        <p:attrNameLst>
                                          <p:attrName>style.visibility</p:attrName>
                                        </p:attrNameLst>
                                      </p:cBhvr>
                                      <p:to>
                                        <p:strVal val="hidden"/>
                                      </p:to>
                                    </p:set>
                                  </p:childTnLst>
                                </p:cTn>
                              </p:par>
                            </p:childTnLst>
                          </p:cTn>
                        </p:par>
                        <p:par>
                          <p:cTn id="97" fill="hold">
                            <p:stCondLst>
                              <p:cond delay="30000"/>
                            </p:stCondLst>
                            <p:childTnLst>
                              <p:par>
                                <p:cTn id="98" presetID="1" presetClass="exit" presetSubtype="0" fill="hold" grpId="0" nodeType="afterEffect">
                                  <p:stCondLst>
                                    <p:cond delay="1000"/>
                                  </p:stCondLst>
                                  <p:childTnLst>
                                    <p:set>
                                      <p:cBhvr>
                                        <p:cTn id="99" dur="1" fill="hold">
                                          <p:stCondLst>
                                            <p:cond delay="0"/>
                                          </p:stCondLst>
                                        </p:cTn>
                                        <p:tgtEl>
                                          <p:spTgt spid="40"/>
                                        </p:tgtEl>
                                        <p:attrNameLst>
                                          <p:attrName>style.visibility</p:attrName>
                                        </p:attrNameLst>
                                      </p:cBhvr>
                                      <p:to>
                                        <p:strVal val="hidden"/>
                                      </p:to>
                                    </p:set>
                                  </p:childTnLst>
                                </p:cTn>
                              </p:par>
                            </p:childTnLst>
                          </p:cTn>
                        </p:par>
                        <p:par>
                          <p:cTn id="100" fill="hold">
                            <p:stCondLst>
                              <p:cond delay="31000"/>
                            </p:stCondLst>
                            <p:childTnLst>
                              <p:par>
                                <p:cTn id="101" presetID="1" presetClass="exit" presetSubtype="0" fill="hold" grpId="0" nodeType="afterEffect">
                                  <p:stCondLst>
                                    <p:cond delay="1000"/>
                                  </p:stCondLst>
                                  <p:childTnLst>
                                    <p:set>
                                      <p:cBhvr>
                                        <p:cTn id="102" dur="1" fill="hold">
                                          <p:stCondLst>
                                            <p:cond delay="0"/>
                                          </p:stCondLst>
                                        </p:cTn>
                                        <p:tgtEl>
                                          <p:spTgt spid="39"/>
                                        </p:tgtEl>
                                        <p:attrNameLst>
                                          <p:attrName>style.visibility</p:attrName>
                                        </p:attrNameLst>
                                      </p:cBhvr>
                                      <p:to>
                                        <p:strVal val="hidden"/>
                                      </p:to>
                                    </p:set>
                                  </p:childTnLst>
                                </p:cTn>
                              </p:par>
                            </p:childTnLst>
                          </p:cTn>
                        </p:par>
                        <p:par>
                          <p:cTn id="103" fill="hold">
                            <p:stCondLst>
                              <p:cond delay="32000"/>
                            </p:stCondLst>
                            <p:childTnLst>
                              <p:par>
                                <p:cTn id="104" presetID="1" presetClass="exit" presetSubtype="0" fill="hold" grpId="0" nodeType="afterEffect">
                                  <p:stCondLst>
                                    <p:cond delay="1000"/>
                                  </p:stCondLst>
                                  <p:childTnLst>
                                    <p:set>
                                      <p:cBhvr>
                                        <p:cTn id="105" dur="1" fill="hold">
                                          <p:stCondLst>
                                            <p:cond delay="0"/>
                                          </p:stCondLst>
                                        </p:cTn>
                                        <p:tgtEl>
                                          <p:spTgt spid="38"/>
                                        </p:tgtEl>
                                        <p:attrNameLst>
                                          <p:attrName>style.visibility</p:attrName>
                                        </p:attrNameLst>
                                      </p:cBhvr>
                                      <p:to>
                                        <p:strVal val="hidden"/>
                                      </p:to>
                                    </p:set>
                                  </p:childTnLst>
                                </p:cTn>
                              </p:par>
                            </p:childTnLst>
                          </p:cTn>
                        </p:par>
                        <p:par>
                          <p:cTn id="106" fill="hold">
                            <p:stCondLst>
                              <p:cond delay="33000"/>
                            </p:stCondLst>
                            <p:childTnLst>
                              <p:par>
                                <p:cTn id="107" presetID="1" presetClass="exit" presetSubtype="0" fill="hold" grpId="0" nodeType="afterEffect">
                                  <p:stCondLst>
                                    <p:cond delay="1000"/>
                                  </p:stCondLst>
                                  <p:childTnLst>
                                    <p:set>
                                      <p:cBhvr>
                                        <p:cTn id="108" dur="1" fill="hold">
                                          <p:stCondLst>
                                            <p:cond delay="0"/>
                                          </p:stCondLst>
                                        </p:cTn>
                                        <p:tgtEl>
                                          <p:spTgt spid="37"/>
                                        </p:tgtEl>
                                        <p:attrNameLst>
                                          <p:attrName>style.visibility</p:attrName>
                                        </p:attrNameLst>
                                      </p:cBhvr>
                                      <p:to>
                                        <p:strVal val="hidden"/>
                                      </p:to>
                                    </p:set>
                                  </p:childTnLst>
                                </p:cTn>
                              </p:par>
                            </p:childTnLst>
                          </p:cTn>
                        </p:par>
                        <p:par>
                          <p:cTn id="109" fill="hold">
                            <p:stCondLst>
                              <p:cond delay="34000"/>
                            </p:stCondLst>
                            <p:childTnLst>
                              <p:par>
                                <p:cTn id="110" presetID="1" presetClass="exit" presetSubtype="0" fill="hold" grpId="0" nodeType="afterEffect">
                                  <p:stCondLst>
                                    <p:cond delay="1000"/>
                                  </p:stCondLst>
                                  <p:childTnLst>
                                    <p:set>
                                      <p:cBhvr>
                                        <p:cTn id="111" dur="1" fill="hold">
                                          <p:stCondLst>
                                            <p:cond delay="0"/>
                                          </p:stCondLst>
                                        </p:cTn>
                                        <p:tgtEl>
                                          <p:spTgt spid="36"/>
                                        </p:tgtEl>
                                        <p:attrNameLst>
                                          <p:attrName>style.visibility</p:attrName>
                                        </p:attrNameLst>
                                      </p:cBhvr>
                                      <p:to>
                                        <p:strVal val="hidden"/>
                                      </p:to>
                                    </p:set>
                                  </p:childTnLst>
                                </p:cTn>
                              </p:par>
                            </p:childTnLst>
                          </p:cTn>
                        </p:par>
                        <p:par>
                          <p:cTn id="112" fill="hold">
                            <p:stCondLst>
                              <p:cond delay="35000"/>
                            </p:stCondLst>
                            <p:childTnLst>
                              <p:par>
                                <p:cTn id="113" presetID="1" presetClass="exit" presetSubtype="0" fill="hold" grpId="0" nodeType="afterEffect">
                                  <p:stCondLst>
                                    <p:cond delay="1000"/>
                                  </p:stCondLst>
                                  <p:childTnLst>
                                    <p:set>
                                      <p:cBhvr>
                                        <p:cTn id="114" dur="1" fill="hold">
                                          <p:stCondLst>
                                            <p:cond delay="0"/>
                                          </p:stCondLst>
                                        </p:cTn>
                                        <p:tgtEl>
                                          <p:spTgt spid="35"/>
                                        </p:tgtEl>
                                        <p:attrNameLst>
                                          <p:attrName>style.visibility</p:attrName>
                                        </p:attrNameLst>
                                      </p:cBhvr>
                                      <p:to>
                                        <p:strVal val="hidden"/>
                                      </p:to>
                                    </p:set>
                                  </p:childTnLst>
                                </p:cTn>
                              </p:par>
                            </p:childTnLst>
                          </p:cTn>
                        </p:par>
                        <p:par>
                          <p:cTn id="115" fill="hold">
                            <p:stCondLst>
                              <p:cond delay="36000"/>
                            </p:stCondLst>
                            <p:childTnLst>
                              <p:par>
                                <p:cTn id="116" presetID="1" presetClass="exit" presetSubtype="0" fill="hold" grpId="0" nodeType="afterEffect">
                                  <p:stCondLst>
                                    <p:cond delay="1000"/>
                                  </p:stCondLst>
                                  <p:childTnLst>
                                    <p:set>
                                      <p:cBhvr>
                                        <p:cTn id="117" dur="1" fill="hold">
                                          <p:stCondLst>
                                            <p:cond delay="0"/>
                                          </p:stCondLst>
                                        </p:cTn>
                                        <p:tgtEl>
                                          <p:spTgt spid="34"/>
                                        </p:tgtEl>
                                        <p:attrNameLst>
                                          <p:attrName>style.visibility</p:attrName>
                                        </p:attrNameLst>
                                      </p:cBhvr>
                                      <p:to>
                                        <p:strVal val="hidden"/>
                                      </p:to>
                                    </p:set>
                                  </p:childTnLst>
                                </p:cTn>
                              </p:par>
                            </p:childTnLst>
                          </p:cTn>
                        </p:par>
                        <p:par>
                          <p:cTn id="118" fill="hold">
                            <p:stCondLst>
                              <p:cond delay="37000"/>
                            </p:stCondLst>
                            <p:childTnLst>
                              <p:par>
                                <p:cTn id="119" presetID="1" presetClass="exit" presetSubtype="0" fill="hold" grpId="0" nodeType="afterEffect">
                                  <p:stCondLst>
                                    <p:cond delay="1000"/>
                                  </p:stCondLst>
                                  <p:childTnLst>
                                    <p:set>
                                      <p:cBhvr>
                                        <p:cTn id="120" dur="1" fill="hold">
                                          <p:stCondLst>
                                            <p:cond delay="0"/>
                                          </p:stCondLst>
                                        </p:cTn>
                                        <p:tgtEl>
                                          <p:spTgt spid="33"/>
                                        </p:tgtEl>
                                        <p:attrNameLst>
                                          <p:attrName>style.visibility</p:attrName>
                                        </p:attrNameLst>
                                      </p:cBhvr>
                                      <p:to>
                                        <p:strVal val="hidden"/>
                                      </p:to>
                                    </p:set>
                                  </p:childTnLst>
                                </p:cTn>
                              </p:par>
                            </p:childTnLst>
                          </p:cTn>
                        </p:par>
                        <p:par>
                          <p:cTn id="121" fill="hold">
                            <p:stCondLst>
                              <p:cond delay="38000"/>
                            </p:stCondLst>
                            <p:childTnLst>
                              <p:par>
                                <p:cTn id="122" presetID="1" presetClass="exit" presetSubtype="0" fill="hold" grpId="0" nodeType="afterEffect">
                                  <p:stCondLst>
                                    <p:cond delay="1000"/>
                                  </p:stCondLst>
                                  <p:childTnLst>
                                    <p:set>
                                      <p:cBhvr>
                                        <p:cTn id="123" dur="1" fill="hold">
                                          <p:stCondLst>
                                            <p:cond delay="0"/>
                                          </p:stCondLst>
                                        </p:cTn>
                                        <p:tgtEl>
                                          <p:spTgt spid="32"/>
                                        </p:tgtEl>
                                        <p:attrNameLst>
                                          <p:attrName>style.visibility</p:attrName>
                                        </p:attrNameLst>
                                      </p:cBhvr>
                                      <p:to>
                                        <p:strVal val="hidden"/>
                                      </p:to>
                                    </p:set>
                                  </p:childTnLst>
                                </p:cTn>
                              </p:par>
                            </p:childTnLst>
                          </p:cTn>
                        </p:par>
                        <p:par>
                          <p:cTn id="124" fill="hold">
                            <p:stCondLst>
                              <p:cond delay="39000"/>
                            </p:stCondLst>
                            <p:childTnLst>
                              <p:par>
                                <p:cTn id="125" presetID="1" presetClass="exit" presetSubtype="0" fill="hold" grpId="0" nodeType="afterEffect">
                                  <p:stCondLst>
                                    <p:cond delay="1000"/>
                                  </p:stCondLst>
                                  <p:childTnLst>
                                    <p:set>
                                      <p:cBhvr>
                                        <p:cTn id="126" dur="1" fill="hold">
                                          <p:stCondLst>
                                            <p:cond delay="0"/>
                                          </p:stCondLst>
                                        </p:cTn>
                                        <p:tgtEl>
                                          <p:spTgt spid="31"/>
                                        </p:tgtEl>
                                        <p:attrNameLst>
                                          <p:attrName>style.visibility</p:attrName>
                                        </p:attrNameLst>
                                      </p:cBhvr>
                                      <p:to>
                                        <p:strVal val="hidden"/>
                                      </p:to>
                                    </p:set>
                                  </p:childTnLst>
                                </p:cTn>
                              </p:par>
                            </p:childTnLst>
                          </p:cTn>
                        </p:par>
                        <p:par>
                          <p:cTn id="127" fill="hold">
                            <p:stCondLst>
                              <p:cond delay="40000"/>
                            </p:stCondLst>
                            <p:childTnLst>
                              <p:par>
                                <p:cTn id="128" presetID="1" presetClass="exit" presetSubtype="0" fill="hold" grpId="0" nodeType="afterEffect">
                                  <p:stCondLst>
                                    <p:cond delay="1000"/>
                                  </p:stCondLst>
                                  <p:childTnLst>
                                    <p:set>
                                      <p:cBhvr>
                                        <p:cTn id="129" dur="1" fill="hold">
                                          <p:stCondLst>
                                            <p:cond delay="0"/>
                                          </p:stCondLst>
                                        </p:cTn>
                                        <p:tgtEl>
                                          <p:spTgt spid="30"/>
                                        </p:tgtEl>
                                        <p:attrNameLst>
                                          <p:attrName>style.visibility</p:attrName>
                                        </p:attrNameLst>
                                      </p:cBhvr>
                                      <p:to>
                                        <p:strVal val="hidden"/>
                                      </p:to>
                                    </p:set>
                                  </p:childTnLst>
                                </p:cTn>
                              </p:par>
                            </p:childTnLst>
                          </p:cTn>
                        </p:par>
                        <p:par>
                          <p:cTn id="130" fill="hold">
                            <p:stCondLst>
                              <p:cond delay="41000"/>
                            </p:stCondLst>
                            <p:childTnLst>
                              <p:par>
                                <p:cTn id="131" presetID="1" presetClass="exit" presetSubtype="0" fill="hold" grpId="0" nodeType="afterEffect">
                                  <p:stCondLst>
                                    <p:cond delay="1000"/>
                                  </p:stCondLst>
                                  <p:childTnLst>
                                    <p:set>
                                      <p:cBhvr>
                                        <p:cTn id="132" dur="1" fill="hold">
                                          <p:stCondLst>
                                            <p:cond delay="0"/>
                                          </p:stCondLst>
                                        </p:cTn>
                                        <p:tgtEl>
                                          <p:spTgt spid="29"/>
                                        </p:tgtEl>
                                        <p:attrNameLst>
                                          <p:attrName>style.visibility</p:attrName>
                                        </p:attrNameLst>
                                      </p:cBhvr>
                                      <p:to>
                                        <p:strVal val="hidden"/>
                                      </p:to>
                                    </p:set>
                                  </p:childTnLst>
                                </p:cTn>
                              </p:par>
                            </p:childTnLst>
                          </p:cTn>
                        </p:par>
                        <p:par>
                          <p:cTn id="133" fill="hold">
                            <p:stCondLst>
                              <p:cond delay="42000"/>
                            </p:stCondLst>
                            <p:childTnLst>
                              <p:par>
                                <p:cTn id="134" presetID="1" presetClass="exit" presetSubtype="0" fill="hold" grpId="0" nodeType="afterEffect">
                                  <p:stCondLst>
                                    <p:cond delay="1000"/>
                                  </p:stCondLst>
                                  <p:childTnLst>
                                    <p:set>
                                      <p:cBhvr>
                                        <p:cTn id="135" dur="1" fill="hold">
                                          <p:stCondLst>
                                            <p:cond delay="0"/>
                                          </p:stCondLst>
                                        </p:cTn>
                                        <p:tgtEl>
                                          <p:spTgt spid="28"/>
                                        </p:tgtEl>
                                        <p:attrNameLst>
                                          <p:attrName>style.visibility</p:attrName>
                                        </p:attrNameLst>
                                      </p:cBhvr>
                                      <p:to>
                                        <p:strVal val="hidden"/>
                                      </p:to>
                                    </p:set>
                                  </p:childTnLst>
                                </p:cTn>
                              </p:par>
                            </p:childTnLst>
                          </p:cTn>
                        </p:par>
                        <p:par>
                          <p:cTn id="136" fill="hold">
                            <p:stCondLst>
                              <p:cond delay="43000"/>
                            </p:stCondLst>
                            <p:childTnLst>
                              <p:par>
                                <p:cTn id="137" presetID="1" presetClass="exit" presetSubtype="0" fill="hold" grpId="0" nodeType="afterEffect">
                                  <p:stCondLst>
                                    <p:cond delay="1000"/>
                                  </p:stCondLst>
                                  <p:childTnLst>
                                    <p:set>
                                      <p:cBhvr>
                                        <p:cTn id="138" dur="1" fill="hold">
                                          <p:stCondLst>
                                            <p:cond delay="0"/>
                                          </p:stCondLst>
                                        </p:cTn>
                                        <p:tgtEl>
                                          <p:spTgt spid="27"/>
                                        </p:tgtEl>
                                        <p:attrNameLst>
                                          <p:attrName>style.visibility</p:attrName>
                                        </p:attrNameLst>
                                      </p:cBhvr>
                                      <p:to>
                                        <p:strVal val="hidden"/>
                                      </p:to>
                                    </p:set>
                                  </p:childTnLst>
                                </p:cTn>
                              </p:par>
                            </p:childTnLst>
                          </p:cTn>
                        </p:par>
                        <p:par>
                          <p:cTn id="139" fill="hold">
                            <p:stCondLst>
                              <p:cond delay="44000"/>
                            </p:stCondLst>
                            <p:childTnLst>
                              <p:par>
                                <p:cTn id="140" presetID="1" presetClass="exit" presetSubtype="0" fill="hold" grpId="0" nodeType="afterEffect">
                                  <p:stCondLst>
                                    <p:cond delay="1000"/>
                                  </p:stCondLst>
                                  <p:childTnLst>
                                    <p:set>
                                      <p:cBhvr>
                                        <p:cTn id="141" dur="1" fill="hold">
                                          <p:stCondLst>
                                            <p:cond delay="0"/>
                                          </p:stCondLst>
                                        </p:cTn>
                                        <p:tgtEl>
                                          <p:spTgt spid="26"/>
                                        </p:tgtEl>
                                        <p:attrNameLst>
                                          <p:attrName>style.visibility</p:attrName>
                                        </p:attrNameLst>
                                      </p:cBhvr>
                                      <p:to>
                                        <p:strVal val="hidden"/>
                                      </p:to>
                                    </p:set>
                                  </p:childTnLst>
                                </p:cTn>
                              </p:par>
                            </p:childTnLst>
                          </p:cTn>
                        </p:par>
                        <p:par>
                          <p:cTn id="142" fill="hold">
                            <p:stCondLst>
                              <p:cond delay="45000"/>
                            </p:stCondLst>
                            <p:childTnLst>
                              <p:par>
                                <p:cTn id="143" presetID="1" presetClass="exit" presetSubtype="0" fill="hold" grpId="0" nodeType="afterEffect">
                                  <p:stCondLst>
                                    <p:cond delay="1000"/>
                                  </p:stCondLst>
                                  <p:childTnLst>
                                    <p:set>
                                      <p:cBhvr>
                                        <p:cTn id="144" dur="1" fill="hold">
                                          <p:stCondLst>
                                            <p:cond delay="0"/>
                                          </p:stCondLst>
                                        </p:cTn>
                                        <p:tgtEl>
                                          <p:spTgt spid="25"/>
                                        </p:tgtEl>
                                        <p:attrNameLst>
                                          <p:attrName>style.visibility</p:attrName>
                                        </p:attrNameLst>
                                      </p:cBhvr>
                                      <p:to>
                                        <p:strVal val="hidden"/>
                                      </p:to>
                                    </p:set>
                                  </p:childTnLst>
                                </p:cTn>
                              </p:par>
                            </p:childTnLst>
                          </p:cTn>
                        </p:par>
                        <p:par>
                          <p:cTn id="145" fill="hold">
                            <p:stCondLst>
                              <p:cond delay="46000"/>
                            </p:stCondLst>
                            <p:childTnLst>
                              <p:par>
                                <p:cTn id="146" presetID="1" presetClass="exit" presetSubtype="0" fill="hold" grpId="0" nodeType="afterEffect">
                                  <p:stCondLst>
                                    <p:cond delay="1000"/>
                                  </p:stCondLst>
                                  <p:childTnLst>
                                    <p:set>
                                      <p:cBhvr>
                                        <p:cTn id="147" dur="1" fill="hold">
                                          <p:stCondLst>
                                            <p:cond delay="0"/>
                                          </p:stCondLst>
                                        </p:cTn>
                                        <p:tgtEl>
                                          <p:spTgt spid="24"/>
                                        </p:tgtEl>
                                        <p:attrNameLst>
                                          <p:attrName>style.visibility</p:attrName>
                                        </p:attrNameLst>
                                      </p:cBhvr>
                                      <p:to>
                                        <p:strVal val="hidden"/>
                                      </p:to>
                                    </p:set>
                                  </p:childTnLst>
                                </p:cTn>
                              </p:par>
                            </p:childTnLst>
                          </p:cTn>
                        </p:par>
                        <p:par>
                          <p:cTn id="148" fill="hold">
                            <p:stCondLst>
                              <p:cond delay="47000"/>
                            </p:stCondLst>
                            <p:childTnLst>
                              <p:par>
                                <p:cTn id="149" presetID="1" presetClass="exit" presetSubtype="0" fill="hold" grpId="0" nodeType="afterEffect">
                                  <p:stCondLst>
                                    <p:cond delay="1000"/>
                                  </p:stCondLst>
                                  <p:childTnLst>
                                    <p:set>
                                      <p:cBhvr>
                                        <p:cTn id="150" dur="1" fill="hold">
                                          <p:stCondLst>
                                            <p:cond delay="0"/>
                                          </p:stCondLst>
                                        </p:cTn>
                                        <p:tgtEl>
                                          <p:spTgt spid="23"/>
                                        </p:tgtEl>
                                        <p:attrNameLst>
                                          <p:attrName>style.visibility</p:attrName>
                                        </p:attrNameLst>
                                      </p:cBhvr>
                                      <p:to>
                                        <p:strVal val="hidden"/>
                                      </p:to>
                                    </p:set>
                                  </p:childTnLst>
                                </p:cTn>
                              </p:par>
                            </p:childTnLst>
                          </p:cTn>
                        </p:par>
                        <p:par>
                          <p:cTn id="151" fill="hold">
                            <p:stCondLst>
                              <p:cond delay="48000"/>
                            </p:stCondLst>
                            <p:childTnLst>
                              <p:par>
                                <p:cTn id="152" presetID="1" presetClass="exit" presetSubtype="0" fill="hold" grpId="0" nodeType="afterEffect">
                                  <p:stCondLst>
                                    <p:cond delay="1000"/>
                                  </p:stCondLst>
                                  <p:childTnLst>
                                    <p:set>
                                      <p:cBhvr>
                                        <p:cTn id="153" dur="1" fill="hold">
                                          <p:stCondLst>
                                            <p:cond delay="0"/>
                                          </p:stCondLst>
                                        </p:cTn>
                                        <p:tgtEl>
                                          <p:spTgt spid="22"/>
                                        </p:tgtEl>
                                        <p:attrNameLst>
                                          <p:attrName>style.visibility</p:attrName>
                                        </p:attrNameLst>
                                      </p:cBhvr>
                                      <p:to>
                                        <p:strVal val="hidden"/>
                                      </p:to>
                                    </p:set>
                                  </p:childTnLst>
                                </p:cTn>
                              </p:par>
                            </p:childTnLst>
                          </p:cTn>
                        </p:par>
                        <p:par>
                          <p:cTn id="154" fill="hold">
                            <p:stCondLst>
                              <p:cond delay="49000"/>
                            </p:stCondLst>
                            <p:childTnLst>
                              <p:par>
                                <p:cTn id="155" presetID="1" presetClass="exit" presetSubtype="0" fill="hold" grpId="0" nodeType="afterEffect">
                                  <p:stCondLst>
                                    <p:cond delay="1000"/>
                                  </p:stCondLst>
                                  <p:childTnLst>
                                    <p:set>
                                      <p:cBhvr>
                                        <p:cTn id="156" dur="1" fill="hold">
                                          <p:stCondLst>
                                            <p:cond delay="0"/>
                                          </p:stCondLst>
                                        </p:cTn>
                                        <p:tgtEl>
                                          <p:spTgt spid="21"/>
                                        </p:tgtEl>
                                        <p:attrNameLst>
                                          <p:attrName>style.visibility</p:attrName>
                                        </p:attrNameLst>
                                      </p:cBhvr>
                                      <p:to>
                                        <p:strVal val="hidden"/>
                                      </p:to>
                                    </p:set>
                                  </p:childTnLst>
                                </p:cTn>
                              </p:par>
                            </p:childTnLst>
                          </p:cTn>
                        </p:par>
                        <p:par>
                          <p:cTn id="157" fill="hold">
                            <p:stCondLst>
                              <p:cond delay="50000"/>
                            </p:stCondLst>
                            <p:childTnLst>
                              <p:par>
                                <p:cTn id="158" presetID="1" presetClass="exit" presetSubtype="0" fill="hold" grpId="0" nodeType="afterEffect">
                                  <p:stCondLst>
                                    <p:cond delay="1000"/>
                                  </p:stCondLst>
                                  <p:childTnLst>
                                    <p:set>
                                      <p:cBhvr>
                                        <p:cTn id="159" dur="1" fill="hold">
                                          <p:stCondLst>
                                            <p:cond delay="0"/>
                                          </p:stCondLst>
                                        </p:cTn>
                                        <p:tgtEl>
                                          <p:spTgt spid="20"/>
                                        </p:tgtEl>
                                        <p:attrNameLst>
                                          <p:attrName>style.visibility</p:attrName>
                                        </p:attrNameLst>
                                      </p:cBhvr>
                                      <p:to>
                                        <p:strVal val="hidden"/>
                                      </p:to>
                                    </p:set>
                                  </p:childTnLst>
                                </p:cTn>
                              </p:par>
                            </p:childTnLst>
                          </p:cTn>
                        </p:par>
                        <p:par>
                          <p:cTn id="160" fill="hold">
                            <p:stCondLst>
                              <p:cond delay="51000"/>
                            </p:stCondLst>
                            <p:childTnLst>
                              <p:par>
                                <p:cTn id="161" presetID="1" presetClass="exit" presetSubtype="0" fill="hold" grpId="0" nodeType="afterEffect">
                                  <p:stCondLst>
                                    <p:cond delay="1000"/>
                                  </p:stCondLst>
                                  <p:childTnLst>
                                    <p:set>
                                      <p:cBhvr>
                                        <p:cTn id="162" dur="1" fill="hold">
                                          <p:stCondLst>
                                            <p:cond delay="0"/>
                                          </p:stCondLst>
                                        </p:cTn>
                                        <p:tgtEl>
                                          <p:spTgt spid="19"/>
                                        </p:tgtEl>
                                        <p:attrNameLst>
                                          <p:attrName>style.visibility</p:attrName>
                                        </p:attrNameLst>
                                      </p:cBhvr>
                                      <p:to>
                                        <p:strVal val="hidden"/>
                                      </p:to>
                                    </p:set>
                                  </p:childTnLst>
                                </p:cTn>
                              </p:par>
                            </p:childTnLst>
                          </p:cTn>
                        </p:par>
                        <p:par>
                          <p:cTn id="163" fill="hold">
                            <p:stCondLst>
                              <p:cond delay="52000"/>
                            </p:stCondLst>
                            <p:childTnLst>
                              <p:par>
                                <p:cTn id="164" presetID="1" presetClass="exit" presetSubtype="0" fill="hold" grpId="0" nodeType="afterEffect">
                                  <p:stCondLst>
                                    <p:cond delay="1000"/>
                                  </p:stCondLst>
                                  <p:childTnLst>
                                    <p:set>
                                      <p:cBhvr>
                                        <p:cTn id="165" dur="1" fill="hold">
                                          <p:stCondLst>
                                            <p:cond delay="0"/>
                                          </p:stCondLst>
                                        </p:cTn>
                                        <p:tgtEl>
                                          <p:spTgt spid="18"/>
                                        </p:tgtEl>
                                        <p:attrNameLst>
                                          <p:attrName>style.visibility</p:attrName>
                                        </p:attrNameLst>
                                      </p:cBhvr>
                                      <p:to>
                                        <p:strVal val="hidden"/>
                                      </p:to>
                                    </p:set>
                                  </p:childTnLst>
                                </p:cTn>
                              </p:par>
                            </p:childTnLst>
                          </p:cTn>
                        </p:par>
                        <p:par>
                          <p:cTn id="166" fill="hold">
                            <p:stCondLst>
                              <p:cond delay="53000"/>
                            </p:stCondLst>
                            <p:childTnLst>
                              <p:par>
                                <p:cTn id="167" presetID="1" presetClass="exit" presetSubtype="0" fill="hold" grpId="0" nodeType="afterEffect">
                                  <p:stCondLst>
                                    <p:cond delay="1000"/>
                                  </p:stCondLst>
                                  <p:childTnLst>
                                    <p:set>
                                      <p:cBhvr>
                                        <p:cTn id="168" dur="1" fill="hold">
                                          <p:stCondLst>
                                            <p:cond delay="0"/>
                                          </p:stCondLst>
                                        </p:cTn>
                                        <p:tgtEl>
                                          <p:spTgt spid="17"/>
                                        </p:tgtEl>
                                        <p:attrNameLst>
                                          <p:attrName>style.visibility</p:attrName>
                                        </p:attrNameLst>
                                      </p:cBhvr>
                                      <p:to>
                                        <p:strVal val="hidden"/>
                                      </p:to>
                                    </p:set>
                                  </p:childTnLst>
                                </p:cTn>
                              </p:par>
                            </p:childTnLst>
                          </p:cTn>
                        </p:par>
                        <p:par>
                          <p:cTn id="169" fill="hold">
                            <p:stCondLst>
                              <p:cond delay="54000"/>
                            </p:stCondLst>
                            <p:childTnLst>
                              <p:par>
                                <p:cTn id="170" presetID="1" presetClass="exit" presetSubtype="0" fill="hold" grpId="0" nodeType="afterEffect">
                                  <p:stCondLst>
                                    <p:cond delay="1000"/>
                                  </p:stCondLst>
                                  <p:childTnLst>
                                    <p:set>
                                      <p:cBhvr>
                                        <p:cTn id="171" dur="1" fill="hold">
                                          <p:stCondLst>
                                            <p:cond delay="0"/>
                                          </p:stCondLst>
                                        </p:cTn>
                                        <p:tgtEl>
                                          <p:spTgt spid="16"/>
                                        </p:tgtEl>
                                        <p:attrNameLst>
                                          <p:attrName>style.visibility</p:attrName>
                                        </p:attrNameLst>
                                      </p:cBhvr>
                                      <p:to>
                                        <p:strVal val="hidden"/>
                                      </p:to>
                                    </p:set>
                                  </p:childTnLst>
                                </p:cTn>
                              </p:par>
                            </p:childTnLst>
                          </p:cTn>
                        </p:par>
                        <p:par>
                          <p:cTn id="172" fill="hold">
                            <p:stCondLst>
                              <p:cond delay="55000"/>
                            </p:stCondLst>
                            <p:childTnLst>
                              <p:par>
                                <p:cTn id="173" presetID="1" presetClass="exit" presetSubtype="0" fill="hold" grpId="0" nodeType="afterEffect">
                                  <p:stCondLst>
                                    <p:cond delay="1000"/>
                                  </p:stCondLst>
                                  <p:childTnLst>
                                    <p:set>
                                      <p:cBhvr>
                                        <p:cTn id="174" dur="1" fill="hold">
                                          <p:stCondLst>
                                            <p:cond delay="0"/>
                                          </p:stCondLst>
                                        </p:cTn>
                                        <p:tgtEl>
                                          <p:spTgt spid="15"/>
                                        </p:tgtEl>
                                        <p:attrNameLst>
                                          <p:attrName>style.visibility</p:attrName>
                                        </p:attrNameLst>
                                      </p:cBhvr>
                                      <p:to>
                                        <p:strVal val="hidden"/>
                                      </p:to>
                                    </p:set>
                                  </p:childTnLst>
                                </p:cTn>
                              </p:par>
                            </p:childTnLst>
                          </p:cTn>
                        </p:par>
                        <p:par>
                          <p:cTn id="175" fill="hold">
                            <p:stCondLst>
                              <p:cond delay="56000"/>
                            </p:stCondLst>
                            <p:childTnLst>
                              <p:par>
                                <p:cTn id="176" presetID="1" presetClass="exit" presetSubtype="0" fill="hold" grpId="0" nodeType="afterEffect">
                                  <p:stCondLst>
                                    <p:cond delay="1000"/>
                                  </p:stCondLst>
                                  <p:childTnLst>
                                    <p:set>
                                      <p:cBhvr>
                                        <p:cTn id="177" dur="1" fill="hold">
                                          <p:stCondLst>
                                            <p:cond delay="0"/>
                                          </p:stCondLst>
                                        </p:cTn>
                                        <p:tgtEl>
                                          <p:spTgt spid="14"/>
                                        </p:tgtEl>
                                        <p:attrNameLst>
                                          <p:attrName>style.visibility</p:attrName>
                                        </p:attrNameLst>
                                      </p:cBhvr>
                                      <p:to>
                                        <p:strVal val="hidden"/>
                                      </p:to>
                                    </p:set>
                                  </p:childTnLst>
                                </p:cTn>
                              </p:par>
                            </p:childTnLst>
                          </p:cTn>
                        </p:par>
                        <p:par>
                          <p:cTn id="178" fill="hold">
                            <p:stCondLst>
                              <p:cond delay="57000"/>
                            </p:stCondLst>
                            <p:childTnLst>
                              <p:par>
                                <p:cTn id="179" presetID="1" presetClass="exit" presetSubtype="0" fill="hold" grpId="0" nodeType="afterEffect">
                                  <p:stCondLst>
                                    <p:cond delay="1000"/>
                                  </p:stCondLst>
                                  <p:childTnLst>
                                    <p:set>
                                      <p:cBhvr>
                                        <p:cTn id="180" dur="1" fill="hold">
                                          <p:stCondLst>
                                            <p:cond delay="0"/>
                                          </p:stCondLst>
                                        </p:cTn>
                                        <p:tgtEl>
                                          <p:spTgt spid="13"/>
                                        </p:tgtEl>
                                        <p:attrNameLst>
                                          <p:attrName>style.visibility</p:attrName>
                                        </p:attrNameLst>
                                      </p:cBhvr>
                                      <p:to>
                                        <p:strVal val="hidden"/>
                                      </p:to>
                                    </p:set>
                                  </p:childTnLst>
                                </p:cTn>
                              </p:par>
                            </p:childTnLst>
                          </p:cTn>
                        </p:par>
                        <p:par>
                          <p:cTn id="181" fill="hold">
                            <p:stCondLst>
                              <p:cond delay="58000"/>
                            </p:stCondLst>
                            <p:childTnLst>
                              <p:par>
                                <p:cTn id="182" presetID="1" presetClass="exit" presetSubtype="0" fill="hold" grpId="0" nodeType="afterEffect">
                                  <p:stCondLst>
                                    <p:cond delay="1000"/>
                                  </p:stCondLst>
                                  <p:childTnLst>
                                    <p:set>
                                      <p:cBhvr>
                                        <p:cTn id="183"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71"/>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5463" y="3527855"/>
            <a:ext cx="3505200" cy="2743200"/>
          </a:xfrm>
          <a:prstGeom prst="ellipse">
            <a:avLst/>
          </a:prstGeom>
          <a:ln>
            <a:noFill/>
          </a:ln>
          <a:effectLst>
            <a:softEdge rad="112500"/>
          </a:effectLst>
        </p:spPr>
      </p:pic>
      <p:sp>
        <p:nvSpPr>
          <p:cNvPr id="2" name="TextBox 1"/>
          <p:cNvSpPr txBox="1"/>
          <p:nvPr/>
        </p:nvSpPr>
        <p:spPr>
          <a:xfrm>
            <a:off x="435252" y="2789960"/>
            <a:ext cx="2965621" cy="523220"/>
          </a:xfrm>
          <a:prstGeom prst="rect">
            <a:avLst/>
          </a:prstGeom>
          <a:noFill/>
        </p:spPr>
        <p:txBody>
          <a:bodyPr wrap="square" rtlCol="0">
            <a:spAutoFit/>
          </a:bodyPr>
          <a:lstStyle/>
          <a:p>
            <a:r>
              <a:rPr lang="ar-BH" sz="2800" b="1" dirty="0" smtClean="0">
                <a:solidFill>
                  <a:srgbClr val="FF0066"/>
                </a:solidFill>
              </a:rPr>
              <a:t>الطالبة : سلمى ناصر</a:t>
            </a:r>
            <a:endParaRPr lang="en-US" sz="2800" b="1" dirty="0">
              <a:solidFill>
                <a:srgbClr val="FF0066"/>
              </a:solidFill>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8068" t="63985" r="43812" b="10194"/>
          <a:stretch/>
        </p:blipFill>
        <p:spPr>
          <a:xfrm>
            <a:off x="0" y="0"/>
            <a:ext cx="1934470" cy="1810104"/>
          </a:xfrm>
          <a:prstGeom prst="rect">
            <a:avLst/>
          </a:prstGeom>
        </p:spPr>
      </p:pic>
      <p:pic>
        <p:nvPicPr>
          <p:cNvPr id="3" name="Picture 2"/>
          <p:cNvPicPr>
            <a:picLocks noChangeAspect="1"/>
          </p:cNvPicPr>
          <p:nvPr/>
        </p:nvPicPr>
        <p:blipFill>
          <a:blip r:embed="rId4"/>
          <a:stretch>
            <a:fillRect/>
          </a:stretch>
        </p:blipFill>
        <p:spPr>
          <a:xfrm>
            <a:off x="4088063" y="875764"/>
            <a:ext cx="7770749" cy="435161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66635022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088573" y="90003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endParaRPr lang="en-US" altLang="en-US" sz="3600" b="1" dirty="0">
              <a:solidFill>
                <a:schemeClr val="bg1"/>
              </a:solidFill>
              <a:latin typeface="Sakkal Majalla" panose="02000000000000000000" pitchFamily="2" charset="-78"/>
              <a:ea typeface="+mn-ea"/>
              <a:cs typeface="Sakkal Majalla" panose="02000000000000000000" pitchFamily="2" charset="-78"/>
            </a:endParaRPr>
          </a:p>
        </p:txBody>
      </p:sp>
      <p:sp>
        <p:nvSpPr>
          <p:cNvPr id="3" name="Rectangle 3"/>
          <p:cNvSpPr txBox="1">
            <a:spLocks noChangeArrowheads="1"/>
          </p:cNvSpPr>
          <p:nvPr/>
        </p:nvSpPr>
        <p:spPr>
          <a:xfrm>
            <a:off x="5835913" y="2802510"/>
            <a:ext cx="4353471" cy="855968"/>
          </a:xfrm>
          <a:prstGeom prst="rect">
            <a:avLst/>
          </a:prstGeom>
          <a:solidFill>
            <a:schemeClr val="accent2">
              <a:lumMod val="40000"/>
              <a:lumOff val="6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buFont typeface="Wingdings" panose="05000000000000000000" pitchFamily="2" charset="2"/>
              <a:buNone/>
              <a:defRPr/>
            </a:pPr>
            <a:r>
              <a:rPr lang="ar-BH" altLang="en-US" dirty="0" smtClean="0">
                <a:latin typeface="Sakkal Majalla" panose="02000000000000000000" pitchFamily="2" charset="-78"/>
                <a:cs typeface="Sakkal Majalla" panose="02000000000000000000" pitchFamily="2" charset="-78"/>
              </a:rPr>
              <a:t>2- اللقيمات ـ  بلح الشام.</a:t>
            </a:r>
          </a:p>
          <a:p>
            <a:pPr algn="r" rtl="1">
              <a:buFont typeface="Wingdings" panose="05000000000000000000" pitchFamily="2" charset="2"/>
              <a:buNone/>
              <a:defRPr/>
            </a:pPr>
            <a:endParaRPr lang="ar-BH" altLang="en-US" dirty="0" smtClean="0">
              <a:latin typeface="Sakkal Majalla" panose="02000000000000000000" pitchFamily="2" charset="-78"/>
              <a:cs typeface="Sakkal Majalla" panose="02000000000000000000" pitchFamily="2" charset="-78"/>
            </a:endParaRPr>
          </a:p>
          <a:p>
            <a:pPr algn="r">
              <a:buFont typeface="Wingdings" panose="05000000000000000000" pitchFamily="2" charset="2"/>
              <a:buNone/>
              <a:defRPr/>
            </a:pPr>
            <a:r>
              <a:rPr lang="ar-BH" altLang="en-US" dirty="0" smtClean="0">
                <a:latin typeface="Sakkal Majalla" panose="02000000000000000000" pitchFamily="2" charset="-78"/>
                <a:cs typeface="Sakkal Majalla" panose="02000000000000000000" pitchFamily="2" charset="-78"/>
              </a:rPr>
              <a:t>  </a:t>
            </a:r>
            <a:endParaRPr lang="en-US" altLang="en-US" dirty="0" smtClean="0">
              <a:latin typeface="Sakkal Majalla" panose="02000000000000000000" pitchFamily="2" charset="-78"/>
              <a:cs typeface="Sakkal Majalla" panose="02000000000000000000" pitchFamily="2" charset="-78"/>
            </a:endParaRPr>
          </a:p>
        </p:txBody>
      </p:sp>
      <p:sp>
        <p:nvSpPr>
          <p:cNvPr id="4" name="Rounded Rectangle 11">
            <a:extLst>
              <a:ext uri="{FF2B5EF4-FFF2-40B4-BE49-F238E27FC236}">
                <a16:creationId xmlns:a16="http://schemas.microsoft.com/office/drawing/2014/main" id="{861C4FD1-3157-464D-B1E3-9712E3569262}"/>
              </a:ext>
            </a:extLst>
          </p:cNvPr>
          <p:cNvSpPr/>
          <p:nvPr/>
        </p:nvSpPr>
        <p:spPr>
          <a:xfrm>
            <a:off x="2887064" y="-97438"/>
            <a:ext cx="7740203" cy="1079981"/>
          </a:xfrm>
          <a:prstGeom prst="round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r>
              <a:rPr lang="ar-BH" altLang="en-US" sz="3600" b="1" dirty="0" smtClean="0">
                <a:solidFill>
                  <a:schemeClr val="bg1"/>
                </a:solidFill>
                <a:latin typeface="Sakkal Majalla" panose="02000000000000000000" pitchFamily="2" charset="-78"/>
                <a:cs typeface="Sakkal Majalla" panose="02000000000000000000" pitchFamily="2" charset="-78"/>
              </a:rPr>
              <a:t>أشهر أنواع العجائن في البحرين والوطن العربي</a:t>
            </a:r>
            <a:endParaRPr lang="en-US" altLang="en-US" sz="3600" b="1" dirty="0">
              <a:solidFill>
                <a:schemeClr val="bg1"/>
              </a:solidFill>
              <a:latin typeface="Sakkal Majalla" panose="02000000000000000000" pitchFamily="2" charset="-78"/>
              <a:cs typeface="Sakkal Majalla" panose="02000000000000000000" pitchFamily="2" charset="-78"/>
            </a:endParaRPr>
          </a:p>
        </p:txBody>
      </p:sp>
      <p:sp>
        <p:nvSpPr>
          <p:cNvPr id="13" name="Rectangle 3"/>
          <p:cNvSpPr txBox="1">
            <a:spLocks noChangeArrowheads="1"/>
          </p:cNvSpPr>
          <p:nvPr/>
        </p:nvSpPr>
        <p:spPr>
          <a:xfrm>
            <a:off x="4456892" y="1513638"/>
            <a:ext cx="6672650" cy="1053461"/>
          </a:xfrm>
          <a:prstGeom prst="rect">
            <a:avLst/>
          </a:prstGeom>
          <a:solidFill>
            <a:srgbClr val="FDB5EE"/>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buFont typeface="Wingdings" panose="05000000000000000000" pitchFamily="2" charset="2"/>
              <a:buNone/>
              <a:defRPr/>
            </a:pPr>
            <a:r>
              <a:rPr lang="ar-BH" altLang="en-US" dirty="0" smtClean="0">
                <a:latin typeface="Sakkal Majalla" panose="02000000000000000000" pitchFamily="2" charset="-78"/>
                <a:cs typeface="Sakkal Majalla" panose="02000000000000000000" pitchFamily="2" charset="-78"/>
              </a:rPr>
              <a:t> 1ـ الكنافة ( اللقيمات أو القطايف أو كيك الحلة ( بان كيك).</a:t>
            </a:r>
          </a:p>
          <a:p>
            <a:pPr algn="r" rtl="1">
              <a:buFont typeface="Wingdings" panose="05000000000000000000" pitchFamily="2" charset="2"/>
              <a:buNone/>
              <a:defRPr/>
            </a:pPr>
            <a:r>
              <a:rPr lang="ar-BH" altLang="en-US" dirty="0" smtClean="0">
                <a:latin typeface="Sakkal Majalla" panose="02000000000000000000" pitchFamily="2" charset="-78"/>
                <a:cs typeface="Sakkal Majalla" panose="02000000000000000000" pitchFamily="2" charset="-78"/>
              </a:rPr>
              <a:t>  </a:t>
            </a:r>
            <a:endParaRPr lang="en-US" altLang="en-US" dirty="0" smtClean="0">
              <a:latin typeface="Sakkal Majalla" panose="02000000000000000000" pitchFamily="2" charset="-78"/>
              <a:cs typeface="Sakkal Majalla" panose="02000000000000000000" pitchFamily="2" charset="-78"/>
            </a:endParaRPr>
          </a:p>
        </p:txBody>
      </p:sp>
      <p:sp>
        <p:nvSpPr>
          <p:cNvPr id="14" name="Rectangle 3"/>
          <p:cNvSpPr txBox="1">
            <a:spLocks noChangeArrowheads="1"/>
          </p:cNvSpPr>
          <p:nvPr/>
        </p:nvSpPr>
        <p:spPr>
          <a:xfrm>
            <a:off x="4597758" y="4149904"/>
            <a:ext cx="6169392" cy="1091797"/>
          </a:xfrm>
          <a:prstGeom prst="rect">
            <a:avLst/>
          </a:prstGeom>
          <a:solidFill>
            <a:schemeClr val="accent6">
              <a:lumMod val="40000"/>
              <a:lumOff val="6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buFont typeface="Wingdings" panose="05000000000000000000" pitchFamily="2" charset="2"/>
              <a:buNone/>
              <a:defRPr/>
            </a:pPr>
            <a:r>
              <a:rPr lang="ar-BH" altLang="en-US" dirty="0" smtClean="0">
                <a:latin typeface="Sakkal Majalla" panose="02000000000000000000" pitchFamily="2" charset="-78"/>
                <a:cs typeface="Sakkal Majalla" panose="02000000000000000000" pitchFamily="2" charset="-78"/>
              </a:rPr>
              <a:t>3 البسكويت مثل:" البتي فورـ الغريبة"ـ كحك العيد ).</a:t>
            </a:r>
          </a:p>
        </p:txBody>
      </p:sp>
      <p:sp>
        <p:nvSpPr>
          <p:cNvPr id="15" name="Rectangle 3"/>
          <p:cNvSpPr txBox="1">
            <a:spLocks noChangeArrowheads="1"/>
          </p:cNvSpPr>
          <p:nvPr/>
        </p:nvSpPr>
        <p:spPr>
          <a:xfrm>
            <a:off x="6439516" y="5765763"/>
            <a:ext cx="3633078" cy="779171"/>
          </a:xfrm>
          <a:prstGeom prst="rect">
            <a:avLst/>
          </a:prstGeom>
          <a:solidFill>
            <a:schemeClr val="accent1">
              <a:lumMod val="40000"/>
              <a:lumOff val="6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buNone/>
              <a:defRPr/>
            </a:pPr>
            <a:r>
              <a:rPr lang="ar-BH" altLang="en-US" dirty="0" smtClean="0">
                <a:solidFill>
                  <a:srgbClr val="FF0000"/>
                </a:solidFill>
                <a:latin typeface="Sakkal Majalla" panose="02000000000000000000" pitchFamily="2" charset="-78"/>
                <a:cs typeface="Sakkal Majalla" panose="02000000000000000000" pitchFamily="2" charset="-78"/>
              </a:rPr>
              <a:t>4ـ </a:t>
            </a:r>
            <a:r>
              <a:rPr lang="ar-BH" altLang="en-US" dirty="0" smtClean="0">
                <a:latin typeface="Sakkal Majalla" panose="02000000000000000000" pitchFamily="2" charset="-78"/>
                <a:cs typeface="Sakkal Majalla" panose="02000000000000000000" pitchFamily="2" charset="-78"/>
              </a:rPr>
              <a:t>الدونات</a:t>
            </a:r>
            <a:r>
              <a:rPr lang="ar-BH" altLang="en-US" dirty="0">
                <a:latin typeface="Sakkal Majalla" panose="02000000000000000000" pitchFamily="2" charset="-78"/>
                <a:cs typeface="Sakkal Majalla" panose="02000000000000000000" pitchFamily="2" charset="-78"/>
              </a:rPr>
              <a:t>.</a:t>
            </a:r>
            <a:endParaRPr lang="en-US" altLang="en-US" dirty="0">
              <a:latin typeface="Sakkal Majalla" panose="02000000000000000000" pitchFamily="2" charset="-78"/>
              <a:cs typeface="Sakkal Majalla" panose="02000000000000000000" pitchFamily="2" charset="-78"/>
            </a:endParaRPr>
          </a:p>
          <a:p>
            <a:pPr algn="r">
              <a:buFont typeface="Wingdings" panose="05000000000000000000" pitchFamily="2" charset="2"/>
              <a:buNone/>
              <a:defRPr/>
            </a:pPr>
            <a:endParaRPr lang="ar-BH" altLang="en-US" dirty="0" smtClean="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24429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nodePh="1">
                                  <p:stCondLst>
                                    <p:cond delay="0"/>
                                  </p:stCondLst>
                                  <p:endCondLst>
                                    <p:cond evt="begin" delay="0">
                                      <p:tn val="12"/>
                                    </p:cond>
                                  </p:endCondLst>
                                  <p:childTnLst>
                                    <p:set>
                                      <p:cBhvr>
                                        <p:cTn id="13" dur="1" fill="hold">
                                          <p:stCondLst>
                                            <p:cond delay="0"/>
                                          </p:stCondLst>
                                        </p:cTn>
                                        <p:tgtEl>
                                          <p:spTgt spid="2"/>
                                        </p:tgtEl>
                                        <p:attrNameLst>
                                          <p:attrName>style.visibility</p:attrName>
                                        </p:attrNameLst>
                                      </p:cBhvr>
                                      <p:to>
                                        <p:strVal val="visible"/>
                                      </p:to>
                                    </p:set>
                                    <p:animEffect transition="in" filter="barn(in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randombar(horizont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BG">
            <a:extLst>
              <a:ext uri="{FF2B5EF4-FFF2-40B4-BE49-F238E27FC236}">
                <a16:creationId xmlns:a16="http://schemas.microsoft.com/office/drawing/2014/main" id="{A1628A53-D048-4C67-98FF-42C0D017C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04" y="0"/>
            <a:ext cx="12192000" cy="6858000"/>
          </a:xfrm>
          <a:prstGeom prst="rect">
            <a:avLst/>
          </a:prstGeom>
        </p:spPr>
      </p:pic>
      <p:grpSp>
        <p:nvGrpSpPr>
          <p:cNvPr id="38" name="Tekhnologic Logo">
            <a:extLst>
              <a:ext uri="{FF2B5EF4-FFF2-40B4-BE49-F238E27FC236}">
                <a16:creationId xmlns:a16="http://schemas.microsoft.com/office/drawing/2014/main" id="{806075A3-7BA2-4139-B9CD-4AF0E203A076}"/>
              </a:ext>
            </a:extLst>
          </p:cNvPr>
          <p:cNvGrpSpPr/>
          <p:nvPr/>
        </p:nvGrpSpPr>
        <p:grpSpPr>
          <a:xfrm>
            <a:off x="5685616" y="6659062"/>
            <a:ext cx="820768" cy="180000"/>
            <a:chOff x="5464435" y="6630924"/>
            <a:chExt cx="820768" cy="180000"/>
          </a:xfrm>
        </p:grpSpPr>
        <p:pic>
          <p:nvPicPr>
            <p:cNvPr id="39" name="Image">
              <a:extLst>
                <a:ext uri="{FF2B5EF4-FFF2-40B4-BE49-F238E27FC236}">
                  <a16:creationId xmlns:a16="http://schemas.microsoft.com/office/drawing/2014/main" id="{8B2F0E88-C83A-4438-BE65-42C0EF991315}"/>
                </a:ext>
              </a:extLst>
            </p:cNvPr>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464435" y="6630924"/>
              <a:ext cx="180000" cy="180000"/>
            </a:xfrm>
            <a:prstGeom prst="rect">
              <a:avLst/>
            </a:prstGeom>
          </p:spPr>
        </p:pic>
        <p:sp>
          <p:nvSpPr>
            <p:cNvPr id="40" name="Text">
              <a:extLst>
                <a:ext uri="{FF2B5EF4-FFF2-40B4-BE49-F238E27FC236}">
                  <a16:creationId xmlns:a16="http://schemas.microsoft.com/office/drawing/2014/main" id="{CA9B14D5-58F2-4226-8B23-11F0DAA85F30}"/>
                </a:ext>
              </a:extLst>
            </p:cNvPr>
            <p:cNvSpPr/>
            <p:nvPr/>
          </p:nvSpPr>
          <p:spPr>
            <a:xfrm>
              <a:off x="5624766" y="6651674"/>
              <a:ext cx="660437" cy="138499"/>
            </a:xfrm>
            <a:prstGeom prst="rect">
              <a:avLst/>
            </a:prstGeom>
            <a:noFill/>
          </p:spPr>
          <p:txBody>
            <a:bodyPr wrap="none" lIns="0" tIns="0" rIns="0" bIns="0">
              <a:spAutoFit/>
            </a:bodyPr>
            <a:lstStyle/>
            <a:p>
              <a:pPr algn="ctr"/>
              <a:r>
                <a:rPr lang="en-US" sz="900" b="1" cap="none" spc="0">
                  <a:ln w="0"/>
                  <a:solidFill>
                    <a:srgbClr val="3059A2"/>
                  </a:solidFill>
                  <a:latin typeface="Century Gothic" panose="020B0502020202020204" pitchFamily="34" charset="0"/>
                </a:rPr>
                <a:t>tekhnologic</a:t>
              </a:r>
            </a:p>
          </p:txBody>
        </p:sp>
      </p:grpSp>
      <p:sp>
        <p:nvSpPr>
          <p:cNvPr id="41" name="Spinner BG">
            <a:extLst>
              <a:ext uri="{FF2B5EF4-FFF2-40B4-BE49-F238E27FC236}">
                <a16:creationId xmlns:a16="http://schemas.microsoft.com/office/drawing/2014/main" id="{7AC23488-3451-4FD8-B155-5B9000FE45DD}"/>
              </a:ext>
            </a:extLst>
          </p:cNvPr>
          <p:cNvSpPr/>
          <p:nvPr/>
        </p:nvSpPr>
        <p:spPr>
          <a:xfrm>
            <a:off x="2856000" y="194312"/>
            <a:ext cx="6480000" cy="6480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Anchor">
            <a:extLst>
              <a:ext uri="{FF2B5EF4-FFF2-40B4-BE49-F238E27FC236}">
                <a16:creationId xmlns:a16="http://schemas.microsoft.com/office/drawing/2014/main" id="{B316AF16-047B-4F82-AB9C-1224E1DDA737}"/>
              </a:ext>
            </a:extLst>
          </p:cNvPr>
          <p:cNvSpPr/>
          <p:nvPr/>
        </p:nvSpPr>
        <p:spPr>
          <a:xfrm>
            <a:off x="5196000" y="2529000"/>
            <a:ext cx="1800000" cy="1800000"/>
          </a:xfrm>
          <a:prstGeom prst="ellipse">
            <a:avLst/>
          </a:prstGeom>
          <a:solidFill>
            <a:srgbClr val="00B050">
              <a:alpha val="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solidFill>
                <a:schemeClr val="tx1"/>
              </a:solidFill>
              <a:latin typeface="Arial" panose="020B0604020202020204" pitchFamily="34" charset="0"/>
              <a:cs typeface="Arial" panose="020B0604020202020204" pitchFamily="34" charset="0"/>
            </a:endParaRPr>
          </a:p>
        </p:txBody>
      </p:sp>
      <p:grpSp>
        <p:nvGrpSpPr>
          <p:cNvPr id="20" name="Spinning Wheel 5">
            <a:extLst>
              <a:ext uri="{FF2B5EF4-FFF2-40B4-BE49-F238E27FC236}">
                <a16:creationId xmlns:a16="http://schemas.microsoft.com/office/drawing/2014/main" id="{446DA883-8172-41A5-81BB-C2CA2C65DE0F}"/>
              </a:ext>
            </a:extLst>
          </p:cNvPr>
          <p:cNvGrpSpPr/>
          <p:nvPr/>
        </p:nvGrpSpPr>
        <p:grpSpPr>
          <a:xfrm>
            <a:off x="2667832" y="72756"/>
            <a:ext cx="6412567" cy="6571108"/>
            <a:chOff x="2672231" y="71213"/>
            <a:chExt cx="6412567" cy="6571108"/>
          </a:xfrm>
        </p:grpSpPr>
        <p:sp>
          <p:nvSpPr>
            <p:cNvPr id="21" name="Segment 5">
              <a:extLst>
                <a:ext uri="{FF2B5EF4-FFF2-40B4-BE49-F238E27FC236}">
                  <a16:creationId xmlns:a16="http://schemas.microsoft.com/office/drawing/2014/main" id="{977BE0F8-E188-4C24-9279-4D7F4C675EA5}"/>
                </a:ext>
              </a:extLst>
            </p:cNvPr>
            <p:cNvSpPr/>
            <p:nvPr/>
          </p:nvSpPr>
          <p:spPr>
            <a:xfrm rot="1080000">
              <a:off x="3575343" y="71213"/>
              <a:ext cx="2811223" cy="2884495"/>
            </a:xfrm>
            <a:custGeom>
              <a:avLst/>
              <a:gdLst>
                <a:gd name="connsiteX0" fmla="*/ 2112427 w 2811223"/>
                <a:gd name="connsiteY0" fmla="*/ 9233 h 2884495"/>
                <a:gd name="connsiteX1" fmla="*/ 2143494 w 2811223"/>
                <a:gd name="connsiteY1" fmla="*/ 0 h 2884495"/>
                <a:gd name="connsiteX2" fmla="*/ 2811223 w 2811223"/>
                <a:gd name="connsiteY2" fmla="*/ 2055059 h 2884495"/>
                <a:gd name="connsiteX3" fmla="*/ 2779903 w 2811223"/>
                <a:gd name="connsiteY3" fmla="*/ 2063515 h 2884495"/>
                <a:gd name="connsiteX4" fmla="*/ 2161077 w 2811223"/>
                <a:gd name="connsiteY4" fmla="*/ 2842552 h 2884495"/>
                <a:gd name="connsiteX5" fmla="*/ 2159537 w 2811223"/>
                <a:gd name="connsiteY5" fmla="*/ 2884495 h 2884495"/>
                <a:gd name="connsiteX6" fmla="*/ 0 w 2811223"/>
                <a:gd name="connsiteY6" fmla="*/ 2884495 h 2884495"/>
                <a:gd name="connsiteX7" fmla="*/ 8319 w 2811223"/>
                <a:gd name="connsiteY7" fmla="*/ 2657987 h 2884495"/>
                <a:gd name="connsiteX8" fmla="*/ 2112427 w 2811223"/>
                <a:gd name="connsiteY8" fmla="*/ 9233 h 288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1223" h="2884495">
                  <a:moveTo>
                    <a:pt x="2112427" y="9233"/>
                  </a:moveTo>
                  <a:lnTo>
                    <a:pt x="2143494" y="0"/>
                  </a:lnTo>
                  <a:lnTo>
                    <a:pt x="2811223" y="2055059"/>
                  </a:lnTo>
                  <a:lnTo>
                    <a:pt x="2779903" y="2063515"/>
                  </a:lnTo>
                  <a:cubicBezTo>
                    <a:pt x="2425357" y="2178714"/>
                    <a:pt x="2191198" y="2493117"/>
                    <a:pt x="2161077" y="2842552"/>
                  </a:cubicBezTo>
                  <a:lnTo>
                    <a:pt x="2159537" y="2884495"/>
                  </a:lnTo>
                  <a:lnTo>
                    <a:pt x="0" y="2884495"/>
                  </a:lnTo>
                  <a:lnTo>
                    <a:pt x="8319" y="2657987"/>
                  </a:lnTo>
                  <a:cubicBezTo>
                    <a:pt x="110746" y="1469907"/>
                    <a:pt x="906924" y="400925"/>
                    <a:pt x="2112427" y="9233"/>
                  </a:cubicBezTo>
                  <a:close/>
                </a:path>
              </a:pathLst>
            </a:custGeom>
            <a:solidFill>
              <a:srgbClr val="7030A0"/>
            </a:soli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egment 4">
              <a:extLst>
                <a:ext uri="{FF2B5EF4-FFF2-40B4-BE49-F238E27FC236}">
                  <a16:creationId xmlns:a16="http://schemas.microsoft.com/office/drawing/2014/main" id="{00674F1A-03DC-424B-B2BB-3794FF19929E}"/>
                </a:ext>
              </a:extLst>
            </p:cNvPr>
            <p:cNvSpPr/>
            <p:nvPr/>
          </p:nvSpPr>
          <p:spPr>
            <a:xfrm rot="1080000">
              <a:off x="2672231" y="2812248"/>
              <a:ext cx="2788503" cy="2940534"/>
            </a:xfrm>
            <a:custGeom>
              <a:avLst/>
              <a:gdLst>
                <a:gd name="connsiteX0" fmla="*/ 2537 w 2788503"/>
                <a:gd name="connsiteY0" fmla="*/ 0 h 2940534"/>
                <a:gd name="connsiteX1" fmla="*/ 2162074 w 2788503"/>
                <a:gd name="connsiteY1" fmla="*/ 0 h 2940534"/>
                <a:gd name="connsiteX2" fmla="*/ 2160516 w 2788503"/>
                <a:gd name="connsiteY2" fmla="*/ 42450 h 2940534"/>
                <a:gd name="connsiteX3" fmla="*/ 2204737 w 2788503"/>
                <a:gd name="connsiteY3" fmla="*/ 309486 h 2940534"/>
                <a:gd name="connsiteX4" fmla="*/ 2652096 w 2788503"/>
                <a:gd name="connsiteY4" fmla="*/ 833277 h 2940534"/>
                <a:gd name="connsiteX5" fmla="*/ 2788503 w 2788503"/>
                <a:gd name="connsiteY5" fmla="*/ 887078 h 2940534"/>
                <a:gd name="connsiteX6" fmla="*/ 2121295 w 2788503"/>
                <a:gd name="connsiteY6" fmla="*/ 2940534 h 2940534"/>
                <a:gd name="connsiteX7" fmla="*/ 1939105 w 2788503"/>
                <a:gd name="connsiteY7" fmla="*/ 2878555 h 2940534"/>
                <a:gd name="connsiteX8" fmla="*/ 150346 w 2788503"/>
                <a:gd name="connsiteY8" fmla="*/ 976998 h 2940534"/>
                <a:gd name="connsiteX9" fmla="*/ 0 w 2788503"/>
                <a:gd name="connsiteY9" fmla="*/ 69071 h 2940534"/>
                <a:gd name="connsiteX10" fmla="*/ 2537 w 2788503"/>
                <a:gd name="connsiteY10" fmla="*/ 0 h 294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8503" h="2940534">
                  <a:moveTo>
                    <a:pt x="2537" y="0"/>
                  </a:moveTo>
                  <a:lnTo>
                    <a:pt x="2162074" y="0"/>
                  </a:lnTo>
                  <a:lnTo>
                    <a:pt x="2160516" y="42450"/>
                  </a:lnTo>
                  <a:cubicBezTo>
                    <a:pt x="2161632" y="130982"/>
                    <a:pt x="2175937" y="220850"/>
                    <a:pt x="2204737" y="309486"/>
                  </a:cubicBezTo>
                  <a:cubicBezTo>
                    <a:pt x="2281536" y="545850"/>
                    <a:pt x="2446871" y="728709"/>
                    <a:pt x="2652096" y="833277"/>
                  </a:cubicBezTo>
                  <a:lnTo>
                    <a:pt x="2788503" y="887078"/>
                  </a:lnTo>
                  <a:lnTo>
                    <a:pt x="2121295" y="2940534"/>
                  </a:lnTo>
                  <a:lnTo>
                    <a:pt x="1939105" y="2878555"/>
                  </a:lnTo>
                  <a:cubicBezTo>
                    <a:pt x="1118854" y="2554938"/>
                    <a:pt x="444104" y="1881092"/>
                    <a:pt x="150346" y="976998"/>
                  </a:cubicBezTo>
                  <a:cubicBezTo>
                    <a:pt x="52427" y="675634"/>
                    <a:pt x="3793" y="370084"/>
                    <a:pt x="0" y="69071"/>
                  </a:cubicBezTo>
                  <a:lnTo>
                    <a:pt x="2537" y="0"/>
                  </a:lnTo>
                  <a:close/>
                </a:path>
              </a:pathLst>
            </a:custGeom>
            <a:solidFill>
              <a:srgbClr val="00B0F0"/>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egment 3">
              <a:extLst>
                <a:ext uri="{FF2B5EF4-FFF2-40B4-BE49-F238E27FC236}">
                  <a16:creationId xmlns:a16="http://schemas.microsoft.com/office/drawing/2014/main" id="{9D265CF6-F8BB-4CEF-A972-18B8B6F856DA}"/>
                </a:ext>
              </a:extLst>
            </p:cNvPr>
            <p:cNvSpPr/>
            <p:nvPr/>
          </p:nvSpPr>
          <p:spPr>
            <a:xfrm rot="1080000">
              <a:off x="4570919" y="4087572"/>
              <a:ext cx="3423812" cy="2554749"/>
            </a:xfrm>
            <a:custGeom>
              <a:avLst/>
              <a:gdLst>
                <a:gd name="connsiteX0" fmla="*/ 1675838 w 3423812"/>
                <a:gd name="connsiteY0" fmla="*/ 0 h 2554749"/>
                <a:gd name="connsiteX1" fmla="*/ 3423812 w 3423812"/>
                <a:gd name="connsiteY1" fmla="*/ 1269977 h 2554749"/>
                <a:gd name="connsiteX2" fmla="*/ 3347284 w 3423812"/>
                <a:gd name="connsiteY2" fmla="*/ 1378414 h 2554749"/>
                <a:gd name="connsiteX3" fmla="*/ 1881577 w 3423812"/>
                <a:gd name="connsiteY3" fmla="*/ 2404145 h 2554749"/>
                <a:gd name="connsiteX4" fmla="*/ 92885 w 3423812"/>
                <a:gd name="connsiteY4" fmla="*/ 2435832 h 2554749"/>
                <a:gd name="connsiteX5" fmla="*/ 0 w 3423812"/>
                <a:gd name="connsiteY5" fmla="*/ 2404234 h 2554749"/>
                <a:gd name="connsiteX6" fmla="*/ 667155 w 3423812"/>
                <a:gd name="connsiteY6" fmla="*/ 350942 h 2554749"/>
                <a:gd name="connsiteX7" fmla="*/ 688032 w 3423812"/>
                <a:gd name="connsiteY7" fmla="*/ 359177 h 2554749"/>
                <a:gd name="connsiteX8" fmla="*/ 1214100 w 3423812"/>
                <a:gd name="connsiteY8" fmla="*/ 349863 h 2554749"/>
                <a:gd name="connsiteX9" fmla="*/ 1645172 w 3423812"/>
                <a:gd name="connsiteY9" fmla="*/ 48183 h 2554749"/>
                <a:gd name="connsiteX10" fmla="*/ 1675838 w 3423812"/>
                <a:gd name="connsiteY10" fmla="*/ 0 h 255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3812" h="2554749">
                  <a:moveTo>
                    <a:pt x="1675838" y="0"/>
                  </a:moveTo>
                  <a:lnTo>
                    <a:pt x="3423812" y="1269977"/>
                  </a:lnTo>
                  <a:lnTo>
                    <a:pt x="3347284" y="1378414"/>
                  </a:lnTo>
                  <a:cubicBezTo>
                    <a:pt x="2984748" y="1843131"/>
                    <a:pt x="2484328" y="2208299"/>
                    <a:pt x="1881577" y="2404145"/>
                  </a:cubicBezTo>
                  <a:cubicBezTo>
                    <a:pt x="1278826" y="2599991"/>
                    <a:pt x="659336" y="2598703"/>
                    <a:pt x="92885" y="2435832"/>
                  </a:cubicBezTo>
                  <a:lnTo>
                    <a:pt x="0" y="2404234"/>
                  </a:lnTo>
                  <a:lnTo>
                    <a:pt x="667155" y="350942"/>
                  </a:lnTo>
                  <a:lnTo>
                    <a:pt x="688032" y="359177"/>
                  </a:lnTo>
                  <a:cubicBezTo>
                    <a:pt x="854630" y="407082"/>
                    <a:pt x="1036827" y="407462"/>
                    <a:pt x="1214100" y="349863"/>
                  </a:cubicBezTo>
                  <a:cubicBezTo>
                    <a:pt x="1391373" y="292263"/>
                    <a:pt x="1538549" y="184863"/>
                    <a:pt x="1645172" y="48183"/>
                  </a:cubicBezTo>
                  <a:lnTo>
                    <a:pt x="1675838" y="0"/>
                  </a:lnTo>
                  <a:close/>
                </a:path>
              </a:pathLst>
            </a:custGeom>
            <a:solidFill>
              <a:srgbClr val="00B050"/>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Segment 2">
              <a:extLst>
                <a:ext uri="{FF2B5EF4-FFF2-40B4-BE49-F238E27FC236}">
                  <a16:creationId xmlns:a16="http://schemas.microsoft.com/office/drawing/2014/main" id="{E94C231C-5B5A-427B-B176-C034B8961075}"/>
                </a:ext>
              </a:extLst>
            </p:cNvPr>
            <p:cNvSpPr/>
            <p:nvPr/>
          </p:nvSpPr>
          <p:spPr>
            <a:xfrm rot="1080000">
              <a:off x="6734216" y="2215253"/>
              <a:ext cx="2334117" cy="3572758"/>
            </a:xfrm>
            <a:custGeom>
              <a:avLst/>
              <a:gdLst>
                <a:gd name="connsiteX0" fmla="*/ 1747103 w 2334117"/>
                <a:gd name="connsiteY0" fmla="*/ 0 h 3572758"/>
                <a:gd name="connsiteX1" fmla="*/ 1771496 w 2334117"/>
                <a:gd name="connsiteY1" fmla="*/ 31107 h 3572758"/>
                <a:gd name="connsiteX2" fmla="*/ 2183530 w 2334117"/>
                <a:gd name="connsiteY2" fmla="*/ 854007 h 3572758"/>
                <a:gd name="connsiteX3" fmla="*/ 1854101 w 2334117"/>
                <a:gd name="connsiteY3" fmla="*/ 3443805 h 3572758"/>
                <a:gd name="connsiteX4" fmla="*/ 1763093 w 2334117"/>
                <a:gd name="connsiteY4" fmla="*/ 3572758 h 3572758"/>
                <a:gd name="connsiteX5" fmla="*/ 14979 w 2334117"/>
                <a:gd name="connsiteY5" fmla="*/ 2302679 h 3572758"/>
                <a:gd name="connsiteX6" fmla="*/ 75094 w 2334117"/>
                <a:gd name="connsiteY6" fmla="*/ 2208225 h 3572758"/>
                <a:gd name="connsiteX7" fmla="*/ 129140 w 2334117"/>
                <a:gd name="connsiteY7" fmla="*/ 1521519 h 3572758"/>
                <a:gd name="connsiteX8" fmla="*/ 7955 w 2334117"/>
                <a:gd name="connsiteY8" fmla="*/ 1279489 h 3572758"/>
                <a:gd name="connsiteX9" fmla="*/ 0 w 2334117"/>
                <a:gd name="connsiteY9" fmla="*/ 1269345 h 3572758"/>
                <a:gd name="connsiteX10" fmla="*/ 1747103 w 2334117"/>
                <a:gd name="connsiteY10" fmla="*/ 0 h 357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4117" h="3572758">
                  <a:moveTo>
                    <a:pt x="1747103" y="0"/>
                  </a:moveTo>
                  <a:lnTo>
                    <a:pt x="1771496" y="31107"/>
                  </a:lnTo>
                  <a:cubicBezTo>
                    <a:pt x="1945359" y="276861"/>
                    <a:pt x="2085611" y="552642"/>
                    <a:pt x="2183530" y="854007"/>
                  </a:cubicBezTo>
                  <a:cubicBezTo>
                    <a:pt x="2477288" y="1758100"/>
                    <a:pt x="2327480" y="2699862"/>
                    <a:pt x="1854101" y="3443805"/>
                  </a:cubicBezTo>
                  <a:lnTo>
                    <a:pt x="1763093" y="3572758"/>
                  </a:lnTo>
                  <a:lnTo>
                    <a:pt x="14979" y="2302679"/>
                  </a:lnTo>
                  <a:lnTo>
                    <a:pt x="75094" y="2208225"/>
                  </a:lnTo>
                  <a:cubicBezTo>
                    <a:pt x="179662" y="2003000"/>
                    <a:pt x="205939" y="1757883"/>
                    <a:pt x="129140" y="1521519"/>
                  </a:cubicBezTo>
                  <a:cubicBezTo>
                    <a:pt x="100340" y="1432882"/>
                    <a:pt x="59090" y="1351770"/>
                    <a:pt x="7955" y="1279489"/>
                  </a:cubicBezTo>
                  <a:lnTo>
                    <a:pt x="0" y="1269345"/>
                  </a:lnTo>
                  <a:lnTo>
                    <a:pt x="1747103" y="0"/>
                  </a:lnTo>
                  <a:close/>
                </a:path>
              </a:pathLst>
            </a:custGeom>
            <a:solidFill>
              <a:srgbClr val="FFC000"/>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Segment 1">
              <a:extLst>
                <a:ext uri="{FF2B5EF4-FFF2-40B4-BE49-F238E27FC236}">
                  <a16:creationId xmlns:a16="http://schemas.microsoft.com/office/drawing/2014/main" id="{F8F7F450-13FA-4CB3-8CE1-CA23344E8C1E}"/>
                </a:ext>
              </a:extLst>
            </p:cNvPr>
            <p:cNvSpPr/>
            <p:nvPr/>
          </p:nvSpPr>
          <p:spPr>
            <a:xfrm rot="1080000">
              <a:off x="5702034" y="697243"/>
              <a:ext cx="3382764" cy="2527713"/>
            </a:xfrm>
            <a:custGeom>
              <a:avLst/>
              <a:gdLst>
                <a:gd name="connsiteX0" fmla="*/ 0 w 3382764"/>
                <a:gd name="connsiteY0" fmla="*/ 140345 h 2527713"/>
                <a:gd name="connsiteX1" fmla="*/ 116477 w 3382764"/>
                <a:gd name="connsiteY1" fmla="*/ 105729 h 2527713"/>
                <a:gd name="connsiteX2" fmla="*/ 3224638 w 3382764"/>
                <a:gd name="connsiteY2" fmla="*/ 1056728 h 2527713"/>
                <a:gd name="connsiteX3" fmla="*/ 3382764 w 3382764"/>
                <a:gd name="connsiteY3" fmla="*/ 1258368 h 2527713"/>
                <a:gd name="connsiteX4" fmla="*/ 1635661 w 3382764"/>
                <a:gd name="connsiteY4" fmla="*/ 2527713 h 2527713"/>
                <a:gd name="connsiteX5" fmla="*/ 1591504 w 3382764"/>
                <a:gd name="connsiteY5" fmla="*/ 2471403 h 2527713"/>
                <a:gd name="connsiteX6" fmla="*/ 721910 w 3382764"/>
                <a:gd name="connsiteY6" fmla="*/ 2180870 h 2527713"/>
                <a:gd name="connsiteX7" fmla="*/ 667757 w 3382764"/>
                <a:gd name="connsiteY7" fmla="*/ 2195491 h 2527713"/>
                <a:gd name="connsiteX8" fmla="*/ 0 w 3382764"/>
                <a:gd name="connsiteY8" fmla="*/ 140345 h 25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2764" h="2527713">
                  <a:moveTo>
                    <a:pt x="0" y="140345"/>
                  </a:moveTo>
                  <a:lnTo>
                    <a:pt x="116477" y="105729"/>
                  </a:lnTo>
                  <a:cubicBezTo>
                    <a:pt x="1276168" y="-207142"/>
                    <a:pt x="2475987" y="193296"/>
                    <a:pt x="3224638" y="1056728"/>
                  </a:cubicBezTo>
                  <a:lnTo>
                    <a:pt x="3382764" y="1258368"/>
                  </a:lnTo>
                  <a:lnTo>
                    <a:pt x="1635661" y="2527713"/>
                  </a:lnTo>
                  <a:lnTo>
                    <a:pt x="1591504" y="2471403"/>
                  </a:lnTo>
                  <a:cubicBezTo>
                    <a:pt x="1380890" y="2228492"/>
                    <a:pt x="1048874" y="2110171"/>
                    <a:pt x="721910" y="2180870"/>
                  </a:cubicBezTo>
                  <a:lnTo>
                    <a:pt x="667757" y="2195491"/>
                  </a:lnTo>
                  <a:lnTo>
                    <a:pt x="0" y="140345"/>
                  </a:lnTo>
                  <a:close/>
                </a:path>
              </a:pathLst>
            </a:custGeom>
            <a:solidFill>
              <a:srgbClr val="FF3399"/>
            </a:solidFill>
            <a:ln w="63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Segment 5 Text">
              <a:extLst>
                <a:ext uri="{FF2B5EF4-FFF2-40B4-BE49-F238E27FC236}">
                  <a16:creationId xmlns:a16="http://schemas.microsoft.com/office/drawing/2014/main" id="{43FD8F23-0727-4815-A0CC-735EB41A1448}"/>
                </a:ext>
              </a:extLst>
            </p:cNvPr>
            <p:cNvSpPr/>
            <p:nvPr/>
          </p:nvSpPr>
          <p:spPr>
            <a:xfrm rot="19500000" flipH="1">
              <a:off x="4000280" y="973088"/>
              <a:ext cx="1772057" cy="1494461"/>
            </a:xfrm>
            <a:prstGeom prst="rect">
              <a:avLst/>
            </a:prstGeom>
            <a:noFill/>
          </p:spPr>
          <p:txBody>
            <a:bodyPr vert="horz" wrap="square" lIns="36000" tIns="36000" rIns="36000" bIns="36000" anchor="ctr" anchorCtr="0">
              <a:normAutofit/>
            </a:bodyPr>
            <a:lstStyle/>
            <a:p>
              <a:pPr algn="ctr"/>
              <a:r>
                <a:rPr lang="ar-BH" sz="2800" dirty="0">
                  <a:latin typeface="Sakkal Majalla" panose="02000000000000000000" pitchFamily="2" charset="-78"/>
                  <a:cs typeface="Sakkal Majalla" panose="02000000000000000000" pitchFamily="2" charset="-78"/>
                </a:rPr>
                <a:t>أذكري  المواد الداخلة في عمل العجائن </a:t>
              </a:r>
              <a:endParaRPr lang="ar-BH" sz="2800" dirty="0">
                <a:solidFill>
                  <a:schemeClr val="bg1"/>
                </a:solidFill>
                <a:latin typeface="Sakkal Majalla" panose="02000000000000000000" pitchFamily="2" charset="-78"/>
                <a:cs typeface="Sakkal Majalla" panose="02000000000000000000" pitchFamily="2" charset="-78"/>
              </a:endParaRPr>
            </a:p>
            <a:p>
              <a:pPr algn="ctr"/>
              <a:endParaRPr lang="en-US" sz="2800" b="1" cap="none" spc="0" dirty="0">
                <a:ln w="0"/>
                <a:solidFill>
                  <a:schemeClr val="tx1"/>
                </a:solidFill>
                <a:latin typeface="Arial" panose="020B0604020202020204" pitchFamily="34" charset="0"/>
                <a:cs typeface="Arial" panose="020B0604020202020204" pitchFamily="34" charset="0"/>
              </a:endParaRPr>
            </a:p>
          </p:txBody>
        </p:sp>
        <p:sp>
          <p:nvSpPr>
            <p:cNvPr id="27" name="Segment 4 Text">
              <a:extLst>
                <a:ext uri="{FF2B5EF4-FFF2-40B4-BE49-F238E27FC236}">
                  <a16:creationId xmlns:a16="http://schemas.microsoft.com/office/drawing/2014/main" id="{9C51AA6D-0BE5-495E-9520-84769D40F827}"/>
                </a:ext>
              </a:extLst>
            </p:cNvPr>
            <p:cNvSpPr/>
            <p:nvPr/>
          </p:nvSpPr>
          <p:spPr>
            <a:xfrm rot="14700000" flipH="1">
              <a:off x="3245981" y="3356604"/>
              <a:ext cx="1772057" cy="1494461"/>
            </a:xfrm>
            <a:prstGeom prst="rect">
              <a:avLst/>
            </a:prstGeom>
            <a:noFill/>
          </p:spPr>
          <p:txBody>
            <a:bodyPr vert="horz" wrap="square" lIns="36000" tIns="36000" rIns="36000" bIns="36000" anchor="ctr" anchorCtr="0">
              <a:normAutofit fontScale="77500" lnSpcReduction="20000"/>
            </a:bodyPr>
            <a:lstStyle/>
            <a:p>
              <a:pPr lvl="0" algn="ctr" rtl="1">
                <a:defRPr/>
              </a:pPr>
              <a:r>
                <a:rPr lang="ar-BH" sz="2800" dirty="0">
                  <a:latin typeface="Sakkal Majalla" panose="02000000000000000000" pitchFamily="2" charset="-78"/>
                  <a:cs typeface="Sakkal Majalla" panose="02000000000000000000" pitchFamily="2" charset="-78"/>
                </a:rPr>
                <a:t>الفرق بين الخميرة و</a:t>
              </a:r>
              <a:r>
                <a:rPr lang="ar-BH" sz="2800" b="1" dirty="0">
                  <a:latin typeface="Sakkal Majalla" panose="02000000000000000000" pitchFamily="2" charset="-78"/>
                  <a:ea typeface="Arial" panose="020B0604020202020204" pitchFamily="34" charset="0"/>
                  <a:cs typeface="Sakkal Majalla" panose="02000000000000000000" pitchFamily="2" charset="-78"/>
                </a:rPr>
                <a:t>مسحوق الخبز ( البيكنغ باودر)</a:t>
              </a:r>
              <a:r>
                <a:rPr lang="ar-BH" sz="2800" dirty="0">
                  <a:latin typeface="Sakkal Majalla" panose="02000000000000000000" pitchFamily="2" charset="-78"/>
                  <a:cs typeface="Sakkal Majalla" panose="02000000000000000000" pitchFamily="2" charset="-78"/>
                </a:rPr>
                <a:t>( فرق واحد فقط) </a:t>
              </a:r>
              <a:endParaRPr lang="ar-BH" sz="2800" dirty="0">
                <a:solidFill>
                  <a:schemeClr val="bg1"/>
                </a:solidFill>
                <a:latin typeface="Sakkal Majalla" panose="02000000000000000000" pitchFamily="2" charset="-78"/>
                <a:cs typeface="Sakkal Majalla" panose="02000000000000000000" pitchFamily="2" charset="-78"/>
              </a:endParaRPr>
            </a:p>
          </p:txBody>
        </p:sp>
        <p:sp>
          <p:nvSpPr>
            <p:cNvPr id="28" name="Segment 3 Text">
              <a:extLst>
                <a:ext uri="{FF2B5EF4-FFF2-40B4-BE49-F238E27FC236}">
                  <a16:creationId xmlns:a16="http://schemas.microsoft.com/office/drawing/2014/main" id="{5C24AF06-5CBA-42BC-9195-C58F4923115F}"/>
                </a:ext>
              </a:extLst>
            </p:cNvPr>
            <p:cNvSpPr/>
            <p:nvPr/>
          </p:nvSpPr>
          <p:spPr>
            <a:xfrm rot="10800000">
              <a:off x="5267961" y="4816996"/>
              <a:ext cx="1772057" cy="1494461"/>
            </a:xfrm>
            <a:prstGeom prst="rect">
              <a:avLst/>
            </a:prstGeom>
            <a:noFill/>
          </p:spPr>
          <p:txBody>
            <a:bodyPr vert="horz" wrap="square" lIns="36000" tIns="36000" rIns="36000" bIns="36000" anchor="ctr" anchorCtr="0">
              <a:normAutofit fontScale="92500" lnSpcReduction="20000"/>
            </a:bodyPr>
            <a:lstStyle/>
            <a:p>
              <a:pPr algn="ctr"/>
              <a:r>
                <a:rPr lang="ar-BH" sz="2800" dirty="0">
                  <a:latin typeface="Sakkal Majalla" panose="02000000000000000000" pitchFamily="2" charset="-78"/>
                  <a:cs typeface="Sakkal Majalla" panose="02000000000000000000" pitchFamily="2" charset="-78"/>
                </a:rPr>
                <a:t>عددي أنواع العجائن والمعجنات حسب القوام </a:t>
              </a:r>
              <a:r>
                <a:rPr lang="ar-BH" sz="2800" dirty="0" smtClean="0">
                  <a:latin typeface="Sakkal Majalla" panose="02000000000000000000" pitchFamily="2" charset="-78"/>
                  <a:cs typeface="Sakkal Majalla" panose="02000000000000000000" pitchFamily="2" charset="-78"/>
                </a:rPr>
                <a:t>؟</a:t>
              </a:r>
              <a:endParaRPr lang="ar-BH" sz="2800" dirty="0">
                <a:solidFill>
                  <a:schemeClr val="bg1"/>
                </a:solidFill>
                <a:latin typeface="Sakkal Majalla" panose="02000000000000000000" pitchFamily="2" charset="-78"/>
                <a:cs typeface="Sakkal Majalla" panose="02000000000000000000" pitchFamily="2" charset="-78"/>
              </a:endParaRPr>
            </a:p>
          </p:txBody>
        </p:sp>
        <p:sp>
          <p:nvSpPr>
            <p:cNvPr id="29" name="Segment 2 Text">
              <a:extLst>
                <a:ext uri="{FF2B5EF4-FFF2-40B4-BE49-F238E27FC236}">
                  <a16:creationId xmlns:a16="http://schemas.microsoft.com/office/drawing/2014/main" id="{2879A6EC-2A1D-4EC8-B888-C7071CCCFF3F}"/>
                </a:ext>
              </a:extLst>
            </p:cNvPr>
            <p:cNvSpPr/>
            <p:nvPr/>
          </p:nvSpPr>
          <p:spPr>
            <a:xfrm rot="6613116">
              <a:off x="7191981" y="3327473"/>
              <a:ext cx="1772057" cy="1494461"/>
            </a:xfrm>
            <a:prstGeom prst="rect">
              <a:avLst/>
            </a:prstGeom>
            <a:noFill/>
          </p:spPr>
          <p:txBody>
            <a:bodyPr vert="horz" wrap="square" lIns="36000" tIns="36000" rIns="36000" bIns="36000" anchor="ctr" anchorCtr="0">
              <a:normAutofit/>
            </a:bodyPr>
            <a:lstStyle/>
            <a:p>
              <a:pPr algn="ctr" rtl="1"/>
              <a:r>
                <a:rPr lang="ar-BH" sz="2800" dirty="0">
                  <a:latin typeface="Sakkal Majalla" panose="02000000000000000000" pitchFamily="2" charset="-78"/>
                  <a:cs typeface="Sakkal Majalla" panose="02000000000000000000" pitchFamily="2" charset="-78"/>
                </a:rPr>
                <a:t>ما هو دور البيض في العجائن ؟ </a:t>
              </a:r>
              <a:endParaRPr lang="ar-BH" sz="2800" dirty="0">
                <a:solidFill>
                  <a:schemeClr val="bg1"/>
                </a:solidFill>
                <a:latin typeface="Sakkal Majalla" panose="02000000000000000000" pitchFamily="2" charset="-78"/>
                <a:cs typeface="Sakkal Majalla" panose="02000000000000000000" pitchFamily="2" charset="-78"/>
              </a:endParaRPr>
            </a:p>
          </p:txBody>
        </p:sp>
        <p:sp>
          <p:nvSpPr>
            <p:cNvPr id="30" name="Segment 1 Text">
              <a:extLst>
                <a:ext uri="{FF2B5EF4-FFF2-40B4-BE49-F238E27FC236}">
                  <a16:creationId xmlns:a16="http://schemas.microsoft.com/office/drawing/2014/main" id="{7776A6C4-0380-490A-AD0F-B5EC05020C7C}"/>
                </a:ext>
              </a:extLst>
            </p:cNvPr>
            <p:cNvSpPr/>
            <p:nvPr/>
          </p:nvSpPr>
          <p:spPr>
            <a:xfrm rot="2100000">
              <a:off x="6469207" y="976360"/>
              <a:ext cx="1772057" cy="1494461"/>
            </a:xfrm>
            <a:prstGeom prst="rect">
              <a:avLst/>
            </a:prstGeom>
            <a:noFill/>
          </p:spPr>
          <p:txBody>
            <a:bodyPr vert="horz" wrap="square" lIns="36000" tIns="36000" rIns="36000" bIns="36000" anchor="ctr" anchorCtr="0">
              <a:normAutofit fontScale="92500"/>
            </a:bodyPr>
            <a:lstStyle/>
            <a:p>
              <a:pPr algn="ctr"/>
              <a:r>
                <a:rPr lang="ar-BH" sz="2800" dirty="0">
                  <a:latin typeface="Sakkal Majalla" panose="02000000000000000000" pitchFamily="2" charset="-78"/>
                  <a:cs typeface="Sakkal Majalla" panose="02000000000000000000" pitchFamily="2" charset="-78"/>
                </a:rPr>
                <a:t>عللي يطلق على الخبز الحديث بالخبز </a:t>
              </a:r>
              <a:r>
                <a:rPr lang="ar-BH" sz="2800" dirty="0" smtClean="0">
                  <a:latin typeface="Sakkal Majalla" panose="02000000000000000000" pitchFamily="2" charset="-78"/>
                  <a:cs typeface="Sakkal Majalla" panose="02000000000000000000" pitchFamily="2" charset="-78"/>
                </a:rPr>
                <a:t>السريع؟</a:t>
              </a:r>
              <a:endParaRPr lang="en-US" sz="2800" b="1" cap="none" spc="0" dirty="0">
                <a:ln w="0"/>
                <a:solidFill>
                  <a:schemeClr val="tx1"/>
                </a:solidFill>
                <a:latin typeface="Arial" panose="020B0604020202020204" pitchFamily="34" charset="0"/>
                <a:cs typeface="Arial" panose="020B0604020202020204" pitchFamily="34" charset="0"/>
              </a:endParaRPr>
            </a:p>
          </p:txBody>
        </p:sp>
      </p:grpSp>
      <p:grpSp>
        <p:nvGrpSpPr>
          <p:cNvPr id="67" name="Spin Button">
            <a:extLst>
              <a:ext uri="{FF2B5EF4-FFF2-40B4-BE49-F238E27FC236}">
                <a16:creationId xmlns:a16="http://schemas.microsoft.com/office/drawing/2014/main" id="{1972FA71-9F7D-4B81-B488-7F26645D57CD}"/>
              </a:ext>
            </a:extLst>
          </p:cNvPr>
          <p:cNvGrpSpPr/>
          <p:nvPr/>
        </p:nvGrpSpPr>
        <p:grpSpPr>
          <a:xfrm>
            <a:off x="5196000" y="2529000"/>
            <a:ext cx="1800000" cy="1800000"/>
            <a:chOff x="5196000" y="2529000"/>
            <a:chExt cx="1800000" cy="1800000"/>
          </a:xfrm>
        </p:grpSpPr>
        <p:sp>
          <p:nvSpPr>
            <p:cNvPr id="51" name="Spin Button">
              <a:extLst>
                <a:ext uri="{FF2B5EF4-FFF2-40B4-BE49-F238E27FC236}">
                  <a16:creationId xmlns:a16="http://schemas.microsoft.com/office/drawing/2014/main" id="{B7650D7D-7FCB-4A79-BFAA-6C32C5E3579F}"/>
                </a:ext>
              </a:extLst>
            </p:cNvPr>
            <p:cNvSpPr/>
            <p:nvPr/>
          </p:nvSpPr>
          <p:spPr>
            <a:xfrm>
              <a:off x="5196000" y="2529000"/>
              <a:ext cx="180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path>
              </a:pathLst>
            </a:custGeom>
            <a:solidFill>
              <a:schemeClr val="accent6">
                <a:lumMod val="60000"/>
                <a:lumOff val="40000"/>
              </a:schemeClr>
            </a:solidFill>
            <a:ln w="1905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r>
                <a:rPr lang="en-GB" sz="4000" b="1">
                  <a:solidFill>
                    <a:schemeClr val="tx1"/>
                  </a:solidFill>
                  <a:latin typeface="Arial" panose="020B0604020202020204" pitchFamily="34" charset="0"/>
                  <a:cs typeface="Arial" panose="020B0604020202020204" pitchFamily="34" charset="0"/>
                </a:rPr>
                <a:t>SPIN</a:t>
              </a:r>
            </a:p>
          </p:txBody>
        </p:sp>
        <p:sp>
          <p:nvSpPr>
            <p:cNvPr id="63" name="Arrow: Curved Down 62">
              <a:extLst>
                <a:ext uri="{FF2B5EF4-FFF2-40B4-BE49-F238E27FC236}">
                  <a16:creationId xmlns:a16="http://schemas.microsoft.com/office/drawing/2014/main" id="{B210A41A-0C7E-475B-831B-931895C7011C}"/>
                </a:ext>
              </a:extLst>
            </p:cNvPr>
            <p:cNvSpPr/>
            <p:nvPr/>
          </p:nvSpPr>
          <p:spPr>
            <a:xfrm>
              <a:off x="5392462" y="2664749"/>
              <a:ext cx="1410677" cy="515092"/>
            </a:xfrm>
            <a:prstGeom prst="curved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4" name="Arrow: Curved Down 63">
              <a:extLst>
                <a:ext uri="{FF2B5EF4-FFF2-40B4-BE49-F238E27FC236}">
                  <a16:creationId xmlns:a16="http://schemas.microsoft.com/office/drawing/2014/main" id="{1CA3CB84-AD33-4099-80E9-01351CE5DBB5}"/>
                </a:ext>
              </a:extLst>
            </p:cNvPr>
            <p:cNvSpPr/>
            <p:nvPr/>
          </p:nvSpPr>
          <p:spPr>
            <a:xfrm flipH="1" flipV="1">
              <a:off x="5384979" y="3672555"/>
              <a:ext cx="1410677" cy="515092"/>
            </a:xfrm>
            <a:prstGeom prst="curved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48" name="Marker">
            <a:extLst>
              <a:ext uri="{FF2B5EF4-FFF2-40B4-BE49-F238E27FC236}">
                <a16:creationId xmlns:a16="http://schemas.microsoft.com/office/drawing/2014/main" id="{6F381C54-25EF-445D-B869-A54C62C08DBE}"/>
              </a:ext>
            </a:extLst>
          </p:cNvPr>
          <p:cNvSpPr/>
          <p:nvPr/>
        </p:nvSpPr>
        <p:spPr>
          <a:xfrm rot="10800000">
            <a:off x="5736000" y="-44717"/>
            <a:ext cx="720000" cy="720000"/>
          </a:xfrm>
          <a:prstGeom prst="triangle">
            <a:avLst/>
          </a:prstGeom>
          <a:solidFill>
            <a:srgbClr val="C00000"/>
          </a:solidFill>
          <a:ln w="1905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10549192" y="675284"/>
            <a:ext cx="1240646" cy="954107"/>
          </a:xfrm>
          <a:prstGeom prst="rect">
            <a:avLst/>
          </a:prstGeom>
          <a:noFill/>
        </p:spPr>
        <p:txBody>
          <a:bodyPr wrap="square" rtlCol="0">
            <a:spAutoFit/>
          </a:bodyPr>
          <a:lstStyle/>
          <a:p>
            <a:pPr algn="ctr"/>
            <a:r>
              <a:rPr lang="ar-BH" sz="2800" b="1" dirty="0" smtClean="0">
                <a:solidFill>
                  <a:srgbClr val="7030A0"/>
                </a:solidFill>
              </a:rPr>
              <a:t>النشاط الختامي </a:t>
            </a:r>
            <a:endParaRPr lang="en-US" sz="2800" b="1" dirty="0">
              <a:solidFill>
                <a:srgbClr val="7030A0"/>
              </a:solidFill>
            </a:endParaRPr>
          </a:p>
        </p:txBody>
      </p:sp>
      <p:sp>
        <p:nvSpPr>
          <p:cNvPr id="31" name="Oval 33"/>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a:solidFill>
                  <a:schemeClr val="accent3"/>
                </a:solidFill>
              </a:rPr>
              <a:t>End</a:t>
            </a:r>
          </a:p>
        </p:txBody>
      </p:sp>
      <p:sp>
        <p:nvSpPr>
          <p:cNvPr id="32" name="Oval 32"/>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1</a:t>
            </a:r>
          </a:p>
        </p:txBody>
      </p:sp>
      <p:sp>
        <p:nvSpPr>
          <p:cNvPr id="33" name="Oval 31"/>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2</a:t>
            </a:r>
          </a:p>
        </p:txBody>
      </p:sp>
      <p:sp>
        <p:nvSpPr>
          <p:cNvPr id="34" name="Oval 30"/>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3</a:t>
            </a:r>
          </a:p>
        </p:txBody>
      </p:sp>
      <p:sp>
        <p:nvSpPr>
          <p:cNvPr id="35" name="Oval 29"/>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4</a:t>
            </a:r>
          </a:p>
        </p:txBody>
      </p:sp>
      <p:sp>
        <p:nvSpPr>
          <p:cNvPr id="36" name="Oval 28"/>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5</a:t>
            </a:r>
          </a:p>
        </p:txBody>
      </p:sp>
      <p:sp>
        <p:nvSpPr>
          <p:cNvPr id="42" name="Oval 27"/>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6</a:t>
            </a:r>
          </a:p>
        </p:txBody>
      </p:sp>
      <p:sp>
        <p:nvSpPr>
          <p:cNvPr id="43" name="Oval 26"/>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7</a:t>
            </a:r>
          </a:p>
        </p:txBody>
      </p:sp>
      <p:sp>
        <p:nvSpPr>
          <p:cNvPr id="44" name="Oval 25"/>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8</a:t>
            </a:r>
          </a:p>
        </p:txBody>
      </p:sp>
      <p:sp>
        <p:nvSpPr>
          <p:cNvPr id="45" name="Oval 24"/>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9</a:t>
            </a:r>
          </a:p>
        </p:txBody>
      </p:sp>
      <p:sp>
        <p:nvSpPr>
          <p:cNvPr id="47" name="Oval 23"/>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10</a:t>
            </a:r>
          </a:p>
        </p:txBody>
      </p:sp>
      <p:sp>
        <p:nvSpPr>
          <p:cNvPr id="49" name="Oval 22"/>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11</a:t>
            </a:r>
          </a:p>
        </p:txBody>
      </p:sp>
      <p:sp>
        <p:nvSpPr>
          <p:cNvPr id="50" name="Oval 21"/>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12</a:t>
            </a:r>
          </a:p>
        </p:txBody>
      </p:sp>
      <p:sp>
        <p:nvSpPr>
          <p:cNvPr id="52" name="Oval 20"/>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13</a:t>
            </a:r>
          </a:p>
        </p:txBody>
      </p:sp>
      <p:sp>
        <p:nvSpPr>
          <p:cNvPr id="53" name="Oval 52"/>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14</a:t>
            </a:r>
          </a:p>
        </p:txBody>
      </p:sp>
      <p:sp>
        <p:nvSpPr>
          <p:cNvPr id="54" name="Oval 18"/>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15</a:t>
            </a:r>
          </a:p>
        </p:txBody>
      </p:sp>
      <p:sp>
        <p:nvSpPr>
          <p:cNvPr id="55" name="Oval 17"/>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16</a:t>
            </a:r>
          </a:p>
        </p:txBody>
      </p:sp>
      <p:sp>
        <p:nvSpPr>
          <p:cNvPr id="56" name="Oval 16"/>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17</a:t>
            </a:r>
          </a:p>
        </p:txBody>
      </p:sp>
      <p:sp>
        <p:nvSpPr>
          <p:cNvPr id="57" name="Oval 15"/>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18</a:t>
            </a:r>
          </a:p>
        </p:txBody>
      </p:sp>
      <p:sp>
        <p:nvSpPr>
          <p:cNvPr id="58" name="Oval 14"/>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19</a:t>
            </a:r>
          </a:p>
        </p:txBody>
      </p:sp>
      <p:sp>
        <p:nvSpPr>
          <p:cNvPr id="59" name="Oval 13"/>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20</a:t>
            </a:r>
          </a:p>
        </p:txBody>
      </p:sp>
      <p:sp>
        <p:nvSpPr>
          <p:cNvPr id="60" name="Oval 12"/>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21</a:t>
            </a:r>
          </a:p>
        </p:txBody>
      </p:sp>
      <p:sp>
        <p:nvSpPr>
          <p:cNvPr id="61" name="Oval 11"/>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22</a:t>
            </a:r>
          </a:p>
        </p:txBody>
      </p:sp>
      <p:sp>
        <p:nvSpPr>
          <p:cNvPr id="62" name="Oval 10"/>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23</a:t>
            </a:r>
          </a:p>
        </p:txBody>
      </p:sp>
      <p:sp>
        <p:nvSpPr>
          <p:cNvPr id="65" name="Oval 9"/>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24</a:t>
            </a:r>
          </a:p>
        </p:txBody>
      </p:sp>
      <p:sp>
        <p:nvSpPr>
          <p:cNvPr id="66" name="Oval 8"/>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25</a:t>
            </a:r>
          </a:p>
        </p:txBody>
      </p:sp>
      <p:sp>
        <p:nvSpPr>
          <p:cNvPr id="68" name="Oval 7"/>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26</a:t>
            </a:r>
          </a:p>
        </p:txBody>
      </p:sp>
      <p:sp>
        <p:nvSpPr>
          <p:cNvPr id="69" name="Oval 6"/>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27</a:t>
            </a:r>
          </a:p>
        </p:txBody>
      </p:sp>
      <p:sp>
        <p:nvSpPr>
          <p:cNvPr id="70" name="Oval 5"/>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28</a:t>
            </a:r>
          </a:p>
        </p:txBody>
      </p:sp>
      <p:sp>
        <p:nvSpPr>
          <p:cNvPr id="71" name="Oval 4"/>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29</a:t>
            </a:r>
          </a:p>
        </p:txBody>
      </p:sp>
      <p:sp>
        <p:nvSpPr>
          <p:cNvPr id="72" name="Oval 3"/>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30</a:t>
            </a:r>
          </a:p>
        </p:txBody>
      </p:sp>
      <p:sp>
        <p:nvSpPr>
          <p:cNvPr id="73" name="Oval 32"/>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31</a:t>
            </a:r>
            <a:endParaRPr lang="en-GB" sz="4400" dirty="0">
              <a:solidFill>
                <a:schemeClr val="accent3"/>
              </a:solidFill>
            </a:endParaRPr>
          </a:p>
        </p:txBody>
      </p:sp>
      <p:sp>
        <p:nvSpPr>
          <p:cNvPr id="74" name="Oval 31"/>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32</a:t>
            </a:r>
            <a:endParaRPr lang="en-GB" sz="4400" dirty="0">
              <a:solidFill>
                <a:schemeClr val="accent3"/>
              </a:solidFill>
            </a:endParaRPr>
          </a:p>
        </p:txBody>
      </p:sp>
      <p:sp>
        <p:nvSpPr>
          <p:cNvPr id="75" name="Oval 30"/>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33</a:t>
            </a:r>
            <a:endParaRPr lang="en-GB" sz="4400" dirty="0">
              <a:solidFill>
                <a:schemeClr val="accent3"/>
              </a:solidFill>
            </a:endParaRPr>
          </a:p>
        </p:txBody>
      </p:sp>
      <p:sp>
        <p:nvSpPr>
          <p:cNvPr id="76" name="Oval 29"/>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34</a:t>
            </a:r>
            <a:endParaRPr lang="en-GB" sz="4400" dirty="0">
              <a:solidFill>
                <a:schemeClr val="accent3"/>
              </a:solidFill>
            </a:endParaRPr>
          </a:p>
        </p:txBody>
      </p:sp>
      <p:sp>
        <p:nvSpPr>
          <p:cNvPr id="77" name="Oval 28"/>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35</a:t>
            </a:r>
            <a:endParaRPr lang="en-GB" sz="4400" dirty="0">
              <a:solidFill>
                <a:schemeClr val="accent3"/>
              </a:solidFill>
            </a:endParaRPr>
          </a:p>
        </p:txBody>
      </p:sp>
      <p:sp>
        <p:nvSpPr>
          <p:cNvPr id="78" name="Oval 27"/>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36</a:t>
            </a:r>
            <a:endParaRPr lang="en-GB" sz="4400" dirty="0">
              <a:solidFill>
                <a:schemeClr val="accent3"/>
              </a:solidFill>
            </a:endParaRPr>
          </a:p>
        </p:txBody>
      </p:sp>
      <p:sp>
        <p:nvSpPr>
          <p:cNvPr id="79" name="Oval 26"/>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37</a:t>
            </a:r>
            <a:endParaRPr lang="en-GB" sz="4400" dirty="0">
              <a:solidFill>
                <a:schemeClr val="accent3"/>
              </a:solidFill>
            </a:endParaRPr>
          </a:p>
        </p:txBody>
      </p:sp>
      <p:sp>
        <p:nvSpPr>
          <p:cNvPr id="80" name="Oval 25"/>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38</a:t>
            </a:r>
            <a:endParaRPr lang="en-GB" sz="4400" dirty="0">
              <a:solidFill>
                <a:schemeClr val="accent3"/>
              </a:solidFill>
            </a:endParaRPr>
          </a:p>
        </p:txBody>
      </p:sp>
      <p:sp>
        <p:nvSpPr>
          <p:cNvPr id="81" name="Oval 24"/>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39</a:t>
            </a:r>
            <a:endParaRPr lang="en-GB" sz="4400" dirty="0">
              <a:solidFill>
                <a:schemeClr val="accent3"/>
              </a:solidFill>
            </a:endParaRPr>
          </a:p>
        </p:txBody>
      </p:sp>
      <p:sp>
        <p:nvSpPr>
          <p:cNvPr id="82" name="Oval 23"/>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40</a:t>
            </a:r>
            <a:endParaRPr lang="en-GB" sz="4400" dirty="0">
              <a:solidFill>
                <a:schemeClr val="accent3"/>
              </a:solidFill>
            </a:endParaRPr>
          </a:p>
        </p:txBody>
      </p:sp>
      <p:sp>
        <p:nvSpPr>
          <p:cNvPr id="83" name="Oval 22"/>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41</a:t>
            </a:r>
            <a:endParaRPr lang="en-GB" sz="4400" dirty="0">
              <a:solidFill>
                <a:schemeClr val="accent3"/>
              </a:solidFill>
            </a:endParaRPr>
          </a:p>
        </p:txBody>
      </p:sp>
      <p:sp>
        <p:nvSpPr>
          <p:cNvPr id="84" name="Oval 21"/>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42</a:t>
            </a:r>
            <a:endParaRPr lang="en-GB" sz="4400" dirty="0">
              <a:solidFill>
                <a:schemeClr val="accent3"/>
              </a:solidFill>
            </a:endParaRPr>
          </a:p>
        </p:txBody>
      </p:sp>
      <p:sp>
        <p:nvSpPr>
          <p:cNvPr id="85" name="Oval 20"/>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43</a:t>
            </a:r>
            <a:endParaRPr lang="en-GB" sz="4400" dirty="0">
              <a:solidFill>
                <a:schemeClr val="accent3"/>
              </a:solidFill>
            </a:endParaRPr>
          </a:p>
        </p:txBody>
      </p:sp>
      <p:sp>
        <p:nvSpPr>
          <p:cNvPr id="86" name="Oval 19"/>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44</a:t>
            </a:r>
            <a:endParaRPr lang="en-GB" sz="4400" dirty="0">
              <a:solidFill>
                <a:schemeClr val="accent3"/>
              </a:solidFill>
            </a:endParaRPr>
          </a:p>
        </p:txBody>
      </p:sp>
      <p:sp>
        <p:nvSpPr>
          <p:cNvPr id="87" name="Oval 18"/>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45</a:t>
            </a:r>
            <a:endParaRPr lang="en-GB" sz="4400" dirty="0">
              <a:solidFill>
                <a:schemeClr val="accent3"/>
              </a:solidFill>
            </a:endParaRPr>
          </a:p>
        </p:txBody>
      </p:sp>
      <p:sp>
        <p:nvSpPr>
          <p:cNvPr id="88" name="Oval 17"/>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46</a:t>
            </a:r>
            <a:endParaRPr lang="en-GB" sz="4400" dirty="0">
              <a:solidFill>
                <a:schemeClr val="accent3"/>
              </a:solidFill>
            </a:endParaRPr>
          </a:p>
        </p:txBody>
      </p:sp>
      <p:sp>
        <p:nvSpPr>
          <p:cNvPr id="89" name="Oval 16"/>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47</a:t>
            </a:r>
            <a:endParaRPr lang="en-GB" sz="4400" dirty="0">
              <a:solidFill>
                <a:schemeClr val="accent3"/>
              </a:solidFill>
            </a:endParaRPr>
          </a:p>
        </p:txBody>
      </p:sp>
      <p:sp>
        <p:nvSpPr>
          <p:cNvPr id="90" name="Oval 15"/>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48</a:t>
            </a:r>
            <a:endParaRPr lang="en-GB" sz="4400" dirty="0">
              <a:solidFill>
                <a:schemeClr val="accent3"/>
              </a:solidFill>
            </a:endParaRPr>
          </a:p>
        </p:txBody>
      </p:sp>
      <p:sp>
        <p:nvSpPr>
          <p:cNvPr id="91" name="Oval 14"/>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49</a:t>
            </a:r>
            <a:endParaRPr lang="en-GB" sz="4400" dirty="0">
              <a:solidFill>
                <a:schemeClr val="accent3"/>
              </a:solidFill>
            </a:endParaRPr>
          </a:p>
        </p:txBody>
      </p:sp>
      <p:sp>
        <p:nvSpPr>
          <p:cNvPr id="92" name="Oval 13"/>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50</a:t>
            </a:r>
            <a:endParaRPr lang="en-GB" sz="4400" dirty="0">
              <a:solidFill>
                <a:schemeClr val="accent3"/>
              </a:solidFill>
            </a:endParaRPr>
          </a:p>
        </p:txBody>
      </p:sp>
      <p:sp>
        <p:nvSpPr>
          <p:cNvPr id="93" name="Oval 12"/>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51</a:t>
            </a:r>
            <a:endParaRPr lang="en-GB" sz="4400" dirty="0">
              <a:solidFill>
                <a:schemeClr val="accent3"/>
              </a:solidFill>
            </a:endParaRPr>
          </a:p>
        </p:txBody>
      </p:sp>
      <p:sp>
        <p:nvSpPr>
          <p:cNvPr id="94" name="Oval 11"/>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52</a:t>
            </a:r>
            <a:endParaRPr lang="en-GB" sz="4400" dirty="0">
              <a:solidFill>
                <a:schemeClr val="accent3"/>
              </a:solidFill>
            </a:endParaRPr>
          </a:p>
        </p:txBody>
      </p:sp>
      <p:sp>
        <p:nvSpPr>
          <p:cNvPr id="95" name="Oval 10"/>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53</a:t>
            </a:r>
            <a:endParaRPr lang="en-GB" sz="4400" dirty="0">
              <a:solidFill>
                <a:schemeClr val="accent3"/>
              </a:solidFill>
            </a:endParaRPr>
          </a:p>
        </p:txBody>
      </p:sp>
      <p:sp>
        <p:nvSpPr>
          <p:cNvPr id="96" name="Oval 9"/>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54</a:t>
            </a:r>
            <a:endParaRPr lang="en-GB" sz="4400" dirty="0">
              <a:solidFill>
                <a:schemeClr val="accent3"/>
              </a:solidFill>
            </a:endParaRPr>
          </a:p>
        </p:txBody>
      </p:sp>
      <p:sp>
        <p:nvSpPr>
          <p:cNvPr id="97" name="Oval 8"/>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55</a:t>
            </a:r>
            <a:endParaRPr lang="en-GB" sz="4400" dirty="0">
              <a:solidFill>
                <a:schemeClr val="accent3"/>
              </a:solidFill>
            </a:endParaRPr>
          </a:p>
        </p:txBody>
      </p:sp>
      <p:sp>
        <p:nvSpPr>
          <p:cNvPr id="98" name="Oval 7"/>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56</a:t>
            </a:r>
            <a:endParaRPr lang="en-GB" sz="4400" dirty="0">
              <a:solidFill>
                <a:schemeClr val="accent3"/>
              </a:solidFill>
            </a:endParaRPr>
          </a:p>
        </p:txBody>
      </p:sp>
      <p:sp>
        <p:nvSpPr>
          <p:cNvPr id="99" name="Oval 6"/>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57</a:t>
            </a:r>
            <a:endParaRPr lang="en-GB" sz="4400" dirty="0">
              <a:solidFill>
                <a:schemeClr val="accent3"/>
              </a:solidFill>
            </a:endParaRPr>
          </a:p>
        </p:txBody>
      </p:sp>
      <p:sp>
        <p:nvSpPr>
          <p:cNvPr id="100" name="Oval 5"/>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58</a:t>
            </a:r>
            <a:endParaRPr lang="en-GB" sz="4400" dirty="0">
              <a:solidFill>
                <a:schemeClr val="accent3"/>
              </a:solidFill>
            </a:endParaRPr>
          </a:p>
        </p:txBody>
      </p:sp>
      <p:sp>
        <p:nvSpPr>
          <p:cNvPr id="101" name="Oval 4"/>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59</a:t>
            </a:r>
            <a:endParaRPr lang="en-GB" sz="4400" dirty="0">
              <a:solidFill>
                <a:schemeClr val="accent3"/>
              </a:solidFill>
            </a:endParaRPr>
          </a:p>
        </p:txBody>
      </p:sp>
      <p:sp>
        <p:nvSpPr>
          <p:cNvPr id="102" name="Oval 3"/>
          <p:cNvSpPr>
            <a:spLocks noChangeArrowheads="1"/>
          </p:cNvSpPr>
          <p:nvPr/>
        </p:nvSpPr>
        <p:spPr bwMode="auto">
          <a:xfrm>
            <a:off x="355132" y="414969"/>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60</a:t>
            </a:r>
            <a:endParaRPr lang="en-GB" sz="4400" dirty="0">
              <a:solidFill>
                <a:schemeClr val="accent3"/>
              </a:solidFill>
            </a:endParaRPr>
          </a:p>
        </p:txBody>
      </p:sp>
    </p:spTree>
    <p:extLst>
      <p:ext uri="{BB962C8B-B14F-4D97-AF65-F5344CB8AC3E}">
        <p14:creationId xmlns:p14="http://schemas.microsoft.com/office/powerpoint/2010/main" val="21519428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7"/>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250" fill="hold"/>
                                        <p:tgtEl>
                                          <p:spTgt spid="2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10"/>
                                        <p:tgtEl>
                                          <p:spTgt spid="46"/>
                                        </p:tgtEl>
                                      </p:cBhvr>
                                    </p:animEffect>
                                  </p:childTnLst>
                                </p:cTn>
                              </p:par>
                              <p:par>
                                <p:cTn id="12" presetID="10" presetClass="exit" presetSubtype="0" fill="hold" grpId="1" nodeType="withEffect">
                                  <p:stCondLst>
                                    <p:cond delay="0"/>
                                  </p:stCondLst>
                                  <p:childTnLst>
                                    <p:animEffect transition="out" filter="fade">
                                      <p:cBhvr>
                                        <p:cTn id="13" dur="10"/>
                                        <p:tgtEl>
                                          <p:spTgt spid="46"/>
                                        </p:tgtEl>
                                      </p:cBhvr>
                                    </p:animEffect>
                                    <p:set>
                                      <p:cBhvr>
                                        <p:cTn id="14" dur="1" fill="hold">
                                          <p:stCondLst>
                                            <p:cond delay="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5" restart="whenNotActive" fill="hold" evtFilter="cancelBubble" nodeType="interactiveSeq">
                <p:stCondLst>
                  <p:cond evt="onClick" delay="0">
                    <p:tgtEl>
                      <p:spTgt spid="102"/>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102"/>
                                        </p:tgtEl>
                                        <p:attrNameLst>
                                          <p:attrName>style.visibility</p:attrName>
                                        </p:attrNameLst>
                                      </p:cBhvr>
                                      <p:to>
                                        <p:strVal val="hidden"/>
                                      </p:to>
                                    </p:set>
                                  </p:childTnLst>
                                </p:cTn>
                              </p:par>
                            </p:childTnLst>
                          </p:cTn>
                        </p:par>
                        <p:par>
                          <p:cTn id="20" fill="hold">
                            <p:stCondLst>
                              <p:cond delay="0"/>
                            </p:stCondLst>
                            <p:childTnLst>
                              <p:par>
                                <p:cTn id="21" presetID="1" presetClass="exit" presetSubtype="0" fill="hold" grpId="0" nodeType="afterEffect">
                                  <p:stCondLst>
                                    <p:cond delay="1000"/>
                                  </p:stCondLst>
                                  <p:childTnLst>
                                    <p:set>
                                      <p:cBhvr>
                                        <p:cTn id="22" dur="1" fill="hold">
                                          <p:stCondLst>
                                            <p:cond delay="0"/>
                                          </p:stCondLst>
                                        </p:cTn>
                                        <p:tgtEl>
                                          <p:spTgt spid="101"/>
                                        </p:tgtEl>
                                        <p:attrNameLst>
                                          <p:attrName>style.visibility</p:attrName>
                                        </p:attrNameLst>
                                      </p:cBhvr>
                                      <p:to>
                                        <p:strVal val="hidden"/>
                                      </p:to>
                                    </p:set>
                                  </p:childTnLst>
                                </p:cTn>
                              </p:par>
                            </p:childTnLst>
                          </p:cTn>
                        </p:par>
                        <p:par>
                          <p:cTn id="23" fill="hold">
                            <p:stCondLst>
                              <p:cond delay="1000"/>
                            </p:stCondLst>
                            <p:childTnLst>
                              <p:par>
                                <p:cTn id="24" presetID="1" presetClass="exit" presetSubtype="0" fill="hold" grpId="0" nodeType="afterEffect">
                                  <p:stCondLst>
                                    <p:cond delay="1000"/>
                                  </p:stCondLst>
                                  <p:childTnLst>
                                    <p:set>
                                      <p:cBhvr>
                                        <p:cTn id="25" dur="1" fill="hold">
                                          <p:stCondLst>
                                            <p:cond delay="0"/>
                                          </p:stCondLst>
                                        </p:cTn>
                                        <p:tgtEl>
                                          <p:spTgt spid="100"/>
                                        </p:tgtEl>
                                        <p:attrNameLst>
                                          <p:attrName>style.visibility</p:attrName>
                                        </p:attrNameLst>
                                      </p:cBhvr>
                                      <p:to>
                                        <p:strVal val="hidden"/>
                                      </p:to>
                                    </p:set>
                                  </p:childTnLst>
                                </p:cTn>
                              </p:par>
                            </p:childTnLst>
                          </p:cTn>
                        </p:par>
                        <p:par>
                          <p:cTn id="26" fill="hold">
                            <p:stCondLst>
                              <p:cond delay="2000"/>
                            </p:stCondLst>
                            <p:childTnLst>
                              <p:par>
                                <p:cTn id="27" presetID="1" presetClass="exit" presetSubtype="0" fill="hold" grpId="0" nodeType="afterEffect">
                                  <p:stCondLst>
                                    <p:cond delay="1000"/>
                                  </p:stCondLst>
                                  <p:childTnLst>
                                    <p:set>
                                      <p:cBhvr>
                                        <p:cTn id="28" dur="1" fill="hold">
                                          <p:stCondLst>
                                            <p:cond delay="0"/>
                                          </p:stCondLst>
                                        </p:cTn>
                                        <p:tgtEl>
                                          <p:spTgt spid="99"/>
                                        </p:tgtEl>
                                        <p:attrNameLst>
                                          <p:attrName>style.visibility</p:attrName>
                                        </p:attrNameLst>
                                      </p:cBhvr>
                                      <p:to>
                                        <p:strVal val="hidden"/>
                                      </p:to>
                                    </p:set>
                                  </p:childTnLst>
                                </p:cTn>
                              </p:par>
                            </p:childTnLst>
                          </p:cTn>
                        </p:par>
                        <p:par>
                          <p:cTn id="29" fill="hold">
                            <p:stCondLst>
                              <p:cond delay="3000"/>
                            </p:stCondLst>
                            <p:childTnLst>
                              <p:par>
                                <p:cTn id="30" presetID="1" presetClass="exit" presetSubtype="0" fill="hold" grpId="0" nodeType="afterEffect">
                                  <p:stCondLst>
                                    <p:cond delay="1000"/>
                                  </p:stCondLst>
                                  <p:childTnLst>
                                    <p:set>
                                      <p:cBhvr>
                                        <p:cTn id="31" dur="1" fill="hold">
                                          <p:stCondLst>
                                            <p:cond delay="0"/>
                                          </p:stCondLst>
                                        </p:cTn>
                                        <p:tgtEl>
                                          <p:spTgt spid="98"/>
                                        </p:tgtEl>
                                        <p:attrNameLst>
                                          <p:attrName>style.visibility</p:attrName>
                                        </p:attrNameLst>
                                      </p:cBhvr>
                                      <p:to>
                                        <p:strVal val="hidden"/>
                                      </p:to>
                                    </p:set>
                                  </p:childTnLst>
                                </p:cTn>
                              </p:par>
                            </p:childTnLst>
                          </p:cTn>
                        </p:par>
                        <p:par>
                          <p:cTn id="32" fill="hold">
                            <p:stCondLst>
                              <p:cond delay="4000"/>
                            </p:stCondLst>
                            <p:childTnLst>
                              <p:par>
                                <p:cTn id="33" presetID="1" presetClass="exit" presetSubtype="0" fill="hold" grpId="0" nodeType="afterEffect">
                                  <p:stCondLst>
                                    <p:cond delay="1000"/>
                                  </p:stCondLst>
                                  <p:childTnLst>
                                    <p:set>
                                      <p:cBhvr>
                                        <p:cTn id="34" dur="1" fill="hold">
                                          <p:stCondLst>
                                            <p:cond delay="0"/>
                                          </p:stCondLst>
                                        </p:cTn>
                                        <p:tgtEl>
                                          <p:spTgt spid="97"/>
                                        </p:tgtEl>
                                        <p:attrNameLst>
                                          <p:attrName>style.visibility</p:attrName>
                                        </p:attrNameLst>
                                      </p:cBhvr>
                                      <p:to>
                                        <p:strVal val="hidden"/>
                                      </p:to>
                                    </p:set>
                                  </p:childTnLst>
                                </p:cTn>
                              </p:par>
                            </p:childTnLst>
                          </p:cTn>
                        </p:par>
                        <p:par>
                          <p:cTn id="35" fill="hold">
                            <p:stCondLst>
                              <p:cond delay="5000"/>
                            </p:stCondLst>
                            <p:childTnLst>
                              <p:par>
                                <p:cTn id="36" presetID="1" presetClass="exit" presetSubtype="0" fill="hold" grpId="0" nodeType="afterEffect">
                                  <p:stCondLst>
                                    <p:cond delay="1000"/>
                                  </p:stCondLst>
                                  <p:childTnLst>
                                    <p:set>
                                      <p:cBhvr>
                                        <p:cTn id="37" dur="1" fill="hold">
                                          <p:stCondLst>
                                            <p:cond delay="0"/>
                                          </p:stCondLst>
                                        </p:cTn>
                                        <p:tgtEl>
                                          <p:spTgt spid="96"/>
                                        </p:tgtEl>
                                        <p:attrNameLst>
                                          <p:attrName>style.visibility</p:attrName>
                                        </p:attrNameLst>
                                      </p:cBhvr>
                                      <p:to>
                                        <p:strVal val="hidden"/>
                                      </p:to>
                                    </p:set>
                                  </p:childTnLst>
                                </p:cTn>
                              </p:par>
                            </p:childTnLst>
                          </p:cTn>
                        </p:par>
                        <p:par>
                          <p:cTn id="38" fill="hold">
                            <p:stCondLst>
                              <p:cond delay="6000"/>
                            </p:stCondLst>
                            <p:childTnLst>
                              <p:par>
                                <p:cTn id="39" presetID="1" presetClass="exit" presetSubtype="0" fill="hold" grpId="0" nodeType="afterEffect">
                                  <p:stCondLst>
                                    <p:cond delay="1000"/>
                                  </p:stCondLst>
                                  <p:childTnLst>
                                    <p:set>
                                      <p:cBhvr>
                                        <p:cTn id="40" dur="1" fill="hold">
                                          <p:stCondLst>
                                            <p:cond delay="0"/>
                                          </p:stCondLst>
                                        </p:cTn>
                                        <p:tgtEl>
                                          <p:spTgt spid="95"/>
                                        </p:tgtEl>
                                        <p:attrNameLst>
                                          <p:attrName>style.visibility</p:attrName>
                                        </p:attrNameLst>
                                      </p:cBhvr>
                                      <p:to>
                                        <p:strVal val="hidden"/>
                                      </p:to>
                                    </p:set>
                                  </p:childTnLst>
                                </p:cTn>
                              </p:par>
                            </p:childTnLst>
                          </p:cTn>
                        </p:par>
                        <p:par>
                          <p:cTn id="41" fill="hold">
                            <p:stCondLst>
                              <p:cond delay="7000"/>
                            </p:stCondLst>
                            <p:childTnLst>
                              <p:par>
                                <p:cTn id="42" presetID="1" presetClass="exit" presetSubtype="0" fill="hold" grpId="0" nodeType="afterEffect">
                                  <p:stCondLst>
                                    <p:cond delay="1000"/>
                                  </p:stCondLst>
                                  <p:childTnLst>
                                    <p:set>
                                      <p:cBhvr>
                                        <p:cTn id="43" dur="1" fill="hold">
                                          <p:stCondLst>
                                            <p:cond delay="0"/>
                                          </p:stCondLst>
                                        </p:cTn>
                                        <p:tgtEl>
                                          <p:spTgt spid="94"/>
                                        </p:tgtEl>
                                        <p:attrNameLst>
                                          <p:attrName>style.visibility</p:attrName>
                                        </p:attrNameLst>
                                      </p:cBhvr>
                                      <p:to>
                                        <p:strVal val="hidden"/>
                                      </p:to>
                                    </p:set>
                                  </p:childTnLst>
                                </p:cTn>
                              </p:par>
                            </p:childTnLst>
                          </p:cTn>
                        </p:par>
                        <p:par>
                          <p:cTn id="44" fill="hold">
                            <p:stCondLst>
                              <p:cond delay="8000"/>
                            </p:stCondLst>
                            <p:childTnLst>
                              <p:par>
                                <p:cTn id="45" presetID="1" presetClass="exit" presetSubtype="0" fill="hold" grpId="0" nodeType="afterEffect">
                                  <p:stCondLst>
                                    <p:cond delay="1000"/>
                                  </p:stCondLst>
                                  <p:childTnLst>
                                    <p:set>
                                      <p:cBhvr>
                                        <p:cTn id="46" dur="1" fill="hold">
                                          <p:stCondLst>
                                            <p:cond delay="0"/>
                                          </p:stCondLst>
                                        </p:cTn>
                                        <p:tgtEl>
                                          <p:spTgt spid="93"/>
                                        </p:tgtEl>
                                        <p:attrNameLst>
                                          <p:attrName>style.visibility</p:attrName>
                                        </p:attrNameLst>
                                      </p:cBhvr>
                                      <p:to>
                                        <p:strVal val="hidden"/>
                                      </p:to>
                                    </p:set>
                                  </p:childTnLst>
                                </p:cTn>
                              </p:par>
                            </p:childTnLst>
                          </p:cTn>
                        </p:par>
                        <p:par>
                          <p:cTn id="47" fill="hold">
                            <p:stCondLst>
                              <p:cond delay="9000"/>
                            </p:stCondLst>
                            <p:childTnLst>
                              <p:par>
                                <p:cTn id="48" presetID="1" presetClass="exit" presetSubtype="0" fill="hold" grpId="0" nodeType="afterEffect">
                                  <p:stCondLst>
                                    <p:cond delay="1000"/>
                                  </p:stCondLst>
                                  <p:childTnLst>
                                    <p:set>
                                      <p:cBhvr>
                                        <p:cTn id="49" dur="1" fill="hold">
                                          <p:stCondLst>
                                            <p:cond delay="0"/>
                                          </p:stCondLst>
                                        </p:cTn>
                                        <p:tgtEl>
                                          <p:spTgt spid="92"/>
                                        </p:tgtEl>
                                        <p:attrNameLst>
                                          <p:attrName>style.visibility</p:attrName>
                                        </p:attrNameLst>
                                      </p:cBhvr>
                                      <p:to>
                                        <p:strVal val="hidden"/>
                                      </p:to>
                                    </p:set>
                                  </p:childTnLst>
                                </p:cTn>
                              </p:par>
                            </p:childTnLst>
                          </p:cTn>
                        </p:par>
                        <p:par>
                          <p:cTn id="50" fill="hold">
                            <p:stCondLst>
                              <p:cond delay="10000"/>
                            </p:stCondLst>
                            <p:childTnLst>
                              <p:par>
                                <p:cTn id="51" presetID="1" presetClass="exit" presetSubtype="0" fill="hold" grpId="0" nodeType="afterEffect">
                                  <p:stCondLst>
                                    <p:cond delay="1000"/>
                                  </p:stCondLst>
                                  <p:childTnLst>
                                    <p:set>
                                      <p:cBhvr>
                                        <p:cTn id="52" dur="1" fill="hold">
                                          <p:stCondLst>
                                            <p:cond delay="0"/>
                                          </p:stCondLst>
                                        </p:cTn>
                                        <p:tgtEl>
                                          <p:spTgt spid="91"/>
                                        </p:tgtEl>
                                        <p:attrNameLst>
                                          <p:attrName>style.visibility</p:attrName>
                                        </p:attrNameLst>
                                      </p:cBhvr>
                                      <p:to>
                                        <p:strVal val="hidden"/>
                                      </p:to>
                                    </p:set>
                                  </p:childTnLst>
                                </p:cTn>
                              </p:par>
                            </p:childTnLst>
                          </p:cTn>
                        </p:par>
                        <p:par>
                          <p:cTn id="53" fill="hold">
                            <p:stCondLst>
                              <p:cond delay="11000"/>
                            </p:stCondLst>
                            <p:childTnLst>
                              <p:par>
                                <p:cTn id="54" presetID="1" presetClass="exit" presetSubtype="0" fill="hold" grpId="0" nodeType="afterEffect">
                                  <p:stCondLst>
                                    <p:cond delay="1000"/>
                                  </p:stCondLst>
                                  <p:childTnLst>
                                    <p:set>
                                      <p:cBhvr>
                                        <p:cTn id="55" dur="1" fill="hold">
                                          <p:stCondLst>
                                            <p:cond delay="0"/>
                                          </p:stCondLst>
                                        </p:cTn>
                                        <p:tgtEl>
                                          <p:spTgt spid="90"/>
                                        </p:tgtEl>
                                        <p:attrNameLst>
                                          <p:attrName>style.visibility</p:attrName>
                                        </p:attrNameLst>
                                      </p:cBhvr>
                                      <p:to>
                                        <p:strVal val="hidden"/>
                                      </p:to>
                                    </p:set>
                                  </p:childTnLst>
                                </p:cTn>
                              </p:par>
                            </p:childTnLst>
                          </p:cTn>
                        </p:par>
                        <p:par>
                          <p:cTn id="56" fill="hold">
                            <p:stCondLst>
                              <p:cond delay="12000"/>
                            </p:stCondLst>
                            <p:childTnLst>
                              <p:par>
                                <p:cTn id="57" presetID="1" presetClass="exit" presetSubtype="0" fill="hold" grpId="0" nodeType="afterEffect">
                                  <p:stCondLst>
                                    <p:cond delay="1000"/>
                                  </p:stCondLst>
                                  <p:childTnLst>
                                    <p:set>
                                      <p:cBhvr>
                                        <p:cTn id="58" dur="1" fill="hold">
                                          <p:stCondLst>
                                            <p:cond delay="0"/>
                                          </p:stCondLst>
                                        </p:cTn>
                                        <p:tgtEl>
                                          <p:spTgt spid="89"/>
                                        </p:tgtEl>
                                        <p:attrNameLst>
                                          <p:attrName>style.visibility</p:attrName>
                                        </p:attrNameLst>
                                      </p:cBhvr>
                                      <p:to>
                                        <p:strVal val="hidden"/>
                                      </p:to>
                                    </p:set>
                                  </p:childTnLst>
                                </p:cTn>
                              </p:par>
                            </p:childTnLst>
                          </p:cTn>
                        </p:par>
                        <p:par>
                          <p:cTn id="59" fill="hold">
                            <p:stCondLst>
                              <p:cond delay="13000"/>
                            </p:stCondLst>
                            <p:childTnLst>
                              <p:par>
                                <p:cTn id="60" presetID="1" presetClass="exit" presetSubtype="0" fill="hold" grpId="0" nodeType="afterEffect">
                                  <p:stCondLst>
                                    <p:cond delay="1000"/>
                                  </p:stCondLst>
                                  <p:childTnLst>
                                    <p:set>
                                      <p:cBhvr>
                                        <p:cTn id="61" dur="1" fill="hold">
                                          <p:stCondLst>
                                            <p:cond delay="0"/>
                                          </p:stCondLst>
                                        </p:cTn>
                                        <p:tgtEl>
                                          <p:spTgt spid="88"/>
                                        </p:tgtEl>
                                        <p:attrNameLst>
                                          <p:attrName>style.visibility</p:attrName>
                                        </p:attrNameLst>
                                      </p:cBhvr>
                                      <p:to>
                                        <p:strVal val="hidden"/>
                                      </p:to>
                                    </p:set>
                                  </p:childTnLst>
                                </p:cTn>
                              </p:par>
                            </p:childTnLst>
                          </p:cTn>
                        </p:par>
                        <p:par>
                          <p:cTn id="62" fill="hold">
                            <p:stCondLst>
                              <p:cond delay="14000"/>
                            </p:stCondLst>
                            <p:childTnLst>
                              <p:par>
                                <p:cTn id="63" presetID="1" presetClass="exit" presetSubtype="0" fill="hold" grpId="0" nodeType="afterEffect">
                                  <p:stCondLst>
                                    <p:cond delay="1000"/>
                                  </p:stCondLst>
                                  <p:childTnLst>
                                    <p:set>
                                      <p:cBhvr>
                                        <p:cTn id="64" dur="1" fill="hold">
                                          <p:stCondLst>
                                            <p:cond delay="0"/>
                                          </p:stCondLst>
                                        </p:cTn>
                                        <p:tgtEl>
                                          <p:spTgt spid="87"/>
                                        </p:tgtEl>
                                        <p:attrNameLst>
                                          <p:attrName>style.visibility</p:attrName>
                                        </p:attrNameLst>
                                      </p:cBhvr>
                                      <p:to>
                                        <p:strVal val="hidden"/>
                                      </p:to>
                                    </p:set>
                                  </p:childTnLst>
                                </p:cTn>
                              </p:par>
                            </p:childTnLst>
                          </p:cTn>
                        </p:par>
                        <p:par>
                          <p:cTn id="65" fill="hold">
                            <p:stCondLst>
                              <p:cond delay="15000"/>
                            </p:stCondLst>
                            <p:childTnLst>
                              <p:par>
                                <p:cTn id="66" presetID="1" presetClass="exit" presetSubtype="0" fill="hold" grpId="0" nodeType="afterEffect">
                                  <p:stCondLst>
                                    <p:cond delay="1000"/>
                                  </p:stCondLst>
                                  <p:childTnLst>
                                    <p:set>
                                      <p:cBhvr>
                                        <p:cTn id="67" dur="1" fill="hold">
                                          <p:stCondLst>
                                            <p:cond delay="0"/>
                                          </p:stCondLst>
                                        </p:cTn>
                                        <p:tgtEl>
                                          <p:spTgt spid="86"/>
                                        </p:tgtEl>
                                        <p:attrNameLst>
                                          <p:attrName>style.visibility</p:attrName>
                                        </p:attrNameLst>
                                      </p:cBhvr>
                                      <p:to>
                                        <p:strVal val="hidden"/>
                                      </p:to>
                                    </p:set>
                                  </p:childTnLst>
                                </p:cTn>
                              </p:par>
                            </p:childTnLst>
                          </p:cTn>
                        </p:par>
                        <p:par>
                          <p:cTn id="68" fill="hold">
                            <p:stCondLst>
                              <p:cond delay="16000"/>
                            </p:stCondLst>
                            <p:childTnLst>
                              <p:par>
                                <p:cTn id="69" presetID="1" presetClass="exit" presetSubtype="0" fill="hold" grpId="0" nodeType="afterEffect">
                                  <p:stCondLst>
                                    <p:cond delay="1000"/>
                                  </p:stCondLst>
                                  <p:childTnLst>
                                    <p:set>
                                      <p:cBhvr>
                                        <p:cTn id="70" dur="1" fill="hold">
                                          <p:stCondLst>
                                            <p:cond delay="0"/>
                                          </p:stCondLst>
                                        </p:cTn>
                                        <p:tgtEl>
                                          <p:spTgt spid="85"/>
                                        </p:tgtEl>
                                        <p:attrNameLst>
                                          <p:attrName>style.visibility</p:attrName>
                                        </p:attrNameLst>
                                      </p:cBhvr>
                                      <p:to>
                                        <p:strVal val="hidden"/>
                                      </p:to>
                                    </p:set>
                                  </p:childTnLst>
                                </p:cTn>
                              </p:par>
                            </p:childTnLst>
                          </p:cTn>
                        </p:par>
                        <p:par>
                          <p:cTn id="71" fill="hold">
                            <p:stCondLst>
                              <p:cond delay="17000"/>
                            </p:stCondLst>
                            <p:childTnLst>
                              <p:par>
                                <p:cTn id="72" presetID="1" presetClass="exit" presetSubtype="0" fill="hold" grpId="0" nodeType="afterEffect">
                                  <p:stCondLst>
                                    <p:cond delay="1000"/>
                                  </p:stCondLst>
                                  <p:childTnLst>
                                    <p:set>
                                      <p:cBhvr>
                                        <p:cTn id="73" dur="1" fill="hold">
                                          <p:stCondLst>
                                            <p:cond delay="0"/>
                                          </p:stCondLst>
                                        </p:cTn>
                                        <p:tgtEl>
                                          <p:spTgt spid="84"/>
                                        </p:tgtEl>
                                        <p:attrNameLst>
                                          <p:attrName>style.visibility</p:attrName>
                                        </p:attrNameLst>
                                      </p:cBhvr>
                                      <p:to>
                                        <p:strVal val="hidden"/>
                                      </p:to>
                                    </p:set>
                                  </p:childTnLst>
                                </p:cTn>
                              </p:par>
                            </p:childTnLst>
                          </p:cTn>
                        </p:par>
                        <p:par>
                          <p:cTn id="74" fill="hold">
                            <p:stCondLst>
                              <p:cond delay="18000"/>
                            </p:stCondLst>
                            <p:childTnLst>
                              <p:par>
                                <p:cTn id="75" presetID="1" presetClass="exit" presetSubtype="0" fill="hold" grpId="0" nodeType="afterEffect">
                                  <p:stCondLst>
                                    <p:cond delay="1000"/>
                                  </p:stCondLst>
                                  <p:childTnLst>
                                    <p:set>
                                      <p:cBhvr>
                                        <p:cTn id="76" dur="1" fill="hold">
                                          <p:stCondLst>
                                            <p:cond delay="0"/>
                                          </p:stCondLst>
                                        </p:cTn>
                                        <p:tgtEl>
                                          <p:spTgt spid="83"/>
                                        </p:tgtEl>
                                        <p:attrNameLst>
                                          <p:attrName>style.visibility</p:attrName>
                                        </p:attrNameLst>
                                      </p:cBhvr>
                                      <p:to>
                                        <p:strVal val="hidden"/>
                                      </p:to>
                                    </p:set>
                                  </p:childTnLst>
                                </p:cTn>
                              </p:par>
                            </p:childTnLst>
                          </p:cTn>
                        </p:par>
                        <p:par>
                          <p:cTn id="77" fill="hold">
                            <p:stCondLst>
                              <p:cond delay="19000"/>
                            </p:stCondLst>
                            <p:childTnLst>
                              <p:par>
                                <p:cTn id="78" presetID="1" presetClass="exit" presetSubtype="0" fill="hold" grpId="0" nodeType="afterEffect">
                                  <p:stCondLst>
                                    <p:cond delay="1000"/>
                                  </p:stCondLst>
                                  <p:childTnLst>
                                    <p:set>
                                      <p:cBhvr>
                                        <p:cTn id="79" dur="1" fill="hold">
                                          <p:stCondLst>
                                            <p:cond delay="0"/>
                                          </p:stCondLst>
                                        </p:cTn>
                                        <p:tgtEl>
                                          <p:spTgt spid="82"/>
                                        </p:tgtEl>
                                        <p:attrNameLst>
                                          <p:attrName>style.visibility</p:attrName>
                                        </p:attrNameLst>
                                      </p:cBhvr>
                                      <p:to>
                                        <p:strVal val="hidden"/>
                                      </p:to>
                                    </p:set>
                                  </p:childTnLst>
                                </p:cTn>
                              </p:par>
                            </p:childTnLst>
                          </p:cTn>
                        </p:par>
                        <p:par>
                          <p:cTn id="80" fill="hold">
                            <p:stCondLst>
                              <p:cond delay="20000"/>
                            </p:stCondLst>
                            <p:childTnLst>
                              <p:par>
                                <p:cTn id="81" presetID="1" presetClass="exit" presetSubtype="0" fill="hold" grpId="0" nodeType="afterEffect">
                                  <p:stCondLst>
                                    <p:cond delay="1000"/>
                                  </p:stCondLst>
                                  <p:childTnLst>
                                    <p:set>
                                      <p:cBhvr>
                                        <p:cTn id="82" dur="1" fill="hold">
                                          <p:stCondLst>
                                            <p:cond delay="0"/>
                                          </p:stCondLst>
                                        </p:cTn>
                                        <p:tgtEl>
                                          <p:spTgt spid="81"/>
                                        </p:tgtEl>
                                        <p:attrNameLst>
                                          <p:attrName>style.visibility</p:attrName>
                                        </p:attrNameLst>
                                      </p:cBhvr>
                                      <p:to>
                                        <p:strVal val="hidden"/>
                                      </p:to>
                                    </p:set>
                                  </p:childTnLst>
                                </p:cTn>
                              </p:par>
                            </p:childTnLst>
                          </p:cTn>
                        </p:par>
                        <p:par>
                          <p:cTn id="83" fill="hold">
                            <p:stCondLst>
                              <p:cond delay="21000"/>
                            </p:stCondLst>
                            <p:childTnLst>
                              <p:par>
                                <p:cTn id="84" presetID="1" presetClass="exit"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hidden"/>
                                      </p:to>
                                    </p:set>
                                  </p:childTnLst>
                                </p:cTn>
                              </p:par>
                            </p:childTnLst>
                          </p:cTn>
                        </p:par>
                        <p:par>
                          <p:cTn id="86" fill="hold">
                            <p:stCondLst>
                              <p:cond delay="22000"/>
                            </p:stCondLst>
                            <p:childTnLst>
                              <p:par>
                                <p:cTn id="87" presetID="1" presetClass="exit" presetSubtype="0" fill="hold" grpId="0" nodeType="afterEffect">
                                  <p:stCondLst>
                                    <p:cond delay="1000"/>
                                  </p:stCondLst>
                                  <p:childTnLst>
                                    <p:set>
                                      <p:cBhvr>
                                        <p:cTn id="88" dur="1" fill="hold">
                                          <p:stCondLst>
                                            <p:cond delay="0"/>
                                          </p:stCondLst>
                                        </p:cTn>
                                        <p:tgtEl>
                                          <p:spTgt spid="79"/>
                                        </p:tgtEl>
                                        <p:attrNameLst>
                                          <p:attrName>style.visibility</p:attrName>
                                        </p:attrNameLst>
                                      </p:cBhvr>
                                      <p:to>
                                        <p:strVal val="hidden"/>
                                      </p:to>
                                    </p:set>
                                  </p:childTnLst>
                                </p:cTn>
                              </p:par>
                            </p:childTnLst>
                          </p:cTn>
                        </p:par>
                        <p:par>
                          <p:cTn id="89" fill="hold">
                            <p:stCondLst>
                              <p:cond delay="23000"/>
                            </p:stCondLst>
                            <p:childTnLst>
                              <p:par>
                                <p:cTn id="90" presetID="1" presetClass="exit" presetSubtype="0" fill="hold" grpId="0" nodeType="afterEffect">
                                  <p:stCondLst>
                                    <p:cond delay="1000"/>
                                  </p:stCondLst>
                                  <p:childTnLst>
                                    <p:set>
                                      <p:cBhvr>
                                        <p:cTn id="91" dur="1" fill="hold">
                                          <p:stCondLst>
                                            <p:cond delay="0"/>
                                          </p:stCondLst>
                                        </p:cTn>
                                        <p:tgtEl>
                                          <p:spTgt spid="78"/>
                                        </p:tgtEl>
                                        <p:attrNameLst>
                                          <p:attrName>style.visibility</p:attrName>
                                        </p:attrNameLst>
                                      </p:cBhvr>
                                      <p:to>
                                        <p:strVal val="hidden"/>
                                      </p:to>
                                    </p:set>
                                  </p:childTnLst>
                                </p:cTn>
                              </p:par>
                            </p:childTnLst>
                          </p:cTn>
                        </p:par>
                        <p:par>
                          <p:cTn id="92" fill="hold">
                            <p:stCondLst>
                              <p:cond delay="24000"/>
                            </p:stCondLst>
                            <p:childTnLst>
                              <p:par>
                                <p:cTn id="93" presetID="1" presetClass="exit" presetSubtype="0" fill="hold" grpId="0" nodeType="afterEffect">
                                  <p:stCondLst>
                                    <p:cond delay="1000"/>
                                  </p:stCondLst>
                                  <p:childTnLst>
                                    <p:set>
                                      <p:cBhvr>
                                        <p:cTn id="94" dur="1" fill="hold">
                                          <p:stCondLst>
                                            <p:cond delay="0"/>
                                          </p:stCondLst>
                                        </p:cTn>
                                        <p:tgtEl>
                                          <p:spTgt spid="77"/>
                                        </p:tgtEl>
                                        <p:attrNameLst>
                                          <p:attrName>style.visibility</p:attrName>
                                        </p:attrNameLst>
                                      </p:cBhvr>
                                      <p:to>
                                        <p:strVal val="hidden"/>
                                      </p:to>
                                    </p:set>
                                  </p:childTnLst>
                                </p:cTn>
                              </p:par>
                            </p:childTnLst>
                          </p:cTn>
                        </p:par>
                        <p:par>
                          <p:cTn id="95" fill="hold">
                            <p:stCondLst>
                              <p:cond delay="25000"/>
                            </p:stCondLst>
                            <p:childTnLst>
                              <p:par>
                                <p:cTn id="96" presetID="1" presetClass="exit" presetSubtype="0" fill="hold" grpId="0" nodeType="afterEffect">
                                  <p:stCondLst>
                                    <p:cond delay="1000"/>
                                  </p:stCondLst>
                                  <p:childTnLst>
                                    <p:set>
                                      <p:cBhvr>
                                        <p:cTn id="97" dur="1" fill="hold">
                                          <p:stCondLst>
                                            <p:cond delay="0"/>
                                          </p:stCondLst>
                                        </p:cTn>
                                        <p:tgtEl>
                                          <p:spTgt spid="76"/>
                                        </p:tgtEl>
                                        <p:attrNameLst>
                                          <p:attrName>style.visibility</p:attrName>
                                        </p:attrNameLst>
                                      </p:cBhvr>
                                      <p:to>
                                        <p:strVal val="hidden"/>
                                      </p:to>
                                    </p:set>
                                  </p:childTnLst>
                                </p:cTn>
                              </p:par>
                            </p:childTnLst>
                          </p:cTn>
                        </p:par>
                        <p:par>
                          <p:cTn id="98" fill="hold">
                            <p:stCondLst>
                              <p:cond delay="26000"/>
                            </p:stCondLst>
                            <p:childTnLst>
                              <p:par>
                                <p:cTn id="99" presetID="1" presetClass="exit" presetSubtype="0" fill="hold" grpId="0" nodeType="afterEffect">
                                  <p:stCondLst>
                                    <p:cond delay="1000"/>
                                  </p:stCondLst>
                                  <p:childTnLst>
                                    <p:set>
                                      <p:cBhvr>
                                        <p:cTn id="100" dur="1" fill="hold">
                                          <p:stCondLst>
                                            <p:cond delay="0"/>
                                          </p:stCondLst>
                                        </p:cTn>
                                        <p:tgtEl>
                                          <p:spTgt spid="75"/>
                                        </p:tgtEl>
                                        <p:attrNameLst>
                                          <p:attrName>style.visibility</p:attrName>
                                        </p:attrNameLst>
                                      </p:cBhvr>
                                      <p:to>
                                        <p:strVal val="hidden"/>
                                      </p:to>
                                    </p:set>
                                  </p:childTnLst>
                                </p:cTn>
                              </p:par>
                            </p:childTnLst>
                          </p:cTn>
                        </p:par>
                        <p:par>
                          <p:cTn id="101" fill="hold">
                            <p:stCondLst>
                              <p:cond delay="27000"/>
                            </p:stCondLst>
                            <p:childTnLst>
                              <p:par>
                                <p:cTn id="102" presetID="1" presetClass="exit" presetSubtype="0" fill="hold" grpId="0" nodeType="afterEffect">
                                  <p:stCondLst>
                                    <p:cond delay="1000"/>
                                  </p:stCondLst>
                                  <p:childTnLst>
                                    <p:set>
                                      <p:cBhvr>
                                        <p:cTn id="103" dur="1" fill="hold">
                                          <p:stCondLst>
                                            <p:cond delay="0"/>
                                          </p:stCondLst>
                                        </p:cTn>
                                        <p:tgtEl>
                                          <p:spTgt spid="74"/>
                                        </p:tgtEl>
                                        <p:attrNameLst>
                                          <p:attrName>style.visibility</p:attrName>
                                        </p:attrNameLst>
                                      </p:cBhvr>
                                      <p:to>
                                        <p:strVal val="hidden"/>
                                      </p:to>
                                    </p:set>
                                  </p:childTnLst>
                                </p:cTn>
                              </p:par>
                            </p:childTnLst>
                          </p:cTn>
                        </p:par>
                        <p:par>
                          <p:cTn id="104" fill="hold">
                            <p:stCondLst>
                              <p:cond delay="28000"/>
                            </p:stCondLst>
                            <p:childTnLst>
                              <p:par>
                                <p:cTn id="105" presetID="1" presetClass="exit" presetSubtype="0" fill="hold" grpId="0" nodeType="afterEffect">
                                  <p:stCondLst>
                                    <p:cond delay="1000"/>
                                  </p:stCondLst>
                                  <p:childTnLst>
                                    <p:set>
                                      <p:cBhvr>
                                        <p:cTn id="106" dur="1" fill="hold">
                                          <p:stCondLst>
                                            <p:cond delay="0"/>
                                          </p:stCondLst>
                                        </p:cTn>
                                        <p:tgtEl>
                                          <p:spTgt spid="73"/>
                                        </p:tgtEl>
                                        <p:attrNameLst>
                                          <p:attrName>style.visibility</p:attrName>
                                        </p:attrNameLst>
                                      </p:cBhvr>
                                      <p:to>
                                        <p:strVal val="hidden"/>
                                      </p:to>
                                    </p:set>
                                  </p:childTnLst>
                                </p:cTn>
                              </p:par>
                            </p:childTnLst>
                          </p:cTn>
                        </p:par>
                        <p:par>
                          <p:cTn id="107" fill="hold">
                            <p:stCondLst>
                              <p:cond delay="29000"/>
                            </p:stCondLst>
                            <p:childTnLst>
                              <p:par>
                                <p:cTn id="108" presetID="1" presetClass="exit" presetSubtype="0" fill="hold" grpId="0" nodeType="afterEffect">
                                  <p:stCondLst>
                                    <p:cond delay="1000"/>
                                  </p:stCondLst>
                                  <p:childTnLst>
                                    <p:set>
                                      <p:cBhvr>
                                        <p:cTn id="109" dur="1" fill="hold">
                                          <p:stCondLst>
                                            <p:cond delay="0"/>
                                          </p:stCondLst>
                                        </p:cTn>
                                        <p:tgtEl>
                                          <p:spTgt spid="72"/>
                                        </p:tgtEl>
                                        <p:attrNameLst>
                                          <p:attrName>style.visibility</p:attrName>
                                        </p:attrNameLst>
                                      </p:cBhvr>
                                      <p:to>
                                        <p:strVal val="hidden"/>
                                      </p:to>
                                    </p:set>
                                  </p:childTnLst>
                                </p:cTn>
                              </p:par>
                            </p:childTnLst>
                          </p:cTn>
                        </p:par>
                        <p:par>
                          <p:cTn id="110" fill="hold">
                            <p:stCondLst>
                              <p:cond delay="30000"/>
                            </p:stCondLst>
                            <p:childTnLst>
                              <p:par>
                                <p:cTn id="111" presetID="1" presetClass="exit" presetSubtype="0" fill="hold" grpId="0" nodeType="afterEffect">
                                  <p:stCondLst>
                                    <p:cond delay="1000"/>
                                  </p:stCondLst>
                                  <p:childTnLst>
                                    <p:set>
                                      <p:cBhvr>
                                        <p:cTn id="112" dur="1" fill="hold">
                                          <p:stCondLst>
                                            <p:cond delay="0"/>
                                          </p:stCondLst>
                                        </p:cTn>
                                        <p:tgtEl>
                                          <p:spTgt spid="71"/>
                                        </p:tgtEl>
                                        <p:attrNameLst>
                                          <p:attrName>style.visibility</p:attrName>
                                        </p:attrNameLst>
                                      </p:cBhvr>
                                      <p:to>
                                        <p:strVal val="hidden"/>
                                      </p:to>
                                    </p:set>
                                  </p:childTnLst>
                                </p:cTn>
                              </p:par>
                            </p:childTnLst>
                          </p:cTn>
                        </p:par>
                        <p:par>
                          <p:cTn id="113" fill="hold">
                            <p:stCondLst>
                              <p:cond delay="31000"/>
                            </p:stCondLst>
                            <p:childTnLst>
                              <p:par>
                                <p:cTn id="114" presetID="1" presetClass="exit" presetSubtype="0" fill="hold" grpId="0" nodeType="afterEffect">
                                  <p:stCondLst>
                                    <p:cond delay="1000"/>
                                  </p:stCondLst>
                                  <p:childTnLst>
                                    <p:set>
                                      <p:cBhvr>
                                        <p:cTn id="115" dur="1" fill="hold">
                                          <p:stCondLst>
                                            <p:cond delay="0"/>
                                          </p:stCondLst>
                                        </p:cTn>
                                        <p:tgtEl>
                                          <p:spTgt spid="70"/>
                                        </p:tgtEl>
                                        <p:attrNameLst>
                                          <p:attrName>style.visibility</p:attrName>
                                        </p:attrNameLst>
                                      </p:cBhvr>
                                      <p:to>
                                        <p:strVal val="hidden"/>
                                      </p:to>
                                    </p:set>
                                  </p:childTnLst>
                                </p:cTn>
                              </p:par>
                            </p:childTnLst>
                          </p:cTn>
                        </p:par>
                        <p:par>
                          <p:cTn id="116" fill="hold">
                            <p:stCondLst>
                              <p:cond delay="32000"/>
                            </p:stCondLst>
                            <p:childTnLst>
                              <p:par>
                                <p:cTn id="117" presetID="1" presetClass="exit" presetSubtype="0" fill="hold" grpId="0" nodeType="afterEffect">
                                  <p:stCondLst>
                                    <p:cond delay="1000"/>
                                  </p:stCondLst>
                                  <p:childTnLst>
                                    <p:set>
                                      <p:cBhvr>
                                        <p:cTn id="118" dur="1" fill="hold">
                                          <p:stCondLst>
                                            <p:cond delay="0"/>
                                          </p:stCondLst>
                                        </p:cTn>
                                        <p:tgtEl>
                                          <p:spTgt spid="69"/>
                                        </p:tgtEl>
                                        <p:attrNameLst>
                                          <p:attrName>style.visibility</p:attrName>
                                        </p:attrNameLst>
                                      </p:cBhvr>
                                      <p:to>
                                        <p:strVal val="hidden"/>
                                      </p:to>
                                    </p:set>
                                  </p:childTnLst>
                                </p:cTn>
                              </p:par>
                            </p:childTnLst>
                          </p:cTn>
                        </p:par>
                        <p:par>
                          <p:cTn id="119" fill="hold">
                            <p:stCondLst>
                              <p:cond delay="33000"/>
                            </p:stCondLst>
                            <p:childTnLst>
                              <p:par>
                                <p:cTn id="120" presetID="1" presetClass="exit" presetSubtype="0" fill="hold" grpId="0" nodeType="afterEffect">
                                  <p:stCondLst>
                                    <p:cond delay="1000"/>
                                  </p:stCondLst>
                                  <p:childTnLst>
                                    <p:set>
                                      <p:cBhvr>
                                        <p:cTn id="121" dur="1" fill="hold">
                                          <p:stCondLst>
                                            <p:cond delay="0"/>
                                          </p:stCondLst>
                                        </p:cTn>
                                        <p:tgtEl>
                                          <p:spTgt spid="68"/>
                                        </p:tgtEl>
                                        <p:attrNameLst>
                                          <p:attrName>style.visibility</p:attrName>
                                        </p:attrNameLst>
                                      </p:cBhvr>
                                      <p:to>
                                        <p:strVal val="hidden"/>
                                      </p:to>
                                    </p:set>
                                  </p:childTnLst>
                                </p:cTn>
                              </p:par>
                            </p:childTnLst>
                          </p:cTn>
                        </p:par>
                        <p:par>
                          <p:cTn id="122" fill="hold">
                            <p:stCondLst>
                              <p:cond delay="34000"/>
                            </p:stCondLst>
                            <p:childTnLst>
                              <p:par>
                                <p:cTn id="123" presetID="1" presetClass="exit" presetSubtype="0" fill="hold" grpId="0" nodeType="afterEffect">
                                  <p:stCondLst>
                                    <p:cond delay="1000"/>
                                  </p:stCondLst>
                                  <p:childTnLst>
                                    <p:set>
                                      <p:cBhvr>
                                        <p:cTn id="124" dur="1" fill="hold">
                                          <p:stCondLst>
                                            <p:cond delay="0"/>
                                          </p:stCondLst>
                                        </p:cTn>
                                        <p:tgtEl>
                                          <p:spTgt spid="66"/>
                                        </p:tgtEl>
                                        <p:attrNameLst>
                                          <p:attrName>style.visibility</p:attrName>
                                        </p:attrNameLst>
                                      </p:cBhvr>
                                      <p:to>
                                        <p:strVal val="hidden"/>
                                      </p:to>
                                    </p:set>
                                  </p:childTnLst>
                                </p:cTn>
                              </p:par>
                            </p:childTnLst>
                          </p:cTn>
                        </p:par>
                        <p:par>
                          <p:cTn id="125" fill="hold">
                            <p:stCondLst>
                              <p:cond delay="35000"/>
                            </p:stCondLst>
                            <p:childTnLst>
                              <p:par>
                                <p:cTn id="126" presetID="1" presetClass="exit" presetSubtype="0" fill="hold" grpId="0" nodeType="afterEffect">
                                  <p:stCondLst>
                                    <p:cond delay="1000"/>
                                  </p:stCondLst>
                                  <p:childTnLst>
                                    <p:set>
                                      <p:cBhvr>
                                        <p:cTn id="127" dur="1" fill="hold">
                                          <p:stCondLst>
                                            <p:cond delay="0"/>
                                          </p:stCondLst>
                                        </p:cTn>
                                        <p:tgtEl>
                                          <p:spTgt spid="65"/>
                                        </p:tgtEl>
                                        <p:attrNameLst>
                                          <p:attrName>style.visibility</p:attrName>
                                        </p:attrNameLst>
                                      </p:cBhvr>
                                      <p:to>
                                        <p:strVal val="hidden"/>
                                      </p:to>
                                    </p:set>
                                  </p:childTnLst>
                                </p:cTn>
                              </p:par>
                            </p:childTnLst>
                          </p:cTn>
                        </p:par>
                        <p:par>
                          <p:cTn id="128" fill="hold">
                            <p:stCondLst>
                              <p:cond delay="36000"/>
                            </p:stCondLst>
                            <p:childTnLst>
                              <p:par>
                                <p:cTn id="129" presetID="1" presetClass="exit" presetSubtype="0" fill="hold" grpId="0" nodeType="afterEffect">
                                  <p:stCondLst>
                                    <p:cond delay="1000"/>
                                  </p:stCondLst>
                                  <p:childTnLst>
                                    <p:set>
                                      <p:cBhvr>
                                        <p:cTn id="130" dur="1" fill="hold">
                                          <p:stCondLst>
                                            <p:cond delay="0"/>
                                          </p:stCondLst>
                                        </p:cTn>
                                        <p:tgtEl>
                                          <p:spTgt spid="62"/>
                                        </p:tgtEl>
                                        <p:attrNameLst>
                                          <p:attrName>style.visibility</p:attrName>
                                        </p:attrNameLst>
                                      </p:cBhvr>
                                      <p:to>
                                        <p:strVal val="hidden"/>
                                      </p:to>
                                    </p:set>
                                  </p:childTnLst>
                                </p:cTn>
                              </p:par>
                            </p:childTnLst>
                          </p:cTn>
                        </p:par>
                        <p:par>
                          <p:cTn id="131" fill="hold">
                            <p:stCondLst>
                              <p:cond delay="37000"/>
                            </p:stCondLst>
                            <p:childTnLst>
                              <p:par>
                                <p:cTn id="132" presetID="1" presetClass="exit" presetSubtype="0" fill="hold" grpId="0" nodeType="afterEffect">
                                  <p:stCondLst>
                                    <p:cond delay="1000"/>
                                  </p:stCondLst>
                                  <p:childTnLst>
                                    <p:set>
                                      <p:cBhvr>
                                        <p:cTn id="133" dur="1" fill="hold">
                                          <p:stCondLst>
                                            <p:cond delay="0"/>
                                          </p:stCondLst>
                                        </p:cTn>
                                        <p:tgtEl>
                                          <p:spTgt spid="61"/>
                                        </p:tgtEl>
                                        <p:attrNameLst>
                                          <p:attrName>style.visibility</p:attrName>
                                        </p:attrNameLst>
                                      </p:cBhvr>
                                      <p:to>
                                        <p:strVal val="hidden"/>
                                      </p:to>
                                    </p:set>
                                  </p:childTnLst>
                                </p:cTn>
                              </p:par>
                            </p:childTnLst>
                          </p:cTn>
                        </p:par>
                        <p:par>
                          <p:cTn id="134" fill="hold">
                            <p:stCondLst>
                              <p:cond delay="38000"/>
                            </p:stCondLst>
                            <p:childTnLst>
                              <p:par>
                                <p:cTn id="135" presetID="1" presetClass="exit" presetSubtype="0" fill="hold" grpId="0" nodeType="afterEffect">
                                  <p:stCondLst>
                                    <p:cond delay="1000"/>
                                  </p:stCondLst>
                                  <p:childTnLst>
                                    <p:set>
                                      <p:cBhvr>
                                        <p:cTn id="136" dur="1" fill="hold">
                                          <p:stCondLst>
                                            <p:cond delay="0"/>
                                          </p:stCondLst>
                                        </p:cTn>
                                        <p:tgtEl>
                                          <p:spTgt spid="60"/>
                                        </p:tgtEl>
                                        <p:attrNameLst>
                                          <p:attrName>style.visibility</p:attrName>
                                        </p:attrNameLst>
                                      </p:cBhvr>
                                      <p:to>
                                        <p:strVal val="hidden"/>
                                      </p:to>
                                    </p:set>
                                  </p:childTnLst>
                                </p:cTn>
                              </p:par>
                            </p:childTnLst>
                          </p:cTn>
                        </p:par>
                        <p:par>
                          <p:cTn id="137" fill="hold">
                            <p:stCondLst>
                              <p:cond delay="39000"/>
                            </p:stCondLst>
                            <p:childTnLst>
                              <p:par>
                                <p:cTn id="138" presetID="1" presetClass="exit" presetSubtype="0" fill="hold" grpId="0" nodeType="afterEffect">
                                  <p:stCondLst>
                                    <p:cond delay="1000"/>
                                  </p:stCondLst>
                                  <p:childTnLst>
                                    <p:set>
                                      <p:cBhvr>
                                        <p:cTn id="139" dur="1" fill="hold">
                                          <p:stCondLst>
                                            <p:cond delay="0"/>
                                          </p:stCondLst>
                                        </p:cTn>
                                        <p:tgtEl>
                                          <p:spTgt spid="59"/>
                                        </p:tgtEl>
                                        <p:attrNameLst>
                                          <p:attrName>style.visibility</p:attrName>
                                        </p:attrNameLst>
                                      </p:cBhvr>
                                      <p:to>
                                        <p:strVal val="hidden"/>
                                      </p:to>
                                    </p:set>
                                  </p:childTnLst>
                                </p:cTn>
                              </p:par>
                            </p:childTnLst>
                          </p:cTn>
                        </p:par>
                        <p:par>
                          <p:cTn id="140" fill="hold">
                            <p:stCondLst>
                              <p:cond delay="40000"/>
                            </p:stCondLst>
                            <p:childTnLst>
                              <p:par>
                                <p:cTn id="141" presetID="1" presetClass="exit" presetSubtype="0" fill="hold" grpId="0" nodeType="afterEffect">
                                  <p:stCondLst>
                                    <p:cond delay="1000"/>
                                  </p:stCondLst>
                                  <p:childTnLst>
                                    <p:set>
                                      <p:cBhvr>
                                        <p:cTn id="142" dur="1" fill="hold">
                                          <p:stCondLst>
                                            <p:cond delay="0"/>
                                          </p:stCondLst>
                                        </p:cTn>
                                        <p:tgtEl>
                                          <p:spTgt spid="58"/>
                                        </p:tgtEl>
                                        <p:attrNameLst>
                                          <p:attrName>style.visibility</p:attrName>
                                        </p:attrNameLst>
                                      </p:cBhvr>
                                      <p:to>
                                        <p:strVal val="hidden"/>
                                      </p:to>
                                    </p:set>
                                  </p:childTnLst>
                                </p:cTn>
                              </p:par>
                            </p:childTnLst>
                          </p:cTn>
                        </p:par>
                        <p:par>
                          <p:cTn id="143" fill="hold">
                            <p:stCondLst>
                              <p:cond delay="41000"/>
                            </p:stCondLst>
                            <p:childTnLst>
                              <p:par>
                                <p:cTn id="144" presetID="1" presetClass="exit" presetSubtype="0" fill="hold" grpId="0" nodeType="afterEffect">
                                  <p:stCondLst>
                                    <p:cond delay="1000"/>
                                  </p:stCondLst>
                                  <p:childTnLst>
                                    <p:set>
                                      <p:cBhvr>
                                        <p:cTn id="145" dur="1" fill="hold">
                                          <p:stCondLst>
                                            <p:cond delay="0"/>
                                          </p:stCondLst>
                                        </p:cTn>
                                        <p:tgtEl>
                                          <p:spTgt spid="57"/>
                                        </p:tgtEl>
                                        <p:attrNameLst>
                                          <p:attrName>style.visibility</p:attrName>
                                        </p:attrNameLst>
                                      </p:cBhvr>
                                      <p:to>
                                        <p:strVal val="hidden"/>
                                      </p:to>
                                    </p:set>
                                  </p:childTnLst>
                                </p:cTn>
                              </p:par>
                            </p:childTnLst>
                          </p:cTn>
                        </p:par>
                        <p:par>
                          <p:cTn id="146" fill="hold">
                            <p:stCondLst>
                              <p:cond delay="42000"/>
                            </p:stCondLst>
                            <p:childTnLst>
                              <p:par>
                                <p:cTn id="147" presetID="1" presetClass="exit" presetSubtype="0" fill="hold" grpId="0" nodeType="afterEffect">
                                  <p:stCondLst>
                                    <p:cond delay="1000"/>
                                  </p:stCondLst>
                                  <p:childTnLst>
                                    <p:set>
                                      <p:cBhvr>
                                        <p:cTn id="148" dur="1" fill="hold">
                                          <p:stCondLst>
                                            <p:cond delay="0"/>
                                          </p:stCondLst>
                                        </p:cTn>
                                        <p:tgtEl>
                                          <p:spTgt spid="56"/>
                                        </p:tgtEl>
                                        <p:attrNameLst>
                                          <p:attrName>style.visibility</p:attrName>
                                        </p:attrNameLst>
                                      </p:cBhvr>
                                      <p:to>
                                        <p:strVal val="hidden"/>
                                      </p:to>
                                    </p:set>
                                  </p:childTnLst>
                                </p:cTn>
                              </p:par>
                            </p:childTnLst>
                          </p:cTn>
                        </p:par>
                        <p:par>
                          <p:cTn id="149" fill="hold">
                            <p:stCondLst>
                              <p:cond delay="43000"/>
                            </p:stCondLst>
                            <p:childTnLst>
                              <p:par>
                                <p:cTn id="150" presetID="1" presetClass="exit" presetSubtype="0" fill="hold" grpId="0" nodeType="afterEffect">
                                  <p:stCondLst>
                                    <p:cond delay="1000"/>
                                  </p:stCondLst>
                                  <p:childTnLst>
                                    <p:set>
                                      <p:cBhvr>
                                        <p:cTn id="151" dur="1" fill="hold">
                                          <p:stCondLst>
                                            <p:cond delay="0"/>
                                          </p:stCondLst>
                                        </p:cTn>
                                        <p:tgtEl>
                                          <p:spTgt spid="55"/>
                                        </p:tgtEl>
                                        <p:attrNameLst>
                                          <p:attrName>style.visibility</p:attrName>
                                        </p:attrNameLst>
                                      </p:cBhvr>
                                      <p:to>
                                        <p:strVal val="hidden"/>
                                      </p:to>
                                    </p:set>
                                  </p:childTnLst>
                                </p:cTn>
                              </p:par>
                            </p:childTnLst>
                          </p:cTn>
                        </p:par>
                        <p:par>
                          <p:cTn id="152" fill="hold">
                            <p:stCondLst>
                              <p:cond delay="44000"/>
                            </p:stCondLst>
                            <p:childTnLst>
                              <p:par>
                                <p:cTn id="153" presetID="1" presetClass="exit" presetSubtype="0" fill="hold" grpId="0" nodeType="afterEffect">
                                  <p:stCondLst>
                                    <p:cond delay="1000"/>
                                  </p:stCondLst>
                                  <p:childTnLst>
                                    <p:set>
                                      <p:cBhvr>
                                        <p:cTn id="154" dur="1" fill="hold">
                                          <p:stCondLst>
                                            <p:cond delay="0"/>
                                          </p:stCondLst>
                                        </p:cTn>
                                        <p:tgtEl>
                                          <p:spTgt spid="54"/>
                                        </p:tgtEl>
                                        <p:attrNameLst>
                                          <p:attrName>style.visibility</p:attrName>
                                        </p:attrNameLst>
                                      </p:cBhvr>
                                      <p:to>
                                        <p:strVal val="hidden"/>
                                      </p:to>
                                    </p:set>
                                  </p:childTnLst>
                                </p:cTn>
                              </p:par>
                            </p:childTnLst>
                          </p:cTn>
                        </p:par>
                        <p:par>
                          <p:cTn id="155" fill="hold">
                            <p:stCondLst>
                              <p:cond delay="45000"/>
                            </p:stCondLst>
                            <p:childTnLst>
                              <p:par>
                                <p:cTn id="156" presetID="1" presetClass="exit" presetSubtype="0" fill="hold" grpId="0" nodeType="afterEffect">
                                  <p:stCondLst>
                                    <p:cond delay="1000"/>
                                  </p:stCondLst>
                                  <p:childTnLst>
                                    <p:set>
                                      <p:cBhvr>
                                        <p:cTn id="157" dur="1" fill="hold">
                                          <p:stCondLst>
                                            <p:cond delay="0"/>
                                          </p:stCondLst>
                                        </p:cTn>
                                        <p:tgtEl>
                                          <p:spTgt spid="53"/>
                                        </p:tgtEl>
                                        <p:attrNameLst>
                                          <p:attrName>style.visibility</p:attrName>
                                        </p:attrNameLst>
                                      </p:cBhvr>
                                      <p:to>
                                        <p:strVal val="hidden"/>
                                      </p:to>
                                    </p:set>
                                  </p:childTnLst>
                                </p:cTn>
                              </p:par>
                            </p:childTnLst>
                          </p:cTn>
                        </p:par>
                        <p:par>
                          <p:cTn id="158" fill="hold">
                            <p:stCondLst>
                              <p:cond delay="46000"/>
                            </p:stCondLst>
                            <p:childTnLst>
                              <p:par>
                                <p:cTn id="159" presetID="1" presetClass="exit" presetSubtype="0" fill="hold" grpId="0" nodeType="afterEffect">
                                  <p:stCondLst>
                                    <p:cond delay="1000"/>
                                  </p:stCondLst>
                                  <p:childTnLst>
                                    <p:set>
                                      <p:cBhvr>
                                        <p:cTn id="160" dur="1" fill="hold">
                                          <p:stCondLst>
                                            <p:cond delay="0"/>
                                          </p:stCondLst>
                                        </p:cTn>
                                        <p:tgtEl>
                                          <p:spTgt spid="52"/>
                                        </p:tgtEl>
                                        <p:attrNameLst>
                                          <p:attrName>style.visibility</p:attrName>
                                        </p:attrNameLst>
                                      </p:cBhvr>
                                      <p:to>
                                        <p:strVal val="hidden"/>
                                      </p:to>
                                    </p:set>
                                  </p:childTnLst>
                                </p:cTn>
                              </p:par>
                            </p:childTnLst>
                          </p:cTn>
                        </p:par>
                        <p:par>
                          <p:cTn id="161" fill="hold">
                            <p:stCondLst>
                              <p:cond delay="47000"/>
                            </p:stCondLst>
                            <p:childTnLst>
                              <p:par>
                                <p:cTn id="162" presetID="1" presetClass="exit" presetSubtype="0" fill="hold" grpId="0" nodeType="afterEffect">
                                  <p:stCondLst>
                                    <p:cond delay="1000"/>
                                  </p:stCondLst>
                                  <p:childTnLst>
                                    <p:set>
                                      <p:cBhvr>
                                        <p:cTn id="163" dur="1" fill="hold">
                                          <p:stCondLst>
                                            <p:cond delay="0"/>
                                          </p:stCondLst>
                                        </p:cTn>
                                        <p:tgtEl>
                                          <p:spTgt spid="50"/>
                                        </p:tgtEl>
                                        <p:attrNameLst>
                                          <p:attrName>style.visibility</p:attrName>
                                        </p:attrNameLst>
                                      </p:cBhvr>
                                      <p:to>
                                        <p:strVal val="hidden"/>
                                      </p:to>
                                    </p:set>
                                  </p:childTnLst>
                                </p:cTn>
                              </p:par>
                            </p:childTnLst>
                          </p:cTn>
                        </p:par>
                        <p:par>
                          <p:cTn id="164" fill="hold">
                            <p:stCondLst>
                              <p:cond delay="48000"/>
                            </p:stCondLst>
                            <p:childTnLst>
                              <p:par>
                                <p:cTn id="165" presetID="1" presetClass="exit" presetSubtype="0" fill="hold" grpId="0" nodeType="afterEffect">
                                  <p:stCondLst>
                                    <p:cond delay="1000"/>
                                  </p:stCondLst>
                                  <p:childTnLst>
                                    <p:set>
                                      <p:cBhvr>
                                        <p:cTn id="166" dur="1" fill="hold">
                                          <p:stCondLst>
                                            <p:cond delay="0"/>
                                          </p:stCondLst>
                                        </p:cTn>
                                        <p:tgtEl>
                                          <p:spTgt spid="49"/>
                                        </p:tgtEl>
                                        <p:attrNameLst>
                                          <p:attrName>style.visibility</p:attrName>
                                        </p:attrNameLst>
                                      </p:cBhvr>
                                      <p:to>
                                        <p:strVal val="hidden"/>
                                      </p:to>
                                    </p:set>
                                  </p:childTnLst>
                                </p:cTn>
                              </p:par>
                            </p:childTnLst>
                          </p:cTn>
                        </p:par>
                        <p:par>
                          <p:cTn id="167" fill="hold">
                            <p:stCondLst>
                              <p:cond delay="49000"/>
                            </p:stCondLst>
                            <p:childTnLst>
                              <p:par>
                                <p:cTn id="168" presetID="1" presetClass="exit" presetSubtype="0" fill="hold" grpId="0" nodeType="afterEffect">
                                  <p:stCondLst>
                                    <p:cond delay="1000"/>
                                  </p:stCondLst>
                                  <p:childTnLst>
                                    <p:set>
                                      <p:cBhvr>
                                        <p:cTn id="169" dur="1" fill="hold">
                                          <p:stCondLst>
                                            <p:cond delay="0"/>
                                          </p:stCondLst>
                                        </p:cTn>
                                        <p:tgtEl>
                                          <p:spTgt spid="47"/>
                                        </p:tgtEl>
                                        <p:attrNameLst>
                                          <p:attrName>style.visibility</p:attrName>
                                        </p:attrNameLst>
                                      </p:cBhvr>
                                      <p:to>
                                        <p:strVal val="hidden"/>
                                      </p:to>
                                    </p:set>
                                  </p:childTnLst>
                                </p:cTn>
                              </p:par>
                            </p:childTnLst>
                          </p:cTn>
                        </p:par>
                        <p:par>
                          <p:cTn id="170" fill="hold">
                            <p:stCondLst>
                              <p:cond delay="50000"/>
                            </p:stCondLst>
                            <p:childTnLst>
                              <p:par>
                                <p:cTn id="171" presetID="1" presetClass="exit" presetSubtype="0" fill="hold" grpId="0" nodeType="afterEffect">
                                  <p:stCondLst>
                                    <p:cond delay="1000"/>
                                  </p:stCondLst>
                                  <p:childTnLst>
                                    <p:set>
                                      <p:cBhvr>
                                        <p:cTn id="172" dur="1" fill="hold">
                                          <p:stCondLst>
                                            <p:cond delay="0"/>
                                          </p:stCondLst>
                                        </p:cTn>
                                        <p:tgtEl>
                                          <p:spTgt spid="45"/>
                                        </p:tgtEl>
                                        <p:attrNameLst>
                                          <p:attrName>style.visibility</p:attrName>
                                        </p:attrNameLst>
                                      </p:cBhvr>
                                      <p:to>
                                        <p:strVal val="hidden"/>
                                      </p:to>
                                    </p:set>
                                  </p:childTnLst>
                                </p:cTn>
                              </p:par>
                            </p:childTnLst>
                          </p:cTn>
                        </p:par>
                        <p:par>
                          <p:cTn id="173" fill="hold">
                            <p:stCondLst>
                              <p:cond delay="51000"/>
                            </p:stCondLst>
                            <p:childTnLst>
                              <p:par>
                                <p:cTn id="174" presetID="1" presetClass="exit" presetSubtype="0" fill="hold" grpId="0" nodeType="afterEffect">
                                  <p:stCondLst>
                                    <p:cond delay="1000"/>
                                  </p:stCondLst>
                                  <p:childTnLst>
                                    <p:set>
                                      <p:cBhvr>
                                        <p:cTn id="175" dur="1" fill="hold">
                                          <p:stCondLst>
                                            <p:cond delay="0"/>
                                          </p:stCondLst>
                                        </p:cTn>
                                        <p:tgtEl>
                                          <p:spTgt spid="44"/>
                                        </p:tgtEl>
                                        <p:attrNameLst>
                                          <p:attrName>style.visibility</p:attrName>
                                        </p:attrNameLst>
                                      </p:cBhvr>
                                      <p:to>
                                        <p:strVal val="hidden"/>
                                      </p:to>
                                    </p:set>
                                  </p:childTnLst>
                                </p:cTn>
                              </p:par>
                            </p:childTnLst>
                          </p:cTn>
                        </p:par>
                        <p:par>
                          <p:cTn id="176" fill="hold">
                            <p:stCondLst>
                              <p:cond delay="52000"/>
                            </p:stCondLst>
                            <p:childTnLst>
                              <p:par>
                                <p:cTn id="177" presetID="1" presetClass="exit" presetSubtype="0" fill="hold" grpId="0" nodeType="afterEffect">
                                  <p:stCondLst>
                                    <p:cond delay="1000"/>
                                  </p:stCondLst>
                                  <p:childTnLst>
                                    <p:set>
                                      <p:cBhvr>
                                        <p:cTn id="178" dur="1" fill="hold">
                                          <p:stCondLst>
                                            <p:cond delay="0"/>
                                          </p:stCondLst>
                                        </p:cTn>
                                        <p:tgtEl>
                                          <p:spTgt spid="43"/>
                                        </p:tgtEl>
                                        <p:attrNameLst>
                                          <p:attrName>style.visibility</p:attrName>
                                        </p:attrNameLst>
                                      </p:cBhvr>
                                      <p:to>
                                        <p:strVal val="hidden"/>
                                      </p:to>
                                    </p:set>
                                  </p:childTnLst>
                                </p:cTn>
                              </p:par>
                            </p:childTnLst>
                          </p:cTn>
                        </p:par>
                        <p:par>
                          <p:cTn id="179" fill="hold">
                            <p:stCondLst>
                              <p:cond delay="53000"/>
                            </p:stCondLst>
                            <p:childTnLst>
                              <p:par>
                                <p:cTn id="180" presetID="1" presetClass="exit" presetSubtype="0" fill="hold" grpId="0" nodeType="afterEffect">
                                  <p:stCondLst>
                                    <p:cond delay="1000"/>
                                  </p:stCondLst>
                                  <p:childTnLst>
                                    <p:set>
                                      <p:cBhvr>
                                        <p:cTn id="181" dur="1" fill="hold">
                                          <p:stCondLst>
                                            <p:cond delay="0"/>
                                          </p:stCondLst>
                                        </p:cTn>
                                        <p:tgtEl>
                                          <p:spTgt spid="42"/>
                                        </p:tgtEl>
                                        <p:attrNameLst>
                                          <p:attrName>style.visibility</p:attrName>
                                        </p:attrNameLst>
                                      </p:cBhvr>
                                      <p:to>
                                        <p:strVal val="hidden"/>
                                      </p:to>
                                    </p:set>
                                  </p:childTnLst>
                                </p:cTn>
                              </p:par>
                            </p:childTnLst>
                          </p:cTn>
                        </p:par>
                        <p:par>
                          <p:cTn id="182" fill="hold">
                            <p:stCondLst>
                              <p:cond delay="54000"/>
                            </p:stCondLst>
                            <p:childTnLst>
                              <p:par>
                                <p:cTn id="183" presetID="1" presetClass="exit" presetSubtype="0" fill="hold" grpId="0" nodeType="afterEffect">
                                  <p:stCondLst>
                                    <p:cond delay="1000"/>
                                  </p:stCondLst>
                                  <p:childTnLst>
                                    <p:set>
                                      <p:cBhvr>
                                        <p:cTn id="184" dur="1" fill="hold">
                                          <p:stCondLst>
                                            <p:cond delay="0"/>
                                          </p:stCondLst>
                                        </p:cTn>
                                        <p:tgtEl>
                                          <p:spTgt spid="36"/>
                                        </p:tgtEl>
                                        <p:attrNameLst>
                                          <p:attrName>style.visibility</p:attrName>
                                        </p:attrNameLst>
                                      </p:cBhvr>
                                      <p:to>
                                        <p:strVal val="hidden"/>
                                      </p:to>
                                    </p:set>
                                  </p:childTnLst>
                                </p:cTn>
                              </p:par>
                            </p:childTnLst>
                          </p:cTn>
                        </p:par>
                        <p:par>
                          <p:cTn id="185" fill="hold">
                            <p:stCondLst>
                              <p:cond delay="55000"/>
                            </p:stCondLst>
                            <p:childTnLst>
                              <p:par>
                                <p:cTn id="186" presetID="1" presetClass="exit" presetSubtype="0" fill="hold" grpId="0" nodeType="afterEffect">
                                  <p:stCondLst>
                                    <p:cond delay="1000"/>
                                  </p:stCondLst>
                                  <p:childTnLst>
                                    <p:set>
                                      <p:cBhvr>
                                        <p:cTn id="187" dur="1" fill="hold">
                                          <p:stCondLst>
                                            <p:cond delay="0"/>
                                          </p:stCondLst>
                                        </p:cTn>
                                        <p:tgtEl>
                                          <p:spTgt spid="35"/>
                                        </p:tgtEl>
                                        <p:attrNameLst>
                                          <p:attrName>style.visibility</p:attrName>
                                        </p:attrNameLst>
                                      </p:cBhvr>
                                      <p:to>
                                        <p:strVal val="hidden"/>
                                      </p:to>
                                    </p:set>
                                  </p:childTnLst>
                                </p:cTn>
                              </p:par>
                            </p:childTnLst>
                          </p:cTn>
                        </p:par>
                        <p:par>
                          <p:cTn id="188" fill="hold">
                            <p:stCondLst>
                              <p:cond delay="56000"/>
                            </p:stCondLst>
                            <p:childTnLst>
                              <p:par>
                                <p:cTn id="189" presetID="1" presetClass="exit" presetSubtype="0" fill="hold" grpId="0" nodeType="afterEffect">
                                  <p:stCondLst>
                                    <p:cond delay="1000"/>
                                  </p:stCondLst>
                                  <p:childTnLst>
                                    <p:set>
                                      <p:cBhvr>
                                        <p:cTn id="190" dur="1" fill="hold">
                                          <p:stCondLst>
                                            <p:cond delay="0"/>
                                          </p:stCondLst>
                                        </p:cTn>
                                        <p:tgtEl>
                                          <p:spTgt spid="34"/>
                                        </p:tgtEl>
                                        <p:attrNameLst>
                                          <p:attrName>style.visibility</p:attrName>
                                        </p:attrNameLst>
                                      </p:cBhvr>
                                      <p:to>
                                        <p:strVal val="hidden"/>
                                      </p:to>
                                    </p:set>
                                  </p:childTnLst>
                                </p:cTn>
                              </p:par>
                            </p:childTnLst>
                          </p:cTn>
                        </p:par>
                        <p:par>
                          <p:cTn id="191" fill="hold">
                            <p:stCondLst>
                              <p:cond delay="57000"/>
                            </p:stCondLst>
                            <p:childTnLst>
                              <p:par>
                                <p:cTn id="192" presetID="1" presetClass="exit" presetSubtype="0" fill="hold" grpId="0" nodeType="afterEffect">
                                  <p:stCondLst>
                                    <p:cond delay="1000"/>
                                  </p:stCondLst>
                                  <p:childTnLst>
                                    <p:set>
                                      <p:cBhvr>
                                        <p:cTn id="193" dur="1" fill="hold">
                                          <p:stCondLst>
                                            <p:cond delay="0"/>
                                          </p:stCondLst>
                                        </p:cTn>
                                        <p:tgtEl>
                                          <p:spTgt spid="33"/>
                                        </p:tgtEl>
                                        <p:attrNameLst>
                                          <p:attrName>style.visibility</p:attrName>
                                        </p:attrNameLst>
                                      </p:cBhvr>
                                      <p:to>
                                        <p:strVal val="hidden"/>
                                      </p:to>
                                    </p:set>
                                  </p:childTnLst>
                                </p:cTn>
                              </p:par>
                            </p:childTnLst>
                          </p:cTn>
                        </p:par>
                        <p:par>
                          <p:cTn id="194" fill="hold">
                            <p:stCondLst>
                              <p:cond delay="58000"/>
                            </p:stCondLst>
                            <p:childTnLst>
                              <p:par>
                                <p:cTn id="195" presetID="1" presetClass="exit" presetSubtype="0" fill="hold" grpId="0" nodeType="afterEffect">
                                  <p:stCondLst>
                                    <p:cond delay="1000"/>
                                  </p:stCondLst>
                                  <p:childTnLst>
                                    <p:set>
                                      <p:cBhvr>
                                        <p:cTn id="196"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childTnLst>
        </p:cTn>
      </p:par>
    </p:tnLst>
    <p:bldLst>
      <p:bldP spid="46" grpId="0" animBg="1"/>
      <p:bldP spid="46" grpId="1" animBg="1"/>
      <p:bldP spid="32" grpId="0" animBg="1"/>
      <p:bldP spid="33" grpId="0" animBg="1"/>
      <p:bldP spid="34" grpId="0" animBg="1"/>
      <p:bldP spid="35" grpId="0" animBg="1"/>
      <p:bldP spid="36" grpId="0" animBg="1"/>
      <p:bldP spid="42" grpId="0" animBg="1"/>
      <p:bldP spid="43" grpId="0" animBg="1"/>
      <p:bldP spid="44" grpId="0" animBg="1"/>
      <p:bldP spid="45" grpId="0" animBg="1"/>
      <p:bldP spid="47" grpId="0" animBg="1"/>
      <p:bldP spid="49" grpId="0" animBg="1"/>
      <p:bldP spid="50"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5" grpId="0" animBg="1"/>
      <p:bldP spid="66"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585812" y="0"/>
            <a:ext cx="1506892" cy="914400"/>
          </a:xfrm>
          <a:prstGeom prst="rect">
            <a:avLst/>
          </a:prstGeom>
          <a:solidFill>
            <a:srgbClr val="FFFFCC"/>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ar-BH" sz="2400" b="1" dirty="0" smtClean="0">
                <a:solidFill>
                  <a:srgbClr val="FF0000"/>
                </a:solidFill>
                <a:latin typeface="Sakkal Majalla" panose="02000000000000000000" pitchFamily="2" charset="-78"/>
                <a:cs typeface="Sakkal Majalla" panose="02000000000000000000" pitchFamily="2" charset="-78"/>
              </a:rPr>
              <a:t/>
            </a:r>
            <a:br>
              <a:rPr lang="ar-BH" sz="2400" b="1" dirty="0" smtClean="0">
                <a:solidFill>
                  <a:srgbClr val="FF0000"/>
                </a:solidFill>
                <a:latin typeface="Sakkal Majalla" panose="02000000000000000000" pitchFamily="2" charset="-78"/>
                <a:cs typeface="Sakkal Majalla" panose="02000000000000000000" pitchFamily="2" charset="-78"/>
              </a:rPr>
            </a:br>
            <a:r>
              <a:rPr lang="ar-BH" sz="2400" b="1" dirty="0" smtClean="0">
                <a:solidFill>
                  <a:srgbClr val="FF0000"/>
                </a:solidFill>
                <a:latin typeface="Sakkal Majalla" panose="02000000000000000000" pitchFamily="2" charset="-78"/>
                <a:cs typeface="Sakkal Majalla" panose="02000000000000000000" pitchFamily="2" charset="-78"/>
              </a:rPr>
              <a:t>إجابة النشاط </a:t>
            </a:r>
          </a:p>
          <a:p>
            <a:pPr rtl="1"/>
            <a:r>
              <a:rPr lang="ar-BH" sz="2400" b="1" dirty="0" smtClean="0">
                <a:solidFill>
                  <a:srgbClr val="FF0000"/>
                </a:solidFill>
                <a:latin typeface="Sakkal Majalla" panose="02000000000000000000" pitchFamily="2" charset="-78"/>
                <a:cs typeface="Sakkal Majalla" panose="02000000000000000000" pitchFamily="2" charset="-78"/>
              </a:rPr>
              <a:t>الختامي</a:t>
            </a:r>
            <a:endParaRPr lang="en-GB" sz="2400" b="1" dirty="0">
              <a:solidFill>
                <a:srgbClr val="FF0000"/>
              </a:solidFill>
              <a:latin typeface="Sakkal Majalla" panose="02000000000000000000" pitchFamily="2" charset="-78"/>
              <a:cs typeface="Sakkal Majalla" panose="02000000000000000000" pitchFamily="2" charset="-78"/>
            </a:endParaRPr>
          </a:p>
        </p:txBody>
      </p:sp>
      <p:graphicFrame>
        <p:nvGraphicFramePr>
          <p:cNvPr id="3" name="عنصر نائب للمحتوى 5"/>
          <p:cNvGraphicFramePr>
            <a:graphicFrameLocks/>
          </p:cNvGraphicFramePr>
          <p:nvPr>
            <p:extLst>
              <p:ext uri="{D42A27DB-BD31-4B8C-83A1-F6EECF244321}">
                <p14:modId xmlns:p14="http://schemas.microsoft.com/office/powerpoint/2010/main" val="1594267675"/>
              </p:ext>
            </p:extLst>
          </p:nvPr>
        </p:nvGraphicFramePr>
        <p:xfrm>
          <a:off x="631064" y="660328"/>
          <a:ext cx="9589647" cy="6197672"/>
        </p:xfrm>
        <a:graphic>
          <a:graphicData uri="http://schemas.openxmlformats.org/drawingml/2006/table">
            <a:tbl>
              <a:tblPr rtl="1" firstRow="1" bandRow="1">
                <a:tableStyleId>{BC89EF96-8CEA-46FF-86C4-4CE0E7609802}</a:tableStyleId>
              </a:tblPr>
              <a:tblGrid>
                <a:gridCol w="1495965">
                  <a:extLst>
                    <a:ext uri="{9D8B030D-6E8A-4147-A177-3AD203B41FA5}">
                      <a16:colId xmlns:a16="http://schemas.microsoft.com/office/drawing/2014/main" val="20000"/>
                    </a:ext>
                  </a:extLst>
                </a:gridCol>
                <a:gridCol w="4046841">
                  <a:extLst>
                    <a:ext uri="{9D8B030D-6E8A-4147-A177-3AD203B41FA5}">
                      <a16:colId xmlns:a16="http://schemas.microsoft.com/office/drawing/2014/main" val="20001"/>
                    </a:ext>
                  </a:extLst>
                </a:gridCol>
                <a:gridCol w="4046841">
                  <a:extLst>
                    <a:ext uri="{9D8B030D-6E8A-4147-A177-3AD203B41FA5}">
                      <a16:colId xmlns:a16="http://schemas.microsoft.com/office/drawing/2014/main" val="20002"/>
                    </a:ext>
                  </a:extLst>
                </a:gridCol>
              </a:tblGrid>
              <a:tr h="387797">
                <a:tc>
                  <a:txBody>
                    <a:bodyPr/>
                    <a:lstStyle/>
                    <a:p>
                      <a:pPr algn="ctr" rtl="1"/>
                      <a:r>
                        <a:rPr lang="ar-BH" sz="1800" b="1" dirty="0" smtClean="0">
                          <a:latin typeface="Sakkal Majalla" panose="02000000000000000000" pitchFamily="2" charset="-78"/>
                          <a:cs typeface="Sakkal Majalla" panose="02000000000000000000" pitchFamily="2" charset="-78"/>
                        </a:rPr>
                        <a:t>س1 </a:t>
                      </a:r>
                      <a:endParaRPr lang="ar-BH" sz="1800" b="1" dirty="0">
                        <a:solidFill>
                          <a:schemeClr val="bg1"/>
                        </a:solidFill>
                        <a:latin typeface="Sakkal Majalla" panose="02000000000000000000" pitchFamily="2" charset="-78"/>
                        <a:cs typeface="Sakkal Majalla" panose="02000000000000000000" pitchFamily="2" charset="-78"/>
                      </a:endParaRPr>
                    </a:p>
                  </a:txBody>
                  <a:tcPr anchor="ctr"/>
                </a:tc>
                <a:tc gridSpan="2">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ar-BH" sz="1800" b="1" dirty="0" smtClean="0">
                          <a:solidFill>
                            <a:srgbClr val="FF0000"/>
                          </a:solidFill>
                          <a:latin typeface="Sakkal Majalla" panose="02000000000000000000" pitchFamily="2" charset="-78"/>
                          <a:cs typeface="Sakkal Majalla" panose="02000000000000000000" pitchFamily="2" charset="-78"/>
                        </a:rPr>
                        <a:t>من المواد الداخلة في عمل العجائن </a:t>
                      </a:r>
                    </a:p>
                  </a:txBody>
                  <a:tcPr anchor="ctr"/>
                </a:tc>
                <a:tc hMerge="1">
                  <a:txBody>
                    <a:bodyPr/>
                    <a:lstStyle/>
                    <a:p>
                      <a:endParaRPr lang="en-US"/>
                    </a:p>
                  </a:txBody>
                  <a:tcPr/>
                </a:tc>
                <a:extLst>
                  <a:ext uri="{0D108BD9-81ED-4DB2-BD59-A6C34878D82A}">
                    <a16:rowId xmlns:a16="http://schemas.microsoft.com/office/drawing/2014/main" val="10000"/>
                  </a:ext>
                </a:extLst>
              </a:tr>
              <a:tr h="417544">
                <a:tc>
                  <a:txBody>
                    <a:bodyPr/>
                    <a:lstStyle/>
                    <a:p>
                      <a:pPr algn="ctr" rtl="1"/>
                      <a:r>
                        <a:rPr lang="ar-BH" sz="1800" b="1" dirty="0" smtClean="0">
                          <a:solidFill>
                            <a:srgbClr val="FF0000"/>
                          </a:solidFill>
                          <a:latin typeface="Sakkal Majalla" panose="02000000000000000000" pitchFamily="2" charset="-78"/>
                          <a:cs typeface="Sakkal Majalla" panose="02000000000000000000" pitchFamily="2" charset="-78"/>
                        </a:rPr>
                        <a:t>ج1</a:t>
                      </a:r>
                      <a:endParaRPr lang="ar-BH" sz="1800" b="1" dirty="0">
                        <a:solidFill>
                          <a:srgbClr val="FF0000"/>
                        </a:solidFill>
                        <a:latin typeface="Sakkal Majalla" panose="02000000000000000000" pitchFamily="2" charset="-78"/>
                        <a:cs typeface="Sakkal Majalla" panose="02000000000000000000" pitchFamily="2" charset="-78"/>
                      </a:endParaRPr>
                    </a:p>
                  </a:txBody>
                  <a:tcPr anchor="ctr"/>
                </a:tc>
                <a:tc gridSpan="2">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kumimoji="0" lang="ar-BH" sz="1600" b="1" i="0" u="none" strike="noStrike" cap="none" normalizeH="0" baseline="0" dirty="0" smtClean="0">
                          <a:ln>
                            <a:noFill/>
                          </a:ln>
                          <a:solidFill>
                            <a:srgbClr val="FF3300"/>
                          </a:solidFill>
                          <a:effectLst/>
                          <a:latin typeface="Sakkal Majalla" panose="02000000000000000000" pitchFamily="2" charset="-78"/>
                          <a:ea typeface="Arial" panose="020B0604020202020204" pitchFamily="34" charset="0"/>
                          <a:cs typeface="Sakkal Majalla" panose="02000000000000000000" pitchFamily="2" charset="-78"/>
                        </a:rPr>
                        <a:t>الدقيق ـ السوائل ـ السكر ـ المادة الدهنية ـ البيض ـ المادة الرافعة ـ الملح</a:t>
                      </a:r>
                      <a:endParaRPr lang="ar-BH" sz="1600" b="1" dirty="0" smtClean="0">
                        <a:solidFill>
                          <a:srgbClr val="FF3300"/>
                        </a:solidFill>
                        <a:latin typeface="Sakkal Majalla" panose="02000000000000000000" pitchFamily="2" charset="-78"/>
                        <a:cs typeface="Sakkal Majalla" panose="02000000000000000000" pitchFamily="2" charset="-78"/>
                      </a:endParaRPr>
                    </a:p>
                  </a:txBody>
                  <a:tcPr anchor="ctr"/>
                </a:tc>
                <a:tc hMerge="1">
                  <a:txBody>
                    <a:bodyPr/>
                    <a:lstStyle/>
                    <a:p>
                      <a:endParaRPr lang="en-US"/>
                    </a:p>
                  </a:txBody>
                  <a:tcPr/>
                </a:tc>
                <a:extLst>
                  <a:ext uri="{0D108BD9-81ED-4DB2-BD59-A6C34878D82A}">
                    <a16:rowId xmlns:a16="http://schemas.microsoft.com/office/drawing/2014/main" val="10001"/>
                  </a:ext>
                </a:extLst>
              </a:tr>
              <a:tr h="387797">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ar-BH" sz="1800" b="1" dirty="0" smtClean="0">
                          <a:latin typeface="Sakkal Majalla" panose="02000000000000000000" pitchFamily="2" charset="-78"/>
                          <a:cs typeface="Sakkal Majalla" panose="02000000000000000000" pitchFamily="2" charset="-78"/>
                        </a:rPr>
                        <a:t>س2</a:t>
                      </a:r>
                    </a:p>
                  </a:txBody>
                  <a:tcPr anchor="ctr"/>
                </a:tc>
                <a:tc gridSpan="2">
                  <a:txBody>
                    <a:bodyPr/>
                    <a:lstStyle/>
                    <a:p>
                      <a:pPr algn="ctr" rtl="1"/>
                      <a:r>
                        <a:rPr lang="ar-BH" sz="1800" b="1" dirty="0" smtClean="0">
                          <a:solidFill>
                            <a:srgbClr val="FF0000"/>
                          </a:solidFill>
                          <a:latin typeface="Sakkal Majalla" panose="02000000000000000000" pitchFamily="2" charset="-78"/>
                          <a:cs typeface="Sakkal Majalla" panose="02000000000000000000" pitchFamily="2" charset="-78"/>
                        </a:rPr>
                        <a:t>دور البيض في العجائن </a:t>
                      </a:r>
                      <a:endParaRPr lang="ar-BH" sz="1800" b="1" dirty="0">
                        <a:solidFill>
                          <a:srgbClr val="FF0000"/>
                        </a:solidFill>
                        <a:latin typeface="Sakkal Majalla" panose="02000000000000000000" pitchFamily="2" charset="-78"/>
                        <a:cs typeface="Sakkal Majalla" panose="02000000000000000000" pitchFamily="2" charset="-78"/>
                      </a:endParaRPr>
                    </a:p>
                  </a:txBody>
                  <a:tcPr anchor="ctr"/>
                </a:tc>
                <a:tc hMerge="1">
                  <a:txBody>
                    <a:bodyPr/>
                    <a:lstStyle/>
                    <a:p>
                      <a:endParaRPr lang="en-US"/>
                    </a:p>
                  </a:txBody>
                  <a:tcPr/>
                </a:tc>
                <a:extLst>
                  <a:ext uri="{0D108BD9-81ED-4DB2-BD59-A6C34878D82A}">
                    <a16:rowId xmlns:a16="http://schemas.microsoft.com/office/drawing/2014/main" val="10002"/>
                  </a:ext>
                </a:extLst>
              </a:tr>
              <a:tr h="698035">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ar-BH" sz="1800" b="1" dirty="0" smtClean="0">
                          <a:solidFill>
                            <a:srgbClr val="FF0000"/>
                          </a:solidFill>
                          <a:latin typeface="Sakkal Majalla" panose="02000000000000000000" pitchFamily="2" charset="-78"/>
                          <a:cs typeface="Sakkal Majalla" panose="02000000000000000000" pitchFamily="2" charset="-78"/>
                        </a:rPr>
                        <a:t>ج2</a:t>
                      </a:r>
                    </a:p>
                  </a:txBody>
                  <a:tcPr anchor="ctr"/>
                </a:tc>
                <a:tc gridSpan="2">
                  <a:txBody>
                    <a:bodyPr/>
                    <a:lstStyle/>
                    <a:p>
                      <a:pPr marL="342900" marR="1833563" lvl="0" indent="-342900" algn="r" defTabSz="914400" rtl="1" eaLnBrk="0" fontAlgn="base" latinLnBrk="0" hangingPunct="0">
                        <a:lnSpc>
                          <a:spcPct val="100000"/>
                        </a:lnSpc>
                        <a:spcBef>
                          <a:spcPct val="0"/>
                        </a:spcBef>
                        <a:spcAft>
                          <a:spcPct val="0"/>
                        </a:spcAft>
                        <a:buClr>
                          <a:srgbClr val="FF0000"/>
                        </a:buClr>
                        <a:buSzTx/>
                        <a:buFont typeface="Arial" panose="020B0604020202020204" pitchFamily="34" charset="0"/>
                        <a:buChar char="•"/>
                        <a:tabLst/>
                      </a:pPr>
                      <a:r>
                        <a:rPr kumimoji="0" lang="ar-BH" sz="1800" b="1"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كمادة رافعة وذلك بضربها جيدا في المضرب ثم خلطها بخفة داخل العجائن.</a:t>
                      </a:r>
                    </a:p>
                    <a:p>
                      <a:pPr marL="342900" marR="1833563" lvl="0" indent="-342900" algn="r" defTabSz="914400" rtl="1" eaLnBrk="0" fontAlgn="base" latinLnBrk="0" hangingPunct="0">
                        <a:lnSpc>
                          <a:spcPct val="100000"/>
                        </a:lnSpc>
                        <a:spcBef>
                          <a:spcPct val="0"/>
                        </a:spcBef>
                        <a:spcAft>
                          <a:spcPct val="0"/>
                        </a:spcAft>
                        <a:buClr>
                          <a:srgbClr val="FF0000"/>
                        </a:buClr>
                        <a:buSzTx/>
                        <a:buFont typeface="Arial" panose="020B0604020202020204" pitchFamily="34" charset="0"/>
                        <a:buChar char="•"/>
                        <a:tabLst/>
                      </a:pPr>
                      <a:r>
                        <a:rPr kumimoji="0" lang="ar-BH" sz="1800" b="1"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كمادة رابطة لمكونات</a:t>
                      </a:r>
                      <a:r>
                        <a:rPr kumimoji="0" lang="en-US" sz="1800" b="1"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 </a:t>
                      </a:r>
                      <a:r>
                        <a:rPr kumimoji="0" lang="ar-BH" sz="1800" b="1"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العجينة لاحتوائه على البروتين الذي يتجمد بالحرارة.</a:t>
                      </a:r>
                      <a:endParaRPr lang="ar-BH" sz="1800" b="1" dirty="0">
                        <a:solidFill>
                          <a:schemeClr val="bg1"/>
                        </a:solidFill>
                        <a:latin typeface="Sakkal Majalla" panose="02000000000000000000" pitchFamily="2" charset="-78"/>
                        <a:cs typeface="Sakkal Majalla" panose="02000000000000000000" pitchFamily="2" charset="-78"/>
                      </a:endParaRPr>
                    </a:p>
                  </a:txBody>
                  <a:tcPr anchor="ctr"/>
                </a:tc>
                <a:tc hMerge="1">
                  <a:txBody>
                    <a:bodyPr/>
                    <a:lstStyle/>
                    <a:p>
                      <a:endParaRPr lang="en-US"/>
                    </a:p>
                  </a:txBody>
                  <a:tcPr/>
                </a:tc>
                <a:extLst>
                  <a:ext uri="{0D108BD9-81ED-4DB2-BD59-A6C34878D82A}">
                    <a16:rowId xmlns:a16="http://schemas.microsoft.com/office/drawing/2014/main" val="10003"/>
                  </a:ext>
                </a:extLst>
              </a:tr>
              <a:tr h="387797">
                <a:tc>
                  <a:txBody>
                    <a:bodyPr/>
                    <a:lstStyle/>
                    <a:p>
                      <a:pPr algn="ctr" rtl="1"/>
                      <a:r>
                        <a:rPr lang="ar-BH" sz="1800" b="1" dirty="0" smtClean="0">
                          <a:latin typeface="Sakkal Majalla" panose="02000000000000000000" pitchFamily="2" charset="-78"/>
                          <a:cs typeface="Sakkal Majalla" panose="02000000000000000000" pitchFamily="2" charset="-78"/>
                        </a:rPr>
                        <a:t>س3</a:t>
                      </a:r>
                      <a:endParaRPr lang="ar-BH" sz="1800" b="1" dirty="0">
                        <a:solidFill>
                          <a:schemeClr val="bg1"/>
                        </a:solidFill>
                        <a:latin typeface="Sakkal Majalla" panose="02000000000000000000" pitchFamily="2" charset="-78"/>
                        <a:cs typeface="Sakkal Majalla" panose="02000000000000000000" pitchFamily="2" charset="-78"/>
                      </a:endParaRPr>
                    </a:p>
                  </a:txBody>
                  <a:tcPr anchor="ctr"/>
                </a:tc>
                <a:tc gridSpan="2">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BH" sz="1800" b="1" dirty="0" smtClean="0">
                          <a:solidFill>
                            <a:srgbClr val="FF0000"/>
                          </a:solidFill>
                          <a:latin typeface="Sakkal Majalla" panose="02000000000000000000" pitchFamily="2" charset="-78"/>
                          <a:cs typeface="Sakkal Majalla" panose="02000000000000000000" pitchFamily="2" charset="-78"/>
                        </a:rPr>
                        <a:t>الفرق بين الخميرة و</a:t>
                      </a:r>
                      <a:r>
                        <a:rPr kumimoji="0" lang="ar-BH" sz="1800" b="1" i="0" u="sng" strike="noStrike" cap="none" normalizeH="0" baseline="0" dirty="0" smtClean="0">
                          <a:ln>
                            <a:noFill/>
                          </a:ln>
                          <a:solidFill>
                            <a:srgbClr val="FF0000"/>
                          </a:solidFill>
                          <a:effectLst/>
                          <a:latin typeface="Sakkal Majalla" panose="02000000000000000000" pitchFamily="2" charset="-78"/>
                          <a:ea typeface="Arial" panose="020B0604020202020204" pitchFamily="34" charset="0"/>
                          <a:cs typeface="Sakkal Majalla" panose="02000000000000000000" pitchFamily="2" charset="-78"/>
                        </a:rPr>
                        <a:t>مسحوق الخبز ( </a:t>
                      </a:r>
                      <a:r>
                        <a:rPr kumimoji="0" lang="ar-BH" sz="1800" b="1" i="0" u="sng" strike="noStrike" cap="none" normalizeH="0" baseline="0" dirty="0" err="1" smtClean="0">
                          <a:ln>
                            <a:noFill/>
                          </a:ln>
                          <a:solidFill>
                            <a:srgbClr val="FF0000"/>
                          </a:solidFill>
                          <a:effectLst/>
                          <a:latin typeface="Sakkal Majalla" panose="02000000000000000000" pitchFamily="2" charset="-78"/>
                          <a:ea typeface="Arial" panose="020B0604020202020204" pitchFamily="34" charset="0"/>
                          <a:cs typeface="Sakkal Majalla" panose="02000000000000000000" pitchFamily="2" charset="-78"/>
                        </a:rPr>
                        <a:t>البيكنغ</a:t>
                      </a:r>
                      <a:r>
                        <a:rPr kumimoji="0" lang="ar-BH" sz="1800" b="1" i="0" u="sng" strike="noStrike" cap="none" normalizeH="0" baseline="0" dirty="0" smtClean="0">
                          <a:ln>
                            <a:noFill/>
                          </a:ln>
                          <a:solidFill>
                            <a:srgbClr val="FF0000"/>
                          </a:solidFill>
                          <a:effectLst/>
                          <a:latin typeface="Sakkal Majalla" panose="02000000000000000000" pitchFamily="2" charset="-78"/>
                          <a:ea typeface="Arial" panose="020B0604020202020204" pitchFamily="34" charset="0"/>
                          <a:cs typeface="Sakkal Majalla" panose="02000000000000000000" pitchFamily="2" charset="-78"/>
                        </a:rPr>
                        <a:t> باودر) :</a:t>
                      </a:r>
                      <a:r>
                        <a:rPr lang="ar-BH" sz="1800" b="1" dirty="0" smtClean="0">
                          <a:solidFill>
                            <a:srgbClr val="FF0000"/>
                          </a:solidFill>
                          <a:latin typeface="Sakkal Majalla" panose="02000000000000000000" pitchFamily="2" charset="-78"/>
                          <a:cs typeface="Sakkal Majalla" panose="02000000000000000000" pitchFamily="2" charset="-78"/>
                        </a:rPr>
                        <a:t>(</a:t>
                      </a:r>
                      <a:r>
                        <a:rPr lang="ar-BH" sz="1800" b="1" baseline="0" dirty="0" smtClean="0">
                          <a:solidFill>
                            <a:srgbClr val="FF0000"/>
                          </a:solidFill>
                          <a:latin typeface="Sakkal Majalla" panose="02000000000000000000" pitchFamily="2" charset="-78"/>
                          <a:cs typeface="Sakkal Majalla" panose="02000000000000000000" pitchFamily="2" charset="-78"/>
                        </a:rPr>
                        <a:t> فرق واحد فقط) </a:t>
                      </a:r>
                      <a:endParaRPr lang="ar-BH" sz="1800" b="1" dirty="0">
                        <a:solidFill>
                          <a:srgbClr val="FF0000"/>
                        </a:solidFill>
                        <a:latin typeface="Sakkal Majalla" panose="02000000000000000000" pitchFamily="2" charset="-78"/>
                        <a:cs typeface="Sakkal Majalla" panose="02000000000000000000" pitchFamily="2" charset="-78"/>
                      </a:endParaRPr>
                    </a:p>
                  </a:txBody>
                  <a:tcPr anchor="ctr"/>
                </a:tc>
                <a:tc hMerge="1">
                  <a:txBody>
                    <a:bodyPr/>
                    <a:lstStyle/>
                    <a:p>
                      <a:endParaRPr lang="en-US"/>
                    </a:p>
                  </a:txBody>
                  <a:tcPr/>
                </a:tc>
                <a:extLst>
                  <a:ext uri="{0D108BD9-81ED-4DB2-BD59-A6C34878D82A}">
                    <a16:rowId xmlns:a16="http://schemas.microsoft.com/office/drawing/2014/main" val="10004"/>
                  </a:ext>
                </a:extLst>
              </a:tr>
              <a:tr h="387797">
                <a:tc rowSpan="2">
                  <a:txBody>
                    <a:bodyPr/>
                    <a:lstStyle/>
                    <a:p>
                      <a:pPr algn="ctr" rtl="1"/>
                      <a:r>
                        <a:rPr lang="ar-BH" sz="1800" b="1" dirty="0" smtClean="0">
                          <a:solidFill>
                            <a:srgbClr val="FF0000"/>
                          </a:solidFill>
                          <a:latin typeface="Sakkal Majalla" panose="02000000000000000000" pitchFamily="2" charset="-78"/>
                          <a:cs typeface="Sakkal Majalla" panose="02000000000000000000" pitchFamily="2" charset="-78"/>
                        </a:rPr>
                        <a:t>ج3</a:t>
                      </a:r>
                      <a:endParaRPr lang="ar-BH" sz="1800" b="1" dirty="0">
                        <a:solidFill>
                          <a:srgbClr val="FF0000"/>
                        </a:solidFill>
                        <a:latin typeface="Sakkal Majalla" panose="02000000000000000000" pitchFamily="2" charset="-78"/>
                        <a:cs typeface="Sakkal Majalla" panose="02000000000000000000" pitchFamily="2" charset="-78"/>
                      </a:endParaRPr>
                    </a:p>
                  </a:txBody>
                  <a:tcPr anchor="ct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BH" sz="1800" b="1" dirty="0" smtClean="0">
                          <a:latin typeface="Sakkal Majalla" panose="02000000000000000000" pitchFamily="2" charset="-78"/>
                          <a:cs typeface="Sakkal Majalla" panose="02000000000000000000" pitchFamily="2" charset="-78"/>
                        </a:rPr>
                        <a:t>الخميرة </a:t>
                      </a:r>
                      <a:endParaRPr lang="ar-BH" sz="1800" b="1" dirty="0">
                        <a:solidFill>
                          <a:schemeClr val="bg1"/>
                        </a:solidFill>
                        <a:latin typeface="Sakkal Majalla" panose="02000000000000000000" pitchFamily="2" charset="-78"/>
                        <a:cs typeface="Sakkal Majalla" panose="02000000000000000000" pitchFamily="2" charset="-78"/>
                      </a:endParaRPr>
                    </a:p>
                  </a:txBody>
                  <a:tcPr anchor="ctr"/>
                </a:tc>
                <a:tc>
                  <a:txBody>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ar-BH" sz="1800" b="1"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مسحوق الخبز ( </a:t>
                      </a:r>
                      <a:r>
                        <a:rPr kumimoji="0" lang="ar-BH" sz="1800" b="1" i="0" u="none" strike="noStrike" cap="none" normalizeH="0" baseline="0" dirty="0" err="1"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البيكنغ</a:t>
                      </a:r>
                      <a:r>
                        <a:rPr kumimoji="0" lang="ar-BH" sz="1800" b="1"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 باودر)</a:t>
                      </a:r>
                    </a:p>
                  </a:txBody>
                  <a:tcPr anchor="ctr"/>
                </a:tc>
                <a:extLst>
                  <a:ext uri="{0D108BD9-81ED-4DB2-BD59-A6C34878D82A}">
                    <a16:rowId xmlns:a16="http://schemas.microsoft.com/office/drawing/2014/main" val="10005"/>
                  </a:ext>
                </a:extLst>
              </a:tr>
              <a:tr h="853154">
                <a:tc vMerge="1">
                  <a:txBody>
                    <a:bodyPr/>
                    <a:lstStyle/>
                    <a:p>
                      <a:endParaRPr lang="en-US"/>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kumimoji="0" lang="ar-BH" sz="1600" b="1"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هي تتكون من خلايا حية صغيرة تنمو وتتخمر بسرعة داخل عجينة الخبز، فتعمل على رفعها بطريقة تدريجية نتيجة لتكوين غاز ثاني أكسيد الكربون الناتج عن عملية التخمر.</a:t>
                      </a:r>
                      <a:endParaRPr lang="ar-BH" sz="1600" b="1" dirty="0">
                        <a:solidFill>
                          <a:schemeClr val="bg1"/>
                        </a:solidFill>
                        <a:latin typeface="Sakkal Majalla" panose="02000000000000000000" pitchFamily="2" charset="-78"/>
                        <a:cs typeface="Sakkal Majalla" panose="02000000000000000000" pitchFamily="2" charset="-78"/>
                      </a:endParaRPr>
                    </a:p>
                  </a:txBody>
                  <a:tcPr anchor="ct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BH" sz="1600" b="1"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هو يحتوي على بيكربونات الصوديوم وحامض. وعندما يختلط السائل الذي في العجين مع مسحوق الخبز يتكون غاز ثاني أكسيد الكربون في الحال.</a:t>
                      </a:r>
                      <a:endParaRPr lang="ar-BH" sz="1600" b="1" dirty="0">
                        <a:solidFill>
                          <a:schemeClr val="bg1"/>
                        </a:solidFill>
                        <a:latin typeface="Sakkal Majalla" panose="02000000000000000000" pitchFamily="2" charset="-78"/>
                        <a:cs typeface="Sakkal Majalla" panose="02000000000000000000" pitchFamily="2" charset="-78"/>
                      </a:endParaRPr>
                    </a:p>
                  </a:txBody>
                  <a:tcPr anchor="ctr"/>
                </a:tc>
                <a:extLst>
                  <a:ext uri="{0D108BD9-81ED-4DB2-BD59-A6C34878D82A}">
                    <a16:rowId xmlns:a16="http://schemas.microsoft.com/office/drawing/2014/main" val="10006"/>
                  </a:ext>
                </a:extLst>
              </a:tr>
              <a:tr h="387797">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ar-BH" sz="1800" b="1" dirty="0" smtClean="0">
                          <a:latin typeface="Sakkal Majalla" panose="02000000000000000000" pitchFamily="2" charset="-78"/>
                          <a:cs typeface="Sakkal Majalla" panose="02000000000000000000" pitchFamily="2" charset="-78"/>
                        </a:rPr>
                        <a:t>س4</a:t>
                      </a:r>
                    </a:p>
                  </a:txBody>
                  <a:tcPr anchor="ctr"/>
                </a:tc>
                <a:tc gridSpan="2">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ar-BH" sz="1800" b="1" dirty="0" smtClean="0">
                          <a:latin typeface="Sakkal Majalla" panose="02000000000000000000" pitchFamily="2" charset="-78"/>
                          <a:cs typeface="Sakkal Majalla" panose="02000000000000000000" pitchFamily="2" charset="-78"/>
                        </a:rPr>
                        <a:t>أنواع العجائن والمعجنات حسب القوام</a:t>
                      </a:r>
                      <a:endParaRPr lang="ar-BH" sz="1800" b="1" dirty="0" smtClean="0">
                        <a:solidFill>
                          <a:schemeClr val="bg1"/>
                        </a:solidFill>
                        <a:latin typeface="Sakkal Majalla" panose="02000000000000000000" pitchFamily="2" charset="-78"/>
                        <a:cs typeface="Sakkal Majalla" panose="02000000000000000000" pitchFamily="2" charset="-78"/>
                      </a:endParaRPr>
                    </a:p>
                  </a:txBody>
                  <a:tcPr anchor="ctr"/>
                </a:tc>
                <a:tc hMerge="1">
                  <a:txBody>
                    <a:bodyPr/>
                    <a:lstStyle/>
                    <a:p>
                      <a:endParaRPr lang="en-US"/>
                    </a:p>
                  </a:txBody>
                  <a:tcPr/>
                </a:tc>
                <a:extLst>
                  <a:ext uri="{0D108BD9-81ED-4DB2-BD59-A6C34878D82A}">
                    <a16:rowId xmlns:a16="http://schemas.microsoft.com/office/drawing/2014/main" val="10007"/>
                  </a:ext>
                </a:extLst>
              </a:tr>
              <a:tr h="763318">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ar-BH" sz="1800" b="1" dirty="0" smtClean="0">
                          <a:solidFill>
                            <a:srgbClr val="FF0000"/>
                          </a:solidFill>
                          <a:latin typeface="Sakkal Majalla" panose="02000000000000000000" pitchFamily="2" charset="-78"/>
                          <a:cs typeface="Sakkal Majalla" panose="02000000000000000000" pitchFamily="2" charset="-78"/>
                        </a:rPr>
                        <a:t>ج4</a:t>
                      </a:r>
                    </a:p>
                  </a:txBody>
                  <a:tcPr anchor="ctr"/>
                </a:tc>
                <a:tc gridSpan="2">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ar-BH" altLang="en-US" sz="1600" b="1" u="none" dirty="0" smtClean="0">
                          <a:solidFill>
                            <a:schemeClr val="tx1"/>
                          </a:solidFill>
                          <a:latin typeface="Sakkal Majalla" panose="02000000000000000000" pitchFamily="2" charset="-78"/>
                          <a:cs typeface="Sakkal Majalla" panose="02000000000000000000" pitchFamily="2" charset="-78"/>
                        </a:rPr>
                        <a:t>العجائن السائلة-العجائن التي يمكن أن تسقط من الملعقة -العجائن الناعمة المتماسكة والتي يمكن فردها على لوحة الفرد -العجينة الجامدة التي يمكن فردها على شكل كرات.</a:t>
                      </a:r>
                      <a:endParaRPr lang="ar-BH" sz="1600" b="1" u="none" dirty="0" smtClean="0">
                        <a:solidFill>
                          <a:schemeClr val="tx1"/>
                        </a:solidFill>
                        <a:latin typeface="Sakkal Majalla" panose="02000000000000000000" pitchFamily="2" charset="-78"/>
                        <a:cs typeface="Sakkal Majalla" panose="02000000000000000000" pitchFamily="2" charset="-78"/>
                      </a:endParaRPr>
                    </a:p>
                  </a:txBody>
                  <a:tcPr anchor="ctr"/>
                </a:tc>
                <a:tc hMerge="1">
                  <a:txBody>
                    <a:bodyPr/>
                    <a:lstStyle/>
                    <a:p>
                      <a:endParaRPr lang="en-US"/>
                    </a:p>
                  </a:txBody>
                  <a:tcPr/>
                </a:tc>
                <a:extLst>
                  <a:ext uri="{0D108BD9-81ED-4DB2-BD59-A6C34878D82A}">
                    <a16:rowId xmlns:a16="http://schemas.microsoft.com/office/drawing/2014/main" val="10008"/>
                  </a:ext>
                </a:extLst>
              </a:tr>
              <a:tr h="763318">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ar-BH" sz="1800" b="1" dirty="0" smtClean="0">
                          <a:solidFill>
                            <a:srgbClr val="FF0000"/>
                          </a:solidFill>
                          <a:latin typeface="Sakkal Majalla" panose="02000000000000000000" pitchFamily="2" charset="-78"/>
                          <a:cs typeface="Sakkal Majalla" panose="02000000000000000000" pitchFamily="2" charset="-78"/>
                        </a:rPr>
                        <a:t>س4</a:t>
                      </a:r>
                    </a:p>
                  </a:txBody>
                  <a:tcPr anchor="ctr"/>
                </a:tc>
                <a:tc gridSpan="2">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ar-BH" sz="1600" b="1" dirty="0" smtClean="0">
                          <a:solidFill>
                            <a:srgbClr val="FF0000"/>
                          </a:solidFill>
                          <a:latin typeface="Sakkal Majalla" panose="02000000000000000000" pitchFamily="2" charset="-78"/>
                          <a:cs typeface="Sakkal Majalla" panose="02000000000000000000" pitchFamily="2" charset="-78"/>
                        </a:rPr>
                        <a:t>عللي يطلق على الخبز الحديث بالخبز السريع؟</a:t>
                      </a:r>
                      <a:endParaRPr lang="en-US" sz="1600" b="1" cap="none" spc="0" dirty="0" smtClean="0">
                        <a:ln w="0"/>
                        <a:solidFill>
                          <a:srgbClr val="FF0000"/>
                        </a:solidFill>
                        <a:latin typeface="Arial" panose="020B0604020202020204" pitchFamily="34" charset="0"/>
                        <a:cs typeface="Arial" panose="020B0604020202020204" pitchFamily="34" charset="0"/>
                      </a:endParaRPr>
                    </a:p>
                    <a:p>
                      <a:pPr marL="0" marR="0" indent="0" algn="ctr" defTabSz="457200" rtl="1" eaLnBrk="1" fontAlgn="auto" latinLnBrk="0" hangingPunct="1">
                        <a:lnSpc>
                          <a:spcPct val="100000"/>
                        </a:lnSpc>
                        <a:spcBef>
                          <a:spcPts val="0"/>
                        </a:spcBef>
                        <a:spcAft>
                          <a:spcPts val="0"/>
                        </a:spcAft>
                        <a:buClrTx/>
                        <a:buSzTx/>
                        <a:buFontTx/>
                        <a:buNone/>
                        <a:tabLst/>
                        <a:defRPr/>
                      </a:pPr>
                      <a:endParaRPr lang="ar-BH" sz="1600" b="1" u="none" dirty="0" smtClean="0">
                        <a:solidFill>
                          <a:schemeClr val="tx1"/>
                        </a:solidFill>
                        <a:latin typeface="Sakkal Majalla" panose="02000000000000000000" pitchFamily="2" charset="-78"/>
                        <a:cs typeface="Sakkal Majalla" panose="02000000000000000000" pitchFamily="2" charset="-78"/>
                      </a:endParaRPr>
                    </a:p>
                  </a:txBody>
                  <a:tcPr anchor="ctr"/>
                </a:tc>
                <a:tc hMerge="1">
                  <a:txBody>
                    <a:bodyPr/>
                    <a:lstStyle/>
                    <a:p>
                      <a:endParaRPr lang="en-US"/>
                    </a:p>
                  </a:txBody>
                  <a:tcPr/>
                </a:tc>
                <a:extLst>
                  <a:ext uri="{0D108BD9-81ED-4DB2-BD59-A6C34878D82A}">
                    <a16:rowId xmlns:a16="http://schemas.microsoft.com/office/drawing/2014/main" val="2809119195"/>
                  </a:ext>
                </a:extLst>
              </a:tr>
              <a:tr h="763318">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ar-BH" sz="1800" b="1" dirty="0" smtClean="0">
                          <a:solidFill>
                            <a:srgbClr val="FF0000"/>
                          </a:solidFill>
                          <a:latin typeface="Sakkal Majalla" panose="02000000000000000000" pitchFamily="2" charset="-78"/>
                          <a:cs typeface="Sakkal Majalla" panose="02000000000000000000" pitchFamily="2" charset="-78"/>
                        </a:rPr>
                        <a:t>ج5</a:t>
                      </a:r>
                    </a:p>
                  </a:txBody>
                  <a:tcPr anchor="ctr"/>
                </a:tc>
                <a:tc gridSpan="2">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ar-BH" sz="1600" b="1" dirty="0" smtClean="0">
                          <a:solidFill>
                            <a:schemeClr val="tx1"/>
                          </a:solidFill>
                          <a:latin typeface="Sakkal Majalla" panose="02000000000000000000" pitchFamily="2" charset="-78"/>
                          <a:ea typeface="Arial" panose="020B0604020202020204" pitchFamily="34" charset="0"/>
                          <a:cs typeface="Sakkal Majalla" panose="02000000000000000000" pitchFamily="2" charset="-78"/>
                        </a:rPr>
                        <a:t>لأنه يتم إعداده وخبزه بواسطة مسحوق الخبز بسرعة بوقت أقل من الخبز المعمول بالخميرة</a:t>
                      </a:r>
                      <a:endParaRPr lang="ar-BH" sz="1600" b="1" u="none" dirty="0" smtClean="0">
                        <a:solidFill>
                          <a:schemeClr val="tx1"/>
                        </a:solidFill>
                        <a:latin typeface="Sakkal Majalla" panose="02000000000000000000" pitchFamily="2" charset="-78"/>
                        <a:cs typeface="Sakkal Majalla" panose="02000000000000000000" pitchFamily="2" charset="-78"/>
                      </a:endParaRPr>
                    </a:p>
                  </a:txBody>
                  <a:tcPr anchor="ctr"/>
                </a:tc>
                <a:tc hMerge="1">
                  <a:txBody>
                    <a:bodyPr/>
                    <a:lstStyle/>
                    <a:p>
                      <a:endParaRPr lang="en-US"/>
                    </a:p>
                  </a:txBody>
                  <a:tcPr/>
                </a:tc>
                <a:extLst>
                  <a:ext uri="{0D108BD9-81ED-4DB2-BD59-A6C34878D82A}">
                    <a16:rowId xmlns:a16="http://schemas.microsoft.com/office/drawing/2014/main" val="3002259258"/>
                  </a:ext>
                </a:extLst>
              </a:tr>
            </a:tbl>
          </a:graphicData>
        </a:graphic>
      </p:graphicFrame>
      <p:sp>
        <p:nvSpPr>
          <p:cNvPr id="4" name="Rounded Rectangle 11">
            <a:extLst>
              <a:ext uri="{FF2B5EF4-FFF2-40B4-BE49-F238E27FC236}">
                <a16:creationId xmlns:a16="http://schemas.microsoft.com/office/drawing/2014/main" id="{861C4FD1-3157-464D-B1E3-9712E3569262}"/>
              </a:ext>
            </a:extLst>
          </p:cNvPr>
          <p:cNvSpPr/>
          <p:nvPr/>
        </p:nvSpPr>
        <p:spPr>
          <a:xfrm>
            <a:off x="3355894" y="-53914"/>
            <a:ext cx="4627722" cy="714242"/>
          </a:xfrm>
          <a:prstGeom prst="roundRect">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r>
              <a:rPr lang="ar-BH" altLang="en-US" sz="3600" b="1" dirty="0" smtClean="0">
                <a:solidFill>
                  <a:schemeClr val="bg1"/>
                </a:solidFill>
                <a:latin typeface="Sakkal Majalla" panose="02000000000000000000" pitchFamily="2" charset="-78"/>
                <a:cs typeface="Sakkal Majalla" panose="02000000000000000000" pitchFamily="2" charset="-78"/>
              </a:rPr>
              <a:t>إجابة النشاط التقويمي</a:t>
            </a:r>
            <a:endParaRPr lang="en-US" altLang="en-US" sz="3600" b="1" dirty="0">
              <a:solidFill>
                <a:schemeClr val="bg1"/>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287571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 name="Group 193"/>
          <p:cNvGrpSpPr/>
          <p:nvPr/>
        </p:nvGrpSpPr>
        <p:grpSpPr>
          <a:xfrm>
            <a:off x="2903691" y="684079"/>
            <a:ext cx="7528195" cy="1123683"/>
            <a:chOff x="3713760" y="286501"/>
            <a:chExt cx="4589373" cy="1123683"/>
          </a:xfrm>
          <a:solidFill>
            <a:schemeClr val="accent5">
              <a:lumMod val="75000"/>
            </a:schemeClr>
          </a:solidFill>
        </p:grpSpPr>
        <p:sp>
          <p:nvSpPr>
            <p:cNvPr id="195" name="Rounded Rectangle 194"/>
            <p:cNvSpPr/>
            <p:nvPr/>
          </p:nvSpPr>
          <p:spPr>
            <a:xfrm>
              <a:off x="3713760" y="286501"/>
              <a:ext cx="4589373" cy="1123683"/>
            </a:xfrm>
            <a:prstGeom prst="roundRect">
              <a:avLst>
                <a:gd name="adj" fmla="val 10000"/>
              </a:avLst>
            </a:prstGeom>
            <a:grp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6" name="Rounded Rectangle 18"/>
            <p:cNvSpPr txBox="1"/>
            <p:nvPr/>
          </p:nvSpPr>
          <p:spPr>
            <a:xfrm>
              <a:off x="3746672" y="319413"/>
              <a:ext cx="4523549" cy="105785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rtl="1">
                <a:lnSpc>
                  <a:spcPct val="90000"/>
                </a:lnSpc>
                <a:spcBef>
                  <a:spcPct val="0"/>
                </a:spcBef>
                <a:spcAft>
                  <a:spcPct val="35000"/>
                </a:spcAft>
              </a:pPr>
              <a:endParaRPr lang="ar-BH" sz="3600" kern="1200" dirty="0">
                <a:solidFill>
                  <a:schemeClr val="bg1"/>
                </a:solidFill>
              </a:endParaRPr>
            </a:p>
          </p:txBody>
        </p:sp>
      </p:grpSp>
      <p:sp>
        <p:nvSpPr>
          <p:cNvPr id="319" name="TextBox 318"/>
          <p:cNvSpPr txBox="1"/>
          <p:nvPr/>
        </p:nvSpPr>
        <p:spPr>
          <a:xfrm>
            <a:off x="3086491" y="920127"/>
            <a:ext cx="7162594" cy="1200329"/>
          </a:xfrm>
          <a:prstGeom prst="rect">
            <a:avLst/>
          </a:prstGeom>
          <a:noFill/>
        </p:spPr>
        <p:txBody>
          <a:bodyPr wrap="square" rtlCol="0">
            <a:spAutoFit/>
          </a:bodyPr>
          <a:lstStyle/>
          <a:p>
            <a:pPr algn="ctr"/>
            <a:r>
              <a:rPr lang="ar-BH" sz="2400" b="1" dirty="0" smtClean="0">
                <a:solidFill>
                  <a:schemeClr val="bg1"/>
                </a:solidFill>
              </a:rPr>
              <a:t>طالباتي المتميزات </a:t>
            </a:r>
            <a:r>
              <a:rPr lang="ar-BH" sz="2400" b="1" smtClean="0">
                <a:solidFill>
                  <a:schemeClr val="bg1"/>
                </a:solidFill>
              </a:rPr>
              <a:t>مبدعات خديجة (باستخدام </a:t>
            </a:r>
            <a:r>
              <a:rPr lang="ar-BH" sz="2400" b="1" dirty="0" smtClean="0">
                <a:solidFill>
                  <a:schemeClr val="bg1"/>
                </a:solidFill>
              </a:rPr>
              <a:t>استراتيجية الصف المقلوب(  التعلم الذاتي ) وبالاستعانة بالكتاب </a:t>
            </a:r>
            <a:r>
              <a:rPr lang="ar-BH" sz="2400" b="1" dirty="0">
                <a:solidFill>
                  <a:schemeClr val="bg1"/>
                </a:solidFill>
              </a:rPr>
              <a:t>المدرسي حددي كلا من .</a:t>
            </a:r>
            <a:endParaRPr lang="en-US" sz="2400" b="1" dirty="0">
              <a:solidFill>
                <a:schemeClr val="bg1"/>
              </a:solidFill>
            </a:endParaRPr>
          </a:p>
          <a:p>
            <a:pPr algn="ctr"/>
            <a:endParaRPr lang="en-US" sz="2400" b="1" dirty="0" smtClean="0">
              <a:solidFill>
                <a:schemeClr val="bg1"/>
              </a:solidFill>
            </a:endParaRPr>
          </a:p>
        </p:txBody>
      </p:sp>
      <p:sp>
        <p:nvSpPr>
          <p:cNvPr id="320" name="TextBox 319"/>
          <p:cNvSpPr txBox="1"/>
          <p:nvPr/>
        </p:nvSpPr>
        <p:spPr>
          <a:xfrm>
            <a:off x="4633956" y="2267034"/>
            <a:ext cx="4623515" cy="523220"/>
          </a:xfrm>
          <a:prstGeom prst="rect">
            <a:avLst/>
          </a:prstGeom>
          <a:noFill/>
        </p:spPr>
        <p:txBody>
          <a:bodyPr wrap="square" rtlCol="0">
            <a:spAutoFit/>
          </a:bodyPr>
          <a:lstStyle/>
          <a:p>
            <a:pPr algn="ctr"/>
            <a:r>
              <a:rPr lang="ar-BH" sz="2800" b="1" dirty="0" smtClean="0">
                <a:solidFill>
                  <a:srgbClr val="C00000"/>
                </a:solidFill>
              </a:rPr>
              <a:t>1ـ طريقة اعداد الكعك الاسفنجي</a:t>
            </a:r>
            <a:endParaRPr lang="en-US" sz="2800" b="1" dirty="0">
              <a:solidFill>
                <a:srgbClr val="C00000"/>
              </a:solidFill>
            </a:endParaRPr>
          </a:p>
        </p:txBody>
      </p:sp>
      <p:sp>
        <p:nvSpPr>
          <p:cNvPr id="321" name="TextBox 320"/>
          <p:cNvSpPr txBox="1"/>
          <p:nvPr/>
        </p:nvSpPr>
        <p:spPr>
          <a:xfrm>
            <a:off x="4262907" y="3244561"/>
            <a:ext cx="5653825" cy="523220"/>
          </a:xfrm>
          <a:prstGeom prst="rect">
            <a:avLst/>
          </a:prstGeom>
          <a:noFill/>
        </p:spPr>
        <p:txBody>
          <a:bodyPr wrap="square" rtlCol="0">
            <a:spAutoFit/>
          </a:bodyPr>
          <a:lstStyle/>
          <a:p>
            <a:pPr algn="ctr"/>
            <a:r>
              <a:rPr lang="ar-BH" sz="2800" b="1" dirty="0" smtClean="0">
                <a:solidFill>
                  <a:srgbClr val="C00000"/>
                </a:solidFill>
              </a:rPr>
              <a:t>2ـ الأمور الواجب مراعاتها عند اعداد الكيك</a:t>
            </a:r>
            <a:endParaRPr lang="en-US" sz="2800" b="1" dirty="0">
              <a:solidFill>
                <a:srgbClr val="C00000"/>
              </a:solidFill>
            </a:endParaRPr>
          </a:p>
        </p:txBody>
      </p:sp>
      <p:sp>
        <p:nvSpPr>
          <p:cNvPr id="2" name="TextBox 1"/>
          <p:cNvSpPr txBox="1"/>
          <p:nvPr/>
        </p:nvSpPr>
        <p:spPr>
          <a:xfrm>
            <a:off x="3837905" y="4891886"/>
            <a:ext cx="6774287" cy="523220"/>
          </a:xfrm>
          <a:prstGeom prst="rect">
            <a:avLst/>
          </a:prstGeom>
          <a:noFill/>
        </p:spPr>
        <p:txBody>
          <a:bodyPr wrap="square" rtlCol="0">
            <a:spAutoFit/>
          </a:bodyPr>
          <a:lstStyle/>
          <a:p>
            <a:pPr algn="ctr"/>
            <a:r>
              <a:rPr lang="ar-BH" sz="2800" b="1" dirty="0" smtClean="0">
                <a:solidFill>
                  <a:srgbClr val="0070C0"/>
                </a:solidFill>
              </a:rPr>
              <a:t>استقبل اجابتكن في حلقات النقاش بالبوابة التعليمية </a:t>
            </a:r>
            <a:endParaRPr lang="en-US" sz="2800" b="1" dirty="0">
              <a:solidFill>
                <a:srgbClr val="0070C0"/>
              </a:solidFill>
            </a:endParaRPr>
          </a:p>
        </p:txBody>
      </p:sp>
      <p:pic>
        <p:nvPicPr>
          <p:cNvPr id="3" name="Picture 2"/>
          <p:cNvPicPr>
            <a:picLocks noChangeAspect="1"/>
          </p:cNvPicPr>
          <p:nvPr/>
        </p:nvPicPr>
        <p:blipFill>
          <a:blip r:embed="rId2"/>
          <a:stretch>
            <a:fillRect/>
          </a:stretch>
        </p:blipFill>
        <p:spPr>
          <a:xfrm>
            <a:off x="1173149" y="3072322"/>
            <a:ext cx="2342784" cy="23427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0276682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0" name="Straight Connector 3"/>
          <p:cNvSpPr/>
          <p:nvPr/>
        </p:nvSpPr>
        <p:spPr>
          <a:xfrm>
            <a:off x="10597006" y="3909940"/>
            <a:ext cx="91440" cy="800510"/>
          </a:xfrm>
          <a:custGeom>
            <a:avLst/>
            <a:gdLst/>
            <a:ahLst/>
            <a:cxnLst/>
            <a:rect l="0" t="0" r="0" b="0"/>
            <a:pathLst>
              <a:path>
                <a:moveTo>
                  <a:pt x="45720" y="0"/>
                </a:moveTo>
                <a:lnTo>
                  <a:pt x="45720" y="800510"/>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1" name="Straight Connector 4"/>
          <p:cNvSpPr/>
          <p:nvPr/>
        </p:nvSpPr>
        <p:spPr>
          <a:xfrm>
            <a:off x="10597006" y="2414234"/>
            <a:ext cx="91440" cy="773931"/>
          </a:xfrm>
          <a:custGeom>
            <a:avLst/>
            <a:gdLst/>
            <a:ahLst/>
            <a:cxnLst/>
            <a:rect l="0" t="0" r="0" b="0"/>
            <a:pathLst>
              <a:path>
                <a:moveTo>
                  <a:pt x="45720" y="0"/>
                </a:moveTo>
                <a:lnTo>
                  <a:pt x="45720" y="77393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2" name="Straight Connector 5"/>
          <p:cNvSpPr/>
          <p:nvPr/>
        </p:nvSpPr>
        <p:spPr>
          <a:xfrm>
            <a:off x="6043916" y="1411959"/>
            <a:ext cx="4598809" cy="280500"/>
          </a:xfrm>
          <a:custGeom>
            <a:avLst/>
            <a:gdLst/>
            <a:ahLst/>
            <a:cxnLst/>
            <a:rect l="0" t="0" r="0" b="0"/>
            <a:pathLst>
              <a:path>
                <a:moveTo>
                  <a:pt x="0" y="0"/>
                </a:moveTo>
                <a:lnTo>
                  <a:pt x="0" y="101400"/>
                </a:lnTo>
                <a:lnTo>
                  <a:pt x="4598809" y="101400"/>
                </a:lnTo>
                <a:lnTo>
                  <a:pt x="4598809" y="28050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3" name="Straight Connector 6"/>
          <p:cNvSpPr/>
          <p:nvPr/>
        </p:nvSpPr>
        <p:spPr>
          <a:xfrm>
            <a:off x="7957165" y="5228151"/>
            <a:ext cx="91440" cy="415726"/>
          </a:xfrm>
          <a:custGeom>
            <a:avLst/>
            <a:gdLst/>
            <a:ahLst/>
            <a:cxnLst/>
            <a:rect l="0" t="0" r="0" b="0"/>
            <a:pathLst>
              <a:path>
                <a:moveTo>
                  <a:pt x="45720" y="0"/>
                </a:moveTo>
                <a:lnTo>
                  <a:pt x="45720" y="236626"/>
                </a:lnTo>
                <a:lnTo>
                  <a:pt x="136431" y="236626"/>
                </a:lnTo>
                <a:lnTo>
                  <a:pt x="136431" y="415726"/>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4" name="Straight Connector 7"/>
          <p:cNvSpPr/>
          <p:nvPr/>
        </p:nvSpPr>
        <p:spPr>
          <a:xfrm>
            <a:off x="7957165" y="3909940"/>
            <a:ext cx="91440" cy="596437"/>
          </a:xfrm>
          <a:custGeom>
            <a:avLst/>
            <a:gdLst/>
            <a:ahLst/>
            <a:cxnLst/>
            <a:rect l="0" t="0" r="0" b="0"/>
            <a:pathLst>
              <a:path>
                <a:moveTo>
                  <a:pt x="75957" y="0"/>
                </a:moveTo>
                <a:lnTo>
                  <a:pt x="75957" y="417337"/>
                </a:lnTo>
                <a:lnTo>
                  <a:pt x="45720" y="417337"/>
                </a:lnTo>
                <a:lnTo>
                  <a:pt x="45720" y="596437"/>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5" name="Straight Connector 8"/>
          <p:cNvSpPr/>
          <p:nvPr/>
        </p:nvSpPr>
        <p:spPr>
          <a:xfrm>
            <a:off x="7957165" y="2625894"/>
            <a:ext cx="91440" cy="562271"/>
          </a:xfrm>
          <a:custGeom>
            <a:avLst/>
            <a:gdLst/>
            <a:ahLst/>
            <a:cxnLst/>
            <a:rect l="0" t="0" r="0" b="0"/>
            <a:pathLst>
              <a:path>
                <a:moveTo>
                  <a:pt x="45720" y="0"/>
                </a:moveTo>
                <a:lnTo>
                  <a:pt x="45720" y="383171"/>
                </a:lnTo>
                <a:lnTo>
                  <a:pt x="75957" y="383171"/>
                </a:lnTo>
                <a:lnTo>
                  <a:pt x="75957" y="56227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6" name="Straight Connector 9"/>
          <p:cNvSpPr/>
          <p:nvPr/>
        </p:nvSpPr>
        <p:spPr>
          <a:xfrm>
            <a:off x="6043916" y="1411959"/>
            <a:ext cx="1958969" cy="492160"/>
          </a:xfrm>
          <a:custGeom>
            <a:avLst/>
            <a:gdLst/>
            <a:ahLst/>
            <a:cxnLst/>
            <a:rect l="0" t="0" r="0" b="0"/>
            <a:pathLst>
              <a:path>
                <a:moveTo>
                  <a:pt x="0" y="0"/>
                </a:moveTo>
                <a:lnTo>
                  <a:pt x="0" y="313060"/>
                </a:lnTo>
                <a:lnTo>
                  <a:pt x="1958969" y="313060"/>
                </a:lnTo>
                <a:lnTo>
                  <a:pt x="1958969" y="49216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7" name="Straight Connector 10"/>
          <p:cNvSpPr/>
          <p:nvPr/>
        </p:nvSpPr>
        <p:spPr>
          <a:xfrm>
            <a:off x="4536474" y="3909940"/>
            <a:ext cx="91440" cy="562271"/>
          </a:xfrm>
          <a:custGeom>
            <a:avLst/>
            <a:gdLst/>
            <a:ahLst/>
            <a:cxnLst/>
            <a:rect l="0" t="0" r="0" b="0"/>
            <a:pathLst>
              <a:path>
                <a:moveTo>
                  <a:pt x="45720" y="0"/>
                </a:moveTo>
                <a:lnTo>
                  <a:pt x="45720" y="56227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8" name="Straight Connector 11"/>
          <p:cNvSpPr/>
          <p:nvPr/>
        </p:nvSpPr>
        <p:spPr>
          <a:xfrm>
            <a:off x="4536474" y="2625894"/>
            <a:ext cx="91440" cy="562271"/>
          </a:xfrm>
          <a:custGeom>
            <a:avLst/>
            <a:gdLst/>
            <a:ahLst/>
            <a:cxnLst/>
            <a:rect l="0" t="0" r="0" b="0"/>
            <a:pathLst>
              <a:path>
                <a:moveTo>
                  <a:pt x="45720" y="0"/>
                </a:moveTo>
                <a:lnTo>
                  <a:pt x="45720" y="56227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9" name="Straight Connector 12"/>
          <p:cNvSpPr/>
          <p:nvPr/>
        </p:nvSpPr>
        <p:spPr>
          <a:xfrm>
            <a:off x="4582194" y="1411959"/>
            <a:ext cx="1461721" cy="492160"/>
          </a:xfrm>
          <a:custGeom>
            <a:avLst/>
            <a:gdLst/>
            <a:ahLst/>
            <a:cxnLst/>
            <a:rect l="0" t="0" r="0" b="0"/>
            <a:pathLst>
              <a:path>
                <a:moveTo>
                  <a:pt x="1461721" y="0"/>
                </a:moveTo>
                <a:lnTo>
                  <a:pt x="1461721" y="313060"/>
                </a:lnTo>
                <a:lnTo>
                  <a:pt x="0" y="313060"/>
                </a:lnTo>
                <a:lnTo>
                  <a:pt x="0" y="49216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0" name="Straight Connector 13"/>
          <p:cNvSpPr/>
          <p:nvPr/>
        </p:nvSpPr>
        <p:spPr>
          <a:xfrm>
            <a:off x="1288741" y="3933842"/>
            <a:ext cx="91440" cy="596437"/>
          </a:xfrm>
          <a:custGeom>
            <a:avLst/>
            <a:gdLst/>
            <a:ahLst/>
            <a:cxnLst/>
            <a:rect l="0" t="0" r="0" b="0"/>
            <a:pathLst>
              <a:path>
                <a:moveTo>
                  <a:pt x="45720" y="0"/>
                </a:moveTo>
                <a:lnTo>
                  <a:pt x="45720" y="596437"/>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1" name="Straight Connector 14"/>
          <p:cNvSpPr/>
          <p:nvPr/>
        </p:nvSpPr>
        <p:spPr>
          <a:xfrm>
            <a:off x="1288741" y="2565419"/>
            <a:ext cx="91440" cy="646648"/>
          </a:xfrm>
          <a:custGeom>
            <a:avLst/>
            <a:gdLst/>
            <a:ahLst/>
            <a:cxnLst/>
            <a:rect l="0" t="0" r="0" b="0"/>
            <a:pathLst>
              <a:path>
                <a:moveTo>
                  <a:pt x="45720" y="0"/>
                </a:moveTo>
                <a:lnTo>
                  <a:pt x="45720" y="646648"/>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2" name="Straight Connector 15"/>
          <p:cNvSpPr/>
          <p:nvPr/>
        </p:nvSpPr>
        <p:spPr>
          <a:xfrm>
            <a:off x="1334461" y="1411959"/>
            <a:ext cx="4709455" cy="431686"/>
          </a:xfrm>
          <a:custGeom>
            <a:avLst/>
            <a:gdLst/>
            <a:ahLst/>
            <a:cxnLst/>
            <a:rect l="0" t="0" r="0" b="0"/>
            <a:pathLst>
              <a:path>
                <a:moveTo>
                  <a:pt x="4709455" y="0"/>
                </a:moveTo>
                <a:lnTo>
                  <a:pt x="4709455" y="252586"/>
                </a:lnTo>
                <a:lnTo>
                  <a:pt x="0" y="252586"/>
                </a:lnTo>
                <a:lnTo>
                  <a:pt x="0" y="43168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3" name="Rounded Rectangle 192"/>
          <p:cNvSpPr/>
          <p:nvPr/>
        </p:nvSpPr>
        <p:spPr>
          <a:xfrm>
            <a:off x="3283202" y="59226"/>
            <a:ext cx="4589373" cy="112368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194" name="Group 193"/>
          <p:cNvGrpSpPr/>
          <p:nvPr/>
        </p:nvGrpSpPr>
        <p:grpSpPr>
          <a:xfrm>
            <a:off x="3840179" y="413087"/>
            <a:ext cx="4589373" cy="1123683"/>
            <a:chOff x="3713760" y="286501"/>
            <a:chExt cx="4589373" cy="1123683"/>
          </a:xfrm>
        </p:grpSpPr>
        <p:sp>
          <p:nvSpPr>
            <p:cNvPr id="195" name="Rounded Rectangle 194"/>
            <p:cNvSpPr/>
            <p:nvPr/>
          </p:nvSpPr>
          <p:spPr>
            <a:xfrm>
              <a:off x="3713760" y="286501"/>
              <a:ext cx="4589373" cy="1123683"/>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6" name="Rounded Rectangle 18"/>
            <p:cNvSpPr txBox="1"/>
            <p:nvPr/>
          </p:nvSpPr>
          <p:spPr>
            <a:xfrm>
              <a:off x="3746672" y="319413"/>
              <a:ext cx="4523549" cy="10578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rtl="1">
                <a:lnSpc>
                  <a:spcPct val="90000"/>
                </a:lnSpc>
                <a:spcBef>
                  <a:spcPct val="0"/>
                </a:spcBef>
                <a:spcAft>
                  <a:spcPct val="35000"/>
                </a:spcAft>
              </a:pPr>
              <a:endParaRPr lang="ar-BH" sz="2300" kern="1200" dirty="0"/>
            </a:p>
          </p:txBody>
        </p:sp>
      </p:grpSp>
      <p:sp>
        <p:nvSpPr>
          <p:cNvPr id="197" name="Rounded Rectangle 196"/>
          <p:cNvSpPr/>
          <p:nvPr/>
        </p:nvSpPr>
        <p:spPr>
          <a:xfrm>
            <a:off x="35469" y="1843645"/>
            <a:ext cx="2597984" cy="72177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198" name="Group 197"/>
          <p:cNvGrpSpPr/>
          <p:nvPr/>
        </p:nvGrpSpPr>
        <p:grpSpPr>
          <a:xfrm>
            <a:off x="250281" y="2047717"/>
            <a:ext cx="2597984" cy="721774"/>
            <a:chOff x="0" y="1841870"/>
            <a:chExt cx="2597984" cy="721774"/>
          </a:xfrm>
        </p:grpSpPr>
        <p:sp>
          <p:nvSpPr>
            <p:cNvPr id="199" name="Rounded Rectangle 198"/>
            <p:cNvSpPr/>
            <p:nvPr/>
          </p:nvSpPr>
          <p:spPr>
            <a:xfrm>
              <a:off x="0" y="1841870"/>
              <a:ext cx="2597984" cy="721774"/>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0" name="Rounded Rectangle 21"/>
            <p:cNvSpPr txBox="1"/>
            <p:nvPr/>
          </p:nvSpPr>
          <p:spPr>
            <a:xfrm>
              <a:off x="21140" y="1863010"/>
              <a:ext cx="2555704" cy="6794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rtl="1">
                <a:lnSpc>
                  <a:spcPct val="90000"/>
                </a:lnSpc>
                <a:spcBef>
                  <a:spcPct val="0"/>
                </a:spcBef>
                <a:spcAft>
                  <a:spcPct val="35000"/>
                </a:spcAft>
              </a:pPr>
              <a:r>
                <a:rPr lang="ar-BH" sz="2300" kern="1200" dirty="0" smtClean="0">
                  <a:latin typeface="Sakkal Majalla" panose="02000000000000000000" pitchFamily="2" charset="-78"/>
                  <a:cs typeface="Sakkal Majalla" panose="02000000000000000000" pitchFamily="2" charset="-78"/>
                </a:rPr>
                <a:t>الخمائر </a:t>
              </a:r>
              <a:endParaRPr lang="ar-BH" sz="2300" kern="1200" dirty="0">
                <a:latin typeface="Sakkal Majalla" panose="02000000000000000000" pitchFamily="2" charset="-78"/>
                <a:cs typeface="Sakkal Majalla" panose="02000000000000000000" pitchFamily="2" charset="-78"/>
              </a:endParaRPr>
            </a:p>
          </p:txBody>
        </p:sp>
      </p:grpSp>
      <p:sp>
        <p:nvSpPr>
          <p:cNvPr id="201" name="Rounded Rectangle 200"/>
          <p:cNvSpPr/>
          <p:nvPr/>
        </p:nvSpPr>
        <p:spPr>
          <a:xfrm>
            <a:off x="35469" y="3212068"/>
            <a:ext cx="2597984" cy="72177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202" name="Group 201"/>
          <p:cNvGrpSpPr/>
          <p:nvPr/>
        </p:nvGrpSpPr>
        <p:grpSpPr>
          <a:xfrm>
            <a:off x="250281" y="3416140"/>
            <a:ext cx="2597984" cy="721774"/>
            <a:chOff x="0" y="3210293"/>
            <a:chExt cx="2597984" cy="721774"/>
          </a:xfrm>
        </p:grpSpPr>
        <p:sp>
          <p:nvSpPr>
            <p:cNvPr id="203" name="Rounded Rectangle 202"/>
            <p:cNvSpPr/>
            <p:nvPr/>
          </p:nvSpPr>
          <p:spPr>
            <a:xfrm>
              <a:off x="0" y="3210293"/>
              <a:ext cx="2597984" cy="721774"/>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4" name="Rounded Rectangle 24"/>
            <p:cNvSpPr txBox="1"/>
            <p:nvPr/>
          </p:nvSpPr>
          <p:spPr>
            <a:xfrm>
              <a:off x="21140" y="3231433"/>
              <a:ext cx="2555704" cy="6794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rtl="1">
                <a:lnSpc>
                  <a:spcPct val="90000"/>
                </a:lnSpc>
                <a:spcBef>
                  <a:spcPct val="0"/>
                </a:spcBef>
                <a:spcAft>
                  <a:spcPct val="35000"/>
                </a:spcAft>
              </a:pPr>
              <a:endParaRPr lang="ar-BH" sz="2300" kern="1200" dirty="0">
                <a:latin typeface="Sakkal Majalla" panose="02000000000000000000" pitchFamily="2" charset="-78"/>
                <a:cs typeface="Sakkal Majalla" panose="02000000000000000000" pitchFamily="2" charset="-78"/>
              </a:endParaRPr>
            </a:p>
          </p:txBody>
        </p:sp>
      </p:grpSp>
      <p:sp>
        <p:nvSpPr>
          <p:cNvPr id="205" name="Rounded Rectangle 204"/>
          <p:cNvSpPr/>
          <p:nvPr/>
        </p:nvSpPr>
        <p:spPr>
          <a:xfrm>
            <a:off x="35469" y="4530279"/>
            <a:ext cx="2597984" cy="72177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206" name="Group 205"/>
          <p:cNvGrpSpPr/>
          <p:nvPr/>
        </p:nvGrpSpPr>
        <p:grpSpPr>
          <a:xfrm>
            <a:off x="250281" y="4734351"/>
            <a:ext cx="2597984" cy="721774"/>
            <a:chOff x="0" y="4528504"/>
            <a:chExt cx="2597984" cy="721774"/>
          </a:xfrm>
        </p:grpSpPr>
        <p:sp>
          <p:nvSpPr>
            <p:cNvPr id="207" name="Rounded Rectangle 206"/>
            <p:cNvSpPr/>
            <p:nvPr/>
          </p:nvSpPr>
          <p:spPr>
            <a:xfrm>
              <a:off x="0" y="4528504"/>
              <a:ext cx="2597984" cy="721774"/>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8" name="Rounded Rectangle 27"/>
            <p:cNvSpPr txBox="1"/>
            <p:nvPr/>
          </p:nvSpPr>
          <p:spPr>
            <a:xfrm>
              <a:off x="21140" y="4549644"/>
              <a:ext cx="2555704" cy="6794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rtl="1">
                <a:lnSpc>
                  <a:spcPct val="90000"/>
                </a:lnSpc>
                <a:spcBef>
                  <a:spcPct val="0"/>
                </a:spcBef>
                <a:spcAft>
                  <a:spcPct val="35000"/>
                </a:spcAft>
              </a:pPr>
              <a:endParaRPr lang="ar-BH" sz="2300" kern="1200" dirty="0">
                <a:latin typeface="Sakkal Majalla" panose="02000000000000000000" pitchFamily="2" charset="-78"/>
                <a:cs typeface="Sakkal Majalla" panose="02000000000000000000" pitchFamily="2" charset="-78"/>
              </a:endParaRPr>
            </a:p>
          </p:txBody>
        </p:sp>
      </p:grpSp>
      <p:sp>
        <p:nvSpPr>
          <p:cNvPr id="209" name="Rounded Rectangle 208"/>
          <p:cNvSpPr/>
          <p:nvPr/>
        </p:nvSpPr>
        <p:spPr>
          <a:xfrm>
            <a:off x="3283202" y="1904120"/>
            <a:ext cx="2597984" cy="72177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210" name="Group 209"/>
          <p:cNvGrpSpPr/>
          <p:nvPr/>
        </p:nvGrpSpPr>
        <p:grpSpPr>
          <a:xfrm>
            <a:off x="3498014" y="2108191"/>
            <a:ext cx="2597984" cy="721774"/>
            <a:chOff x="3247733" y="1902344"/>
            <a:chExt cx="2597984" cy="721774"/>
          </a:xfrm>
        </p:grpSpPr>
        <p:sp>
          <p:nvSpPr>
            <p:cNvPr id="211" name="Rounded Rectangle 210"/>
            <p:cNvSpPr/>
            <p:nvPr/>
          </p:nvSpPr>
          <p:spPr>
            <a:xfrm>
              <a:off x="3247733" y="1902344"/>
              <a:ext cx="2597984" cy="721774"/>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12" name="Rounded Rectangle 30"/>
            <p:cNvSpPr txBox="1"/>
            <p:nvPr/>
          </p:nvSpPr>
          <p:spPr>
            <a:xfrm>
              <a:off x="3268873" y="1923484"/>
              <a:ext cx="2555704" cy="6794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rtl="1">
                <a:lnSpc>
                  <a:spcPct val="90000"/>
                </a:lnSpc>
                <a:spcBef>
                  <a:spcPct val="0"/>
                </a:spcBef>
                <a:spcAft>
                  <a:spcPct val="35000"/>
                </a:spcAft>
              </a:pPr>
              <a:r>
                <a:rPr lang="ar-BH" sz="2300" kern="1200" dirty="0" smtClean="0">
                  <a:latin typeface="Sakkal Majalla" panose="02000000000000000000" pitchFamily="2" charset="-78"/>
                  <a:cs typeface="Sakkal Majalla" panose="02000000000000000000" pitchFamily="2" charset="-78"/>
                </a:rPr>
                <a:t>الفطائر وأنواعها </a:t>
              </a:r>
              <a:endParaRPr lang="ar-BH" sz="2300" kern="1200" dirty="0">
                <a:latin typeface="Sakkal Majalla" panose="02000000000000000000" pitchFamily="2" charset="-78"/>
                <a:cs typeface="Sakkal Majalla" panose="02000000000000000000" pitchFamily="2" charset="-78"/>
              </a:endParaRPr>
            </a:p>
          </p:txBody>
        </p:sp>
      </p:grpSp>
      <p:sp>
        <p:nvSpPr>
          <p:cNvPr id="213" name="Rounded Rectangle 212"/>
          <p:cNvSpPr/>
          <p:nvPr/>
        </p:nvSpPr>
        <p:spPr>
          <a:xfrm>
            <a:off x="3283202" y="3188165"/>
            <a:ext cx="2597984" cy="72177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214" name="Group 213"/>
          <p:cNvGrpSpPr/>
          <p:nvPr/>
        </p:nvGrpSpPr>
        <p:grpSpPr>
          <a:xfrm>
            <a:off x="3498014" y="3392237"/>
            <a:ext cx="2597984" cy="721774"/>
            <a:chOff x="3247733" y="3186390"/>
            <a:chExt cx="2597984" cy="721774"/>
          </a:xfrm>
        </p:grpSpPr>
        <p:sp>
          <p:nvSpPr>
            <p:cNvPr id="215" name="Rounded Rectangle 214"/>
            <p:cNvSpPr/>
            <p:nvPr/>
          </p:nvSpPr>
          <p:spPr>
            <a:xfrm>
              <a:off x="3247733" y="3186390"/>
              <a:ext cx="2597984" cy="721774"/>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16" name="Rounded Rectangle 33"/>
            <p:cNvSpPr txBox="1"/>
            <p:nvPr/>
          </p:nvSpPr>
          <p:spPr>
            <a:xfrm>
              <a:off x="3268873" y="3207530"/>
              <a:ext cx="2555704" cy="6794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rtl="1">
                <a:lnSpc>
                  <a:spcPct val="90000"/>
                </a:lnSpc>
                <a:spcBef>
                  <a:spcPct val="0"/>
                </a:spcBef>
                <a:spcAft>
                  <a:spcPct val="35000"/>
                </a:spcAft>
              </a:pPr>
              <a:endParaRPr lang="ar-BH" sz="2300" kern="1200" dirty="0">
                <a:latin typeface="Sakkal Majalla" panose="02000000000000000000" pitchFamily="2" charset="-78"/>
                <a:cs typeface="Sakkal Majalla" panose="02000000000000000000" pitchFamily="2" charset="-78"/>
              </a:endParaRPr>
            </a:p>
          </p:txBody>
        </p:sp>
      </p:grpSp>
      <p:sp>
        <p:nvSpPr>
          <p:cNvPr id="217" name="Rounded Rectangle 216"/>
          <p:cNvSpPr/>
          <p:nvPr/>
        </p:nvSpPr>
        <p:spPr>
          <a:xfrm>
            <a:off x="3283202" y="4472211"/>
            <a:ext cx="2597984" cy="72177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218" name="Group 217"/>
          <p:cNvGrpSpPr/>
          <p:nvPr/>
        </p:nvGrpSpPr>
        <p:grpSpPr>
          <a:xfrm>
            <a:off x="3498014" y="4676283"/>
            <a:ext cx="2597984" cy="721774"/>
            <a:chOff x="3247733" y="4470436"/>
            <a:chExt cx="2597984" cy="721774"/>
          </a:xfrm>
        </p:grpSpPr>
        <p:sp>
          <p:nvSpPr>
            <p:cNvPr id="219" name="Rounded Rectangle 218"/>
            <p:cNvSpPr/>
            <p:nvPr/>
          </p:nvSpPr>
          <p:spPr>
            <a:xfrm>
              <a:off x="3247733" y="4470436"/>
              <a:ext cx="2597984" cy="721774"/>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0" name="Rounded Rectangle 36"/>
            <p:cNvSpPr txBox="1"/>
            <p:nvPr/>
          </p:nvSpPr>
          <p:spPr>
            <a:xfrm>
              <a:off x="3268873" y="4491576"/>
              <a:ext cx="2555704" cy="6794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rtl="1">
                <a:lnSpc>
                  <a:spcPct val="90000"/>
                </a:lnSpc>
                <a:spcBef>
                  <a:spcPct val="0"/>
                </a:spcBef>
                <a:spcAft>
                  <a:spcPct val="35000"/>
                </a:spcAft>
              </a:pPr>
              <a:endParaRPr lang="ar-BH" sz="2300" kern="1200" dirty="0">
                <a:latin typeface="Sakkal Majalla" panose="02000000000000000000" pitchFamily="2" charset="-78"/>
                <a:cs typeface="Sakkal Majalla" panose="02000000000000000000" pitchFamily="2" charset="-78"/>
              </a:endParaRPr>
            </a:p>
          </p:txBody>
        </p:sp>
      </p:grpSp>
      <p:sp>
        <p:nvSpPr>
          <p:cNvPr id="221" name="Rounded Rectangle 220"/>
          <p:cNvSpPr/>
          <p:nvPr/>
        </p:nvSpPr>
        <p:spPr>
          <a:xfrm>
            <a:off x="6473042" y="1917672"/>
            <a:ext cx="2597984" cy="72177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222" name="Group 221"/>
          <p:cNvGrpSpPr/>
          <p:nvPr/>
        </p:nvGrpSpPr>
        <p:grpSpPr>
          <a:xfrm>
            <a:off x="6333926" y="2077097"/>
            <a:ext cx="2597984" cy="721774"/>
            <a:chOff x="6668424" y="1902344"/>
            <a:chExt cx="2597984" cy="721774"/>
          </a:xfrm>
        </p:grpSpPr>
        <p:sp>
          <p:nvSpPr>
            <p:cNvPr id="223" name="Rounded Rectangle 222"/>
            <p:cNvSpPr/>
            <p:nvPr/>
          </p:nvSpPr>
          <p:spPr>
            <a:xfrm>
              <a:off x="6668424" y="1902344"/>
              <a:ext cx="2597984" cy="721774"/>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4" name="Rounded Rectangle 39"/>
            <p:cNvSpPr txBox="1"/>
            <p:nvPr/>
          </p:nvSpPr>
          <p:spPr>
            <a:xfrm>
              <a:off x="6689564" y="1923484"/>
              <a:ext cx="2555704" cy="6794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rtl="1">
                <a:lnSpc>
                  <a:spcPct val="90000"/>
                </a:lnSpc>
                <a:spcBef>
                  <a:spcPct val="0"/>
                </a:spcBef>
                <a:spcAft>
                  <a:spcPct val="35000"/>
                </a:spcAft>
              </a:pPr>
              <a:r>
                <a:rPr lang="ar-BH" sz="2300" kern="1200" dirty="0" smtClean="0">
                  <a:latin typeface="Sakkal Majalla" panose="02000000000000000000" pitchFamily="2" charset="-78"/>
                  <a:cs typeface="Sakkal Majalla" panose="02000000000000000000" pitchFamily="2" charset="-78"/>
                </a:rPr>
                <a:t>البسكويت وطرق إعدادها </a:t>
              </a:r>
              <a:endParaRPr lang="ar-BH" sz="2300" kern="1200" dirty="0">
                <a:latin typeface="Sakkal Majalla" panose="02000000000000000000" pitchFamily="2" charset="-78"/>
                <a:cs typeface="Sakkal Majalla" panose="02000000000000000000" pitchFamily="2" charset="-78"/>
              </a:endParaRPr>
            </a:p>
          </p:txBody>
        </p:sp>
      </p:grpSp>
      <p:sp>
        <p:nvSpPr>
          <p:cNvPr id="225" name="Rounded Rectangle 224"/>
          <p:cNvSpPr/>
          <p:nvPr/>
        </p:nvSpPr>
        <p:spPr>
          <a:xfrm>
            <a:off x="6383992" y="3188165"/>
            <a:ext cx="2597984" cy="72177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226" name="Group 225"/>
          <p:cNvGrpSpPr/>
          <p:nvPr/>
        </p:nvGrpSpPr>
        <p:grpSpPr>
          <a:xfrm>
            <a:off x="6948942" y="3392237"/>
            <a:ext cx="2597984" cy="721774"/>
            <a:chOff x="6698661" y="3186390"/>
            <a:chExt cx="2597984" cy="721774"/>
          </a:xfrm>
        </p:grpSpPr>
        <p:sp>
          <p:nvSpPr>
            <p:cNvPr id="227" name="Rounded Rectangle 226"/>
            <p:cNvSpPr/>
            <p:nvPr/>
          </p:nvSpPr>
          <p:spPr>
            <a:xfrm>
              <a:off x="6698661" y="3186390"/>
              <a:ext cx="2597984" cy="721774"/>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8" name="Rounded Rectangle 42"/>
            <p:cNvSpPr txBox="1"/>
            <p:nvPr/>
          </p:nvSpPr>
          <p:spPr>
            <a:xfrm>
              <a:off x="6719801" y="3207530"/>
              <a:ext cx="2555704" cy="6794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rtl="1">
                <a:lnSpc>
                  <a:spcPct val="90000"/>
                </a:lnSpc>
                <a:spcBef>
                  <a:spcPct val="0"/>
                </a:spcBef>
                <a:spcAft>
                  <a:spcPct val="35000"/>
                </a:spcAft>
              </a:pPr>
              <a:endParaRPr lang="ar-BH" sz="2300" kern="1200" dirty="0">
                <a:latin typeface="Sakkal Majalla" panose="02000000000000000000" pitchFamily="2" charset="-78"/>
                <a:cs typeface="Sakkal Majalla" panose="02000000000000000000" pitchFamily="2" charset="-78"/>
              </a:endParaRPr>
            </a:p>
          </p:txBody>
        </p:sp>
      </p:grpSp>
      <p:sp>
        <p:nvSpPr>
          <p:cNvPr id="229" name="Rounded Rectangle 228"/>
          <p:cNvSpPr/>
          <p:nvPr/>
        </p:nvSpPr>
        <p:spPr>
          <a:xfrm>
            <a:off x="6703893" y="4506377"/>
            <a:ext cx="2597984" cy="72177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230" name="Group 229"/>
          <p:cNvGrpSpPr/>
          <p:nvPr/>
        </p:nvGrpSpPr>
        <p:grpSpPr>
          <a:xfrm>
            <a:off x="6918705" y="4710449"/>
            <a:ext cx="2597984" cy="721774"/>
            <a:chOff x="6668424" y="4504602"/>
            <a:chExt cx="2597984" cy="721774"/>
          </a:xfrm>
        </p:grpSpPr>
        <p:sp>
          <p:nvSpPr>
            <p:cNvPr id="231" name="Rounded Rectangle 230"/>
            <p:cNvSpPr/>
            <p:nvPr/>
          </p:nvSpPr>
          <p:spPr>
            <a:xfrm>
              <a:off x="6668424" y="4504602"/>
              <a:ext cx="2597984" cy="721774"/>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32" name="Rounded Rectangle 45"/>
            <p:cNvSpPr txBox="1"/>
            <p:nvPr/>
          </p:nvSpPr>
          <p:spPr>
            <a:xfrm>
              <a:off x="6689564" y="4525742"/>
              <a:ext cx="2555704" cy="6794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rtl="1">
                <a:lnSpc>
                  <a:spcPct val="90000"/>
                </a:lnSpc>
                <a:spcBef>
                  <a:spcPct val="0"/>
                </a:spcBef>
                <a:spcAft>
                  <a:spcPct val="35000"/>
                </a:spcAft>
              </a:pPr>
              <a:endParaRPr lang="ar-BH" sz="2300" kern="1200" dirty="0">
                <a:latin typeface="Sakkal Majalla" panose="02000000000000000000" pitchFamily="2" charset="-78"/>
                <a:cs typeface="Sakkal Majalla" panose="02000000000000000000" pitchFamily="2" charset="-78"/>
              </a:endParaRPr>
            </a:p>
          </p:txBody>
        </p:sp>
      </p:grpSp>
      <p:sp>
        <p:nvSpPr>
          <p:cNvPr id="233" name="Rounded Rectangle 232"/>
          <p:cNvSpPr/>
          <p:nvPr/>
        </p:nvSpPr>
        <p:spPr>
          <a:xfrm>
            <a:off x="6794604" y="5643878"/>
            <a:ext cx="2597984" cy="72177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234" name="Group 233"/>
          <p:cNvGrpSpPr/>
          <p:nvPr/>
        </p:nvGrpSpPr>
        <p:grpSpPr>
          <a:xfrm>
            <a:off x="7009416" y="5847949"/>
            <a:ext cx="2597984" cy="721774"/>
            <a:chOff x="6759135" y="5642102"/>
            <a:chExt cx="2597984" cy="721774"/>
          </a:xfrm>
        </p:grpSpPr>
        <p:sp>
          <p:nvSpPr>
            <p:cNvPr id="235" name="Rounded Rectangle 234"/>
            <p:cNvSpPr/>
            <p:nvPr/>
          </p:nvSpPr>
          <p:spPr>
            <a:xfrm>
              <a:off x="6759135" y="5642102"/>
              <a:ext cx="2597984" cy="721774"/>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36" name="Rounded Rectangle 48"/>
            <p:cNvSpPr txBox="1"/>
            <p:nvPr/>
          </p:nvSpPr>
          <p:spPr>
            <a:xfrm>
              <a:off x="6780275" y="5663242"/>
              <a:ext cx="2555704" cy="6794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rtl="1">
                <a:lnSpc>
                  <a:spcPct val="90000"/>
                </a:lnSpc>
                <a:spcBef>
                  <a:spcPct val="0"/>
                </a:spcBef>
                <a:spcAft>
                  <a:spcPct val="35000"/>
                </a:spcAft>
              </a:pPr>
              <a:endParaRPr lang="ar-BH" sz="2300" kern="1200" dirty="0">
                <a:latin typeface="Sakkal Majalla" panose="02000000000000000000" pitchFamily="2" charset="-78"/>
                <a:cs typeface="Sakkal Majalla" panose="02000000000000000000" pitchFamily="2" charset="-78"/>
              </a:endParaRPr>
            </a:p>
          </p:txBody>
        </p:sp>
      </p:grpSp>
      <p:sp>
        <p:nvSpPr>
          <p:cNvPr id="237" name="Rounded Rectangle 236"/>
          <p:cNvSpPr/>
          <p:nvPr/>
        </p:nvSpPr>
        <p:spPr>
          <a:xfrm>
            <a:off x="9343733" y="1692460"/>
            <a:ext cx="2597984" cy="72177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238" name="Group 237"/>
          <p:cNvGrpSpPr/>
          <p:nvPr/>
        </p:nvGrpSpPr>
        <p:grpSpPr>
          <a:xfrm>
            <a:off x="9558546" y="1896532"/>
            <a:ext cx="2597984" cy="721774"/>
            <a:chOff x="9308265" y="1690685"/>
            <a:chExt cx="2597984" cy="721774"/>
          </a:xfrm>
        </p:grpSpPr>
        <p:sp>
          <p:nvSpPr>
            <p:cNvPr id="239" name="Rounded Rectangle 238"/>
            <p:cNvSpPr/>
            <p:nvPr/>
          </p:nvSpPr>
          <p:spPr>
            <a:xfrm>
              <a:off x="9308265" y="1690685"/>
              <a:ext cx="2597984" cy="721774"/>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0" name="Rounded Rectangle 51"/>
            <p:cNvSpPr txBox="1"/>
            <p:nvPr/>
          </p:nvSpPr>
          <p:spPr>
            <a:xfrm>
              <a:off x="9329405" y="1711825"/>
              <a:ext cx="2555704" cy="6794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rtl="1">
                <a:lnSpc>
                  <a:spcPct val="90000"/>
                </a:lnSpc>
                <a:spcBef>
                  <a:spcPct val="0"/>
                </a:spcBef>
                <a:spcAft>
                  <a:spcPct val="35000"/>
                </a:spcAft>
              </a:pPr>
              <a:r>
                <a:rPr lang="ar-BH" sz="2300" kern="1200" dirty="0" smtClean="0">
                  <a:latin typeface="Sakkal Majalla" panose="02000000000000000000" pitchFamily="2" charset="-78"/>
                  <a:cs typeface="Sakkal Majalla" panose="02000000000000000000" pitchFamily="2" charset="-78"/>
                </a:rPr>
                <a:t>أنواع الكعك</a:t>
              </a:r>
              <a:r>
                <a:rPr lang="ar-BH" sz="2300" kern="1200" dirty="0" smtClean="0"/>
                <a:t> </a:t>
              </a:r>
              <a:endParaRPr lang="ar-BH" sz="2300" kern="1200" dirty="0"/>
            </a:p>
          </p:txBody>
        </p:sp>
      </p:grpSp>
      <p:sp>
        <p:nvSpPr>
          <p:cNvPr id="241" name="Rounded Rectangle 240"/>
          <p:cNvSpPr/>
          <p:nvPr/>
        </p:nvSpPr>
        <p:spPr>
          <a:xfrm>
            <a:off x="9343733" y="3188165"/>
            <a:ext cx="2597984" cy="72177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242" name="Group 241"/>
          <p:cNvGrpSpPr/>
          <p:nvPr/>
        </p:nvGrpSpPr>
        <p:grpSpPr>
          <a:xfrm>
            <a:off x="9558546" y="3392237"/>
            <a:ext cx="2597984" cy="721774"/>
            <a:chOff x="9308265" y="3186390"/>
            <a:chExt cx="2597984" cy="721774"/>
          </a:xfrm>
        </p:grpSpPr>
        <p:sp>
          <p:nvSpPr>
            <p:cNvPr id="243" name="Rounded Rectangle 242"/>
            <p:cNvSpPr/>
            <p:nvPr/>
          </p:nvSpPr>
          <p:spPr>
            <a:xfrm>
              <a:off x="9308265" y="3186390"/>
              <a:ext cx="2597984" cy="721774"/>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4" name="Rounded Rectangle 54"/>
            <p:cNvSpPr txBox="1"/>
            <p:nvPr/>
          </p:nvSpPr>
          <p:spPr>
            <a:xfrm>
              <a:off x="9329405" y="3207530"/>
              <a:ext cx="2555704" cy="6794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rtl="1">
                <a:lnSpc>
                  <a:spcPct val="90000"/>
                </a:lnSpc>
                <a:spcBef>
                  <a:spcPct val="0"/>
                </a:spcBef>
                <a:spcAft>
                  <a:spcPct val="35000"/>
                </a:spcAft>
              </a:pPr>
              <a:r>
                <a:rPr lang="ar-BH" sz="2300" kern="1200" dirty="0" smtClean="0">
                  <a:latin typeface="Sakkal Majalla" panose="02000000000000000000" pitchFamily="2" charset="-78"/>
                  <a:cs typeface="Sakkal Majalla" panose="02000000000000000000" pitchFamily="2" charset="-78"/>
                </a:rPr>
                <a:t> </a:t>
              </a:r>
              <a:endParaRPr lang="ar-BH" sz="2300" kern="1200" dirty="0">
                <a:latin typeface="Sakkal Majalla" panose="02000000000000000000" pitchFamily="2" charset="-78"/>
                <a:cs typeface="Sakkal Majalla" panose="02000000000000000000" pitchFamily="2" charset="-78"/>
              </a:endParaRPr>
            </a:p>
          </p:txBody>
        </p:sp>
      </p:grpSp>
      <p:sp>
        <p:nvSpPr>
          <p:cNvPr id="245" name="Rounded Rectangle 244"/>
          <p:cNvSpPr/>
          <p:nvPr/>
        </p:nvSpPr>
        <p:spPr>
          <a:xfrm>
            <a:off x="9343733" y="4710450"/>
            <a:ext cx="2597984" cy="72177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246" name="Group 245"/>
          <p:cNvGrpSpPr/>
          <p:nvPr/>
        </p:nvGrpSpPr>
        <p:grpSpPr>
          <a:xfrm>
            <a:off x="9558546" y="4914521"/>
            <a:ext cx="2597984" cy="721774"/>
            <a:chOff x="9308265" y="4708674"/>
            <a:chExt cx="2597984" cy="721774"/>
          </a:xfrm>
        </p:grpSpPr>
        <p:sp>
          <p:nvSpPr>
            <p:cNvPr id="247" name="Rounded Rectangle 246"/>
            <p:cNvSpPr/>
            <p:nvPr/>
          </p:nvSpPr>
          <p:spPr>
            <a:xfrm>
              <a:off x="9308265" y="4708674"/>
              <a:ext cx="2597984" cy="721774"/>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8" name="Rounded Rectangle 57"/>
            <p:cNvSpPr txBox="1"/>
            <p:nvPr/>
          </p:nvSpPr>
          <p:spPr>
            <a:xfrm>
              <a:off x="9329405" y="4729814"/>
              <a:ext cx="2555704" cy="6794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rtl="1">
                <a:lnSpc>
                  <a:spcPct val="90000"/>
                </a:lnSpc>
                <a:spcBef>
                  <a:spcPct val="0"/>
                </a:spcBef>
                <a:spcAft>
                  <a:spcPct val="35000"/>
                </a:spcAft>
              </a:pPr>
              <a:endParaRPr lang="ar-BH" sz="2300" kern="1200" dirty="0">
                <a:latin typeface="Sakkal Majalla" panose="02000000000000000000" pitchFamily="2" charset="-78"/>
                <a:cs typeface="Sakkal Majalla" panose="02000000000000000000" pitchFamily="2" charset="-78"/>
              </a:endParaRPr>
            </a:p>
          </p:txBody>
        </p:sp>
      </p:grpSp>
      <p:sp>
        <p:nvSpPr>
          <p:cNvPr id="319" name="TextBox 318"/>
          <p:cNvSpPr txBox="1"/>
          <p:nvPr/>
        </p:nvSpPr>
        <p:spPr>
          <a:xfrm>
            <a:off x="3840179" y="623326"/>
            <a:ext cx="4680323" cy="707886"/>
          </a:xfrm>
          <a:prstGeom prst="rect">
            <a:avLst/>
          </a:prstGeom>
          <a:noFill/>
        </p:spPr>
        <p:txBody>
          <a:bodyPr wrap="square" rtlCol="0">
            <a:spAutoFit/>
          </a:bodyPr>
          <a:lstStyle/>
          <a:p>
            <a:pPr algn="ctr"/>
            <a:r>
              <a:rPr lang="ar-BH" sz="2000" b="1" dirty="0" smtClean="0"/>
              <a:t>باستخدام استراتيجية الصف المقلوب(  التعلم الذاتي ) </a:t>
            </a:r>
            <a:endParaRPr lang="en-US" sz="2000" b="1" dirty="0" smtClean="0"/>
          </a:p>
          <a:p>
            <a:pPr algn="ctr"/>
            <a:r>
              <a:rPr lang="ar-BH" sz="2000" b="1" dirty="0" smtClean="0"/>
              <a:t>حددي كلا من .</a:t>
            </a:r>
            <a:endParaRPr lang="en-US" sz="2000" b="1" dirty="0"/>
          </a:p>
        </p:txBody>
      </p:sp>
    </p:spTree>
    <p:extLst>
      <p:ext uri="{BB962C8B-B14F-4D97-AF65-F5344CB8AC3E}">
        <p14:creationId xmlns:p14="http://schemas.microsoft.com/office/powerpoint/2010/main" val="44470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11">
            <a:extLst>
              <a:ext uri="{FF2B5EF4-FFF2-40B4-BE49-F238E27FC236}">
                <a16:creationId xmlns:a16="http://schemas.microsoft.com/office/drawing/2014/main" id="{861C4FD1-3157-464D-B1E3-9712E3569262}"/>
              </a:ext>
            </a:extLst>
          </p:cNvPr>
          <p:cNvSpPr/>
          <p:nvPr/>
        </p:nvSpPr>
        <p:spPr>
          <a:xfrm>
            <a:off x="2595757" y="256676"/>
            <a:ext cx="7628623" cy="714242"/>
          </a:xfrm>
          <a:prstGeom prst="roundRect">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r>
              <a:rPr lang="ar-BH" altLang="en-US" sz="3600" b="1" dirty="0" smtClean="0">
                <a:solidFill>
                  <a:schemeClr val="bg1"/>
                </a:solidFill>
                <a:latin typeface="Sakkal Majalla" panose="02000000000000000000" pitchFamily="2" charset="-78"/>
                <a:cs typeface="Sakkal Majalla" panose="02000000000000000000" pitchFamily="2" charset="-78"/>
              </a:rPr>
              <a:t>نماذج لتقسيم </a:t>
            </a:r>
            <a:r>
              <a:rPr lang="ar-BH" altLang="en-US" sz="3600" b="1" dirty="0">
                <a:solidFill>
                  <a:schemeClr val="bg1"/>
                </a:solidFill>
                <a:latin typeface="Sakkal Majalla" panose="02000000000000000000" pitchFamily="2" charset="-78"/>
                <a:cs typeface="Sakkal Majalla" panose="02000000000000000000" pitchFamily="2" charset="-78"/>
              </a:rPr>
              <a:t>العجائن بحسب قوام </a:t>
            </a:r>
            <a:r>
              <a:rPr lang="ar-BH" altLang="en-US" sz="3600" b="1" dirty="0" smtClean="0">
                <a:solidFill>
                  <a:schemeClr val="bg1"/>
                </a:solidFill>
                <a:latin typeface="Sakkal Majalla" panose="02000000000000000000" pitchFamily="2" charset="-78"/>
                <a:cs typeface="Sakkal Majalla" panose="02000000000000000000" pitchFamily="2" charset="-78"/>
              </a:rPr>
              <a:t>العجينة</a:t>
            </a:r>
            <a:endParaRPr lang="en-US" altLang="en-US" sz="3600" b="1" dirty="0">
              <a:solidFill>
                <a:schemeClr val="bg1"/>
              </a:solidFill>
              <a:latin typeface="Sakkal Majalla" panose="02000000000000000000" pitchFamily="2" charset="-78"/>
              <a:cs typeface="Sakkal Majalla" panose="02000000000000000000" pitchFamily="2" charset="-78"/>
            </a:endParaRPr>
          </a:p>
        </p:txBody>
      </p:sp>
      <p:sp>
        <p:nvSpPr>
          <p:cNvPr id="3" name="Rectangle 2"/>
          <p:cNvSpPr/>
          <p:nvPr/>
        </p:nvSpPr>
        <p:spPr>
          <a:xfrm>
            <a:off x="10267369" y="1308543"/>
            <a:ext cx="1556836" cy="461665"/>
          </a:xfrm>
          <a:prstGeom prst="rect">
            <a:avLst/>
          </a:prstGeom>
          <a:solidFill>
            <a:schemeClr val="accent1">
              <a:lumMod val="40000"/>
              <a:lumOff val="60000"/>
            </a:schemeClr>
          </a:solidFill>
        </p:spPr>
        <p:txBody>
          <a:bodyPr wrap="none">
            <a:spAutoFit/>
          </a:bodyPr>
          <a:lstStyle/>
          <a:p>
            <a:r>
              <a:rPr lang="ar-BH" altLang="en-US" sz="2400" b="1">
                <a:latin typeface="Sakkal Majalla" panose="02000000000000000000" pitchFamily="2" charset="-78"/>
                <a:cs typeface="Sakkal Majalla" panose="02000000000000000000" pitchFamily="2" charset="-78"/>
              </a:rPr>
              <a:t>عجائن الكعك. </a:t>
            </a:r>
            <a:endParaRPr lang="en-US" sz="2400">
              <a:latin typeface="Sakkal Majalla" panose="02000000000000000000" pitchFamily="2" charset="-78"/>
              <a:cs typeface="Sakkal Majalla" panose="02000000000000000000" pitchFamily="2" charset="-78"/>
            </a:endParaRPr>
          </a:p>
        </p:txBody>
      </p:sp>
      <p:sp>
        <p:nvSpPr>
          <p:cNvPr id="4" name="Rectangle 3"/>
          <p:cNvSpPr/>
          <p:nvPr/>
        </p:nvSpPr>
        <p:spPr>
          <a:xfrm>
            <a:off x="3534862" y="1382041"/>
            <a:ext cx="1845377" cy="461665"/>
          </a:xfrm>
          <a:prstGeom prst="rect">
            <a:avLst/>
          </a:prstGeom>
          <a:solidFill>
            <a:schemeClr val="accent1">
              <a:lumMod val="40000"/>
              <a:lumOff val="60000"/>
            </a:schemeClr>
          </a:solidFill>
        </p:spPr>
        <p:txBody>
          <a:bodyPr wrap="none">
            <a:spAutoFit/>
          </a:bodyPr>
          <a:lstStyle/>
          <a:p>
            <a:r>
              <a:rPr lang="ar-BH" altLang="en-US" sz="2400" b="1">
                <a:latin typeface="Sakkal Majalla" panose="02000000000000000000" pitchFamily="2" charset="-78"/>
                <a:cs typeface="Sakkal Majalla" panose="02000000000000000000" pitchFamily="2" charset="-78"/>
              </a:rPr>
              <a:t>عجائن </a:t>
            </a:r>
            <a:r>
              <a:rPr lang="ar-BH" altLang="en-US" sz="2400" b="1" smtClean="0">
                <a:latin typeface="Sakkal Majalla" panose="02000000000000000000" pitchFamily="2" charset="-78"/>
                <a:cs typeface="Sakkal Majalla" panose="02000000000000000000" pitchFamily="2" charset="-78"/>
              </a:rPr>
              <a:t>البسكويت.</a:t>
            </a:r>
            <a:endParaRPr lang="en-US" sz="2400">
              <a:latin typeface="Sakkal Majalla" panose="02000000000000000000" pitchFamily="2" charset="-78"/>
              <a:cs typeface="Sakkal Majalla" panose="02000000000000000000" pitchFamily="2" charset="-78"/>
            </a:endParaRPr>
          </a:p>
        </p:txBody>
      </p:sp>
      <p:sp>
        <p:nvSpPr>
          <p:cNvPr id="5" name="Rectangle 4"/>
          <p:cNvSpPr/>
          <p:nvPr/>
        </p:nvSpPr>
        <p:spPr>
          <a:xfrm>
            <a:off x="843026" y="1398391"/>
            <a:ext cx="1788774" cy="461665"/>
          </a:xfrm>
          <a:prstGeom prst="rect">
            <a:avLst/>
          </a:prstGeom>
          <a:solidFill>
            <a:schemeClr val="accent1">
              <a:lumMod val="40000"/>
              <a:lumOff val="60000"/>
            </a:schemeClr>
          </a:solidFill>
        </p:spPr>
        <p:txBody>
          <a:bodyPr wrap="square">
            <a:spAutoFit/>
          </a:bodyPr>
          <a:lstStyle/>
          <a:p>
            <a:r>
              <a:rPr lang="ar-BH" altLang="en-US" sz="2400" b="1" dirty="0">
                <a:latin typeface="Sakkal Majalla" panose="02000000000000000000" pitchFamily="2" charset="-78"/>
                <a:cs typeface="Sakkal Majalla" panose="02000000000000000000" pitchFamily="2" charset="-78"/>
              </a:rPr>
              <a:t>عجائن الخميرة.</a:t>
            </a:r>
            <a:endParaRPr lang="en-US" sz="2400" dirty="0">
              <a:latin typeface="Sakkal Majalla" panose="02000000000000000000" pitchFamily="2" charset="-78"/>
              <a:cs typeface="Sakkal Majalla" panose="02000000000000000000" pitchFamily="2" charset="-78"/>
            </a:endParaRPr>
          </a:p>
        </p:txBody>
      </p:sp>
      <p:sp>
        <p:nvSpPr>
          <p:cNvPr id="6" name="Rectangle 5"/>
          <p:cNvSpPr/>
          <p:nvPr/>
        </p:nvSpPr>
        <p:spPr>
          <a:xfrm>
            <a:off x="7016531" y="1360784"/>
            <a:ext cx="1614545" cy="461665"/>
          </a:xfrm>
          <a:prstGeom prst="rect">
            <a:avLst/>
          </a:prstGeom>
          <a:solidFill>
            <a:schemeClr val="accent1">
              <a:lumMod val="40000"/>
              <a:lumOff val="60000"/>
            </a:schemeClr>
          </a:solidFill>
        </p:spPr>
        <p:txBody>
          <a:bodyPr wrap="none">
            <a:spAutoFit/>
          </a:bodyPr>
          <a:lstStyle/>
          <a:p>
            <a:r>
              <a:rPr lang="ar-BH" altLang="en-US" sz="2400" b="1" dirty="0">
                <a:latin typeface="Sakkal Majalla" panose="02000000000000000000" pitchFamily="2" charset="-78"/>
                <a:cs typeface="Sakkal Majalla" panose="02000000000000000000" pitchFamily="2" charset="-78"/>
              </a:rPr>
              <a:t>عجائن الفطائر.</a:t>
            </a:r>
            <a:endParaRPr lang="en-US" sz="2400" dirty="0">
              <a:latin typeface="Sakkal Majalla" panose="02000000000000000000" pitchFamily="2" charset="-78"/>
              <a:cs typeface="Sakkal Majalla" panose="02000000000000000000" pitchFamily="2" charset="-78"/>
            </a:endParaRPr>
          </a:p>
        </p:txBody>
      </p:sp>
      <p:sp>
        <p:nvSpPr>
          <p:cNvPr id="7" name="AutoShape 8" descr="WJCA6IDDMGCA2JSEBWCA0NR4Y2CAAMQY7QCA3AMHR5CA5UNVW7CAI7I76UCA33UG21CAA71GRCCAKEFN4MCAYO4VI0CA6HSEV1CAL2F2HJCAHYT813CA1NUJ5KCAJDYXDECAQ7LN6FCA8TXYGTCARMA3GG"/>
          <p:cNvSpPr>
            <a:spLocks/>
          </p:cNvSpPr>
          <p:nvPr/>
        </p:nvSpPr>
        <p:spPr bwMode="auto">
          <a:xfrm>
            <a:off x="3621922" y="2562896"/>
            <a:ext cx="2279560" cy="1701804"/>
          </a:xfrm>
          <a:prstGeom prst="borderCallout1">
            <a:avLst>
              <a:gd name="adj1" fmla="val -6588"/>
              <a:gd name="adj2" fmla="val 6407"/>
              <a:gd name="adj3" fmla="val -6588"/>
              <a:gd name="adj4" fmla="val 99939"/>
            </a:avLst>
          </a:prstGeom>
          <a:blipFill dpi="0" rotWithShape="0">
            <a:blip r:embed="rId2"/>
            <a:srcRect/>
            <a:stretch>
              <a:fillRect t="234"/>
            </a:stretch>
          </a:blipFill>
          <a:ln w="9525">
            <a:solidFill>
              <a:srgbClr val="8DB3E2"/>
            </a:solidFill>
            <a:miter lim="800000"/>
            <a:headEnd/>
            <a:tailEnd/>
          </a:ln>
          <a:effectLst>
            <a:prstShdw prst="shdw17" dist="63500" dir="3187806">
              <a:srgbClr val="8DB3E2">
                <a:gamma/>
                <a:shade val="60000"/>
                <a:invGamma/>
              </a:srgbClr>
            </a:prstShdw>
          </a:effectLst>
        </p:spPr>
        <p:txBody>
          <a:bodyPr rot="0" vert="horz" wrap="square" lIns="91440" tIns="45720" rIns="91440" bIns="45720" anchor="t" anchorCtr="0" upright="1">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Arial" panose="020B0604020202020204" pitchFamily="34" charset="0"/>
              </a:rPr>
              <a:t> </a:t>
            </a:r>
          </a:p>
        </p:txBody>
      </p:sp>
      <p:sp>
        <p:nvSpPr>
          <p:cNvPr id="8" name="AutoShape 11" descr="GECAR6C7G4CAAHSN5PCANFD63YCAJ24BSOCAQJ6DHKCAC9TBB1CAFPRAW1CA7TA32WCAT6IR5BCAKR5QY9CAG8FZ9CCA84R7D9CA81MX62CA0QR3QXCABT7NWICADPXC3MCA425OFECAAHAQ74CA0AZ4NW"/>
          <p:cNvSpPr>
            <a:spLocks/>
          </p:cNvSpPr>
          <p:nvPr/>
        </p:nvSpPr>
        <p:spPr bwMode="auto">
          <a:xfrm>
            <a:off x="572313" y="2489410"/>
            <a:ext cx="2330200" cy="1775290"/>
          </a:xfrm>
          <a:prstGeom prst="borderCallout1">
            <a:avLst>
              <a:gd name="adj1" fmla="val -6588"/>
              <a:gd name="adj2" fmla="val 6407"/>
              <a:gd name="adj3" fmla="val 66"/>
              <a:gd name="adj4" fmla="val 102346"/>
            </a:avLst>
          </a:prstGeom>
          <a:blipFill dpi="0" rotWithShape="0">
            <a:blip r:embed="rId3"/>
            <a:srcRect/>
            <a:stretch>
              <a:fillRect/>
            </a:stretch>
          </a:blipFill>
          <a:ln w="9525">
            <a:solidFill>
              <a:srgbClr val="8DB3E2"/>
            </a:solidFill>
            <a:miter lim="800000"/>
            <a:headEnd/>
            <a:tailEnd/>
          </a:ln>
          <a:effectLst>
            <a:prstShdw prst="shdw17" dist="63500" dir="3187806">
              <a:srgbClr val="8DB3E2">
                <a:gamma/>
                <a:shade val="60000"/>
                <a:invGamma/>
              </a:srgbClr>
            </a:prstShdw>
          </a:effectLst>
        </p:spPr>
        <p:txBody>
          <a:bodyPr rot="0" vert="horz" wrap="square" lIns="91440" tIns="45720" rIns="91440" bIns="45720" anchor="t" anchorCtr="0" upright="1">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Arial" panose="020B0604020202020204" pitchFamily="34" charset="0"/>
              </a:rPr>
              <a:t> </a:t>
            </a:r>
          </a:p>
        </p:txBody>
      </p:sp>
      <p:sp>
        <p:nvSpPr>
          <p:cNvPr id="9" name="Oval 8" descr="0SCA4KXTQ8CA7G3XRXCA4QAK7TCACDB55ZCAIXKKK5CAMV8DJOCAMQ4J9MCAS2BXG6CA015BPJCAH8SB69CAZ1Y3J5CANC29U0CAOZ8AEHCAXYPXFECAPF3P35CAXZ9VFVCAEL7OEECA71UJUACAY9ENVI"/>
          <p:cNvSpPr>
            <a:spLocks noChangeArrowheads="1"/>
          </p:cNvSpPr>
          <p:nvPr/>
        </p:nvSpPr>
        <p:spPr bwMode="auto">
          <a:xfrm>
            <a:off x="695459" y="4701050"/>
            <a:ext cx="1840263" cy="1673992"/>
          </a:xfrm>
          <a:prstGeom prst="ellipse">
            <a:avLst/>
          </a:prstGeom>
          <a:blipFill dpi="0" rotWithShape="0">
            <a:blip r:embed="rId4"/>
            <a:srcRect/>
            <a:stretch>
              <a:fillRect/>
            </a:stretch>
          </a:blipFill>
          <a:ln>
            <a:noFill/>
          </a:ln>
          <a:effectLst>
            <a:prstShdw prst="shdw17" dist="63500" dir="3187806">
              <a:srgbClr val="FFFFFF">
                <a:gamma/>
                <a:shade val="60000"/>
                <a:invGamma/>
              </a:srgbClr>
            </a:prstShdw>
          </a:effectLst>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 name="AutoShape 14" descr="EJCAU13X6LCA0RWD8KCA8FEBFQCAQZZ7YRCASHM3J6CAVHXU3BCAV49OQ2CANX23L9CAKB2Q32CAUX9PV8CANN4M9TCAPRDRSACAB1JCBOCA9S86PSCA91YF80CA9JT4MTCAONUGC9CANUP10PCA99VKAE"/>
          <p:cNvSpPr>
            <a:spLocks/>
          </p:cNvSpPr>
          <p:nvPr/>
        </p:nvSpPr>
        <p:spPr bwMode="auto">
          <a:xfrm>
            <a:off x="9424934" y="2465904"/>
            <a:ext cx="2417550" cy="1697822"/>
          </a:xfrm>
          <a:prstGeom prst="borderCallout1">
            <a:avLst>
              <a:gd name="adj1" fmla="val -6588"/>
              <a:gd name="adj2" fmla="val 6407"/>
              <a:gd name="adj3" fmla="val -3926"/>
              <a:gd name="adj4" fmla="val 99928"/>
            </a:avLst>
          </a:prstGeom>
          <a:blipFill dpi="0" rotWithShape="0">
            <a:blip r:embed="rId5"/>
            <a:srcRect/>
            <a:stretch>
              <a:fillRect/>
            </a:stretch>
          </a:blipFill>
          <a:ln w="9525">
            <a:solidFill>
              <a:srgbClr val="8DB3E2"/>
            </a:solidFill>
            <a:miter lim="800000"/>
            <a:headEnd/>
            <a:tailEnd/>
          </a:ln>
          <a:effectLst>
            <a:prstShdw prst="shdw17" dist="63500" dir="3187806">
              <a:srgbClr val="8DB3E2">
                <a:gamma/>
                <a:shade val="60000"/>
                <a:invGamma/>
              </a:srgbClr>
            </a:prstShdw>
          </a:effectLst>
        </p:spPr>
        <p:txBody>
          <a:bodyPr rot="0" vert="horz" wrap="square" lIns="91440" tIns="45720" rIns="91440" bIns="45720" anchor="t" anchorCtr="0" upright="1">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Arial" panose="020B0604020202020204" pitchFamily="34" charset="0"/>
              </a:rPr>
              <a:t> </a:t>
            </a:r>
          </a:p>
        </p:txBody>
      </p:sp>
      <p:sp>
        <p:nvSpPr>
          <p:cNvPr id="11" name="Oval 10" descr="F2CAWL3QCKCA2PS289CAAHLBG9CA0IBQZLCAU611TPCA90R9O9CARM7UW3CAULIYNBCA19G025CANVAD88CA5DNXY1CA4PB8TICAY1AB25CARV3ZXPCA4CK5BGCA9LE2IVCAZRUR1ICAGM84BQCAQXRFWZ"/>
          <p:cNvSpPr>
            <a:spLocks noChangeArrowheads="1"/>
          </p:cNvSpPr>
          <p:nvPr/>
        </p:nvSpPr>
        <p:spPr bwMode="auto">
          <a:xfrm>
            <a:off x="9594761" y="4963016"/>
            <a:ext cx="1788765" cy="1515057"/>
          </a:xfrm>
          <a:prstGeom prst="ellipse">
            <a:avLst/>
          </a:prstGeom>
          <a:blipFill dpi="0" rotWithShape="0">
            <a:blip r:embed="rId6"/>
            <a:srcRect/>
            <a:stretch>
              <a:fillRect/>
            </a:stretch>
          </a:blipFill>
          <a:ln>
            <a:noFill/>
          </a:ln>
          <a:effectLst>
            <a:prstShdw prst="shdw17" dist="63500" dir="3187806">
              <a:srgbClr val="FFFFFF">
                <a:gamma/>
                <a:shade val="60000"/>
                <a:invGamma/>
              </a:srgbClr>
            </a:prstShdw>
          </a:effectLst>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Oval 11" descr="G5CAGNGM32CAL1Q42ACAF5KDJ6CAAXWYOVCA0Y93ZPCA7SM56MCAZT1AUXCAASFZW2CAL8UOX9CATTSQXTCAKORZMACAI2Z0QGCADDIO95CAZOP00UCAGQA37JCAUXJ66XCA4X800ZCAW84NTUCAJUM34I"/>
          <p:cNvSpPr>
            <a:spLocks noChangeArrowheads="1"/>
          </p:cNvSpPr>
          <p:nvPr/>
        </p:nvSpPr>
        <p:spPr bwMode="auto">
          <a:xfrm>
            <a:off x="3534862" y="4883418"/>
            <a:ext cx="2042660" cy="1491624"/>
          </a:xfrm>
          <a:prstGeom prst="ellipse">
            <a:avLst/>
          </a:prstGeom>
          <a:blipFill dpi="0" rotWithShape="0">
            <a:blip r:embed="rId7"/>
            <a:srcRect/>
            <a:stretch>
              <a:fillRect/>
            </a:stretch>
          </a:blipFill>
          <a:ln>
            <a:noFill/>
          </a:ln>
          <a:effectLst>
            <a:prstShdw prst="shdw17" dist="63500" dir="3187806">
              <a:srgbClr val="FFFFFF">
                <a:gamma/>
                <a:shade val="60000"/>
                <a:invGamma/>
              </a:srgbClr>
            </a:prstShdw>
          </a:effectLst>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3" name="Picture 12" descr="http://i-exc.ccm2.net/iex/1280/1838917202/798292.jpg">
            <a:hlinkClick r:id="rId8" tgtFrame="_blank"/>
          </p:cNvPr>
          <p:cNvPicPr/>
          <p:nvPr/>
        </p:nvPicPr>
        <p:blipFill>
          <a:blip r:embed="rId9">
            <a:extLst>
              <a:ext uri="{28A0092B-C50C-407E-A947-70E740481C1C}">
                <a14:useLocalDpi xmlns:a14="http://schemas.microsoft.com/office/drawing/2010/main" val="0"/>
              </a:ext>
            </a:extLst>
          </a:blip>
          <a:srcRect/>
          <a:stretch>
            <a:fillRect/>
          </a:stretch>
        </p:blipFill>
        <p:spPr bwMode="auto">
          <a:xfrm>
            <a:off x="6620310" y="2489410"/>
            <a:ext cx="2216566" cy="1775290"/>
          </a:xfrm>
          <a:prstGeom prst="rect">
            <a:avLst/>
          </a:prstGeom>
          <a:noFill/>
          <a:ln>
            <a:noFill/>
          </a:ln>
        </p:spPr>
      </p:pic>
      <p:sp>
        <p:nvSpPr>
          <p:cNvPr id="14" name="Oval 13" descr="H8CAD0GQXHCA51AQ8DCAZWIP4KCALG6N8CCADC39HMCAEJKT50CAD7LC8SCAZCSP82CAXO9PEPCAFIG4XUCA7S31NMCAYDWS8ICAAR2VUACA9KFDAQCAK39H12CAPZV28HCA2VNIVYCAP4WWOECAPC2LMQ"/>
          <p:cNvSpPr>
            <a:spLocks noChangeArrowheads="1"/>
          </p:cNvSpPr>
          <p:nvPr/>
        </p:nvSpPr>
        <p:spPr bwMode="auto">
          <a:xfrm>
            <a:off x="6620310" y="4931661"/>
            <a:ext cx="1866369" cy="1546411"/>
          </a:xfrm>
          <a:prstGeom prst="ellipse">
            <a:avLst/>
          </a:prstGeom>
          <a:blipFill dpi="0" rotWithShape="0">
            <a:blip r:embed="rId10"/>
            <a:srcRect/>
            <a:stretch>
              <a:fillRect/>
            </a:stretch>
          </a:blipFill>
          <a:ln>
            <a:noFill/>
          </a:ln>
          <a:effectLst>
            <a:prstShdw prst="shdw17" dist="63500" dir="3187806">
              <a:srgbClr val="FFFFFF">
                <a:gamma/>
                <a:shade val="60000"/>
                <a:invGamma/>
              </a:srgbClr>
            </a:prstShdw>
          </a:effectLst>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Tree>
    <p:extLst>
      <p:ext uri="{BB962C8B-B14F-4D97-AF65-F5344CB8AC3E}">
        <p14:creationId xmlns:p14="http://schemas.microsoft.com/office/powerpoint/2010/main" val="2273373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anim calcmode="lin" valueType="num">
                                      <p:cBhvr>
                                        <p:cTn id="49" dur="1000" fill="hold"/>
                                        <p:tgtEl>
                                          <p:spTgt spid="4"/>
                                        </p:tgtEl>
                                        <p:attrNameLst>
                                          <p:attrName>ppt_x</p:attrName>
                                        </p:attrNameLst>
                                      </p:cBhvr>
                                      <p:tavLst>
                                        <p:tav tm="0">
                                          <p:val>
                                            <p:strVal val="#ppt_x"/>
                                          </p:val>
                                        </p:tav>
                                        <p:tav tm="100000">
                                          <p:val>
                                            <p:strVal val="#ppt_x"/>
                                          </p:val>
                                        </p:tav>
                                      </p:tavLst>
                                    </p:anim>
                                    <p:anim calcmode="lin" valueType="num">
                                      <p:cBhvr>
                                        <p:cTn id="50" dur="1000" fill="hold"/>
                                        <p:tgtEl>
                                          <p:spTgt spid="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anim calcmode="lin" valueType="num">
                                      <p:cBhvr>
                                        <p:cTn id="54" dur="1000" fill="hold"/>
                                        <p:tgtEl>
                                          <p:spTgt spid="7"/>
                                        </p:tgtEl>
                                        <p:attrNameLst>
                                          <p:attrName>ppt_x</p:attrName>
                                        </p:attrNameLst>
                                      </p:cBhvr>
                                      <p:tavLst>
                                        <p:tav tm="0">
                                          <p:val>
                                            <p:strVal val="#ppt_x"/>
                                          </p:val>
                                        </p:tav>
                                        <p:tav tm="100000">
                                          <p:val>
                                            <p:strVal val="#ppt_x"/>
                                          </p:val>
                                        </p:tav>
                                      </p:tavLst>
                                    </p:anim>
                                    <p:anim calcmode="lin" valueType="num">
                                      <p:cBhvr>
                                        <p:cTn id="55" dur="1000" fill="hold"/>
                                        <p:tgtEl>
                                          <p:spTgt spid="7"/>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1000"/>
                                        <p:tgtEl>
                                          <p:spTgt spid="5"/>
                                        </p:tgtEl>
                                      </p:cBhvr>
                                    </p:animEffect>
                                    <p:anim calcmode="lin" valueType="num">
                                      <p:cBhvr>
                                        <p:cTn id="66" dur="1000" fill="hold"/>
                                        <p:tgtEl>
                                          <p:spTgt spid="5"/>
                                        </p:tgtEl>
                                        <p:attrNameLst>
                                          <p:attrName>ppt_x</p:attrName>
                                        </p:attrNameLst>
                                      </p:cBhvr>
                                      <p:tavLst>
                                        <p:tav tm="0">
                                          <p:val>
                                            <p:strVal val="#ppt_x"/>
                                          </p:val>
                                        </p:tav>
                                        <p:tav tm="100000">
                                          <p:val>
                                            <p:strVal val="#ppt_x"/>
                                          </p:val>
                                        </p:tav>
                                      </p:tavLst>
                                    </p:anim>
                                    <p:anim calcmode="lin" valueType="num">
                                      <p:cBhvr>
                                        <p:cTn id="67" dur="1000" fill="hold"/>
                                        <p:tgtEl>
                                          <p:spTgt spid="5"/>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fade">
                                      <p:cBhvr>
                                        <p:cTn id="70" dur="1000"/>
                                        <p:tgtEl>
                                          <p:spTgt spid="8"/>
                                        </p:tgtEl>
                                      </p:cBhvr>
                                    </p:animEffect>
                                    <p:anim calcmode="lin" valueType="num">
                                      <p:cBhvr>
                                        <p:cTn id="71" dur="1000" fill="hold"/>
                                        <p:tgtEl>
                                          <p:spTgt spid="8"/>
                                        </p:tgtEl>
                                        <p:attrNameLst>
                                          <p:attrName>ppt_x</p:attrName>
                                        </p:attrNameLst>
                                      </p:cBhvr>
                                      <p:tavLst>
                                        <p:tav tm="0">
                                          <p:val>
                                            <p:strVal val="#ppt_x"/>
                                          </p:val>
                                        </p:tav>
                                        <p:tav tm="100000">
                                          <p:val>
                                            <p:strVal val="#ppt_x"/>
                                          </p:val>
                                        </p:tav>
                                      </p:tavLst>
                                    </p:anim>
                                    <p:anim calcmode="lin" valueType="num">
                                      <p:cBhvr>
                                        <p:cTn id="72" dur="1000" fill="hold"/>
                                        <p:tgtEl>
                                          <p:spTgt spid="8"/>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1000"/>
                                        <p:tgtEl>
                                          <p:spTgt spid="9"/>
                                        </p:tgtEl>
                                      </p:cBhvr>
                                    </p:animEffect>
                                    <p:anim calcmode="lin" valueType="num">
                                      <p:cBhvr>
                                        <p:cTn id="76" dur="1000" fill="hold"/>
                                        <p:tgtEl>
                                          <p:spTgt spid="9"/>
                                        </p:tgtEl>
                                        <p:attrNameLst>
                                          <p:attrName>ppt_x</p:attrName>
                                        </p:attrNameLst>
                                      </p:cBhvr>
                                      <p:tavLst>
                                        <p:tav tm="0">
                                          <p:val>
                                            <p:strVal val="#ppt_x"/>
                                          </p:val>
                                        </p:tav>
                                        <p:tav tm="100000">
                                          <p:val>
                                            <p:strVal val="#ppt_x"/>
                                          </p:val>
                                        </p:tav>
                                      </p:tavLst>
                                    </p:anim>
                                    <p:anim calcmode="lin" valueType="num">
                                      <p:cBhvr>
                                        <p:cTn id="7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traight Connector 3"/>
          <p:cNvSpPr/>
          <p:nvPr/>
        </p:nvSpPr>
        <p:spPr>
          <a:xfrm>
            <a:off x="10597006" y="3909940"/>
            <a:ext cx="91440" cy="800510"/>
          </a:xfrm>
          <a:custGeom>
            <a:avLst/>
            <a:gdLst/>
            <a:ahLst/>
            <a:cxnLst/>
            <a:rect l="0" t="0" r="0" b="0"/>
            <a:pathLst>
              <a:path>
                <a:moveTo>
                  <a:pt x="45720" y="0"/>
                </a:moveTo>
                <a:lnTo>
                  <a:pt x="45720" y="800510"/>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 name="Straight Connector 4"/>
          <p:cNvSpPr/>
          <p:nvPr/>
        </p:nvSpPr>
        <p:spPr>
          <a:xfrm>
            <a:off x="10597006" y="2414234"/>
            <a:ext cx="91440" cy="773931"/>
          </a:xfrm>
          <a:custGeom>
            <a:avLst/>
            <a:gdLst/>
            <a:ahLst/>
            <a:cxnLst/>
            <a:rect l="0" t="0" r="0" b="0"/>
            <a:pathLst>
              <a:path>
                <a:moveTo>
                  <a:pt x="45720" y="0"/>
                </a:moveTo>
                <a:lnTo>
                  <a:pt x="45720" y="77393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 name="Straight Connector 5"/>
          <p:cNvSpPr/>
          <p:nvPr/>
        </p:nvSpPr>
        <p:spPr>
          <a:xfrm>
            <a:off x="6043916" y="1411959"/>
            <a:ext cx="4598809" cy="280500"/>
          </a:xfrm>
          <a:custGeom>
            <a:avLst/>
            <a:gdLst/>
            <a:ahLst/>
            <a:cxnLst/>
            <a:rect l="0" t="0" r="0" b="0"/>
            <a:pathLst>
              <a:path>
                <a:moveTo>
                  <a:pt x="0" y="0"/>
                </a:moveTo>
                <a:lnTo>
                  <a:pt x="0" y="101400"/>
                </a:lnTo>
                <a:lnTo>
                  <a:pt x="4598809" y="101400"/>
                </a:lnTo>
                <a:lnTo>
                  <a:pt x="4598809" y="28050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 name="Straight Connector 6"/>
          <p:cNvSpPr/>
          <p:nvPr/>
        </p:nvSpPr>
        <p:spPr>
          <a:xfrm>
            <a:off x="7957165" y="5228151"/>
            <a:ext cx="91440" cy="415726"/>
          </a:xfrm>
          <a:custGeom>
            <a:avLst/>
            <a:gdLst/>
            <a:ahLst/>
            <a:cxnLst/>
            <a:rect l="0" t="0" r="0" b="0"/>
            <a:pathLst>
              <a:path>
                <a:moveTo>
                  <a:pt x="45720" y="0"/>
                </a:moveTo>
                <a:lnTo>
                  <a:pt x="45720" y="236626"/>
                </a:lnTo>
                <a:lnTo>
                  <a:pt x="136431" y="236626"/>
                </a:lnTo>
                <a:lnTo>
                  <a:pt x="136431" y="415726"/>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 name="Straight Connector 7"/>
          <p:cNvSpPr/>
          <p:nvPr/>
        </p:nvSpPr>
        <p:spPr>
          <a:xfrm>
            <a:off x="7957165" y="3909940"/>
            <a:ext cx="91440" cy="596437"/>
          </a:xfrm>
          <a:custGeom>
            <a:avLst/>
            <a:gdLst/>
            <a:ahLst/>
            <a:cxnLst/>
            <a:rect l="0" t="0" r="0" b="0"/>
            <a:pathLst>
              <a:path>
                <a:moveTo>
                  <a:pt x="75957" y="0"/>
                </a:moveTo>
                <a:lnTo>
                  <a:pt x="75957" y="417337"/>
                </a:lnTo>
                <a:lnTo>
                  <a:pt x="45720" y="417337"/>
                </a:lnTo>
                <a:lnTo>
                  <a:pt x="45720" y="596437"/>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Straight Connector 8"/>
          <p:cNvSpPr/>
          <p:nvPr/>
        </p:nvSpPr>
        <p:spPr>
          <a:xfrm>
            <a:off x="7957165" y="2625894"/>
            <a:ext cx="91440" cy="562271"/>
          </a:xfrm>
          <a:custGeom>
            <a:avLst/>
            <a:gdLst/>
            <a:ahLst/>
            <a:cxnLst/>
            <a:rect l="0" t="0" r="0" b="0"/>
            <a:pathLst>
              <a:path>
                <a:moveTo>
                  <a:pt x="45720" y="0"/>
                </a:moveTo>
                <a:lnTo>
                  <a:pt x="45720" y="383171"/>
                </a:lnTo>
                <a:lnTo>
                  <a:pt x="75957" y="383171"/>
                </a:lnTo>
                <a:lnTo>
                  <a:pt x="75957" y="56227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Straight Connector 9"/>
          <p:cNvSpPr/>
          <p:nvPr/>
        </p:nvSpPr>
        <p:spPr>
          <a:xfrm>
            <a:off x="6043916" y="1411959"/>
            <a:ext cx="1958969" cy="492160"/>
          </a:xfrm>
          <a:custGeom>
            <a:avLst/>
            <a:gdLst/>
            <a:ahLst/>
            <a:cxnLst/>
            <a:rect l="0" t="0" r="0" b="0"/>
            <a:pathLst>
              <a:path>
                <a:moveTo>
                  <a:pt x="0" y="0"/>
                </a:moveTo>
                <a:lnTo>
                  <a:pt x="0" y="313060"/>
                </a:lnTo>
                <a:lnTo>
                  <a:pt x="1958969" y="313060"/>
                </a:lnTo>
                <a:lnTo>
                  <a:pt x="1958969" y="49216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Straight Connector 10"/>
          <p:cNvSpPr/>
          <p:nvPr/>
        </p:nvSpPr>
        <p:spPr>
          <a:xfrm>
            <a:off x="4536474" y="3909940"/>
            <a:ext cx="91440" cy="562271"/>
          </a:xfrm>
          <a:custGeom>
            <a:avLst/>
            <a:gdLst/>
            <a:ahLst/>
            <a:cxnLst/>
            <a:rect l="0" t="0" r="0" b="0"/>
            <a:pathLst>
              <a:path>
                <a:moveTo>
                  <a:pt x="45720" y="0"/>
                </a:moveTo>
                <a:lnTo>
                  <a:pt x="45720" y="56227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Straight Connector 11"/>
          <p:cNvSpPr/>
          <p:nvPr/>
        </p:nvSpPr>
        <p:spPr>
          <a:xfrm>
            <a:off x="4536474" y="2625894"/>
            <a:ext cx="91440" cy="562271"/>
          </a:xfrm>
          <a:custGeom>
            <a:avLst/>
            <a:gdLst/>
            <a:ahLst/>
            <a:cxnLst/>
            <a:rect l="0" t="0" r="0" b="0"/>
            <a:pathLst>
              <a:path>
                <a:moveTo>
                  <a:pt x="45720" y="0"/>
                </a:moveTo>
                <a:lnTo>
                  <a:pt x="45720" y="56227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Straight Connector 12"/>
          <p:cNvSpPr/>
          <p:nvPr/>
        </p:nvSpPr>
        <p:spPr>
          <a:xfrm>
            <a:off x="4582194" y="1411959"/>
            <a:ext cx="1461721" cy="492160"/>
          </a:xfrm>
          <a:custGeom>
            <a:avLst/>
            <a:gdLst/>
            <a:ahLst/>
            <a:cxnLst/>
            <a:rect l="0" t="0" r="0" b="0"/>
            <a:pathLst>
              <a:path>
                <a:moveTo>
                  <a:pt x="1461721" y="0"/>
                </a:moveTo>
                <a:lnTo>
                  <a:pt x="1461721" y="313060"/>
                </a:lnTo>
                <a:lnTo>
                  <a:pt x="0" y="313060"/>
                </a:lnTo>
                <a:lnTo>
                  <a:pt x="0" y="49216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Straight Connector 13"/>
          <p:cNvSpPr/>
          <p:nvPr/>
        </p:nvSpPr>
        <p:spPr>
          <a:xfrm>
            <a:off x="1288741" y="3933842"/>
            <a:ext cx="91440" cy="596437"/>
          </a:xfrm>
          <a:custGeom>
            <a:avLst/>
            <a:gdLst/>
            <a:ahLst/>
            <a:cxnLst/>
            <a:rect l="0" t="0" r="0" b="0"/>
            <a:pathLst>
              <a:path>
                <a:moveTo>
                  <a:pt x="45720" y="0"/>
                </a:moveTo>
                <a:lnTo>
                  <a:pt x="45720" y="596437"/>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14"/>
          <p:cNvSpPr/>
          <p:nvPr/>
        </p:nvSpPr>
        <p:spPr>
          <a:xfrm>
            <a:off x="1288741" y="2565419"/>
            <a:ext cx="91440" cy="646648"/>
          </a:xfrm>
          <a:custGeom>
            <a:avLst/>
            <a:gdLst/>
            <a:ahLst/>
            <a:cxnLst/>
            <a:rect l="0" t="0" r="0" b="0"/>
            <a:pathLst>
              <a:path>
                <a:moveTo>
                  <a:pt x="45720" y="0"/>
                </a:moveTo>
                <a:lnTo>
                  <a:pt x="45720" y="646648"/>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Straight Connector 15"/>
          <p:cNvSpPr/>
          <p:nvPr/>
        </p:nvSpPr>
        <p:spPr>
          <a:xfrm>
            <a:off x="1334461" y="1411959"/>
            <a:ext cx="4709455" cy="431686"/>
          </a:xfrm>
          <a:custGeom>
            <a:avLst/>
            <a:gdLst/>
            <a:ahLst/>
            <a:cxnLst/>
            <a:rect l="0" t="0" r="0" b="0"/>
            <a:pathLst>
              <a:path>
                <a:moveTo>
                  <a:pt x="4709455" y="0"/>
                </a:moveTo>
                <a:lnTo>
                  <a:pt x="4709455" y="252586"/>
                </a:lnTo>
                <a:lnTo>
                  <a:pt x="0" y="252586"/>
                </a:lnTo>
                <a:lnTo>
                  <a:pt x="0" y="43168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 name="Rounded Rectangle 14"/>
          <p:cNvSpPr/>
          <p:nvPr/>
        </p:nvSpPr>
        <p:spPr>
          <a:xfrm>
            <a:off x="3749229" y="288276"/>
            <a:ext cx="4589373" cy="112368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16" name="Group 15"/>
          <p:cNvGrpSpPr/>
          <p:nvPr/>
        </p:nvGrpSpPr>
        <p:grpSpPr>
          <a:xfrm>
            <a:off x="3964041" y="492348"/>
            <a:ext cx="4589373" cy="1123683"/>
            <a:chOff x="3713760" y="286501"/>
            <a:chExt cx="4589373" cy="1123683"/>
          </a:xfrm>
        </p:grpSpPr>
        <p:sp>
          <p:nvSpPr>
            <p:cNvPr id="69" name="Rounded Rectangle 68"/>
            <p:cNvSpPr/>
            <p:nvPr/>
          </p:nvSpPr>
          <p:spPr>
            <a:xfrm>
              <a:off x="3713760" y="286501"/>
              <a:ext cx="4589373" cy="1123683"/>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0" name="Rounded Rectangle 18"/>
            <p:cNvSpPr txBox="1"/>
            <p:nvPr/>
          </p:nvSpPr>
          <p:spPr>
            <a:xfrm>
              <a:off x="3746672" y="319413"/>
              <a:ext cx="4523549" cy="10578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rtl="1">
                <a:lnSpc>
                  <a:spcPct val="90000"/>
                </a:lnSpc>
                <a:spcBef>
                  <a:spcPct val="0"/>
                </a:spcBef>
                <a:spcAft>
                  <a:spcPct val="35000"/>
                </a:spcAft>
              </a:pPr>
              <a:endParaRPr lang="ar-BH" sz="2300" kern="1200" dirty="0"/>
            </a:p>
          </p:txBody>
        </p:sp>
      </p:grpSp>
      <p:sp>
        <p:nvSpPr>
          <p:cNvPr id="17" name="Rounded Rectangle 16"/>
          <p:cNvSpPr/>
          <p:nvPr/>
        </p:nvSpPr>
        <p:spPr>
          <a:xfrm>
            <a:off x="35469" y="1843645"/>
            <a:ext cx="2597984" cy="72177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18" name="Group 17"/>
          <p:cNvGrpSpPr/>
          <p:nvPr/>
        </p:nvGrpSpPr>
        <p:grpSpPr>
          <a:xfrm>
            <a:off x="250281" y="2047717"/>
            <a:ext cx="2597984" cy="721774"/>
            <a:chOff x="0" y="1841870"/>
            <a:chExt cx="2597984" cy="721774"/>
          </a:xfrm>
        </p:grpSpPr>
        <p:sp>
          <p:nvSpPr>
            <p:cNvPr id="67" name="Rounded Rectangle 66"/>
            <p:cNvSpPr/>
            <p:nvPr/>
          </p:nvSpPr>
          <p:spPr>
            <a:xfrm>
              <a:off x="0" y="1841870"/>
              <a:ext cx="2597984" cy="721774"/>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8" name="Rounded Rectangle 21"/>
            <p:cNvSpPr txBox="1"/>
            <p:nvPr/>
          </p:nvSpPr>
          <p:spPr>
            <a:xfrm>
              <a:off x="21140" y="1863010"/>
              <a:ext cx="2555704" cy="6794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rtl="1">
                <a:lnSpc>
                  <a:spcPct val="90000"/>
                </a:lnSpc>
                <a:spcBef>
                  <a:spcPct val="0"/>
                </a:spcBef>
                <a:spcAft>
                  <a:spcPct val="35000"/>
                </a:spcAft>
              </a:pPr>
              <a:r>
                <a:rPr lang="ar-BH" sz="2300" kern="1200" dirty="0" smtClean="0">
                  <a:latin typeface="Sakkal Majalla" panose="02000000000000000000" pitchFamily="2" charset="-78"/>
                  <a:cs typeface="Sakkal Majalla" panose="02000000000000000000" pitchFamily="2" charset="-78"/>
                </a:rPr>
                <a:t>الخمائر </a:t>
              </a:r>
              <a:endParaRPr lang="ar-BH" sz="2300" kern="1200" dirty="0">
                <a:latin typeface="Sakkal Majalla" panose="02000000000000000000" pitchFamily="2" charset="-78"/>
                <a:cs typeface="Sakkal Majalla" panose="02000000000000000000" pitchFamily="2" charset="-78"/>
              </a:endParaRPr>
            </a:p>
          </p:txBody>
        </p:sp>
      </p:grpSp>
      <p:sp>
        <p:nvSpPr>
          <p:cNvPr id="19" name="Rounded Rectangle 18"/>
          <p:cNvSpPr/>
          <p:nvPr/>
        </p:nvSpPr>
        <p:spPr>
          <a:xfrm>
            <a:off x="35469" y="3212068"/>
            <a:ext cx="2597984" cy="72177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20" name="Group 19"/>
          <p:cNvGrpSpPr/>
          <p:nvPr/>
        </p:nvGrpSpPr>
        <p:grpSpPr>
          <a:xfrm>
            <a:off x="250281" y="3416140"/>
            <a:ext cx="2597984" cy="721774"/>
            <a:chOff x="0" y="3210293"/>
            <a:chExt cx="2597984" cy="721774"/>
          </a:xfrm>
        </p:grpSpPr>
        <p:sp>
          <p:nvSpPr>
            <p:cNvPr id="65" name="Rounded Rectangle 64"/>
            <p:cNvSpPr/>
            <p:nvPr/>
          </p:nvSpPr>
          <p:spPr>
            <a:xfrm>
              <a:off x="0" y="3210293"/>
              <a:ext cx="2597984" cy="721774"/>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6" name="Rounded Rectangle 24"/>
            <p:cNvSpPr txBox="1"/>
            <p:nvPr/>
          </p:nvSpPr>
          <p:spPr>
            <a:xfrm>
              <a:off x="21140" y="3231433"/>
              <a:ext cx="2555704" cy="6794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rtl="1">
                <a:lnSpc>
                  <a:spcPct val="90000"/>
                </a:lnSpc>
                <a:spcBef>
                  <a:spcPct val="0"/>
                </a:spcBef>
                <a:spcAft>
                  <a:spcPct val="35000"/>
                </a:spcAft>
              </a:pPr>
              <a:r>
                <a:rPr lang="ar-BH" sz="2300" kern="1200" dirty="0" smtClean="0">
                  <a:latin typeface="Sakkal Majalla" panose="02000000000000000000" pitchFamily="2" charset="-78"/>
                  <a:cs typeface="Sakkal Majalla" panose="02000000000000000000" pitchFamily="2" charset="-78"/>
                </a:rPr>
                <a:t>عجينة الخبز </a:t>
              </a:r>
              <a:endParaRPr lang="ar-BH" sz="2300" kern="1200" dirty="0">
                <a:latin typeface="Sakkal Majalla" panose="02000000000000000000" pitchFamily="2" charset="-78"/>
                <a:cs typeface="Sakkal Majalla" panose="02000000000000000000" pitchFamily="2" charset="-78"/>
              </a:endParaRPr>
            </a:p>
          </p:txBody>
        </p:sp>
      </p:grpSp>
      <p:sp>
        <p:nvSpPr>
          <p:cNvPr id="21" name="Rounded Rectangle 20"/>
          <p:cNvSpPr/>
          <p:nvPr/>
        </p:nvSpPr>
        <p:spPr>
          <a:xfrm>
            <a:off x="35469" y="4530279"/>
            <a:ext cx="2597984" cy="72177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22" name="Group 21"/>
          <p:cNvGrpSpPr/>
          <p:nvPr/>
        </p:nvGrpSpPr>
        <p:grpSpPr>
          <a:xfrm>
            <a:off x="250281" y="4734351"/>
            <a:ext cx="2597984" cy="721774"/>
            <a:chOff x="0" y="4528504"/>
            <a:chExt cx="2597984" cy="721774"/>
          </a:xfrm>
        </p:grpSpPr>
        <p:sp>
          <p:nvSpPr>
            <p:cNvPr id="63" name="Rounded Rectangle 62"/>
            <p:cNvSpPr/>
            <p:nvPr/>
          </p:nvSpPr>
          <p:spPr>
            <a:xfrm>
              <a:off x="0" y="4528504"/>
              <a:ext cx="2597984" cy="721774"/>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4" name="Rounded Rectangle 27"/>
            <p:cNvSpPr txBox="1"/>
            <p:nvPr/>
          </p:nvSpPr>
          <p:spPr>
            <a:xfrm>
              <a:off x="21140" y="4549644"/>
              <a:ext cx="2555704" cy="6794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rtl="1">
                <a:lnSpc>
                  <a:spcPct val="90000"/>
                </a:lnSpc>
                <a:spcBef>
                  <a:spcPct val="0"/>
                </a:spcBef>
                <a:spcAft>
                  <a:spcPct val="35000"/>
                </a:spcAft>
              </a:pPr>
              <a:r>
                <a:rPr lang="ar-BH" sz="2300" kern="1200" dirty="0" smtClean="0">
                  <a:latin typeface="Sakkal Majalla" panose="02000000000000000000" pitchFamily="2" charset="-78"/>
                  <a:cs typeface="Sakkal Majalla" panose="02000000000000000000" pitchFamily="2" charset="-78"/>
                </a:rPr>
                <a:t>عجينة الخميرة </a:t>
              </a:r>
              <a:endParaRPr lang="ar-BH" sz="2300" kern="1200" dirty="0">
                <a:latin typeface="Sakkal Majalla" panose="02000000000000000000" pitchFamily="2" charset="-78"/>
                <a:cs typeface="Sakkal Majalla" panose="02000000000000000000" pitchFamily="2" charset="-78"/>
              </a:endParaRPr>
            </a:p>
          </p:txBody>
        </p:sp>
      </p:grpSp>
      <p:sp>
        <p:nvSpPr>
          <p:cNvPr id="23" name="Rounded Rectangle 22"/>
          <p:cNvSpPr/>
          <p:nvPr/>
        </p:nvSpPr>
        <p:spPr>
          <a:xfrm>
            <a:off x="3283202" y="1904120"/>
            <a:ext cx="2597984" cy="72177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24" name="Group 23"/>
          <p:cNvGrpSpPr/>
          <p:nvPr/>
        </p:nvGrpSpPr>
        <p:grpSpPr>
          <a:xfrm>
            <a:off x="3498014" y="2108191"/>
            <a:ext cx="2597984" cy="721774"/>
            <a:chOff x="3247733" y="1902344"/>
            <a:chExt cx="2597984" cy="721774"/>
          </a:xfrm>
        </p:grpSpPr>
        <p:sp>
          <p:nvSpPr>
            <p:cNvPr id="61" name="Rounded Rectangle 60"/>
            <p:cNvSpPr/>
            <p:nvPr/>
          </p:nvSpPr>
          <p:spPr>
            <a:xfrm>
              <a:off x="3247733" y="1902344"/>
              <a:ext cx="2597984" cy="721774"/>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2" name="Rounded Rectangle 30"/>
            <p:cNvSpPr txBox="1"/>
            <p:nvPr/>
          </p:nvSpPr>
          <p:spPr>
            <a:xfrm>
              <a:off x="3268873" y="1923484"/>
              <a:ext cx="2555704" cy="6794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rtl="1">
                <a:lnSpc>
                  <a:spcPct val="90000"/>
                </a:lnSpc>
                <a:spcBef>
                  <a:spcPct val="0"/>
                </a:spcBef>
                <a:spcAft>
                  <a:spcPct val="35000"/>
                </a:spcAft>
              </a:pPr>
              <a:r>
                <a:rPr lang="ar-BH" sz="2300" kern="1200" dirty="0" smtClean="0">
                  <a:latin typeface="Sakkal Majalla" panose="02000000000000000000" pitchFamily="2" charset="-78"/>
                  <a:cs typeface="Sakkal Majalla" panose="02000000000000000000" pitchFamily="2" charset="-78"/>
                </a:rPr>
                <a:t>الفطائر وأنواعها </a:t>
              </a:r>
              <a:endParaRPr lang="ar-BH" sz="2300" kern="1200" dirty="0">
                <a:latin typeface="Sakkal Majalla" panose="02000000000000000000" pitchFamily="2" charset="-78"/>
                <a:cs typeface="Sakkal Majalla" panose="02000000000000000000" pitchFamily="2" charset="-78"/>
              </a:endParaRPr>
            </a:p>
          </p:txBody>
        </p:sp>
      </p:grpSp>
      <p:sp>
        <p:nvSpPr>
          <p:cNvPr id="25" name="Rounded Rectangle 24"/>
          <p:cNvSpPr/>
          <p:nvPr/>
        </p:nvSpPr>
        <p:spPr>
          <a:xfrm>
            <a:off x="3283202" y="3188165"/>
            <a:ext cx="2597984" cy="72177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26" name="Group 25"/>
          <p:cNvGrpSpPr/>
          <p:nvPr/>
        </p:nvGrpSpPr>
        <p:grpSpPr>
          <a:xfrm>
            <a:off x="3498014" y="3392237"/>
            <a:ext cx="2597984" cy="721774"/>
            <a:chOff x="3247733" y="3186390"/>
            <a:chExt cx="2597984" cy="721774"/>
          </a:xfrm>
        </p:grpSpPr>
        <p:sp>
          <p:nvSpPr>
            <p:cNvPr id="59" name="Rounded Rectangle 58"/>
            <p:cNvSpPr/>
            <p:nvPr/>
          </p:nvSpPr>
          <p:spPr>
            <a:xfrm>
              <a:off x="3247733" y="3186390"/>
              <a:ext cx="2597984" cy="721774"/>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0" name="Rounded Rectangle 33"/>
            <p:cNvSpPr txBox="1"/>
            <p:nvPr/>
          </p:nvSpPr>
          <p:spPr>
            <a:xfrm>
              <a:off x="3268873" y="3207530"/>
              <a:ext cx="2555704" cy="6794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rtl="1">
                <a:lnSpc>
                  <a:spcPct val="90000"/>
                </a:lnSpc>
                <a:spcBef>
                  <a:spcPct val="0"/>
                </a:spcBef>
                <a:spcAft>
                  <a:spcPct val="35000"/>
                </a:spcAft>
              </a:pPr>
              <a:r>
                <a:rPr lang="ar-BH" sz="2300" kern="1200" dirty="0" smtClean="0">
                  <a:latin typeface="Sakkal Majalla" panose="02000000000000000000" pitchFamily="2" charset="-78"/>
                  <a:cs typeface="Sakkal Majalla" panose="02000000000000000000" pitchFamily="2" charset="-78"/>
                </a:rPr>
                <a:t>البسيط </a:t>
              </a:r>
              <a:endParaRPr lang="ar-BH" sz="2300" kern="1200" dirty="0">
                <a:latin typeface="Sakkal Majalla" panose="02000000000000000000" pitchFamily="2" charset="-78"/>
                <a:cs typeface="Sakkal Majalla" panose="02000000000000000000" pitchFamily="2" charset="-78"/>
              </a:endParaRPr>
            </a:p>
          </p:txBody>
        </p:sp>
      </p:grpSp>
      <p:sp>
        <p:nvSpPr>
          <p:cNvPr id="27" name="Rounded Rectangle 26"/>
          <p:cNvSpPr/>
          <p:nvPr/>
        </p:nvSpPr>
        <p:spPr>
          <a:xfrm>
            <a:off x="3283202" y="4472211"/>
            <a:ext cx="2597984" cy="72177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28" name="Group 27"/>
          <p:cNvGrpSpPr/>
          <p:nvPr/>
        </p:nvGrpSpPr>
        <p:grpSpPr>
          <a:xfrm>
            <a:off x="3498014" y="4676283"/>
            <a:ext cx="2597984" cy="721774"/>
            <a:chOff x="3247733" y="4470436"/>
            <a:chExt cx="2597984" cy="721774"/>
          </a:xfrm>
        </p:grpSpPr>
        <p:sp>
          <p:nvSpPr>
            <p:cNvPr id="57" name="Rounded Rectangle 56"/>
            <p:cNvSpPr/>
            <p:nvPr/>
          </p:nvSpPr>
          <p:spPr>
            <a:xfrm>
              <a:off x="3247733" y="4470436"/>
              <a:ext cx="2597984" cy="721774"/>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8" name="Rounded Rectangle 36"/>
            <p:cNvSpPr txBox="1"/>
            <p:nvPr/>
          </p:nvSpPr>
          <p:spPr>
            <a:xfrm>
              <a:off x="3268873" y="4491576"/>
              <a:ext cx="2555704" cy="6794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rtl="1">
                <a:lnSpc>
                  <a:spcPct val="90000"/>
                </a:lnSpc>
                <a:spcBef>
                  <a:spcPct val="0"/>
                </a:spcBef>
                <a:spcAft>
                  <a:spcPct val="35000"/>
                </a:spcAft>
              </a:pPr>
              <a:r>
                <a:rPr lang="ar-BH" sz="2300" kern="1200" dirty="0" smtClean="0">
                  <a:latin typeface="Sakkal Majalla" panose="02000000000000000000" pitchFamily="2" charset="-78"/>
                  <a:cs typeface="Sakkal Majalla" panose="02000000000000000000" pitchFamily="2" charset="-78"/>
                </a:rPr>
                <a:t>الدسم </a:t>
              </a:r>
              <a:endParaRPr lang="ar-BH" sz="2300" kern="1200" dirty="0">
                <a:latin typeface="Sakkal Majalla" panose="02000000000000000000" pitchFamily="2" charset="-78"/>
                <a:cs typeface="Sakkal Majalla" panose="02000000000000000000" pitchFamily="2" charset="-78"/>
              </a:endParaRPr>
            </a:p>
          </p:txBody>
        </p:sp>
      </p:grpSp>
      <p:sp>
        <p:nvSpPr>
          <p:cNvPr id="29" name="Rounded Rectangle 28"/>
          <p:cNvSpPr/>
          <p:nvPr/>
        </p:nvSpPr>
        <p:spPr>
          <a:xfrm>
            <a:off x="6703893" y="1904120"/>
            <a:ext cx="2597984" cy="72177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30" name="Group 29"/>
          <p:cNvGrpSpPr/>
          <p:nvPr/>
        </p:nvGrpSpPr>
        <p:grpSpPr>
          <a:xfrm>
            <a:off x="6918705" y="2108191"/>
            <a:ext cx="2597984" cy="721774"/>
            <a:chOff x="6668424" y="1902344"/>
            <a:chExt cx="2597984" cy="721774"/>
          </a:xfrm>
        </p:grpSpPr>
        <p:sp>
          <p:nvSpPr>
            <p:cNvPr id="55" name="Rounded Rectangle 54"/>
            <p:cNvSpPr/>
            <p:nvPr/>
          </p:nvSpPr>
          <p:spPr>
            <a:xfrm>
              <a:off x="6668424" y="1902344"/>
              <a:ext cx="2597984" cy="721774"/>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6" name="Rounded Rectangle 39"/>
            <p:cNvSpPr txBox="1"/>
            <p:nvPr/>
          </p:nvSpPr>
          <p:spPr>
            <a:xfrm>
              <a:off x="6689564" y="1923484"/>
              <a:ext cx="2555704" cy="6794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rtl="1">
                <a:lnSpc>
                  <a:spcPct val="90000"/>
                </a:lnSpc>
                <a:spcBef>
                  <a:spcPct val="0"/>
                </a:spcBef>
                <a:spcAft>
                  <a:spcPct val="35000"/>
                </a:spcAft>
              </a:pPr>
              <a:r>
                <a:rPr lang="ar-BH" sz="2300" kern="1200" dirty="0" smtClean="0">
                  <a:latin typeface="Sakkal Majalla" panose="02000000000000000000" pitchFamily="2" charset="-78"/>
                  <a:cs typeface="Sakkal Majalla" panose="02000000000000000000" pitchFamily="2" charset="-78"/>
                </a:rPr>
                <a:t>البسكويت وطرق إعدادها </a:t>
              </a:r>
              <a:endParaRPr lang="ar-BH" sz="2300" kern="1200" dirty="0">
                <a:latin typeface="Sakkal Majalla" panose="02000000000000000000" pitchFamily="2" charset="-78"/>
                <a:cs typeface="Sakkal Majalla" panose="02000000000000000000" pitchFamily="2" charset="-78"/>
              </a:endParaRPr>
            </a:p>
          </p:txBody>
        </p:sp>
      </p:grpSp>
      <p:sp>
        <p:nvSpPr>
          <p:cNvPr id="31" name="Rounded Rectangle 30"/>
          <p:cNvSpPr/>
          <p:nvPr/>
        </p:nvSpPr>
        <p:spPr>
          <a:xfrm>
            <a:off x="6734130" y="3188165"/>
            <a:ext cx="2597984" cy="72177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32" name="Group 31"/>
          <p:cNvGrpSpPr/>
          <p:nvPr/>
        </p:nvGrpSpPr>
        <p:grpSpPr>
          <a:xfrm>
            <a:off x="6948942" y="3392237"/>
            <a:ext cx="2597984" cy="721774"/>
            <a:chOff x="6698661" y="3186390"/>
            <a:chExt cx="2597984" cy="721774"/>
          </a:xfrm>
        </p:grpSpPr>
        <p:sp>
          <p:nvSpPr>
            <p:cNvPr id="53" name="Rounded Rectangle 52"/>
            <p:cNvSpPr/>
            <p:nvPr/>
          </p:nvSpPr>
          <p:spPr>
            <a:xfrm>
              <a:off x="6698661" y="3186390"/>
              <a:ext cx="2597984" cy="721774"/>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4" name="Rounded Rectangle 42"/>
            <p:cNvSpPr txBox="1"/>
            <p:nvPr/>
          </p:nvSpPr>
          <p:spPr>
            <a:xfrm>
              <a:off x="6719801" y="3207530"/>
              <a:ext cx="2555704" cy="6794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rtl="1">
                <a:lnSpc>
                  <a:spcPct val="90000"/>
                </a:lnSpc>
                <a:spcBef>
                  <a:spcPct val="0"/>
                </a:spcBef>
                <a:spcAft>
                  <a:spcPct val="35000"/>
                </a:spcAft>
              </a:pPr>
              <a:r>
                <a:rPr lang="ar-BH" sz="2300" kern="1200" dirty="0" smtClean="0">
                  <a:latin typeface="Sakkal Majalla" panose="02000000000000000000" pitchFamily="2" charset="-78"/>
                  <a:cs typeface="Sakkal Majalla" panose="02000000000000000000" pitchFamily="2" charset="-78"/>
                </a:rPr>
                <a:t>الدعك </a:t>
              </a:r>
              <a:endParaRPr lang="ar-BH" sz="2300" kern="1200" dirty="0">
                <a:latin typeface="Sakkal Majalla" panose="02000000000000000000" pitchFamily="2" charset="-78"/>
                <a:cs typeface="Sakkal Majalla" panose="02000000000000000000" pitchFamily="2" charset="-78"/>
              </a:endParaRPr>
            </a:p>
          </p:txBody>
        </p:sp>
      </p:grpSp>
      <p:sp>
        <p:nvSpPr>
          <p:cNvPr id="33" name="Rounded Rectangle 32"/>
          <p:cNvSpPr/>
          <p:nvPr/>
        </p:nvSpPr>
        <p:spPr>
          <a:xfrm>
            <a:off x="6703893" y="4506377"/>
            <a:ext cx="2597984" cy="72177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34" name="Group 33"/>
          <p:cNvGrpSpPr/>
          <p:nvPr/>
        </p:nvGrpSpPr>
        <p:grpSpPr>
          <a:xfrm>
            <a:off x="6918705" y="4710449"/>
            <a:ext cx="2597984" cy="721774"/>
            <a:chOff x="6668424" y="4504602"/>
            <a:chExt cx="2597984" cy="721774"/>
          </a:xfrm>
        </p:grpSpPr>
        <p:sp>
          <p:nvSpPr>
            <p:cNvPr id="51" name="Rounded Rectangle 50"/>
            <p:cNvSpPr/>
            <p:nvPr/>
          </p:nvSpPr>
          <p:spPr>
            <a:xfrm>
              <a:off x="6668424" y="4504602"/>
              <a:ext cx="2597984" cy="721774"/>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2" name="Rounded Rectangle 45"/>
            <p:cNvSpPr txBox="1"/>
            <p:nvPr/>
          </p:nvSpPr>
          <p:spPr>
            <a:xfrm>
              <a:off x="6689564" y="4525742"/>
              <a:ext cx="2555704" cy="6794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rtl="1">
                <a:lnSpc>
                  <a:spcPct val="90000"/>
                </a:lnSpc>
                <a:spcBef>
                  <a:spcPct val="0"/>
                </a:spcBef>
                <a:spcAft>
                  <a:spcPct val="35000"/>
                </a:spcAft>
              </a:pPr>
              <a:r>
                <a:rPr lang="ar-BH" sz="2300" kern="1200" dirty="0" smtClean="0">
                  <a:latin typeface="Sakkal Majalla" panose="02000000000000000000" pitchFamily="2" charset="-78"/>
                  <a:cs typeface="Sakkal Majalla" panose="02000000000000000000" pitchFamily="2" charset="-78"/>
                </a:rPr>
                <a:t>الفرك </a:t>
              </a:r>
              <a:endParaRPr lang="ar-BH" sz="2300" kern="1200" dirty="0">
                <a:latin typeface="Sakkal Majalla" panose="02000000000000000000" pitchFamily="2" charset="-78"/>
                <a:cs typeface="Sakkal Majalla" panose="02000000000000000000" pitchFamily="2" charset="-78"/>
              </a:endParaRPr>
            </a:p>
          </p:txBody>
        </p:sp>
      </p:grpSp>
      <p:sp>
        <p:nvSpPr>
          <p:cNvPr id="35" name="Rounded Rectangle 34"/>
          <p:cNvSpPr/>
          <p:nvPr/>
        </p:nvSpPr>
        <p:spPr>
          <a:xfrm>
            <a:off x="6794604" y="5643878"/>
            <a:ext cx="2597984" cy="72177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36" name="Group 35"/>
          <p:cNvGrpSpPr/>
          <p:nvPr/>
        </p:nvGrpSpPr>
        <p:grpSpPr>
          <a:xfrm>
            <a:off x="7009416" y="5847949"/>
            <a:ext cx="2597984" cy="721774"/>
            <a:chOff x="6759135" y="5642102"/>
            <a:chExt cx="2597984" cy="721774"/>
          </a:xfrm>
        </p:grpSpPr>
        <p:sp>
          <p:nvSpPr>
            <p:cNvPr id="49" name="Rounded Rectangle 48"/>
            <p:cNvSpPr/>
            <p:nvPr/>
          </p:nvSpPr>
          <p:spPr>
            <a:xfrm>
              <a:off x="6759135" y="5642102"/>
              <a:ext cx="2597984" cy="721774"/>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0" name="Rounded Rectangle 48"/>
            <p:cNvSpPr txBox="1"/>
            <p:nvPr/>
          </p:nvSpPr>
          <p:spPr>
            <a:xfrm>
              <a:off x="6780275" y="5663242"/>
              <a:ext cx="2555704" cy="6794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rtl="1">
                <a:lnSpc>
                  <a:spcPct val="90000"/>
                </a:lnSpc>
                <a:spcBef>
                  <a:spcPct val="0"/>
                </a:spcBef>
                <a:spcAft>
                  <a:spcPct val="35000"/>
                </a:spcAft>
              </a:pPr>
              <a:r>
                <a:rPr lang="ar-BH" sz="2300" kern="1200" dirty="0" smtClean="0">
                  <a:latin typeface="Sakkal Majalla" panose="02000000000000000000" pitchFamily="2" charset="-78"/>
                  <a:cs typeface="Sakkal Majalla" panose="02000000000000000000" pitchFamily="2" charset="-78"/>
                </a:rPr>
                <a:t>الخفق </a:t>
              </a:r>
              <a:endParaRPr lang="ar-BH" sz="2300" kern="1200" dirty="0">
                <a:latin typeface="Sakkal Majalla" panose="02000000000000000000" pitchFamily="2" charset="-78"/>
                <a:cs typeface="Sakkal Majalla" panose="02000000000000000000" pitchFamily="2" charset="-78"/>
              </a:endParaRPr>
            </a:p>
          </p:txBody>
        </p:sp>
      </p:grpSp>
      <p:sp>
        <p:nvSpPr>
          <p:cNvPr id="37" name="Rounded Rectangle 36"/>
          <p:cNvSpPr/>
          <p:nvPr/>
        </p:nvSpPr>
        <p:spPr>
          <a:xfrm>
            <a:off x="9343733" y="1692460"/>
            <a:ext cx="2597984" cy="72177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38" name="Group 37"/>
          <p:cNvGrpSpPr/>
          <p:nvPr/>
        </p:nvGrpSpPr>
        <p:grpSpPr>
          <a:xfrm>
            <a:off x="9558546" y="1896532"/>
            <a:ext cx="2597984" cy="721774"/>
            <a:chOff x="9308265" y="1690685"/>
            <a:chExt cx="2597984" cy="721774"/>
          </a:xfrm>
        </p:grpSpPr>
        <p:sp>
          <p:nvSpPr>
            <p:cNvPr id="47" name="Rounded Rectangle 46"/>
            <p:cNvSpPr/>
            <p:nvPr/>
          </p:nvSpPr>
          <p:spPr>
            <a:xfrm>
              <a:off x="9308265" y="1690685"/>
              <a:ext cx="2597984" cy="721774"/>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8" name="Rounded Rectangle 51"/>
            <p:cNvSpPr txBox="1"/>
            <p:nvPr/>
          </p:nvSpPr>
          <p:spPr>
            <a:xfrm>
              <a:off x="9329405" y="1711825"/>
              <a:ext cx="2555704" cy="6794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rtl="1">
                <a:lnSpc>
                  <a:spcPct val="90000"/>
                </a:lnSpc>
                <a:spcBef>
                  <a:spcPct val="0"/>
                </a:spcBef>
                <a:spcAft>
                  <a:spcPct val="35000"/>
                </a:spcAft>
              </a:pPr>
              <a:r>
                <a:rPr lang="ar-BH" sz="2300" kern="1200" dirty="0" smtClean="0">
                  <a:latin typeface="Sakkal Majalla" panose="02000000000000000000" pitchFamily="2" charset="-78"/>
                  <a:cs typeface="Sakkal Majalla" panose="02000000000000000000" pitchFamily="2" charset="-78"/>
                </a:rPr>
                <a:t>الكعك</a:t>
              </a:r>
              <a:r>
                <a:rPr lang="ar-BH" sz="2300" kern="1200" dirty="0" smtClean="0"/>
                <a:t> </a:t>
              </a:r>
              <a:endParaRPr lang="ar-BH" sz="2300" kern="1200" dirty="0"/>
            </a:p>
          </p:txBody>
        </p:sp>
      </p:grpSp>
      <p:sp>
        <p:nvSpPr>
          <p:cNvPr id="39" name="Rounded Rectangle 38"/>
          <p:cNvSpPr/>
          <p:nvPr/>
        </p:nvSpPr>
        <p:spPr>
          <a:xfrm>
            <a:off x="9343733" y="3188165"/>
            <a:ext cx="2597984" cy="72177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40" name="Group 39"/>
          <p:cNvGrpSpPr/>
          <p:nvPr/>
        </p:nvGrpSpPr>
        <p:grpSpPr>
          <a:xfrm>
            <a:off x="9558546" y="3392237"/>
            <a:ext cx="2597984" cy="721774"/>
            <a:chOff x="9308265" y="3186390"/>
            <a:chExt cx="2597984" cy="721774"/>
          </a:xfrm>
        </p:grpSpPr>
        <p:sp>
          <p:nvSpPr>
            <p:cNvPr id="45" name="Rounded Rectangle 44"/>
            <p:cNvSpPr/>
            <p:nvPr/>
          </p:nvSpPr>
          <p:spPr>
            <a:xfrm>
              <a:off x="9308265" y="3186390"/>
              <a:ext cx="2597984" cy="721774"/>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6" name="Rounded Rectangle 54"/>
            <p:cNvSpPr txBox="1"/>
            <p:nvPr/>
          </p:nvSpPr>
          <p:spPr>
            <a:xfrm>
              <a:off x="9329405" y="3207530"/>
              <a:ext cx="2555704" cy="6794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rtl="1">
                <a:lnSpc>
                  <a:spcPct val="90000"/>
                </a:lnSpc>
                <a:spcBef>
                  <a:spcPct val="0"/>
                </a:spcBef>
                <a:spcAft>
                  <a:spcPct val="35000"/>
                </a:spcAft>
              </a:pPr>
              <a:r>
                <a:rPr lang="ar-BH" sz="2300" kern="1200" dirty="0" smtClean="0">
                  <a:latin typeface="Sakkal Majalla" panose="02000000000000000000" pitchFamily="2" charset="-78"/>
                  <a:cs typeface="Sakkal Majalla" panose="02000000000000000000" pitchFamily="2" charset="-78"/>
                </a:rPr>
                <a:t>الدسم </a:t>
              </a:r>
              <a:endParaRPr lang="ar-BH" sz="2300" kern="1200" dirty="0">
                <a:latin typeface="Sakkal Majalla" panose="02000000000000000000" pitchFamily="2" charset="-78"/>
                <a:cs typeface="Sakkal Majalla" panose="02000000000000000000" pitchFamily="2" charset="-78"/>
              </a:endParaRPr>
            </a:p>
          </p:txBody>
        </p:sp>
      </p:grpSp>
      <p:sp>
        <p:nvSpPr>
          <p:cNvPr id="41" name="Rounded Rectangle 40"/>
          <p:cNvSpPr/>
          <p:nvPr/>
        </p:nvSpPr>
        <p:spPr>
          <a:xfrm>
            <a:off x="9343733" y="4710450"/>
            <a:ext cx="2597984" cy="72177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42" name="Group 41"/>
          <p:cNvGrpSpPr/>
          <p:nvPr/>
        </p:nvGrpSpPr>
        <p:grpSpPr>
          <a:xfrm>
            <a:off x="9558546" y="4914521"/>
            <a:ext cx="2597984" cy="721774"/>
            <a:chOff x="9308265" y="4708674"/>
            <a:chExt cx="2597984" cy="721774"/>
          </a:xfrm>
        </p:grpSpPr>
        <p:sp>
          <p:nvSpPr>
            <p:cNvPr id="43" name="Rounded Rectangle 42"/>
            <p:cNvSpPr/>
            <p:nvPr/>
          </p:nvSpPr>
          <p:spPr>
            <a:xfrm>
              <a:off x="9308265" y="4708674"/>
              <a:ext cx="2597984" cy="721774"/>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4" name="Rounded Rectangle 57"/>
            <p:cNvSpPr txBox="1"/>
            <p:nvPr/>
          </p:nvSpPr>
          <p:spPr>
            <a:xfrm>
              <a:off x="9329405" y="4729814"/>
              <a:ext cx="2555704" cy="6794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rtl="1">
                <a:lnSpc>
                  <a:spcPct val="90000"/>
                </a:lnSpc>
                <a:spcBef>
                  <a:spcPct val="0"/>
                </a:spcBef>
                <a:spcAft>
                  <a:spcPct val="35000"/>
                </a:spcAft>
              </a:pPr>
              <a:r>
                <a:rPr lang="ar-BH" sz="2300" kern="1200" dirty="0" smtClean="0">
                  <a:latin typeface="Sakkal Majalla" panose="02000000000000000000" pitchFamily="2" charset="-78"/>
                  <a:cs typeface="Sakkal Majalla" panose="02000000000000000000" pitchFamily="2" charset="-78"/>
                </a:rPr>
                <a:t>الأسفنجي </a:t>
              </a:r>
              <a:endParaRPr lang="ar-BH" sz="2300" kern="1200" dirty="0">
                <a:latin typeface="Sakkal Majalla" panose="02000000000000000000" pitchFamily="2" charset="-78"/>
                <a:cs typeface="Sakkal Majalla" panose="02000000000000000000" pitchFamily="2" charset="-78"/>
              </a:endParaRPr>
            </a:p>
          </p:txBody>
        </p:sp>
      </p:grpSp>
    </p:spTree>
    <p:extLst>
      <p:ext uri="{BB962C8B-B14F-4D97-AF65-F5344CB8AC3E}">
        <p14:creationId xmlns:p14="http://schemas.microsoft.com/office/powerpoint/2010/main" val="3670764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413486" y="166507"/>
            <a:ext cx="4655576" cy="591671"/>
          </a:xfrm>
          <a:prstGeom prst="rect">
            <a:avLst/>
          </a:prstGeom>
          <a:solidFill>
            <a:srgbClr val="FFFFCC"/>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BH" sz="2400" dirty="0" smtClean="0">
                <a:solidFill>
                  <a:srgbClr val="FF0000"/>
                </a:solidFill>
                <a:latin typeface="Sakkal Majalla" panose="02000000000000000000" pitchFamily="2" charset="-78"/>
                <a:cs typeface="Sakkal Majalla" panose="02000000000000000000" pitchFamily="2" charset="-78"/>
              </a:rPr>
              <a:t/>
            </a:r>
            <a:br>
              <a:rPr lang="ar-BH" sz="2400" dirty="0" smtClean="0">
                <a:solidFill>
                  <a:srgbClr val="FF0000"/>
                </a:solidFill>
                <a:latin typeface="Sakkal Majalla" panose="02000000000000000000" pitchFamily="2" charset="-78"/>
                <a:cs typeface="Sakkal Majalla" panose="02000000000000000000" pitchFamily="2" charset="-78"/>
              </a:rPr>
            </a:br>
            <a:r>
              <a:rPr lang="ar-BH" sz="2400" dirty="0" smtClean="0">
                <a:solidFill>
                  <a:srgbClr val="FF0000"/>
                </a:solidFill>
                <a:latin typeface="Sakkal Majalla" panose="02000000000000000000" pitchFamily="2" charset="-78"/>
                <a:cs typeface="Sakkal Majalla" panose="02000000000000000000" pitchFamily="2" charset="-78"/>
              </a:rPr>
              <a:t>1-اكتب جوابًا لكل سؤال من الأسئلة التالية  :</a:t>
            </a:r>
            <a:br>
              <a:rPr lang="ar-BH" sz="2400" dirty="0" smtClean="0">
                <a:solidFill>
                  <a:srgbClr val="FF0000"/>
                </a:solidFill>
                <a:latin typeface="Sakkal Majalla" panose="02000000000000000000" pitchFamily="2" charset="-78"/>
                <a:cs typeface="Sakkal Majalla" panose="02000000000000000000" pitchFamily="2" charset="-78"/>
              </a:rPr>
            </a:br>
            <a:endParaRPr lang="en-GB" sz="2400" dirty="0">
              <a:solidFill>
                <a:srgbClr val="FF0000"/>
              </a:solidFill>
              <a:latin typeface="Sakkal Majalla" panose="02000000000000000000" pitchFamily="2" charset="-78"/>
              <a:cs typeface="Sakkal Majalla" panose="02000000000000000000" pitchFamily="2" charset="-78"/>
            </a:endParaRPr>
          </a:p>
        </p:txBody>
      </p:sp>
      <p:graphicFrame>
        <p:nvGraphicFramePr>
          <p:cNvPr id="3" name="عنصر نائب للمحتوى 5"/>
          <p:cNvGraphicFramePr>
            <a:graphicFrameLocks/>
          </p:cNvGraphicFramePr>
          <p:nvPr>
            <p:extLst>
              <p:ext uri="{D42A27DB-BD31-4B8C-83A1-F6EECF244321}">
                <p14:modId xmlns:p14="http://schemas.microsoft.com/office/powerpoint/2010/main" val="391236219"/>
              </p:ext>
            </p:extLst>
          </p:nvPr>
        </p:nvGraphicFramePr>
        <p:xfrm>
          <a:off x="2100285" y="1003320"/>
          <a:ext cx="7937126" cy="4970257"/>
        </p:xfrm>
        <a:graphic>
          <a:graphicData uri="http://schemas.openxmlformats.org/drawingml/2006/table">
            <a:tbl>
              <a:tblPr rtl="1" firstRow="1" bandRow="1">
                <a:tableStyleId>{BC89EF96-8CEA-46FF-86C4-4CE0E7609802}</a:tableStyleId>
              </a:tblPr>
              <a:tblGrid>
                <a:gridCol w="1238176">
                  <a:extLst>
                    <a:ext uri="{9D8B030D-6E8A-4147-A177-3AD203B41FA5}">
                      <a16:colId xmlns:a16="http://schemas.microsoft.com/office/drawing/2014/main" val="20000"/>
                    </a:ext>
                  </a:extLst>
                </a:gridCol>
                <a:gridCol w="6698950">
                  <a:extLst>
                    <a:ext uri="{9D8B030D-6E8A-4147-A177-3AD203B41FA5}">
                      <a16:colId xmlns:a16="http://schemas.microsoft.com/office/drawing/2014/main" val="20001"/>
                    </a:ext>
                  </a:extLst>
                </a:gridCol>
              </a:tblGrid>
              <a:tr h="686921">
                <a:tc>
                  <a:txBody>
                    <a:bodyPr/>
                    <a:lstStyle/>
                    <a:p>
                      <a:pPr algn="ctr" rtl="1"/>
                      <a:r>
                        <a:rPr lang="ar-BH" sz="2000" b="0" dirty="0" smtClean="0">
                          <a:latin typeface="Sakkal Majalla" panose="02000000000000000000" pitchFamily="2" charset="-78"/>
                          <a:cs typeface="Sakkal Majalla" panose="02000000000000000000" pitchFamily="2" charset="-78"/>
                        </a:rPr>
                        <a:t>س1</a:t>
                      </a:r>
                      <a:r>
                        <a:rPr lang="ar-BH" sz="2000" dirty="0" smtClean="0">
                          <a:latin typeface="Sakkal Majalla" panose="02000000000000000000" pitchFamily="2" charset="-78"/>
                          <a:cs typeface="Sakkal Majalla" panose="02000000000000000000" pitchFamily="2" charset="-78"/>
                        </a:rPr>
                        <a:t> </a:t>
                      </a:r>
                      <a:endParaRPr lang="ar-BH" sz="2000" dirty="0">
                        <a:solidFill>
                          <a:schemeClr val="bg1"/>
                        </a:solidFill>
                        <a:latin typeface="Sakkal Majalla" panose="02000000000000000000" pitchFamily="2" charset="-78"/>
                        <a:cs typeface="Sakkal Majalla" panose="02000000000000000000" pitchFamily="2" charset="-78"/>
                      </a:endParaRPr>
                    </a:p>
                  </a:txBody>
                  <a:tcPr anchor="ctr"/>
                </a:tc>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ar-BH" sz="2000" b="0" dirty="0" smtClean="0">
                          <a:latin typeface="Sakkal Majalla" panose="02000000000000000000" pitchFamily="2" charset="-78"/>
                          <a:cs typeface="Sakkal Majalla" panose="02000000000000000000" pitchFamily="2" charset="-78"/>
                        </a:rPr>
                        <a:t>أذكري</a:t>
                      </a:r>
                      <a:r>
                        <a:rPr lang="ar-BH" sz="2000" b="0" baseline="0" dirty="0" smtClean="0">
                          <a:latin typeface="Sakkal Majalla" panose="02000000000000000000" pitchFamily="2" charset="-78"/>
                          <a:cs typeface="Sakkal Majalla" panose="02000000000000000000" pitchFamily="2" charset="-78"/>
                        </a:rPr>
                        <a:t> </a:t>
                      </a:r>
                      <a:r>
                        <a:rPr lang="ar-BH" sz="2000" b="0" dirty="0" smtClean="0">
                          <a:latin typeface="Sakkal Majalla" panose="02000000000000000000" pitchFamily="2" charset="-78"/>
                          <a:cs typeface="Sakkal Majalla" panose="02000000000000000000" pitchFamily="2" charset="-78"/>
                        </a:rPr>
                        <a:t> المواد الداخلة في عمل العجائن </a:t>
                      </a:r>
                      <a:endParaRPr lang="ar-BH" sz="2000" b="0" dirty="0" smtClean="0">
                        <a:solidFill>
                          <a:schemeClr val="bg1"/>
                        </a:solidFill>
                        <a:latin typeface="Sakkal Majalla" panose="02000000000000000000" pitchFamily="2" charset="-78"/>
                        <a:cs typeface="Sakkal Majalla" panose="02000000000000000000" pitchFamily="2" charset="-78"/>
                      </a:endParaRPr>
                    </a:p>
                  </a:txBody>
                  <a:tcPr anchor="ctr"/>
                </a:tc>
                <a:extLst>
                  <a:ext uri="{0D108BD9-81ED-4DB2-BD59-A6C34878D82A}">
                    <a16:rowId xmlns:a16="http://schemas.microsoft.com/office/drawing/2014/main" val="10000"/>
                  </a:ext>
                </a:extLst>
              </a:tr>
              <a:tr h="686921">
                <a:tc>
                  <a:txBody>
                    <a:bodyPr/>
                    <a:lstStyle/>
                    <a:p>
                      <a:pPr algn="ctr" rtl="1"/>
                      <a:r>
                        <a:rPr lang="ar-BH" sz="2000" dirty="0" smtClean="0">
                          <a:solidFill>
                            <a:srgbClr val="FF0000"/>
                          </a:solidFill>
                          <a:latin typeface="Sakkal Majalla" panose="02000000000000000000" pitchFamily="2" charset="-78"/>
                          <a:cs typeface="Sakkal Majalla" panose="02000000000000000000" pitchFamily="2" charset="-78"/>
                        </a:rPr>
                        <a:t>ج1</a:t>
                      </a:r>
                      <a:endParaRPr lang="ar-BH" sz="2000" dirty="0">
                        <a:solidFill>
                          <a:srgbClr val="FF0000"/>
                        </a:solidFill>
                        <a:latin typeface="Sakkal Majalla" panose="02000000000000000000" pitchFamily="2" charset="-78"/>
                        <a:cs typeface="Sakkal Majalla" panose="02000000000000000000" pitchFamily="2" charset="-78"/>
                      </a:endParaRPr>
                    </a:p>
                  </a:txBody>
                  <a:tcPr anchor="ctr"/>
                </a:tc>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ar-BH" sz="2000" b="0" dirty="0" smtClean="0">
                          <a:solidFill>
                            <a:srgbClr val="FF0000"/>
                          </a:solidFill>
                          <a:latin typeface="Sakkal Majalla" panose="02000000000000000000" pitchFamily="2" charset="-78"/>
                          <a:cs typeface="Sakkal Majalla" panose="02000000000000000000" pitchFamily="2" charset="-78"/>
                        </a:rPr>
                        <a:t>....................................................................................................</a:t>
                      </a:r>
                    </a:p>
                  </a:txBody>
                  <a:tcPr anchor="ctr"/>
                </a:tc>
                <a:extLst>
                  <a:ext uri="{0D108BD9-81ED-4DB2-BD59-A6C34878D82A}">
                    <a16:rowId xmlns:a16="http://schemas.microsoft.com/office/drawing/2014/main" val="10001"/>
                  </a:ext>
                </a:extLst>
              </a:tr>
              <a:tr h="551329">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ar-BH" sz="2000" dirty="0" smtClean="0">
                          <a:latin typeface="Sakkal Majalla" panose="02000000000000000000" pitchFamily="2" charset="-78"/>
                          <a:cs typeface="Sakkal Majalla" panose="02000000000000000000" pitchFamily="2" charset="-78"/>
                        </a:rPr>
                        <a:t>س2</a:t>
                      </a:r>
                    </a:p>
                  </a:txBody>
                  <a:tcPr anchor="ctr"/>
                </a:tc>
                <a:tc>
                  <a:txBody>
                    <a:bodyPr/>
                    <a:lstStyle/>
                    <a:p>
                      <a:pPr algn="ctr" rtl="1"/>
                      <a:r>
                        <a:rPr lang="ar-BH" sz="2000" dirty="0" smtClean="0">
                          <a:latin typeface="Sakkal Majalla" panose="02000000000000000000" pitchFamily="2" charset="-78"/>
                          <a:cs typeface="Sakkal Majalla" panose="02000000000000000000" pitchFamily="2" charset="-78"/>
                        </a:rPr>
                        <a:t>ما هو دور البيض في العجائن ؟ </a:t>
                      </a:r>
                      <a:endParaRPr lang="ar-BH" sz="2000" dirty="0">
                        <a:solidFill>
                          <a:schemeClr val="bg1"/>
                        </a:solidFill>
                        <a:latin typeface="Sakkal Majalla" panose="02000000000000000000" pitchFamily="2" charset="-78"/>
                        <a:cs typeface="Sakkal Majalla" panose="02000000000000000000" pitchFamily="2" charset="-78"/>
                      </a:endParaRPr>
                    </a:p>
                  </a:txBody>
                  <a:tcPr anchor="ctr"/>
                </a:tc>
                <a:extLst>
                  <a:ext uri="{0D108BD9-81ED-4DB2-BD59-A6C34878D82A}">
                    <a16:rowId xmlns:a16="http://schemas.microsoft.com/office/drawing/2014/main" val="10002"/>
                  </a:ext>
                </a:extLst>
              </a:tr>
              <a:tr h="551329">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ar-BH" sz="2000" dirty="0" smtClean="0">
                          <a:solidFill>
                            <a:srgbClr val="FF0000"/>
                          </a:solidFill>
                          <a:latin typeface="Sakkal Majalla" panose="02000000000000000000" pitchFamily="2" charset="-78"/>
                          <a:cs typeface="Sakkal Majalla" panose="02000000000000000000" pitchFamily="2" charset="-78"/>
                        </a:rPr>
                        <a:t>ج2</a:t>
                      </a:r>
                    </a:p>
                  </a:txBody>
                  <a:tcPr anchor="ct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BH" sz="2000" b="0" dirty="0" smtClean="0">
                          <a:solidFill>
                            <a:srgbClr val="FF0000"/>
                          </a:solidFill>
                          <a:latin typeface="Sakkal Majalla" panose="02000000000000000000" pitchFamily="2" charset="-78"/>
                          <a:cs typeface="Sakkal Majalla" panose="02000000000000000000" pitchFamily="2" charset="-78"/>
                        </a:rPr>
                        <a:t>....................................................................................................</a:t>
                      </a:r>
                      <a:endParaRPr lang="ar-BH" sz="2000" dirty="0">
                        <a:solidFill>
                          <a:schemeClr val="bg1"/>
                        </a:solidFill>
                        <a:latin typeface="Sakkal Majalla" panose="02000000000000000000" pitchFamily="2" charset="-78"/>
                        <a:cs typeface="Sakkal Majalla" panose="02000000000000000000" pitchFamily="2" charset="-78"/>
                      </a:endParaRPr>
                    </a:p>
                  </a:txBody>
                  <a:tcPr anchor="ctr"/>
                </a:tc>
                <a:extLst>
                  <a:ext uri="{0D108BD9-81ED-4DB2-BD59-A6C34878D82A}">
                    <a16:rowId xmlns:a16="http://schemas.microsoft.com/office/drawing/2014/main" val="10003"/>
                  </a:ext>
                </a:extLst>
              </a:tr>
              <a:tr h="524435">
                <a:tc>
                  <a:txBody>
                    <a:bodyPr/>
                    <a:lstStyle/>
                    <a:p>
                      <a:pPr algn="ctr" rtl="1"/>
                      <a:r>
                        <a:rPr lang="ar-BH" sz="2000" dirty="0" smtClean="0">
                          <a:latin typeface="Sakkal Majalla" panose="02000000000000000000" pitchFamily="2" charset="-78"/>
                          <a:cs typeface="Sakkal Majalla" panose="02000000000000000000" pitchFamily="2" charset="-78"/>
                        </a:rPr>
                        <a:t>س3</a:t>
                      </a:r>
                      <a:endParaRPr lang="ar-BH" sz="2000" dirty="0">
                        <a:solidFill>
                          <a:schemeClr val="bg1"/>
                        </a:solidFill>
                        <a:latin typeface="Sakkal Majalla" panose="02000000000000000000" pitchFamily="2" charset="-78"/>
                        <a:cs typeface="Sakkal Majalla" panose="02000000000000000000" pitchFamily="2" charset="-78"/>
                      </a:endParaRPr>
                    </a:p>
                  </a:txBody>
                  <a:tcPr anchor="ct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BH" sz="2000" dirty="0" smtClean="0">
                          <a:latin typeface="Sakkal Majalla" panose="02000000000000000000" pitchFamily="2" charset="-78"/>
                          <a:cs typeface="Sakkal Majalla" panose="02000000000000000000" pitchFamily="2" charset="-78"/>
                        </a:rPr>
                        <a:t>الفرق بين الخميرة و</a:t>
                      </a:r>
                      <a:r>
                        <a:rPr kumimoji="0" lang="ar-BH" sz="2000" b="1"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مسحوق الخبز ( </a:t>
                      </a:r>
                      <a:r>
                        <a:rPr kumimoji="0" lang="ar-BH" sz="2000" b="1" i="0" u="none" strike="noStrike" cap="none" normalizeH="0" baseline="0" dirty="0" err="1"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البيكنغ</a:t>
                      </a:r>
                      <a:r>
                        <a:rPr kumimoji="0" lang="ar-BH" sz="2000" b="1"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 باودر)</a:t>
                      </a:r>
                      <a:r>
                        <a:rPr lang="ar-BH" sz="2000" dirty="0" smtClean="0">
                          <a:latin typeface="Sakkal Majalla" panose="02000000000000000000" pitchFamily="2" charset="-78"/>
                          <a:cs typeface="Sakkal Majalla" panose="02000000000000000000" pitchFamily="2" charset="-78"/>
                        </a:rPr>
                        <a:t>(</a:t>
                      </a:r>
                      <a:r>
                        <a:rPr lang="ar-BH" sz="2000" baseline="0" dirty="0" smtClean="0">
                          <a:latin typeface="Sakkal Majalla" panose="02000000000000000000" pitchFamily="2" charset="-78"/>
                          <a:cs typeface="Sakkal Majalla" panose="02000000000000000000" pitchFamily="2" charset="-78"/>
                        </a:rPr>
                        <a:t> فرق واحد فقط) </a:t>
                      </a:r>
                      <a:endParaRPr lang="ar-BH" sz="2000" dirty="0">
                        <a:solidFill>
                          <a:schemeClr val="bg1"/>
                        </a:solidFill>
                        <a:latin typeface="Sakkal Majalla" panose="02000000000000000000" pitchFamily="2" charset="-78"/>
                        <a:cs typeface="Sakkal Majalla" panose="02000000000000000000" pitchFamily="2" charset="-78"/>
                      </a:endParaRPr>
                    </a:p>
                  </a:txBody>
                  <a:tcPr anchor="ctr"/>
                </a:tc>
                <a:extLst>
                  <a:ext uri="{0D108BD9-81ED-4DB2-BD59-A6C34878D82A}">
                    <a16:rowId xmlns:a16="http://schemas.microsoft.com/office/drawing/2014/main" val="10004"/>
                  </a:ext>
                </a:extLst>
              </a:tr>
              <a:tr h="524435">
                <a:tc>
                  <a:txBody>
                    <a:bodyPr/>
                    <a:lstStyle/>
                    <a:p>
                      <a:pPr algn="ctr" rtl="1"/>
                      <a:r>
                        <a:rPr lang="ar-BH" sz="2000" dirty="0" smtClean="0">
                          <a:solidFill>
                            <a:srgbClr val="FF0000"/>
                          </a:solidFill>
                          <a:latin typeface="Sakkal Majalla" panose="02000000000000000000" pitchFamily="2" charset="-78"/>
                          <a:cs typeface="Sakkal Majalla" panose="02000000000000000000" pitchFamily="2" charset="-78"/>
                        </a:rPr>
                        <a:t>ج3</a:t>
                      </a:r>
                      <a:endParaRPr lang="ar-BH" sz="2000" dirty="0">
                        <a:solidFill>
                          <a:srgbClr val="FF0000"/>
                        </a:solidFill>
                        <a:latin typeface="Sakkal Majalla" panose="02000000000000000000" pitchFamily="2" charset="-78"/>
                        <a:cs typeface="Sakkal Majalla" panose="02000000000000000000" pitchFamily="2" charset="-78"/>
                      </a:endParaRPr>
                    </a:p>
                  </a:txBody>
                  <a:tcPr anchor="ct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BH" sz="2000" b="0" dirty="0" smtClean="0">
                          <a:solidFill>
                            <a:srgbClr val="FF0000"/>
                          </a:solidFill>
                          <a:latin typeface="Sakkal Majalla" panose="02000000000000000000" pitchFamily="2" charset="-78"/>
                          <a:cs typeface="Sakkal Majalla" panose="02000000000000000000" pitchFamily="2" charset="-78"/>
                        </a:rPr>
                        <a:t>....................................................................................................</a:t>
                      </a:r>
                      <a:endParaRPr lang="ar-BH" sz="2000" dirty="0">
                        <a:solidFill>
                          <a:schemeClr val="bg1"/>
                        </a:solidFill>
                        <a:latin typeface="Sakkal Majalla" panose="02000000000000000000" pitchFamily="2" charset="-78"/>
                        <a:cs typeface="Sakkal Majalla" panose="02000000000000000000" pitchFamily="2" charset="-78"/>
                      </a:endParaRPr>
                    </a:p>
                  </a:txBody>
                  <a:tcPr anchor="ctr"/>
                </a:tc>
                <a:extLst>
                  <a:ext uri="{0D108BD9-81ED-4DB2-BD59-A6C34878D82A}">
                    <a16:rowId xmlns:a16="http://schemas.microsoft.com/office/drawing/2014/main" val="10005"/>
                  </a:ext>
                </a:extLst>
              </a:tr>
              <a:tr h="403412">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ar-BH" sz="2000" dirty="0" smtClean="0">
                          <a:latin typeface="Sakkal Majalla" panose="02000000000000000000" pitchFamily="2" charset="-78"/>
                          <a:cs typeface="Sakkal Majalla" panose="02000000000000000000" pitchFamily="2" charset="-78"/>
                        </a:rPr>
                        <a:t>س4</a:t>
                      </a:r>
                    </a:p>
                  </a:txBody>
                  <a:tcPr anchor="ctr"/>
                </a:tc>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ar-BH" sz="2000" dirty="0" smtClean="0">
                          <a:latin typeface="Sakkal Majalla" panose="02000000000000000000" pitchFamily="2" charset="-78"/>
                          <a:cs typeface="Sakkal Majalla" panose="02000000000000000000" pitchFamily="2" charset="-78"/>
                        </a:rPr>
                        <a:t>عددي أنواع العجائن والمعجنات حسب القوام ؟</a:t>
                      </a:r>
                      <a:endParaRPr lang="ar-BH" sz="2000" dirty="0" smtClean="0">
                        <a:solidFill>
                          <a:schemeClr val="bg1"/>
                        </a:solidFill>
                        <a:latin typeface="Sakkal Majalla" panose="02000000000000000000" pitchFamily="2" charset="-78"/>
                        <a:cs typeface="Sakkal Majalla" panose="02000000000000000000" pitchFamily="2" charset="-78"/>
                      </a:endParaRPr>
                    </a:p>
                  </a:txBody>
                  <a:tcPr anchor="ctr"/>
                </a:tc>
                <a:extLst>
                  <a:ext uri="{0D108BD9-81ED-4DB2-BD59-A6C34878D82A}">
                    <a16:rowId xmlns:a16="http://schemas.microsoft.com/office/drawing/2014/main" val="10006"/>
                  </a:ext>
                </a:extLst>
              </a:tr>
              <a:tr h="403412">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ar-BH" sz="2000" dirty="0" smtClean="0">
                          <a:solidFill>
                            <a:srgbClr val="FF0000"/>
                          </a:solidFill>
                          <a:latin typeface="Sakkal Majalla" panose="02000000000000000000" pitchFamily="2" charset="-78"/>
                          <a:cs typeface="Sakkal Majalla" panose="02000000000000000000" pitchFamily="2" charset="-78"/>
                        </a:rPr>
                        <a:t>ج4</a:t>
                      </a:r>
                    </a:p>
                  </a:txBody>
                  <a:tcPr anchor="ctr"/>
                </a:tc>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ar-BH" sz="2000" b="0" dirty="0" smtClean="0">
                          <a:solidFill>
                            <a:srgbClr val="FF0000"/>
                          </a:solidFill>
                          <a:latin typeface="Sakkal Majalla" panose="02000000000000000000" pitchFamily="2" charset="-78"/>
                          <a:cs typeface="Sakkal Majalla" panose="02000000000000000000" pitchFamily="2" charset="-78"/>
                        </a:rPr>
                        <a:t>....................................................................................................</a:t>
                      </a:r>
                      <a:endParaRPr lang="ar-BH" sz="2000" dirty="0" smtClean="0">
                        <a:solidFill>
                          <a:schemeClr val="bg1"/>
                        </a:solidFill>
                        <a:latin typeface="Sakkal Majalla" panose="02000000000000000000" pitchFamily="2" charset="-78"/>
                        <a:cs typeface="Sakkal Majalla" panose="02000000000000000000" pitchFamily="2" charset="-78"/>
                      </a:endParaRPr>
                    </a:p>
                  </a:txBody>
                  <a:tcPr anchor="ctr"/>
                </a:tc>
                <a:extLst>
                  <a:ext uri="{0D108BD9-81ED-4DB2-BD59-A6C34878D82A}">
                    <a16:rowId xmlns:a16="http://schemas.microsoft.com/office/drawing/2014/main" val="10007"/>
                  </a:ext>
                </a:extLst>
              </a:tr>
            </a:tbl>
          </a:graphicData>
        </a:graphic>
      </p:graphicFrame>
      <p:sp>
        <p:nvSpPr>
          <p:cNvPr id="4" name="Rounded Rectangle 11">
            <a:extLst>
              <a:ext uri="{FF2B5EF4-FFF2-40B4-BE49-F238E27FC236}">
                <a16:creationId xmlns:a16="http://schemas.microsoft.com/office/drawing/2014/main" id="{861C4FD1-3157-464D-B1E3-9712E3569262}"/>
              </a:ext>
            </a:extLst>
          </p:cNvPr>
          <p:cNvSpPr/>
          <p:nvPr/>
        </p:nvSpPr>
        <p:spPr>
          <a:xfrm>
            <a:off x="3378846" y="166507"/>
            <a:ext cx="3309911" cy="714242"/>
          </a:xfrm>
          <a:prstGeom prst="roundRect">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r>
              <a:rPr lang="ar-BH" altLang="en-US" sz="3600" b="1" dirty="0" smtClean="0">
                <a:solidFill>
                  <a:schemeClr val="bg1"/>
                </a:solidFill>
                <a:latin typeface="Sakkal Majalla" panose="02000000000000000000" pitchFamily="2" charset="-78"/>
                <a:cs typeface="Sakkal Majalla" panose="02000000000000000000" pitchFamily="2" charset="-78"/>
              </a:rPr>
              <a:t>نشاط ختامي </a:t>
            </a:r>
            <a:endParaRPr lang="en-US" altLang="en-US" sz="3600" b="1" dirty="0">
              <a:solidFill>
                <a:schemeClr val="bg1"/>
              </a:solidFill>
              <a:latin typeface="Sakkal Majalla" panose="02000000000000000000" pitchFamily="2" charset="-78"/>
              <a:cs typeface="Sakkal Majalla" panose="02000000000000000000" pitchFamily="2" charset="-78"/>
            </a:endParaRPr>
          </a:p>
        </p:txBody>
      </p:sp>
      <p:pic>
        <p:nvPicPr>
          <p:cNvPr id="5" name="Picture 4"/>
          <p:cNvPicPr>
            <a:picLocks noChangeAspect="1"/>
          </p:cNvPicPr>
          <p:nvPr/>
        </p:nvPicPr>
        <p:blipFill rotWithShape="1">
          <a:blip r:embed="rId2"/>
          <a:srcRect l="20466" t="20018" r="5706" b="13809"/>
          <a:stretch/>
        </p:blipFill>
        <p:spPr>
          <a:xfrm>
            <a:off x="2987899" y="1828800"/>
            <a:ext cx="7701566" cy="4314423"/>
          </a:xfrm>
          <a:prstGeom prst="rect">
            <a:avLst/>
          </a:prstGeom>
        </p:spPr>
      </p:pic>
    </p:spTree>
    <p:extLst>
      <p:ext uri="{BB962C8B-B14F-4D97-AF65-F5344CB8AC3E}">
        <p14:creationId xmlns:p14="http://schemas.microsoft.com/office/powerpoint/2010/main" val="3903661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5307517" y="1231427"/>
            <a:ext cx="6629400" cy="13668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buFont typeface="Wingdings" panose="05000000000000000000" pitchFamily="2" charset="2"/>
              <a:buNone/>
            </a:pPr>
            <a:r>
              <a:rPr lang="ar-BH" altLang="en-US" sz="2400" b="1" dirty="0">
                <a:solidFill>
                  <a:srgbClr val="FF0000"/>
                </a:solidFill>
                <a:latin typeface="Sakkal Majalla" panose="02000000000000000000" pitchFamily="2" charset="-78"/>
                <a:cs typeface="Sakkal Majalla" panose="02000000000000000000" pitchFamily="2" charset="-78"/>
              </a:rPr>
              <a:t>2-</a:t>
            </a:r>
            <a:r>
              <a:rPr lang="ar-BH" altLang="en-US" sz="2400" dirty="0" smtClean="0">
                <a:solidFill>
                  <a:srgbClr val="FF0000"/>
                </a:solidFill>
                <a:latin typeface="Sakkal Majalla" panose="02000000000000000000" pitchFamily="2" charset="-78"/>
                <a:cs typeface="Sakkal Majalla" panose="02000000000000000000" pitchFamily="2" charset="-78"/>
              </a:rPr>
              <a:t> </a:t>
            </a:r>
            <a:r>
              <a:rPr lang="ar-BH" altLang="en-US" sz="2400" b="1" dirty="0" smtClean="0">
                <a:solidFill>
                  <a:srgbClr val="FF0000"/>
                </a:solidFill>
                <a:latin typeface="Sakkal Majalla" panose="02000000000000000000" pitchFamily="2" charset="-78"/>
                <a:cs typeface="Sakkal Majalla" panose="02000000000000000000" pitchFamily="2" charset="-78"/>
              </a:rPr>
              <a:t>ما الفرق بين الخميرة ومسحوق الخبز ( البيكنج بودر )</a:t>
            </a:r>
            <a:endParaRPr lang="en-US" altLang="en-US" sz="2400" b="1" dirty="0">
              <a:solidFill>
                <a:srgbClr val="FF0000"/>
              </a:solidFill>
              <a:latin typeface="Sakkal Majalla" panose="02000000000000000000" pitchFamily="2" charset="-78"/>
              <a:cs typeface="Sakkal Majalla" panose="02000000000000000000" pitchFamily="2" charset="-78"/>
            </a:endParaRPr>
          </a:p>
        </p:txBody>
      </p:sp>
      <p:graphicFrame>
        <p:nvGraphicFramePr>
          <p:cNvPr id="3" name="Group 33"/>
          <p:cNvGraphicFramePr>
            <a:graphicFrameLocks/>
          </p:cNvGraphicFramePr>
          <p:nvPr>
            <p:extLst>
              <p:ext uri="{D42A27DB-BD31-4B8C-83A1-F6EECF244321}">
                <p14:modId xmlns:p14="http://schemas.microsoft.com/office/powerpoint/2010/main" val="1941252265"/>
              </p:ext>
            </p:extLst>
          </p:nvPr>
        </p:nvGraphicFramePr>
        <p:xfrm>
          <a:off x="6081197" y="1652388"/>
          <a:ext cx="5677368" cy="2157414"/>
        </p:xfrm>
        <a:graphic>
          <a:graphicData uri="http://schemas.openxmlformats.org/drawingml/2006/table">
            <a:tbl>
              <a:tblPr rtl="1"/>
              <a:tblGrid>
                <a:gridCol w="801688">
                  <a:extLst>
                    <a:ext uri="{9D8B030D-6E8A-4147-A177-3AD203B41FA5}">
                      <a16:colId xmlns:a16="http://schemas.microsoft.com/office/drawing/2014/main" val="20000"/>
                    </a:ext>
                  </a:extLst>
                </a:gridCol>
                <a:gridCol w="1971115">
                  <a:extLst>
                    <a:ext uri="{9D8B030D-6E8A-4147-A177-3AD203B41FA5}">
                      <a16:colId xmlns:a16="http://schemas.microsoft.com/office/drawing/2014/main" val="20001"/>
                    </a:ext>
                  </a:extLst>
                </a:gridCol>
                <a:gridCol w="2904565">
                  <a:extLst>
                    <a:ext uri="{9D8B030D-6E8A-4147-A177-3AD203B41FA5}">
                      <a16:colId xmlns:a16="http://schemas.microsoft.com/office/drawing/2014/main" val="20002"/>
                    </a:ext>
                  </a:extLst>
                </a:gridCol>
              </a:tblGrid>
              <a:tr h="719138">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ar-BH" altLang="en-US" sz="2800" b="0" i="0" u="none" strike="noStrike" cap="none" normalizeH="0" baseline="0" dirty="0" smtClean="0">
                          <a:ln>
                            <a:noFill/>
                          </a:ln>
                          <a:solidFill>
                            <a:schemeClr val="tx1"/>
                          </a:solidFill>
                          <a:effectLst/>
                          <a:latin typeface="Sakkal Majalla" panose="02000000000000000000" pitchFamily="2" charset="-78"/>
                          <a:cs typeface="Sakkal Majalla" panose="02000000000000000000" pitchFamily="2" charset="-78"/>
                        </a:rPr>
                        <a:t>الرقم</a:t>
                      </a:r>
                      <a:endParaRPr kumimoji="0" lang="en-US" altLang="en-US" sz="2800" b="0" i="0" u="none" strike="noStrike" cap="none" normalizeH="0" baseline="0" dirty="0" smtClean="0">
                        <a:ln>
                          <a:noFill/>
                        </a:ln>
                        <a:solidFill>
                          <a:schemeClr val="tx1"/>
                        </a:solidFill>
                        <a:effectLst/>
                        <a:latin typeface="Sakkal Majalla" panose="02000000000000000000" pitchFamily="2" charset="-78"/>
                        <a:cs typeface="Sakkal Majalla" panose="02000000000000000000" pitchFamily="2" charset="-7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ar-BH" altLang="en-US" sz="2800" b="0" i="0" u="none" strike="noStrike" cap="none" normalizeH="0" baseline="0" dirty="0" smtClean="0">
                          <a:ln>
                            <a:noFill/>
                          </a:ln>
                          <a:solidFill>
                            <a:schemeClr val="tx1"/>
                          </a:solidFill>
                          <a:effectLst/>
                          <a:latin typeface="Sakkal Majalla" panose="02000000000000000000" pitchFamily="2" charset="-78"/>
                          <a:cs typeface="Sakkal Majalla" panose="02000000000000000000" pitchFamily="2" charset="-78"/>
                        </a:rPr>
                        <a:t>الخميرة</a:t>
                      </a:r>
                      <a:endParaRPr kumimoji="0" lang="en-US" altLang="en-US" sz="2800" b="0" i="0" u="none" strike="noStrike" cap="none" normalizeH="0" baseline="0" dirty="0" smtClean="0">
                        <a:ln>
                          <a:noFill/>
                        </a:ln>
                        <a:solidFill>
                          <a:schemeClr val="tx1"/>
                        </a:solidFill>
                        <a:effectLst/>
                        <a:latin typeface="Sakkal Majalla" panose="02000000000000000000" pitchFamily="2" charset="-78"/>
                        <a:cs typeface="Sakkal Majalla" panose="020000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ar-BH" altLang="en-US" sz="2800" b="0" i="0" u="none" strike="noStrike" cap="none" normalizeH="0" baseline="0" smtClean="0">
                          <a:ln>
                            <a:noFill/>
                          </a:ln>
                          <a:solidFill>
                            <a:schemeClr val="tx1"/>
                          </a:solidFill>
                          <a:effectLst/>
                          <a:latin typeface="Sakkal Majalla" panose="02000000000000000000" pitchFamily="2" charset="-78"/>
                          <a:cs typeface="Sakkal Majalla" panose="02000000000000000000" pitchFamily="2" charset="-78"/>
                        </a:rPr>
                        <a:t>مسحوق الخبز</a:t>
                      </a:r>
                      <a:endParaRPr kumimoji="0" lang="en-US" altLang="en-US" sz="2800" b="0" i="0" u="none" strike="noStrike" cap="none" normalizeH="0" baseline="0" smtClean="0">
                        <a:ln>
                          <a:noFill/>
                        </a:ln>
                        <a:solidFill>
                          <a:schemeClr val="tx1"/>
                        </a:solidFill>
                        <a:effectLst/>
                        <a:latin typeface="Sakkal Majalla" panose="02000000000000000000" pitchFamily="2" charset="-78"/>
                        <a:cs typeface="Sakkal Majalla" panose="02000000000000000000" pitchFamily="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719138">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ar-BH" altLang="en-US" sz="2800" b="0" i="0" u="none" strike="noStrike" cap="none" normalizeH="0" baseline="0" dirty="0" smtClean="0">
                          <a:ln>
                            <a:noFill/>
                          </a:ln>
                          <a:solidFill>
                            <a:schemeClr val="tx1"/>
                          </a:solidFill>
                          <a:effectLst/>
                          <a:latin typeface="Sakkal Majalla" panose="02000000000000000000" pitchFamily="2" charset="-78"/>
                          <a:cs typeface="Sakkal Majalla" panose="02000000000000000000" pitchFamily="2" charset="-78"/>
                        </a:rPr>
                        <a:t>1</a:t>
                      </a:r>
                      <a:endParaRPr kumimoji="0" lang="en-US" altLang="en-US" sz="2800" b="0" i="0" u="none" strike="noStrike" cap="none" normalizeH="0" baseline="0" dirty="0" smtClean="0">
                        <a:ln>
                          <a:noFill/>
                        </a:ln>
                        <a:solidFill>
                          <a:schemeClr val="tx1"/>
                        </a:solidFill>
                        <a:effectLst/>
                        <a:latin typeface="Sakkal Majalla" panose="02000000000000000000" pitchFamily="2" charset="-78"/>
                        <a:cs typeface="Sakkal Majalla" panose="02000000000000000000" pitchFamily="2" charset="-7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en-US" altLang="en-US" sz="2800" b="0" i="0" u="none" strike="noStrike" cap="none" normalizeH="0" baseline="0" dirty="0" smtClean="0">
                        <a:ln>
                          <a:noFill/>
                        </a:ln>
                        <a:solidFill>
                          <a:schemeClr val="tx1"/>
                        </a:solidFill>
                        <a:effectLst/>
                        <a:latin typeface="Sakkal Majalla" panose="02000000000000000000" pitchFamily="2" charset="-78"/>
                        <a:cs typeface="Sakkal Majalla" panose="020000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en-US" altLang="en-US" sz="2800" b="0" i="0" u="none" strike="noStrike" cap="none" normalizeH="0" baseline="0" smtClean="0">
                        <a:ln>
                          <a:noFill/>
                        </a:ln>
                        <a:solidFill>
                          <a:schemeClr val="tx1"/>
                        </a:solidFill>
                        <a:effectLst/>
                        <a:latin typeface="Sakkal Majalla" panose="02000000000000000000" pitchFamily="2" charset="-78"/>
                        <a:cs typeface="Sakkal Majalla" panose="02000000000000000000" pitchFamily="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719138">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ar-BH" altLang="en-US" sz="2800" b="0" i="0" u="none" strike="noStrike" cap="none" normalizeH="0" baseline="0" dirty="0" smtClean="0">
                          <a:ln>
                            <a:noFill/>
                          </a:ln>
                          <a:solidFill>
                            <a:schemeClr val="tx1"/>
                          </a:solidFill>
                          <a:effectLst/>
                          <a:latin typeface="Sakkal Majalla" panose="02000000000000000000" pitchFamily="2" charset="-78"/>
                          <a:cs typeface="Sakkal Majalla" panose="02000000000000000000" pitchFamily="2" charset="-78"/>
                        </a:rPr>
                        <a:t>2</a:t>
                      </a:r>
                      <a:endParaRPr kumimoji="0" lang="en-US" altLang="en-US" sz="2800" b="0" i="0" u="none" strike="noStrike" cap="none" normalizeH="0" baseline="0" dirty="0" smtClean="0">
                        <a:ln>
                          <a:noFill/>
                        </a:ln>
                        <a:solidFill>
                          <a:schemeClr val="tx1"/>
                        </a:solidFill>
                        <a:effectLst/>
                        <a:latin typeface="Sakkal Majalla" panose="02000000000000000000" pitchFamily="2" charset="-78"/>
                        <a:cs typeface="Sakkal Majalla" panose="02000000000000000000" pitchFamily="2" charset="-7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en-US" altLang="en-US" sz="2800" b="0" i="0" u="none" strike="noStrike" cap="none" normalizeH="0" baseline="0" dirty="0" smtClean="0">
                        <a:ln>
                          <a:noFill/>
                        </a:ln>
                        <a:solidFill>
                          <a:schemeClr val="tx1"/>
                        </a:solidFill>
                        <a:effectLst/>
                        <a:latin typeface="Sakkal Majalla" panose="02000000000000000000" pitchFamily="2" charset="-78"/>
                        <a:cs typeface="Sakkal Majalla" panose="020000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en-US" altLang="en-US" sz="2800" b="0" i="0" u="none" strike="noStrike" cap="none" normalizeH="0" baseline="0" dirty="0" smtClean="0">
                        <a:ln>
                          <a:noFill/>
                        </a:ln>
                        <a:solidFill>
                          <a:schemeClr val="tx1"/>
                        </a:solidFill>
                        <a:effectLst/>
                        <a:latin typeface="Sakkal Majalla" panose="02000000000000000000" pitchFamily="2" charset="-78"/>
                        <a:cs typeface="Sakkal Majalla" panose="02000000000000000000" pitchFamily="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bl>
          </a:graphicData>
        </a:graphic>
      </p:graphicFrame>
      <p:sp>
        <p:nvSpPr>
          <p:cNvPr id="4" name="Text Box 4"/>
          <p:cNvSpPr txBox="1">
            <a:spLocks noChangeArrowheads="1"/>
          </p:cNvSpPr>
          <p:nvPr/>
        </p:nvSpPr>
        <p:spPr bwMode="auto">
          <a:xfrm>
            <a:off x="5916705" y="5129820"/>
            <a:ext cx="6268776" cy="1169551"/>
          </a:xfrm>
          <a:prstGeom prst="rect">
            <a:avLst/>
          </a:prstGeom>
          <a:solidFill>
            <a:schemeClr val="accent1">
              <a:lumMod val="20000"/>
              <a:lumOff val="80000"/>
            </a:schemeClr>
          </a:solidFill>
          <a:ln>
            <a:noFill/>
          </a:ln>
          <a:effectLst/>
          <a:extLst/>
        </p:spPr>
        <p:txBody>
          <a:bodyPr wrap="square">
            <a:spAutoFit/>
          </a:bodyPr>
          <a:lstStyle>
            <a:lvl1pPr algn="r" rtl="1">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lgn="r" rtl="1">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lgn="r" rtl="1">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lgn="r" rtl="1">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lgn="r" rtl="1">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ar-BH" altLang="en-US" sz="1800" dirty="0"/>
              <a:t>  </a:t>
            </a:r>
            <a:r>
              <a:rPr lang="ar-BH" altLang="en-US" sz="2800" dirty="0" smtClean="0">
                <a:solidFill>
                  <a:srgbClr val="FF0000"/>
                </a:solidFill>
                <a:latin typeface="Sakkal Majalla" panose="02000000000000000000" pitchFamily="2" charset="-78"/>
                <a:cs typeface="Sakkal Majalla" panose="02000000000000000000" pitchFamily="2" charset="-78"/>
              </a:rPr>
              <a:t>3- </a:t>
            </a:r>
            <a:r>
              <a:rPr lang="ar-BH" altLang="en-US" sz="2800" b="1" dirty="0">
                <a:solidFill>
                  <a:srgbClr val="FF0000"/>
                </a:solidFill>
                <a:latin typeface="Sakkal Majalla" panose="02000000000000000000" pitchFamily="2" charset="-78"/>
                <a:cs typeface="Sakkal Majalla" panose="02000000000000000000" pitchFamily="2" charset="-78"/>
              </a:rPr>
              <a:t>ما </a:t>
            </a:r>
            <a:r>
              <a:rPr lang="ar-BH" altLang="en-US" sz="2800" b="1" dirty="0" smtClean="0">
                <a:solidFill>
                  <a:srgbClr val="FF0000"/>
                </a:solidFill>
                <a:latin typeface="Sakkal Majalla" panose="02000000000000000000" pitchFamily="2" charset="-78"/>
                <a:cs typeface="Sakkal Majalla" panose="02000000000000000000" pitchFamily="2" charset="-78"/>
              </a:rPr>
              <a:t>أنواع المواد الرافعة التي تدخل في إعداد العجائن؟</a:t>
            </a:r>
          </a:p>
          <a:p>
            <a:pPr eaLnBrk="1" hangingPunct="1">
              <a:spcBef>
                <a:spcPct val="50000"/>
              </a:spcBef>
              <a:buClrTx/>
              <a:buSzTx/>
              <a:buFontTx/>
              <a:buNone/>
            </a:pPr>
            <a:r>
              <a:rPr lang="ar-BH" altLang="en-US" sz="2800" b="1" dirty="0" smtClean="0">
                <a:solidFill>
                  <a:srgbClr val="FF0000"/>
                </a:solidFill>
                <a:latin typeface="Sakkal Majalla" panose="02000000000000000000" pitchFamily="2" charset="-78"/>
                <a:cs typeface="Sakkal Majalla" panose="02000000000000000000" pitchFamily="2" charset="-78"/>
              </a:rPr>
              <a:t>......................................................................................</a:t>
            </a:r>
            <a:endParaRPr lang="en-US" altLang="en-US" sz="2800" b="1" dirty="0">
              <a:solidFill>
                <a:srgbClr val="FF0000"/>
              </a:solidFill>
              <a:latin typeface="Sakkal Majalla" panose="02000000000000000000" pitchFamily="2" charset="-78"/>
              <a:cs typeface="Sakkal Majalla" panose="02000000000000000000" pitchFamily="2" charset="-78"/>
            </a:endParaRPr>
          </a:p>
        </p:txBody>
      </p:sp>
      <p:sp>
        <p:nvSpPr>
          <p:cNvPr id="5" name="Rounded Rectangle 11">
            <a:extLst>
              <a:ext uri="{FF2B5EF4-FFF2-40B4-BE49-F238E27FC236}">
                <a16:creationId xmlns:a16="http://schemas.microsoft.com/office/drawing/2014/main" id="{861C4FD1-3157-464D-B1E3-9712E3569262}"/>
              </a:ext>
            </a:extLst>
          </p:cNvPr>
          <p:cNvSpPr/>
          <p:nvPr/>
        </p:nvSpPr>
        <p:spPr>
          <a:xfrm>
            <a:off x="4639235" y="289078"/>
            <a:ext cx="3309911" cy="714242"/>
          </a:xfrm>
          <a:prstGeom prst="roundRect">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r>
              <a:rPr lang="ar-BH" altLang="en-US" sz="3600" b="1" dirty="0" smtClean="0">
                <a:solidFill>
                  <a:schemeClr val="bg1"/>
                </a:solidFill>
                <a:latin typeface="Sakkal Majalla" panose="02000000000000000000" pitchFamily="2" charset="-78"/>
                <a:cs typeface="Sakkal Majalla" panose="02000000000000000000" pitchFamily="2" charset="-78"/>
              </a:rPr>
              <a:t>نشاط تقويمي</a:t>
            </a:r>
            <a:endParaRPr lang="en-US" altLang="en-US" sz="3600" b="1" dirty="0">
              <a:solidFill>
                <a:schemeClr val="bg1"/>
              </a:solidFill>
              <a:latin typeface="Sakkal Majalla" panose="02000000000000000000" pitchFamily="2" charset="-78"/>
              <a:cs typeface="Sakkal Majalla" panose="02000000000000000000" pitchFamily="2" charset="-78"/>
            </a:endParaRPr>
          </a:p>
        </p:txBody>
      </p:sp>
      <p:sp>
        <p:nvSpPr>
          <p:cNvPr id="6" name="Rectangle 5"/>
          <p:cNvSpPr/>
          <p:nvPr/>
        </p:nvSpPr>
        <p:spPr>
          <a:xfrm>
            <a:off x="255492" y="1132393"/>
            <a:ext cx="5661213" cy="4832092"/>
          </a:xfrm>
          <a:prstGeom prst="rect">
            <a:avLst/>
          </a:prstGeom>
          <a:solidFill>
            <a:schemeClr val="accent2">
              <a:lumMod val="20000"/>
              <a:lumOff val="80000"/>
            </a:schemeClr>
          </a:solidFill>
        </p:spPr>
        <p:txBody>
          <a:bodyPr wrap="square">
            <a:spAutoFit/>
          </a:bodyPr>
          <a:lstStyle/>
          <a:p>
            <a:pPr algn="r" rtl="1"/>
            <a:r>
              <a:rPr lang="ar-BH" sz="2800" dirty="0" smtClean="0">
                <a:solidFill>
                  <a:srgbClr val="FF0000"/>
                </a:solidFill>
                <a:latin typeface="Sakkal Majalla" panose="02000000000000000000" pitchFamily="2" charset="-78"/>
                <a:cs typeface="Sakkal Majalla" panose="02000000000000000000" pitchFamily="2" charset="-78"/>
              </a:rPr>
              <a:t>4- عللي </a:t>
            </a:r>
            <a:r>
              <a:rPr lang="ar-BH" sz="2800" dirty="0">
                <a:solidFill>
                  <a:srgbClr val="FF0000"/>
                </a:solidFill>
                <a:latin typeface="Sakkal Majalla" panose="02000000000000000000" pitchFamily="2" charset="-78"/>
                <a:cs typeface="Sakkal Majalla" panose="02000000000000000000" pitchFamily="2" charset="-78"/>
              </a:rPr>
              <a:t>لما يلي :</a:t>
            </a:r>
          </a:p>
          <a:p>
            <a:pPr marL="914400" lvl="1" indent="-457200" algn="r" rtl="1">
              <a:buFont typeface="Wingdings" panose="05000000000000000000" pitchFamily="2" charset="2"/>
              <a:buChar char="q"/>
            </a:pPr>
            <a:r>
              <a:rPr lang="ar-BH" sz="2800" dirty="0" smtClean="0">
                <a:latin typeface="Sakkal Majalla" panose="02000000000000000000" pitchFamily="2" charset="-78"/>
                <a:cs typeface="Sakkal Majalla" panose="02000000000000000000" pitchFamily="2" charset="-78"/>
              </a:rPr>
              <a:t>عللي يطلق </a:t>
            </a:r>
            <a:r>
              <a:rPr lang="ar-BH" sz="2800" dirty="0">
                <a:latin typeface="Sakkal Majalla" panose="02000000000000000000" pitchFamily="2" charset="-78"/>
                <a:cs typeface="Sakkal Majalla" panose="02000000000000000000" pitchFamily="2" charset="-78"/>
              </a:rPr>
              <a:t>على الخبز الحديث بالخبز السريع </a:t>
            </a:r>
            <a:r>
              <a:rPr lang="ar-BH" sz="2800" dirty="0" smtClean="0">
                <a:latin typeface="Sakkal Majalla" panose="02000000000000000000" pitchFamily="2" charset="-78"/>
                <a:cs typeface="Sakkal Majalla" panose="02000000000000000000" pitchFamily="2" charset="-78"/>
              </a:rPr>
              <a:t>.</a:t>
            </a:r>
          </a:p>
          <a:p>
            <a:pPr lvl="1" algn="r" rtl="1"/>
            <a:r>
              <a:rPr lang="ar-BH" sz="2800" dirty="0" smtClean="0">
                <a:latin typeface="Sakkal Majalla" panose="02000000000000000000" pitchFamily="2" charset="-78"/>
                <a:cs typeface="Sakkal Majalla" panose="02000000000000000000" pitchFamily="2" charset="-78"/>
              </a:rPr>
              <a:t>.............................................................................</a:t>
            </a:r>
            <a:endParaRPr lang="ar-BH" sz="2800" dirty="0">
              <a:latin typeface="Sakkal Majalla" panose="02000000000000000000" pitchFamily="2" charset="-78"/>
              <a:cs typeface="Sakkal Majalla" panose="02000000000000000000" pitchFamily="2" charset="-78"/>
            </a:endParaRPr>
          </a:p>
          <a:p>
            <a:pPr marL="914400" lvl="1" indent="-457200" algn="r" rtl="1">
              <a:buFont typeface="Wingdings" panose="05000000000000000000" pitchFamily="2" charset="2"/>
              <a:buChar char="q"/>
            </a:pPr>
            <a:endParaRPr lang="ar-BH" sz="2800" dirty="0">
              <a:latin typeface="Sakkal Majalla" panose="02000000000000000000" pitchFamily="2" charset="-78"/>
              <a:cs typeface="Sakkal Majalla" panose="02000000000000000000" pitchFamily="2" charset="-78"/>
            </a:endParaRPr>
          </a:p>
          <a:p>
            <a:pPr marL="914400" lvl="1" indent="-457200" algn="r" rtl="1">
              <a:buFont typeface="Wingdings" panose="05000000000000000000" pitchFamily="2" charset="2"/>
              <a:buChar char="q"/>
            </a:pPr>
            <a:r>
              <a:rPr lang="ar-BH" sz="2800" dirty="0">
                <a:latin typeface="Sakkal Majalla" panose="02000000000000000000" pitchFamily="2" charset="-78"/>
                <a:cs typeface="Sakkal Majalla" panose="02000000000000000000" pitchFamily="2" charset="-78"/>
              </a:rPr>
              <a:t> عدم اضافه كميات كبيرة من بيكربونات الصوديوم (</a:t>
            </a:r>
            <a:r>
              <a:rPr lang="en-GB" sz="2800" dirty="0">
                <a:solidFill>
                  <a:prstClr val="black"/>
                </a:solidFill>
                <a:latin typeface="Sakkal Majalla" panose="02000000000000000000" pitchFamily="2" charset="-78"/>
                <a:cs typeface="Sakkal Majalla" panose="02000000000000000000" pitchFamily="2" charset="-78"/>
              </a:rPr>
              <a:t>NaHCO</a:t>
            </a:r>
            <a:r>
              <a:rPr lang="en-GB" sz="2800" baseline="-25000" dirty="0">
                <a:solidFill>
                  <a:prstClr val="black"/>
                </a:solidFill>
                <a:latin typeface="Sakkal Majalla" panose="02000000000000000000" pitchFamily="2" charset="-78"/>
                <a:cs typeface="Sakkal Majalla" panose="02000000000000000000" pitchFamily="2" charset="-78"/>
              </a:rPr>
              <a:t>3</a:t>
            </a:r>
            <a:r>
              <a:rPr lang="ar-BH" sz="2800" dirty="0">
                <a:latin typeface="Sakkal Majalla" panose="02000000000000000000" pitchFamily="2" charset="-78"/>
                <a:cs typeface="Sakkal Majalla" panose="02000000000000000000" pitchFamily="2" charset="-78"/>
              </a:rPr>
              <a:t>)</a:t>
            </a:r>
            <a:r>
              <a:rPr lang="ar-BH" sz="2800" baseline="-25000" dirty="0">
                <a:latin typeface="Sakkal Majalla" panose="02000000000000000000" pitchFamily="2" charset="-78"/>
                <a:cs typeface="Sakkal Majalla" panose="02000000000000000000" pitchFamily="2" charset="-78"/>
              </a:rPr>
              <a:t> </a:t>
            </a:r>
            <a:r>
              <a:rPr lang="ar-BH" sz="2800" dirty="0">
                <a:latin typeface="Sakkal Majalla" panose="02000000000000000000" pitchFamily="2" charset="-78"/>
                <a:cs typeface="Sakkal Majalla" panose="02000000000000000000" pitchFamily="2" charset="-78"/>
              </a:rPr>
              <a:t>عند اعداد </a:t>
            </a:r>
            <a:r>
              <a:rPr lang="ar-BH" sz="2800" dirty="0" smtClean="0">
                <a:latin typeface="Sakkal Majalla" panose="02000000000000000000" pitchFamily="2" charset="-78"/>
                <a:cs typeface="Sakkal Majalla" panose="02000000000000000000" pitchFamily="2" charset="-78"/>
              </a:rPr>
              <a:t>العجائن.</a:t>
            </a:r>
          </a:p>
          <a:p>
            <a:pPr lvl="1" algn="r" rtl="1"/>
            <a:r>
              <a:rPr lang="ar-BH" sz="2800" dirty="0" smtClean="0">
                <a:latin typeface="Sakkal Majalla" panose="02000000000000000000" pitchFamily="2" charset="-78"/>
                <a:cs typeface="Sakkal Majalla" panose="02000000000000000000" pitchFamily="2" charset="-78"/>
              </a:rPr>
              <a:t>.............................................................................</a:t>
            </a:r>
            <a:endParaRPr lang="ar-BH" sz="2800"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2222234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5334411" y="1068459"/>
            <a:ext cx="6629400" cy="13668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buFont typeface="Wingdings" panose="05000000000000000000" pitchFamily="2" charset="2"/>
              <a:buNone/>
            </a:pPr>
            <a:r>
              <a:rPr lang="ar-BH" altLang="en-US" b="1" dirty="0">
                <a:solidFill>
                  <a:srgbClr val="FF0000"/>
                </a:solidFill>
                <a:latin typeface="Sakkal Majalla" panose="02000000000000000000" pitchFamily="2" charset="-78"/>
                <a:cs typeface="Sakkal Majalla" panose="02000000000000000000" pitchFamily="2" charset="-78"/>
              </a:rPr>
              <a:t>2-</a:t>
            </a:r>
            <a:r>
              <a:rPr lang="ar-BH" altLang="en-US" dirty="0" smtClean="0">
                <a:solidFill>
                  <a:srgbClr val="FF0000"/>
                </a:solidFill>
                <a:latin typeface="Sakkal Majalla" panose="02000000000000000000" pitchFamily="2" charset="-78"/>
                <a:cs typeface="Sakkal Majalla" panose="02000000000000000000" pitchFamily="2" charset="-78"/>
              </a:rPr>
              <a:t> </a:t>
            </a:r>
            <a:r>
              <a:rPr lang="ar-BH" altLang="en-US" b="1" dirty="0" smtClean="0">
                <a:solidFill>
                  <a:srgbClr val="FF0000"/>
                </a:solidFill>
                <a:latin typeface="Sakkal Majalla" panose="02000000000000000000" pitchFamily="2" charset="-78"/>
                <a:cs typeface="Sakkal Majalla" panose="02000000000000000000" pitchFamily="2" charset="-78"/>
              </a:rPr>
              <a:t>ما الفرق بين الخميرة ومسحوق الخبز ( البيكنج بودر )</a:t>
            </a:r>
            <a:endParaRPr lang="en-US" altLang="en-US" b="1" dirty="0">
              <a:solidFill>
                <a:srgbClr val="FF0000"/>
              </a:solidFill>
              <a:latin typeface="Sakkal Majalla" panose="02000000000000000000" pitchFamily="2" charset="-78"/>
              <a:cs typeface="Sakkal Majalla" panose="02000000000000000000" pitchFamily="2" charset="-78"/>
            </a:endParaRPr>
          </a:p>
        </p:txBody>
      </p:sp>
      <p:graphicFrame>
        <p:nvGraphicFramePr>
          <p:cNvPr id="3" name="Group 33"/>
          <p:cNvGraphicFramePr>
            <a:graphicFrameLocks/>
          </p:cNvGraphicFramePr>
          <p:nvPr>
            <p:extLst>
              <p:ext uri="{D42A27DB-BD31-4B8C-83A1-F6EECF244321}">
                <p14:modId xmlns:p14="http://schemas.microsoft.com/office/powerpoint/2010/main" val="1276058078"/>
              </p:ext>
            </p:extLst>
          </p:nvPr>
        </p:nvGraphicFramePr>
        <p:xfrm>
          <a:off x="5334411" y="1624250"/>
          <a:ext cx="6741048" cy="5169218"/>
        </p:xfrm>
        <a:graphic>
          <a:graphicData uri="http://schemas.openxmlformats.org/drawingml/2006/table">
            <a:tbl>
              <a:tblPr rtl="1"/>
              <a:tblGrid>
                <a:gridCol w="805251">
                  <a:extLst>
                    <a:ext uri="{9D8B030D-6E8A-4147-A177-3AD203B41FA5}">
                      <a16:colId xmlns:a16="http://schemas.microsoft.com/office/drawing/2014/main" val="20000"/>
                    </a:ext>
                  </a:extLst>
                </a:gridCol>
                <a:gridCol w="3148185">
                  <a:extLst>
                    <a:ext uri="{9D8B030D-6E8A-4147-A177-3AD203B41FA5}">
                      <a16:colId xmlns:a16="http://schemas.microsoft.com/office/drawing/2014/main" val="20001"/>
                    </a:ext>
                  </a:extLst>
                </a:gridCol>
                <a:gridCol w="2787612">
                  <a:extLst>
                    <a:ext uri="{9D8B030D-6E8A-4147-A177-3AD203B41FA5}">
                      <a16:colId xmlns:a16="http://schemas.microsoft.com/office/drawing/2014/main" val="20002"/>
                    </a:ext>
                  </a:extLst>
                </a:gridCol>
              </a:tblGrid>
              <a:tr h="719138">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ar-BH" altLang="en-US" sz="2800" b="1" i="0" u="none" strike="noStrike" cap="none" normalizeH="0" baseline="0" dirty="0" smtClean="0">
                          <a:ln>
                            <a:noFill/>
                          </a:ln>
                          <a:solidFill>
                            <a:schemeClr val="tx1"/>
                          </a:solidFill>
                          <a:effectLst/>
                          <a:latin typeface="Sakkal Majalla" panose="02000000000000000000" pitchFamily="2" charset="-78"/>
                          <a:cs typeface="Sakkal Majalla" panose="02000000000000000000" pitchFamily="2" charset="-78"/>
                        </a:rPr>
                        <a:t>الرقم</a:t>
                      </a:r>
                      <a:endParaRPr kumimoji="0" lang="en-US" altLang="en-US" sz="2800" b="1" i="0" u="none" strike="noStrike" cap="none" normalizeH="0" baseline="0" dirty="0" smtClean="0">
                        <a:ln>
                          <a:noFill/>
                        </a:ln>
                        <a:solidFill>
                          <a:schemeClr val="tx1"/>
                        </a:solidFill>
                        <a:effectLst/>
                        <a:latin typeface="Sakkal Majalla" panose="02000000000000000000" pitchFamily="2" charset="-78"/>
                        <a:cs typeface="Sakkal Majalla" panose="02000000000000000000" pitchFamily="2" charset="-7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ar-BH" altLang="en-US" sz="2800" b="1" i="0" u="none" strike="noStrike" cap="none" normalizeH="0" baseline="0" dirty="0" smtClean="0">
                          <a:ln>
                            <a:noFill/>
                          </a:ln>
                          <a:solidFill>
                            <a:schemeClr val="tx1"/>
                          </a:solidFill>
                          <a:effectLst/>
                          <a:latin typeface="Sakkal Majalla" panose="02000000000000000000" pitchFamily="2" charset="-78"/>
                          <a:cs typeface="Sakkal Majalla" panose="02000000000000000000" pitchFamily="2" charset="-78"/>
                        </a:rPr>
                        <a:t>الخميرة</a:t>
                      </a:r>
                      <a:endParaRPr kumimoji="0" lang="en-US" altLang="en-US" sz="2800" b="1" i="0" u="none" strike="noStrike" cap="none" normalizeH="0" baseline="0" dirty="0" smtClean="0">
                        <a:ln>
                          <a:noFill/>
                        </a:ln>
                        <a:solidFill>
                          <a:schemeClr val="tx1"/>
                        </a:solidFill>
                        <a:effectLst/>
                        <a:latin typeface="Sakkal Majalla" panose="02000000000000000000" pitchFamily="2" charset="-78"/>
                        <a:cs typeface="Sakkal Majalla" panose="020000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ar-BH" altLang="en-US" sz="2800" b="1" i="0" u="none" strike="noStrike" cap="none" normalizeH="0" baseline="0" smtClean="0">
                          <a:ln>
                            <a:noFill/>
                          </a:ln>
                          <a:solidFill>
                            <a:schemeClr val="tx1"/>
                          </a:solidFill>
                          <a:effectLst/>
                          <a:latin typeface="Sakkal Majalla" panose="02000000000000000000" pitchFamily="2" charset="-78"/>
                          <a:cs typeface="Sakkal Majalla" panose="02000000000000000000" pitchFamily="2" charset="-78"/>
                        </a:rPr>
                        <a:t>مسحوق الخبز</a:t>
                      </a:r>
                      <a:endParaRPr kumimoji="0" lang="en-US" altLang="en-US" sz="2800" b="1" i="0" u="none" strike="noStrike" cap="none" normalizeH="0" baseline="0" smtClean="0">
                        <a:ln>
                          <a:noFill/>
                        </a:ln>
                        <a:solidFill>
                          <a:schemeClr val="tx1"/>
                        </a:solidFill>
                        <a:effectLst/>
                        <a:latin typeface="Sakkal Majalla" panose="02000000000000000000" pitchFamily="2" charset="-78"/>
                        <a:cs typeface="Sakkal Majalla" panose="02000000000000000000" pitchFamily="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719138">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ar-BH" altLang="en-US" sz="2800" b="1" i="0" u="none" strike="noStrike" cap="none" normalizeH="0" baseline="0" dirty="0" smtClean="0">
                          <a:ln>
                            <a:noFill/>
                          </a:ln>
                          <a:solidFill>
                            <a:schemeClr val="tx1"/>
                          </a:solidFill>
                          <a:effectLst/>
                          <a:latin typeface="Sakkal Majalla" panose="02000000000000000000" pitchFamily="2" charset="-78"/>
                          <a:cs typeface="Sakkal Majalla" panose="02000000000000000000" pitchFamily="2" charset="-78"/>
                        </a:rPr>
                        <a:t>1</a:t>
                      </a:r>
                      <a:endParaRPr kumimoji="0" lang="en-US" altLang="en-US" sz="2800" b="1" i="0" u="none" strike="noStrike" cap="none" normalizeH="0" baseline="0" dirty="0" smtClean="0">
                        <a:ln>
                          <a:noFill/>
                        </a:ln>
                        <a:solidFill>
                          <a:schemeClr val="tx1"/>
                        </a:solidFill>
                        <a:effectLst/>
                        <a:latin typeface="Sakkal Majalla" panose="02000000000000000000" pitchFamily="2" charset="-78"/>
                        <a:cs typeface="Sakkal Majalla" panose="02000000000000000000" pitchFamily="2" charset="-7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r" defTabSz="914400" rtl="1" eaLnBrk="0" fontAlgn="base" latinLnBrk="0" hangingPunct="0">
                        <a:lnSpc>
                          <a:spcPct val="100000"/>
                        </a:lnSpc>
                        <a:spcBef>
                          <a:spcPct val="0"/>
                        </a:spcBef>
                        <a:spcAft>
                          <a:spcPts val="800"/>
                        </a:spcAft>
                        <a:buClrTx/>
                        <a:buSzTx/>
                        <a:buFontTx/>
                        <a:buNone/>
                        <a:tabLst/>
                      </a:pPr>
                      <a:r>
                        <a:rPr kumimoji="0" lang="ar-BH" sz="2000" b="1" i="0" u="none" strike="noStrike" cap="none" normalizeH="0" baseline="0" dirty="0" smtClean="0">
                          <a:ln>
                            <a:noFill/>
                          </a:ln>
                          <a:solidFill>
                            <a:srgbClr val="FF0000"/>
                          </a:solidFill>
                          <a:effectLst/>
                          <a:latin typeface="Sakkal Majalla" panose="02000000000000000000" pitchFamily="2" charset="-78"/>
                          <a:ea typeface="Arial" panose="020B0604020202020204" pitchFamily="34" charset="0"/>
                          <a:cs typeface="Sakkal Majalla" panose="02000000000000000000" pitchFamily="2" charset="-78"/>
                        </a:rPr>
                        <a:t>وهي أقدم أنواع المواد الرافعة تستخدم في كثير من أنواع العجائن، وخاصة الخبز العادي.</a:t>
                      </a:r>
                      <a:endParaRPr kumimoji="0" lang="en-US" altLang="en-US" sz="2000" b="1" i="0" u="none" strike="noStrike" cap="none" normalizeH="0" baseline="0" dirty="0" smtClean="0">
                        <a:ln>
                          <a:noFill/>
                        </a:ln>
                        <a:solidFill>
                          <a:srgbClr val="FF0000"/>
                        </a:solidFill>
                        <a:effectLst/>
                        <a:latin typeface="Sakkal Majalla" panose="02000000000000000000" pitchFamily="2" charset="-78"/>
                        <a:cs typeface="Sakkal Majalla" panose="020000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ar-BH" sz="2000" b="1" i="0" u="none" strike="noStrike" kern="1200" cap="none" normalizeH="0" baseline="0" dirty="0" smtClean="0">
                          <a:ln>
                            <a:noFill/>
                          </a:ln>
                          <a:solidFill>
                            <a:srgbClr val="FF0000"/>
                          </a:solidFill>
                          <a:effectLst/>
                          <a:latin typeface="Sakkal Majalla" panose="02000000000000000000" pitchFamily="2" charset="-78"/>
                          <a:ea typeface="Arial" panose="020B0604020202020204" pitchFamily="34" charset="0"/>
                          <a:cs typeface="Sakkal Majalla" panose="02000000000000000000" pitchFamily="2" charset="-78"/>
                        </a:rPr>
                        <a:t>هو يستخدم بشكل اعتيادي في إنتاج الخبز السريع(يسمى الخبز السريع) </a:t>
                      </a:r>
                      <a:endParaRPr kumimoji="0" lang="en-US" altLang="en-US" sz="2000" b="1" i="0" u="none" strike="noStrike" kern="1200" cap="none" normalizeH="0" baseline="0" dirty="0" smtClean="0">
                        <a:ln>
                          <a:noFill/>
                        </a:ln>
                        <a:solidFill>
                          <a:srgbClr val="FF0000"/>
                        </a:solidFill>
                        <a:effectLst/>
                        <a:latin typeface="Sakkal Majalla" panose="02000000000000000000" pitchFamily="2" charset="-78"/>
                        <a:ea typeface="Arial" panose="020B0604020202020204" pitchFamily="34" charset="0"/>
                        <a:cs typeface="Sakkal Majalla" panose="02000000000000000000" pitchFamily="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719138">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ar-BH" altLang="en-US" sz="2800" b="1" i="0" u="none" strike="noStrike" cap="none" normalizeH="0" baseline="0" dirty="0" smtClean="0">
                          <a:ln>
                            <a:noFill/>
                          </a:ln>
                          <a:solidFill>
                            <a:schemeClr val="tx1"/>
                          </a:solidFill>
                          <a:effectLst/>
                          <a:latin typeface="Sakkal Majalla" panose="02000000000000000000" pitchFamily="2" charset="-78"/>
                          <a:cs typeface="Sakkal Majalla" panose="02000000000000000000" pitchFamily="2" charset="-78"/>
                        </a:rPr>
                        <a:t>2</a:t>
                      </a:r>
                      <a:endParaRPr kumimoji="0" lang="en-US" altLang="en-US" sz="2800" b="1" i="0" u="none" strike="noStrike" cap="none" normalizeH="0" baseline="0" dirty="0" smtClean="0">
                        <a:ln>
                          <a:noFill/>
                        </a:ln>
                        <a:solidFill>
                          <a:schemeClr val="tx1"/>
                        </a:solidFill>
                        <a:effectLst/>
                        <a:latin typeface="Sakkal Majalla" panose="02000000000000000000" pitchFamily="2" charset="-78"/>
                        <a:cs typeface="Sakkal Majalla" panose="02000000000000000000" pitchFamily="2" charset="-7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defRPr/>
                      </a:pPr>
                      <a:r>
                        <a:rPr kumimoji="0" lang="ar-BH" sz="2000" b="1" i="0" u="none" strike="noStrike" cap="none" normalizeH="0" baseline="0" dirty="0" smtClean="0">
                          <a:ln>
                            <a:noFill/>
                          </a:ln>
                          <a:solidFill>
                            <a:srgbClr val="FF0000"/>
                          </a:solidFill>
                          <a:effectLst/>
                          <a:latin typeface="Sakkal Majalla" panose="02000000000000000000" pitchFamily="2" charset="-78"/>
                          <a:ea typeface="Arial" panose="020B0604020202020204" pitchFamily="34" charset="0"/>
                          <a:cs typeface="Sakkal Majalla" panose="02000000000000000000" pitchFamily="2" charset="-78"/>
                        </a:rPr>
                        <a:t>هي تتكون من خلايا حية صغيرة تنمو وتتخمر بسرعة داخل عجينة الخبز، فتعمل على رفعها بطريقة تدريجية نتيجة لتكوين غاز ثاني أكسيد الكربون الناتج عن عملية التخمر، وتعمل حرارة الفرن المرتفعة على تخفيف العجينة، فتتماسك فتحتفظ بالشكل الذي وصلت إليه فتنشأ المسامات. وتباع حاليًا في الأسواق خميرة سريعة وسهلة الاستخدام.</a:t>
                      </a:r>
                      <a:endParaRPr kumimoji="0" lang="en-US" altLang="en-US" sz="2000" b="1" i="0" u="none" strike="noStrike" cap="none" normalizeH="0" baseline="0" dirty="0" smtClean="0">
                        <a:ln>
                          <a:noFill/>
                        </a:ln>
                        <a:solidFill>
                          <a:srgbClr val="FF0000"/>
                        </a:solidFill>
                        <a:effectLst/>
                        <a:latin typeface="Sakkal Majalla" panose="02000000000000000000" pitchFamily="2" charset="-78"/>
                        <a:cs typeface="Sakkal Majalla" panose="020000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algn="r" rtl="1"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defRPr/>
                      </a:pPr>
                      <a:r>
                        <a:rPr kumimoji="0" lang="ar-BH" sz="2000" b="1" i="0" u="none" strike="noStrike" kern="1200" cap="none" normalizeH="0" baseline="0" dirty="0" smtClean="0">
                          <a:ln>
                            <a:noFill/>
                          </a:ln>
                          <a:solidFill>
                            <a:srgbClr val="FF0000"/>
                          </a:solidFill>
                          <a:effectLst/>
                          <a:latin typeface="Sakkal Majalla" panose="02000000000000000000" pitchFamily="2" charset="-78"/>
                          <a:ea typeface="Arial" panose="020B0604020202020204" pitchFamily="34" charset="0"/>
                          <a:cs typeface="Sakkal Majalla" panose="02000000000000000000" pitchFamily="2" charset="-78"/>
                        </a:rPr>
                        <a:t>هو يحتوي على بيكربونات الصوديوم وحامض. وعندما يختلط السائل الذي في العجين مع مسحوق الخبز يتكون غاز ثاني أكسيد الكربون في الحال</a:t>
                      </a:r>
                      <a:r>
                        <a:rPr kumimoji="0" lang="ar-BH" sz="2800" b="1"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a:t>
                      </a:r>
                    </a:p>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en-US" altLang="en-US" sz="2800" b="1" i="0" u="none" strike="noStrike" cap="none" normalizeH="0" baseline="0" dirty="0" smtClean="0">
                        <a:ln>
                          <a:noFill/>
                        </a:ln>
                        <a:solidFill>
                          <a:schemeClr val="tx1"/>
                        </a:solidFill>
                        <a:effectLst/>
                        <a:latin typeface="Sakkal Majalla" panose="02000000000000000000" pitchFamily="2" charset="-78"/>
                        <a:cs typeface="Sakkal Majalla" panose="02000000000000000000" pitchFamily="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bl>
          </a:graphicData>
        </a:graphic>
      </p:graphicFrame>
      <p:sp>
        <p:nvSpPr>
          <p:cNvPr id="4" name="Text Box 4"/>
          <p:cNvSpPr txBox="1">
            <a:spLocks noChangeArrowheads="1"/>
          </p:cNvSpPr>
          <p:nvPr/>
        </p:nvSpPr>
        <p:spPr bwMode="auto">
          <a:xfrm>
            <a:off x="188467" y="1068459"/>
            <a:ext cx="5029200" cy="1692771"/>
          </a:xfrm>
          <a:prstGeom prst="rect">
            <a:avLst/>
          </a:prstGeom>
          <a:solidFill>
            <a:schemeClr val="accent1">
              <a:lumMod val="20000"/>
              <a:lumOff val="80000"/>
            </a:schemeClr>
          </a:solidFill>
          <a:ln>
            <a:noFill/>
          </a:ln>
          <a:effectLst/>
          <a:extLst/>
        </p:spPr>
        <p:txBody>
          <a:bodyPr wrap="square">
            <a:spAutoFit/>
          </a:bodyPr>
          <a:lstStyle>
            <a:lvl1pPr algn="r" rtl="1">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lgn="r" rtl="1">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lgn="r" rtl="1">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lgn="r" rtl="1">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lgn="r" rtl="1">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ar-BH" altLang="en-US" sz="1800" dirty="0"/>
              <a:t>  </a:t>
            </a:r>
            <a:r>
              <a:rPr lang="ar-BH" altLang="en-US" sz="2800" dirty="0" smtClean="0">
                <a:solidFill>
                  <a:srgbClr val="FF0000"/>
                </a:solidFill>
                <a:latin typeface="Sakkal Majalla" panose="02000000000000000000" pitchFamily="2" charset="-78"/>
                <a:cs typeface="Sakkal Majalla" panose="02000000000000000000" pitchFamily="2" charset="-78"/>
              </a:rPr>
              <a:t>3- </a:t>
            </a:r>
            <a:r>
              <a:rPr lang="ar-BH" altLang="en-US" sz="2800" b="1" dirty="0">
                <a:solidFill>
                  <a:srgbClr val="FF0000"/>
                </a:solidFill>
                <a:latin typeface="Sakkal Majalla" panose="02000000000000000000" pitchFamily="2" charset="-78"/>
                <a:cs typeface="Sakkal Majalla" panose="02000000000000000000" pitchFamily="2" charset="-78"/>
              </a:rPr>
              <a:t>ما </a:t>
            </a:r>
            <a:r>
              <a:rPr lang="ar-BH" altLang="en-US" sz="2800" b="1" dirty="0" smtClean="0">
                <a:solidFill>
                  <a:srgbClr val="FF0000"/>
                </a:solidFill>
                <a:latin typeface="Sakkal Majalla" panose="02000000000000000000" pitchFamily="2" charset="-78"/>
                <a:cs typeface="Sakkal Majalla" panose="02000000000000000000" pitchFamily="2" charset="-78"/>
              </a:rPr>
              <a:t>أنواع المواد الرافعة التي تدخل في إعداد العجائن؟</a:t>
            </a:r>
          </a:p>
          <a:p>
            <a:pPr lvl="0" eaLnBrk="0" fontAlgn="base" hangingPunct="0">
              <a:spcBef>
                <a:spcPct val="0"/>
              </a:spcBef>
              <a:spcAft>
                <a:spcPts val="800"/>
              </a:spcAft>
              <a:buNone/>
            </a:pPr>
            <a:r>
              <a:rPr lang="ar-BH" sz="2400" dirty="0">
                <a:latin typeface="Sakkal Majalla" panose="02000000000000000000" pitchFamily="2" charset="-78"/>
                <a:ea typeface="Arial" panose="020B0604020202020204" pitchFamily="34" charset="0"/>
                <a:cs typeface="Sakkal Majalla" panose="02000000000000000000" pitchFamily="2" charset="-78"/>
              </a:rPr>
              <a:t>بيكربونات الصوديوم </a:t>
            </a:r>
            <a:r>
              <a:rPr lang="ar-BH" sz="2400" dirty="0" smtClean="0">
                <a:latin typeface="Sakkal Majalla" panose="02000000000000000000" pitchFamily="2" charset="-78"/>
                <a:ea typeface="Arial" panose="020B0604020202020204" pitchFamily="34" charset="0"/>
                <a:cs typeface="Sakkal Majalla" panose="02000000000000000000" pitchFamily="2" charset="-78"/>
              </a:rPr>
              <a:t>- الخميرة</a:t>
            </a:r>
            <a:r>
              <a:rPr lang="en-US" sz="2400" dirty="0" smtClean="0">
                <a:latin typeface="Sakkal Majalla" panose="02000000000000000000" pitchFamily="2" charset="-78"/>
                <a:ea typeface="Arial" panose="020B0604020202020204" pitchFamily="34" charset="0"/>
                <a:cs typeface="Sakkal Majalla" panose="02000000000000000000" pitchFamily="2" charset="-78"/>
              </a:rPr>
              <a:t>:</a:t>
            </a:r>
            <a:r>
              <a:rPr lang="ar-BH" sz="2400" dirty="0" smtClean="0">
                <a:latin typeface="Sakkal Majalla" panose="02000000000000000000" pitchFamily="2" charset="-78"/>
                <a:ea typeface="Arial" panose="020B0604020202020204" pitchFamily="34" charset="0"/>
                <a:cs typeface="Sakkal Majalla" panose="02000000000000000000" pitchFamily="2" charset="-78"/>
              </a:rPr>
              <a:t>-</a:t>
            </a:r>
            <a:r>
              <a:rPr lang="ar-BH" sz="2400" dirty="0">
                <a:latin typeface="Sakkal Majalla" panose="02000000000000000000" pitchFamily="2" charset="-78"/>
                <a:ea typeface="Arial" panose="020B0604020202020204" pitchFamily="34" charset="0"/>
                <a:cs typeface="Sakkal Majalla" panose="02000000000000000000" pitchFamily="2" charset="-78"/>
              </a:rPr>
              <a:t>مسحوق الخبز </a:t>
            </a:r>
            <a:r>
              <a:rPr lang="ar-BH" sz="2400" dirty="0" smtClean="0">
                <a:latin typeface="Sakkal Majalla" panose="02000000000000000000" pitchFamily="2" charset="-78"/>
                <a:ea typeface="Arial" panose="020B0604020202020204" pitchFamily="34" charset="0"/>
                <a:cs typeface="Sakkal Majalla" panose="02000000000000000000" pitchFamily="2" charset="-78"/>
              </a:rPr>
              <a:t>(</a:t>
            </a:r>
            <a:r>
              <a:rPr lang="ar-BH" sz="2400" dirty="0" err="1" smtClean="0">
                <a:latin typeface="Sakkal Majalla" panose="02000000000000000000" pitchFamily="2" charset="-78"/>
                <a:ea typeface="Arial" panose="020B0604020202020204" pitchFamily="34" charset="0"/>
                <a:cs typeface="Sakkal Majalla" panose="02000000000000000000" pitchFamily="2" charset="-78"/>
              </a:rPr>
              <a:t>البيكنغ</a:t>
            </a:r>
            <a:r>
              <a:rPr lang="ar-BH" sz="2400" dirty="0" smtClean="0">
                <a:latin typeface="Sakkal Majalla" panose="02000000000000000000" pitchFamily="2" charset="-78"/>
                <a:ea typeface="Arial" panose="020B0604020202020204" pitchFamily="34" charset="0"/>
                <a:cs typeface="Sakkal Majalla" panose="02000000000000000000" pitchFamily="2" charset="-78"/>
              </a:rPr>
              <a:t> </a:t>
            </a:r>
            <a:r>
              <a:rPr lang="ar-BH" sz="2400" dirty="0">
                <a:latin typeface="Sakkal Majalla" panose="02000000000000000000" pitchFamily="2" charset="-78"/>
                <a:ea typeface="Arial" panose="020B0604020202020204" pitchFamily="34" charset="0"/>
                <a:cs typeface="Sakkal Majalla" panose="02000000000000000000" pitchFamily="2" charset="-78"/>
              </a:rPr>
              <a:t>باودر</a:t>
            </a:r>
            <a:r>
              <a:rPr lang="ar-BH" sz="2400" dirty="0" smtClean="0">
                <a:latin typeface="Sakkal Majalla" panose="02000000000000000000" pitchFamily="2" charset="-78"/>
                <a:ea typeface="Arial" panose="020B0604020202020204" pitchFamily="34" charset="0"/>
                <a:cs typeface="Sakkal Majalla" panose="02000000000000000000" pitchFamily="2" charset="-78"/>
              </a:rPr>
              <a:t>)</a:t>
            </a:r>
            <a:endParaRPr lang="ar-BH" sz="2800" b="1" u="sng" dirty="0">
              <a:solidFill>
                <a:srgbClr val="FF0000"/>
              </a:solidFill>
              <a:latin typeface="Sakkal Majalla" panose="02000000000000000000" pitchFamily="2" charset="-78"/>
              <a:ea typeface="Arial" panose="020B0604020202020204" pitchFamily="34" charset="0"/>
              <a:cs typeface="Sakkal Majalla" panose="02000000000000000000" pitchFamily="2" charset="-78"/>
            </a:endParaRPr>
          </a:p>
        </p:txBody>
      </p:sp>
      <p:sp>
        <p:nvSpPr>
          <p:cNvPr id="5" name="Rectangle 4"/>
          <p:cNvSpPr/>
          <p:nvPr/>
        </p:nvSpPr>
        <p:spPr>
          <a:xfrm>
            <a:off x="188467" y="2949880"/>
            <a:ext cx="5029200" cy="2718693"/>
          </a:xfrm>
          <a:prstGeom prst="rect">
            <a:avLst/>
          </a:prstGeom>
          <a:solidFill>
            <a:schemeClr val="accent2">
              <a:lumMod val="20000"/>
              <a:lumOff val="80000"/>
            </a:schemeClr>
          </a:solidFill>
        </p:spPr>
        <p:txBody>
          <a:bodyPr wrap="square">
            <a:spAutoFit/>
          </a:bodyPr>
          <a:lstStyle/>
          <a:p>
            <a:pPr algn="r" rtl="1"/>
            <a:r>
              <a:rPr lang="ar-BH" sz="2400" b="1" dirty="0" smtClean="0">
                <a:solidFill>
                  <a:srgbClr val="FF0000"/>
                </a:solidFill>
                <a:latin typeface="Sakkal Majalla" panose="02000000000000000000" pitchFamily="2" charset="-78"/>
                <a:cs typeface="Sakkal Majalla" panose="02000000000000000000" pitchFamily="2" charset="-78"/>
              </a:rPr>
              <a:t>4- عللي </a:t>
            </a:r>
            <a:r>
              <a:rPr lang="ar-BH" sz="2400" b="1" dirty="0">
                <a:solidFill>
                  <a:srgbClr val="FF0000"/>
                </a:solidFill>
                <a:latin typeface="Sakkal Majalla" panose="02000000000000000000" pitchFamily="2" charset="-78"/>
                <a:cs typeface="Sakkal Majalla" panose="02000000000000000000" pitchFamily="2" charset="-78"/>
              </a:rPr>
              <a:t>لما يلي :</a:t>
            </a:r>
          </a:p>
          <a:p>
            <a:pPr marL="914400" lvl="1" indent="-457200" algn="r" rtl="1">
              <a:buFont typeface="Wingdings" panose="05000000000000000000" pitchFamily="2" charset="2"/>
              <a:buChar char="q"/>
            </a:pPr>
            <a:r>
              <a:rPr lang="ar-BH" sz="2000" b="1" dirty="0">
                <a:latin typeface="Sakkal Majalla" panose="02000000000000000000" pitchFamily="2" charset="-78"/>
                <a:cs typeface="Sakkal Majalla" panose="02000000000000000000" pitchFamily="2" charset="-78"/>
              </a:rPr>
              <a:t>يطلق على الخبز الحديث بالخبز السريع </a:t>
            </a:r>
            <a:r>
              <a:rPr lang="ar-BH" sz="2000" b="1" dirty="0" smtClean="0">
                <a:latin typeface="Sakkal Majalla" panose="02000000000000000000" pitchFamily="2" charset="-78"/>
                <a:cs typeface="Sakkal Majalla" panose="02000000000000000000" pitchFamily="2" charset="-78"/>
              </a:rPr>
              <a:t>.</a:t>
            </a:r>
          </a:p>
          <a:p>
            <a:pPr lvl="0" algn="r" rtl="1" eaLnBrk="0" fontAlgn="base" hangingPunct="0">
              <a:spcBef>
                <a:spcPct val="0"/>
              </a:spcBef>
              <a:spcAft>
                <a:spcPts val="800"/>
              </a:spcAft>
            </a:pPr>
            <a:r>
              <a:rPr lang="ar-BH" b="1" dirty="0">
                <a:solidFill>
                  <a:srgbClr val="FF0000"/>
                </a:solidFill>
                <a:latin typeface="Sakkal Majalla" panose="02000000000000000000" pitchFamily="2" charset="-78"/>
                <a:ea typeface="Arial" panose="020B0604020202020204" pitchFamily="34" charset="0"/>
                <a:cs typeface="Sakkal Majalla" panose="02000000000000000000" pitchFamily="2" charset="-78"/>
              </a:rPr>
              <a:t>لأنه يتم إعداده وخبزه </a:t>
            </a:r>
            <a:r>
              <a:rPr lang="ar-BH" b="1" dirty="0" smtClean="0">
                <a:solidFill>
                  <a:srgbClr val="FF0000"/>
                </a:solidFill>
                <a:latin typeface="Sakkal Majalla" panose="02000000000000000000" pitchFamily="2" charset="-78"/>
                <a:ea typeface="Arial" panose="020B0604020202020204" pitchFamily="34" charset="0"/>
                <a:cs typeface="Sakkal Majalla" panose="02000000000000000000" pitchFamily="2" charset="-78"/>
              </a:rPr>
              <a:t>بواسطة مسحوق الخبز بسرعة </a:t>
            </a:r>
            <a:r>
              <a:rPr lang="ar-BH" b="1" dirty="0">
                <a:solidFill>
                  <a:srgbClr val="FF0000"/>
                </a:solidFill>
                <a:latin typeface="Sakkal Majalla" panose="02000000000000000000" pitchFamily="2" charset="-78"/>
                <a:ea typeface="Arial" panose="020B0604020202020204" pitchFamily="34" charset="0"/>
                <a:cs typeface="Sakkal Majalla" panose="02000000000000000000" pitchFamily="2" charset="-78"/>
              </a:rPr>
              <a:t>بوقت أقل من الخبز المعمول بالخميرة</a:t>
            </a:r>
            <a:r>
              <a:rPr lang="ar-BH" b="1" dirty="0" smtClean="0">
                <a:solidFill>
                  <a:srgbClr val="FF0000"/>
                </a:solidFill>
                <a:latin typeface="Sakkal Majalla" panose="02000000000000000000" pitchFamily="2" charset="-78"/>
                <a:ea typeface="Arial" panose="020B0604020202020204" pitchFamily="34" charset="0"/>
                <a:cs typeface="Sakkal Majalla" panose="02000000000000000000" pitchFamily="2" charset="-78"/>
              </a:rPr>
              <a:t>.</a:t>
            </a:r>
            <a:endParaRPr lang="ar-BH" sz="2400" b="1" dirty="0">
              <a:solidFill>
                <a:srgbClr val="FF0000"/>
              </a:solidFill>
              <a:latin typeface="Sakkal Majalla" panose="02000000000000000000" pitchFamily="2" charset="-78"/>
              <a:cs typeface="Sakkal Majalla" panose="02000000000000000000" pitchFamily="2" charset="-78"/>
            </a:endParaRPr>
          </a:p>
          <a:p>
            <a:pPr marL="914400" lvl="1" indent="-457200" algn="r" rtl="1">
              <a:buFont typeface="Wingdings" panose="05000000000000000000" pitchFamily="2" charset="2"/>
              <a:buChar char="q"/>
            </a:pPr>
            <a:r>
              <a:rPr lang="ar-BH" sz="2400" b="1" dirty="0">
                <a:latin typeface="Sakkal Majalla" panose="02000000000000000000" pitchFamily="2" charset="-78"/>
                <a:cs typeface="Sakkal Majalla" panose="02000000000000000000" pitchFamily="2" charset="-78"/>
              </a:rPr>
              <a:t> </a:t>
            </a:r>
            <a:r>
              <a:rPr lang="ar-BH" sz="2000" b="1" dirty="0">
                <a:latin typeface="Sakkal Majalla" panose="02000000000000000000" pitchFamily="2" charset="-78"/>
                <a:cs typeface="Sakkal Majalla" panose="02000000000000000000" pitchFamily="2" charset="-78"/>
              </a:rPr>
              <a:t>عدم اضافه كميات كبيرة من بيكربونات الصوديوم (</a:t>
            </a:r>
            <a:r>
              <a:rPr lang="en-GB" sz="2000" b="1" dirty="0">
                <a:solidFill>
                  <a:prstClr val="black"/>
                </a:solidFill>
                <a:latin typeface="Sakkal Majalla" panose="02000000000000000000" pitchFamily="2" charset="-78"/>
                <a:cs typeface="Sakkal Majalla" panose="02000000000000000000" pitchFamily="2" charset="-78"/>
              </a:rPr>
              <a:t>NaHCO</a:t>
            </a:r>
            <a:r>
              <a:rPr lang="en-GB" sz="2000" b="1" baseline="-25000" dirty="0">
                <a:solidFill>
                  <a:prstClr val="black"/>
                </a:solidFill>
                <a:latin typeface="Sakkal Majalla" panose="02000000000000000000" pitchFamily="2" charset="-78"/>
                <a:cs typeface="Sakkal Majalla" panose="02000000000000000000" pitchFamily="2" charset="-78"/>
              </a:rPr>
              <a:t>3</a:t>
            </a:r>
            <a:r>
              <a:rPr lang="ar-BH" sz="2000" b="1" dirty="0">
                <a:latin typeface="Sakkal Majalla" panose="02000000000000000000" pitchFamily="2" charset="-78"/>
                <a:cs typeface="Sakkal Majalla" panose="02000000000000000000" pitchFamily="2" charset="-78"/>
              </a:rPr>
              <a:t>)</a:t>
            </a:r>
            <a:r>
              <a:rPr lang="ar-BH" sz="2000" b="1" baseline="-25000" dirty="0">
                <a:latin typeface="Sakkal Majalla" panose="02000000000000000000" pitchFamily="2" charset="-78"/>
                <a:cs typeface="Sakkal Majalla" panose="02000000000000000000" pitchFamily="2" charset="-78"/>
              </a:rPr>
              <a:t> </a:t>
            </a:r>
            <a:r>
              <a:rPr lang="ar-BH" sz="2000" b="1" dirty="0">
                <a:latin typeface="Sakkal Majalla" panose="02000000000000000000" pitchFamily="2" charset="-78"/>
                <a:cs typeface="Sakkal Majalla" panose="02000000000000000000" pitchFamily="2" charset="-78"/>
              </a:rPr>
              <a:t>عند اعداد </a:t>
            </a:r>
            <a:r>
              <a:rPr lang="ar-BH" sz="2000" b="1" dirty="0" smtClean="0">
                <a:latin typeface="Sakkal Majalla" panose="02000000000000000000" pitchFamily="2" charset="-78"/>
                <a:cs typeface="Sakkal Majalla" panose="02000000000000000000" pitchFamily="2" charset="-78"/>
              </a:rPr>
              <a:t>العجائن.</a:t>
            </a:r>
          </a:p>
          <a:p>
            <a:pPr lvl="1" algn="r" rtl="1"/>
            <a:r>
              <a:rPr lang="ar-BH" b="1" dirty="0" smtClean="0">
                <a:solidFill>
                  <a:srgbClr val="FF0000"/>
                </a:solidFill>
                <a:latin typeface="Sakkal Majalla" panose="02000000000000000000" pitchFamily="2" charset="-78"/>
                <a:cs typeface="Sakkal Majalla" panose="02000000000000000000" pitchFamily="2" charset="-78"/>
              </a:rPr>
              <a:t>يترك لون قاتم- يتلف فيتامين (ب)- يعطي طعم كالصابونة في المخبوزات- كما يعطي احيانًا طعم مر.</a:t>
            </a:r>
            <a:endParaRPr lang="ar-BH" b="1" dirty="0">
              <a:solidFill>
                <a:srgbClr val="FF0000"/>
              </a:solidFill>
              <a:latin typeface="Sakkal Majalla" panose="02000000000000000000" pitchFamily="2" charset="-78"/>
              <a:cs typeface="Sakkal Majalla" panose="02000000000000000000" pitchFamily="2" charset="-78"/>
            </a:endParaRPr>
          </a:p>
        </p:txBody>
      </p:sp>
      <p:sp>
        <p:nvSpPr>
          <p:cNvPr id="6" name="Rounded Rectangle 11">
            <a:extLst>
              <a:ext uri="{FF2B5EF4-FFF2-40B4-BE49-F238E27FC236}">
                <a16:creationId xmlns:a16="http://schemas.microsoft.com/office/drawing/2014/main" id="{861C4FD1-3157-464D-B1E3-9712E3569262}"/>
              </a:ext>
            </a:extLst>
          </p:cNvPr>
          <p:cNvSpPr/>
          <p:nvPr/>
        </p:nvSpPr>
        <p:spPr>
          <a:xfrm>
            <a:off x="3832413" y="181501"/>
            <a:ext cx="4627722" cy="714242"/>
          </a:xfrm>
          <a:prstGeom prst="roundRect">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r>
              <a:rPr lang="ar-BH" altLang="en-US" sz="3600" b="1" dirty="0" smtClean="0">
                <a:solidFill>
                  <a:schemeClr val="bg1"/>
                </a:solidFill>
                <a:latin typeface="Sakkal Majalla" panose="02000000000000000000" pitchFamily="2" charset="-78"/>
                <a:cs typeface="Sakkal Majalla" panose="02000000000000000000" pitchFamily="2" charset="-78"/>
              </a:rPr>
              <a:t>إجابة النشاط التقويمي</a:t>
            </a:r>
            <a:endParaRPr lang="en-US" altLang="en-US" sz="3600" b="1" dirty="0">
              <a:solidFill>
                <a:schemeClr val="bg1"/>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0806781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3102" y="-234779"/>
            <a:ext cx="12480324" cy="7092779"/>
          </a:xfrm>
          <a:prstGeom prst="rect">
            <a:avLst/>
          </a:prstGeom>
        </p:spPr>
      </p:pic>
      <p:pic>
        <p:nvPicPr>
          <p:cNvPr id="3" name="Picture 2"/>
          <p:cNvPicPr>
            <a:picLocks noChangeAspect="1"/>
          </p:cNvPicPr>
          <p:nvPr/>
        </p:nvPicPr>
        <p:blipFill>
          <a:blip r:embed="rId3"/>
          <a:stretch>
            <a:fillRect/>
          </a:stretch>
        </p:blipFill>
        <p:spPr>
          <a:xfrm>
            <a:off x="0" y="297548"/>
            <a:ext cx="1865870" cy="2069371"/>
          </a:xfrm>
          <a:prstGeom prst="rect">
            <a:avLst/>
          </a:prstGeom>
        </p:spPr>
      </p:pic>
    </p:spTree>
    <p:extLst>
      <p:ext uri="{BB962C8B-B14F-4D97-AF65-F5344CB8AC3E}">
        <p14:creationId xmlns:p14="http://schemas.microsoft.com/office/powerpoint/2010/main" val="36276401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90964" y="965916"/>
            <a:ext cx="3193960" cy="369332"/>
          </a:xfrm>
          <a:prstGeom prst="rect">
            <a:avLst/>
          </a:prstGeom>
          <a:noFill/>
        </p:spPr>
        <p:txBody>
          <a:bodyPr wrap="square" rtlCol="0">
            <a:spAutoFit/>
          </a:bodyPr>
          <a:lstStyle/>
          <a:p>
            <a:r>
              <a:rPr lang="ar-BH" dirty="0" smtClean="0"/>
              <a:t>النشاط الختامي </a:t>
            </a:r>
            <a:endParaRPr lang="en-US" dirty="0"/>
          </a:p>
        </p:txBody>
      </p:sp>
    </p:spTree>
    <p:extLst>
      <p:ext uri="{BB962C8B-B14F-4D97-AF65-F5344CB8AC3E}">
        <p14:creationId xmlns:p14="http://schemas.microsoft.com/office/powerpoint/2010/main" val="27157923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5260" y="1052186"/>
            <a:ext cx="11837096" cy="534830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142240"/>
            <a:ext cx="10515600" cy="715328"/>
          </a:xfrm>
          <a:solidFill>
            <a:srgbClr val="FF9999"/>
          </a:solidFill>
        </p:spPr>
        <p:txBody>
          <a:bodyPr>
            <a:normAutofit/>
          </a:bodyPr>
          <a:lstStyle/>
          <a:p>
            <a:pPr algn="ctr"/>
            <a:r>
              <a:rPr lang="ar-BH" sz="4000" b="1" dirty="0">
                <a:solidFill>
                  <a:srgbClr val="660066"/>
                </a:solidFill>
                <a:latin typeface="Sakkal Majalla" panose="02000000000000000000" pitchFamily="2" charset="-78"/>
                <a:cs typeface="Sakkal Majalla" panose="02000000000000000000" pitchFamily="2" charset="-78"/>
              </a:rPr>
              <a:t>ا</a:t>
            </a:r>
            <a:r>
              <a:rPr lang="ar-BH" sz="4000" b="1" dirty="0" smtClean="0">
                <a:solidFill>
                  <a:srgbClr val="660066"/>
                </a:solidFill>
                <a:latin typeface="Sakkal Majalla" panose="02000000000000000000" pitchFamily="2" charset="-78"/>
                <a:cs typeface="Sakkal Majalla" panose="02000000000000000000" pitchFamily="2" charset="-78"/>
              </a:rPr>
              <a:t>تفاقية الصف الافتراضي (الطالبة يارا ياسر)</a:t>
            </a:r>
            <a:endParaRPr lang="en-US" sz="4000" b="1" dirty="0">
              <a:solidFill>
                <a:srgbClr val="660066"/>
              </a:solidFill>
              <a:latin typeface="Sakkal Majalla" panose="02000000000000000000" pitchFamily="2" charset="-78"/>
              <a:cs typeface="Sakkal Majalla" panose="02000000000000000000" pitchFamily="2" charset="-78"/>
            </a:endParaRPr>
          </a:p>
        </p:txBody>
      </p:sp>
      <p:sp>
        <p:nvSpPr>
          <p:cNvPr id="4" name="Rectangle 3"/>
          <p:cNvSpPr/>
          <p:nvPr/>
        </p:nvSpPr>
        <p:spPr>
          <a:xfrm>
            <a:off x="9342507" y="3016243"/>
            <a:ext cx="2188201" cy="675089"/>
          </a:xfrm>
          <a:prstGeom prst="rect">
            <a:avLst/>
          </a:prstGeom>
          <a:solidFill>
            <a:srgbClr val="FF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b="1" dirty="0" smtClean="0">
                <a:solidFill>
                  <a:srgbClr val="660066"/>
                </a:solidFill>
                <a:latin typeface="Sakkal Majalla" panose="02000000000000000000" pitchFamily="2" charset="-78"/>
                <a:cs typeface="Sakkal Majalla" panose="02000000000000000000" pitchFamily="2" charset="-78"/>
              </a:rPr>
              <a:t>احضر  ادواتي قبل بدء الحصة دفتر وقلم </a:t>
            </a:r>
            <a:endParaRPr lang="en-US" dirty="0">
              <a:solidFill>
                <a:srgbClr val="660066"/>
              </a:solidFill>
            </a:endParaRPr>
          </a:p>
        </p:txBody>
      </p:sp>
      <p:pic>
        <p:nvPicPr>
          <p:cNvPr id="2050" name="Picture 2" descr="Image result for شنطة مدرسية كرتون"/>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718033" y="1814337"/>
            <a:ext cx="1483367" cy="1120766"/>
          </a:xfrm>
          <a:prstGeom prst="rect">
            <a:avLst/>
          </a:prstGeom>
          <a:solidFill>
            <a:srgbClr val="FF9999"/>
          </a:solidFill>
          <a:extLst/>
        </p:spPr>
      </p:pic>
      <p:pic>
        <p:nvPicPr>
          <p:cNvPr id="6" name="Picture 12" descr="حل مشكلة لا أستطيع عمل مكالمات أو اجتماعات (الكاميرا لا تعمل / المايك لا  يعمل) في مايكروسوفت تيمز - YouTub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6759" y="1693857"/>
            <a:ext cx="2136044" cy="1274360"/>
          </a:xfrm>
          <a:prstGeom prst="rect">
            <a:avLst/>
          </a:prstGeom>
          <a:solidFill>
            <a:srgbClr val="FF9999"/>
          </a:solidFill>
          <a:extLst/>
        </p:spPr>
      </p:pic>
      <p:sp>
        <p:nvSpPr>
          <p:cNvPr id="7" name="Rectangle 6"/>
          <p:cNvSpPr/>
          <p:nvPr/>
        </p:nvSpPr>
        <p:spPr>
          <a:xfrm>
            <a:off x="6277801" y="3006151"/>
            <a:ext cx="2473960" cy="685182"/>
          </a:xfrm>
          <a:prstGeom prst="rect">
            <a:avLst/>
          </a:prstGeom>
          <a:solidFill>
            <a:srgbClr val="FF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b="1" dirty="0" smtClean="0">
                <a:solidFill>
                  <a:srgbClr val="660066"/>
                </a:solidFill>
                <a:latin typeface="Sakkal Majalla" panose="02000000000000000000" pitchFamily="2" charset="-78"/>
                <a:cs typeface="Sakkal Majalla" panose="02000000000000000000" pitchFamily="2" charset="-78"/>
              </a:rPr>
              <a:t>اتاكد من اغلاق الميكرفون والكاميرا</a:t>
            </a:r>
            <a:endParaRPr lang="en-US" dirty="0">
              <a:solidFill>
                <a:srgbClr val="660066"/>
              </a:solidFill>
            </a:endParaRPr>
          </a:p>
        </p:txBody>
      </p:sp>
      <p:pic>
        <p:nvPicPr>
          <p:cNvPr id="8" name="Picture 2" descr="How | Howtodra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89826" y="1736462"/>
            <a:ext cx="1216347" cy="1216348"/>
          </a:xfrm>
          <a:prstGeom prst="rect">
            <a:avLst/>
          </a:prstGeom>
          <a:solidFill>
            <a:srgbClr val="FF9999"/>
          </a:solidFill>
          <a:extLst/>
        </p:spPr>
      </p:pic>
      <p:sp>
        <p:nvSpPr>
          <p:cNvPr id="9" name="Rectangle 8"/>
          <p:cNvSpPr/>
          <p:nvPr/>
        </p:nvSpPr>
        <p:spPr>
          <a:xfrm>
            <a:off x="3354387" y="2974176"/>
            <a:ext cx="2281468" cy="638089"/>
          </a:xfrm>
          <a:prstGeom prst="rect">
            <a:avLst/>
          </a:prstGeom>
          <a:solidFill>
            <a:srgbClr val="FF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b="1" dirty="0" smtClean="0">
                <a:solidFill>
                  <a:srgbClr val="660066"/>
                </a:solidFill>
                <a:latin typeface="Sakkal Majalla" panose="02000000000000000000" pitchFamily="2" charset="-78"/>
                <a:cs typeface="Sakkal Majalla" panose="02000000000000000000" pitchFamily="2" charset="-78"/>
              </a:rPr>
              <a:t>الالتزام بوقت الحصه</a:t>
            </a:r>
            <a:endParaRPr lang="en-US" dirty="0">
              <a:solidFill>
                <a:srgbClr val="660066"/>
              </a:solidFill>
            </a:endParaRPr>
          </a:p>
        </p:txBody>
      </p:sp>
      <p:pic>
        <p:nvPicPr>
          <p:cNvPr id="2058" name="Picture 10" descr="Image result for ايقونة رفع اليد"/>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6205" y="3995744"/>
            <a:ext cx="1060441" cy="1060442"/>
          </a:xfrm>
          <a:prstGeom prst="rect">
            <a:avLst/>
          </a:prstGeom>
          <a:solidFill>
            <a:srgbClr val="FF9999"/>
          </a:solidFill>
          <a:extLst/>
        </p:spPr>
      </p:pic>
      <p:sp>
        <p:nvSpPr>
          <p:cNvPr id="14" name="Rectangle 13"/>
          <p:cNvSpPr/>
          <p:nvPr/>
        </p:nvSpPr>
        <p:spPr>
          <a:xfrm>
            <a:off x="7672852" y="5360596"/>
            <a:ext cx="2487148" cy="679595"/>
          </a:xfrm>
          <a:prstGeom prst="rect">
            <a:avLst/>
          </a:prstGeom>
          <a:solidFill>
            <a:srgbClr val="FF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b="1" dirty="0" smtClean="0">
                <a:solidFill>
                  <a:srgbClr val="660066"/>
                </a:solidFill>
                <a:latin typeface="Sakkal Majalla" panose="02000000000000000000" pitchFamily="2" charset="-78"/>
                <a:cs typeface="Sakkal Majalla" panose="02000000000000000000" pitchFamily="2" charset="-78"/>
              </a:rPr>
              <a:t>استخدم ايقونة رفع اليد للمشاركة</a:t>
            </a:r>
            <a:endParaRPr lang="en-US" dirty="0">
              <a:solidFill>
                <a:srgbClr val="660066"/>
              </a:solidFill>
            </a:endParaRPr>
          </a:p>
        </p:txBody>
      </p:sp>
      <p:pic>
        <p:nvPicPr>
          <p:cNvPr id="2060" name="Picture 12" descr="Image result for الجلوس في مكان هاديء كرتون"/>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106173" y="3831704"/>
            <a:ext cx="1552036" cy="1552036"/>
          </a:xfrm>
          <a:prstGeom prst="rect">
            <a:avLst/>
          </a:prstGeom>
          <a:solidFill>
            <a:srgbClr val="FF9999"/>
          </a:solidFill>
          <a:extLst/>
        </p:spPr>
      </p:pic>
      <p:sp>
        <p:nvSpPr>
          <p:cNvPr id="16" name="Rectangle 15"/>
          <p:cNvSpPr/>
          <p:nvPr/>
        </p:nvSpPr>
        <p:spPr>
          <a:xfrm>
            <a:off x="4768554" y="5363849"/>
            <a:ext cx="2414566" cy="836885"/>
          </a:xfrm>
          <a:prstGeom prst="rect">
            <a:avLst/>
          </a:prstGeom>
          <a:solidFill>
            <a:srgbClr val="FF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b="1" dirty="0" smtClean="0">
                <a:solidFill>
                  <a:srgbClr val="660066"/>
                </a:solidFill>
                <a:latin typeface="Sakkal Majalla" panose="02000000000000000000" pitchFamily="2" charset="-78"/>
                <a:cs typeface="Sakkal Majalla" panose="02000000000000000000" pitchFamily="2" charset="-78"/>
              </a:rPr>
              <a:t>الجلوس في مكان هادىء ومناسب</a:t>
            </a:r>
            <a:endParaRPr lang="en-US" dirty="0">
              <a:solidFill>
                <a:srgbClr val="660066"/>
              </a:solidFill>
            </a:endParaRPr>
          </a:p>
        </p:txBody>
      </p:sp>
      <p:pic>
        <p:nvPicPr>
          <p:cNvPr id="2062" name="Picture 14" descr="Image result for انجاز المهام كرتون"/>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92231" y="3972564"/>
            <a:ext cx="1693756" cy="1270317"/>
          </a:xfrm>
          <a:prstGeom prst="rect">
            <a:avLst/>
          </a:prstGeom>
          <a:solidFill>
            <a:srgbClr val="FF9999"/>
          </a:solidFill>
          <a:extLst/>
        </p:spPr>
      </p:pic>
      <p:sp>
        <p:nvSpPr>
          <p:cNvPr id="18" name="Rectangle 17"/>
          <p:cNvSpPr/>
          <p:nvPr/>
        </p:nvSpPr>
        <p:spPr>
          <a:xfrm>
            <a:off x="1746197" y="5363849"/>
            <a:ext cx="2345333" cy="676341"/>
          </a:xfrm>
          <a:prstGeom prst="rect">
            <a:avLst/>
          </a:prstGeom>
          <a:solidFill>
            <a:srgbClr val="FF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b="1" dirty="0" smtClean="0">
                <a:solidFill>
                  <a:srgbClr val="660066"/>
                </a:solidFill>
                <a:latin typeface="Sakkal Majalla" panose="02000000000000000000" pitchFamily="2" charset="-78"/>
                <a:cs typeface="Sakkal Majalla" panose="02000000000000000000" pitchFamily="2" charset="-78"/>
              </a:rPr>
              <a:t>انجز المهام المطلوبة خلال الحصه</a:t>
            </a:r>
            <a:endParaRPr lang="en-US" dirty="0">
              <a:solidFill>
                <a:srgbClr val="660066"/>
              </a:solidFill>
            </a:endParaRPr>
          </a:p>
        </p:txBody>
      </p:sp>
      <p:pic>
        <p:nvPicPr>
          <p:cNvPr id="2064" name="Picture 16" descr="Image result for البوابة التعليمة"/>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5135" y="1814337"/>
            <a:ext cx="1090002" cy="974721"/>
          </a:xfrm>
          <a:prstGeom prst="rect">
            <a:avLst/>
          </a:prstGeom>
          <a:solidFill>
            <a:srgbClr val="FF9999"/>
          </a:solidFill>
          <a:extLst/>
        </p:spPr>
      </p:pic>
      <p:sp>
        <p:nvSpPr>
          <p:cNvPr id="20" name="Rectangle 19"/>
          <p:cNvSpPr/>
          <p:nvPr/>
        </p:nvSpPr>
        <p:spPr>
          <a:xfrm>
            <a:off x="416789" y="2928105"/>
            <a:ext cx="2126694" cy="684160"/>
          </a:xfrm>
          <a:prstGeom prst="rect">
            <a:avLst/>
          </a:prstGeom>
          <a:solidFill>
            <a:srgbClr val="FF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b="1" dirty="0" smtClean="0">
                <a:solidFill>
                  <a:srgbClr val="660066"/>
                </a:solidFill>
                <a:latin typeface="Sakkal Majalla" panose="02000000000000000000" pitchFamily="2" charset="-78"/>
                <a:cs typeface="Sakkal Majalla" panose="02000000000000000000" pitchFamily="2" charset="-78"/>
              </a:rPr>
              <a:t>استخدم البوابة التعليمية </a:t>
            </a:r>
            <a:endParaRPr lang="en-US" dirty="0">
              <a:solidFill>
                <a:srgbClr val="660066"/>
              </a:solidFill>
            </a:endParaRPr>
          </a:p>
        </p:txBody>
      </p:sp>
      <p:pic>
        <p:nvPicPr>
          <p:cNvPr id="19" name="Picture 18"/>
          <p:cNvPicPr>
            <a:picLocks noChangeAspect="1"/>
          </p:cNvPicPr>
          <p:nvPr/>
        </p:nvPicPr>
        <p:blipFill rotWithShape="1">
          <a:blip r:embed="rId11" cstate="print">
            <a:extLst>
              <a:ext uri="{28A0092B-C50C-407E-A947-70E740481C1C}">
                <a14:useLocalDpi xmlns:a14="http://schemas.microsoft.com/office/drawing/2010/main" val="0"/>
              </a:ext>
            </a:extLst>
          </a:blip>
          <a:srcRect l="57300" t="13780" r="555" b="64940"/>
          <a:stretch/>
        </p:blipFill>
        <p:spPr>
          <a:xfrm>
            <a:off x="10528441" y="5807637"/>
            <a:ext cx="1345917" cy="592852"/>
          </a:xfrm>
          <a:prstGeom prst="rect">
            <a:avLst/>
          </a:prstGeom>
        </p:spPr>
      </p:pic>
    </p:spTree>
    <p:extLst>
      <p:ext uri="{BB962C8B-B14F-4D97-AF65-F5344CB8AC3E}">
        <p14:creationId xmlns:p14="http://schemas.microsoft.com/office/powerpoint/2010/main" val="98777092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1"/>
          <p:cNvSpPr>
            <a:spLocks noGrp="1"/>
          </p:cNvSpPr>
          <p:nvPr>
            <p:ph type="sldNum" sz="quarter" idx="11"/>
          </p:nvPr>
        </p:nvSpPr>
        <p:spPr>
          <a:noFill/>
        </p:spPr>
        <p:txBody>
          <a:bodyPr/>
          <a:lstStyle/>
          <a:p>
            <a:fld id="{FFAF1AD8-EDFF-45E5-A5BE-C31434E35152}" type="slidenum">
              <a:rPr lang="ar-SA" smtClean="0"/>
              <a:pPr/>
              <a:t>5</a:t>
            </a:fld>
            <a:endParaRPr lang="en-GB" dirty="0" smtClean="0"/>
          </a:p>
        </p:txBody>
      </p:sp>
      <p:sp>
        <p:nvSpPr>
          <p:cNvPr id="4" name="Rectangle 3"/>
          <p:cNvSpPr/>
          <p:nvPr/>
        </p:nvSpPr>
        <p:spPr>
          <a:xfrm>
            <a:off x="1703512" y="789732"/>
            <a:ext cx="7133647" cy="771356"/>
          </a:xfrm>
          <a:prstGeom prst="rect">
            <a:avLst/>
          </a:prstGeom>
          <a:solidFill>
            <a:schemeClr val="accent3">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lIns="93286" tIns="46643" rIns="93286" bIns="46643" rtlCol="1" anchor="ctr"/>
          <a:lstStyle/>
          <a:p>
            <a:pPr algn="ctr">
              <a:defRPr/>
            </a:pPr>
            <a:r>
              <a:rPr lang="en-US" sz="4100" b="1" dirty="0">
                <a:solidFill>
                  <a:schemeClr val="tx1"/>
                </a:solidFill>
                <a:latin typeface="Arial" pitchFamily="34" charset="0"/>
                <a:cs typeface="Arial" pitchFamily="34" charset="0"/>
              </a:rPr>
              <a:t>:</a:t>
            </a:r>
            <a:r>
              <a:rPr lang="ar-BH" sz="4100" b="1" dirty="0">
                <a:solidFill>
                  <a:schemeClr val="tx1"/>
                </a:solidFill>
                <a:latin typeface="Arial" pitchFamily="34" charset="0"/>
                <a:cs typeface="Arial" pitchFamily="34" charset="0"/>
              </a:rPr>
              <a:t>ضع أسئلة لكل من الإجابات التالية</a:t>
            </a:r>
          </a:p>
        </p:txBody>
      </p:sp>
      <p:sp>
        <p:nvSpPr>
          <p:cNvPr id="6" name="Flowchart: Alternate Process 5"/>
          <p:cNvSpPr/>
          <p:nvPr/>
        </p:nvSpPr>
        <p:spPr bwMode="auto">
          <a:xfrm flipH="1">
            <a:off x="5270335" y="2112124"/>
            <a:ext cx="5184576" cy="3909164"/>
          </a:xfrm>
          <a:prstGeom prst="flowChartAlternateProcess">
            <a:avLst/>
          </a:prstGeom>
          <a:gradFill flip="none" rotWithShape="1">
            <a:gsLst>
              <a:gs pos="0">
                <a:srgbClr val="EAEAEA"/>
              </a:gs>
              <a:gs pos="50000">
                <a:srgbClr val="E1F0C8"/>
              </a:gs>
              <a:gs pos="100000">
                <a:schemeClr val="accent1">
                  <a:tint val="23500"/>
                  <a:satMod val="160000"/>
                </a:schemeClr>
              </a:gs>
            </a:gsLst>
            <a:path path="circle">
              <a:fillToRect t="100000" r="100000"/>
            </a:path>
            <a:tileRect l="-100000" b="-100000"/>
          </a:gradFill>
          <a:ln w="9525" cap="flat" cmpd="sng" algn="ctr">
            <a:noFill/>
            <a:prstDash val="solid"/>
            <a:round/>
            <a:headEnd type="none" w="med" len="med"/>
            <a:tailEnd type="none" w="med" len="med"/>
          </a:ln>
          <a:effectLst>
            <a:glow rad="1016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30" tIns="45716" rIns="91430" bIns="45716" numCol="1" rtlCol="0" anchor="t" anchorCtr="0" compatLnSpc="1">
            <a:prstTxWarp prst="textNoShape">
              <a:avLst/>
            </a:prstTxWarp>
          </a:bodyPr>
          <a:lstStyle/>
          <a:p>
            <a:pPr algn="r" rtl="1">
              <a:defRPr/>
            </a:pPr>
            <a:r>
              <a:rPr lang="ar-BH" sz="3200" dirty="0" smtClean="0"/>
              <a:t>1ـ جاهزة للأكل ـ جاهزة للخبز ـ جاهزة للخلط </a:t>
            </a:r>
            <a:endParaRPr lang="en-US" sz="3200" dirty="0" smtClean="0"/>
          </a:p>
          <a:p>
            <a:pPr algn="r"/>
            <a:r>
              <a:rPr lang="ar-BH" sz="3200" dirty="0" smtClean="0"/>
              <a:t>  </a:t>
            </a:r>
          </a:p>
          <a:p>
            <a:pPr lvl="0" algn="ctr" rtl="1" eaLnBrk="0" fontAlgn="base" hangingPunct="0">
              <a:spcBef>
                <a:spcPct val="0"/>
              </a:spcBef>
              <a:spcAft>
                <a:spcPts val="800"/>
              </a:spcAft>
            </a:pPr>
            <a:r>
              <a:rPr lang="ar-BH" sz="3200" dirty="0" smtClean="0"/>
              <a:t> 2ـ </a:t>
            </a:r>
            <a:r>
              <a:rPr kumimoji="0" lang="ar-BH" sz="3200" b="1" i="0" u="none" strike="noStrike" cap="none" normalizeH="0" baseline="0" dirty="0" smtClean="0">
                <a:ln>
                  <a:noFill/>
                </a:ln>
                <a:solidFill>
                  <a:srgbClr val="943634"/>
                </a:solidFill>
                <a:effectLst/>
                <a:latin typeface="Sakkal Majalla" panose="02000000000000000000" pitchFamily="2" charset="-78"/>
                <a:ea typeface="Arial" panose="020B0604020202020204" pitchFamily="34" charset="0"/>
                <a:cs typeface="Sakkal Majalla" panose="02000000000000000000" pitchFamily="2" charset="-78"/>
              </a:rPr>
              <a:t>الدقيق ـ السوائل ـ السكر ـ المادة الدهنية ـ البيض ـ المادة الرافعة ـ الملح.</a:t>
            </a:r>
            <a:endParaRPr lang="ar-BH" sz="3200" dirty="0" smtClean="0"/>
          </a:p>
          <a:p>
            <a:pPr algn="r"/>
            <a:r>
              <a:rPr lang="ar-BH" sz="3200" dirty="0" smtClean="0"/>
              <a:t>3ـ العجائن والمعجنات </a:t>
            </a:r>
            <a:r>
              <a:rPr lang="ar-BH" sz="3200" b="1" dirty="0" smtClean="0">
                <a:solidFill>
                  <a:schemeClr val="tx1">
                    <a:lumMod val="95000"/>
                    <a:lumOff val="5000"/>
                  </a:schemeClr>
                </a:solidFill>
              </a:rPr>
              <a:t> </a:t>
            </a:r>
            <a:endParaRPr lang="ar-BH" sz="3200" b="1" dirty="0">
              <a:solidFill>
                <a:schemeClr val="tx1">
                  <a:lumMod val="95000"/>
                  <a:lumOff val="5000"/>
                </a:schemeClr>
              </a:solidFill>
            </a:endParaRPr>
          </a:p>
        </p:txBody>
      </p:sp>
      <p:pic>
        <p:nvPicPr>
          <p:cNvPr id="7" name="Picture 6" descr="question1.jpg"/>
          <p:cNvPicPr>
            <a:picLocks noChangeAspect="1"/>
          </p:cNvPicPr>
          <p:nvPr/>
        </p:nvPicPr>
        <p:blipFill>
          <a:blip r:embed="rId3" cstate="print">
            <a:clrChange>
              <a:clrFrom>
                <a:srgbClr val="FFFFFF"/>
              </a:clrFrom>
              <a:clrTo>
                <a:srgbClr val="FFFFFF">
                  <a:alpha val="0"/>
                </a:srgbClr>
              </a:clrTo>
            </a:clrChange>
          </a:blip>
          <a:stretch>
            <a:fillRect/>
          </a:stretch>
        </p:blipFill>
        <p:spPr>
          <a:xfrm flipH="1">
            <a:off x="2351584" y="2348880"/>
            <a:ext cx="2088232" cy="3240360"/>
          </a:xfrm>
          <a:prstGeom prst="rect">
            <a:avLst/>
          </a:prstGeom>
        </p:spPr>
      </p:pic>
      <p:pic>
        <p:nvPicPr>
          <p:cNvPr id="8" name="Picture 7" descr="clock.gif"/>
          <p:cNvPicPr>
            <a:picLocks noChangeAspect="1"/>
          </p:cNvPicPr>
          <p:nvPr/>
        </p:nvPicPr>
        <p:blipFill>
          <a:blip r:embed="rId4" cstate="print">
            <a:clrChange>
              <a:clrFrom>
                <a:srgbClr val="FFFFFF"/>
              </a:clrFrom>
              <a:clrTo>
                <a:srgbClr val="FFFFFF">
                  <a:alpha val="0"/>
                </a:srgbClr>
              </a:clrTo>
            </a:clrChange>
          </a:blip>
          <a:stretch>
            <a:fillRect/>
          </a:stretch>
        </p:blipFill>
        <p:spPr>
          <a:xfrm flipH="1">
            <a:off x="1703512" y="6021288"/>
            <a:ext cx="616868" cy="576064"/>
          </a:xfrm>
          <a:prstGeom prst="rect">
            <a:avLst/>
          </a:prstGeom>
        </p:spPr>
      </p:pic>
      <p:sp>
        <p:nvSpPr>
          <p:cNvPr id="9" name="Oval 8"/>
          <p:cNvSpPr/>
          <p:nvPr/>
        </p:nvSpPr>
        <p:spPr>
          <a:xfrm>
            <a:off x="9550545" y="173509"/>
            <a:ext cx="2448272" cy="1728000"/>
          </a:xfrm>
          <a:prstGeom prst="ellipse">
            <a:avLst/>
          </a:prstGeom>
          <a:solidFill>
            <a:schemeClr val="accent6">
              <a:lumMod val="60000"/>
              <a:lumOff val="40000"/>
            </a:scheme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91411" tIns="45706" rIns="91411" bIns="45706" rtlCol="0" anchor="ctr"/>
          <a:lstStyle/>
          <a:p>
            <a:pPr algn="ctr">
              <a:defRPr/>
            </a:pPr>
            <a:r>
              <a:rPr lang="ar-BH" sz="2800" b="1" kern="0" dirty="0" smtClean="0">
                <a:solidFill>
                  <a:srgbClr val="000000"/>
                </a:solidFill>
                <a:latin typeface="Arial" pitchFamily="34" charset="0"/>
                <a:cs typeface="Arial" pitchFamily="34" charset="0"/>
              </a:rPr>
              <a:t>النشاط الاستهلالي</a:t>
            </a:r>
            <a:endParaRPr lang="en-US" sz="2800" b="1" kern="0" dirty="0">
              <a:solidFill>
                <a:srgbClr val="000000"/>
              </a:solidFill>
              <a:latin typeface="Arial" pitchFamily="34" charset="0"/>
              <a:cs typeface="Arial" pitchFamily="34" charset="0"/>
            </a:endParaRPr>
          </a:p>
        </p:txBody>
      </p:sp>
      <p:sp>
        <p:nvSpPr>
          <p:cNvPr id="10" name="Oval 33"/>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a:solidFill>
                  <a:schemeClr val="accent3"/>
                </a:solidFill>
              </a:rPr>
              <a:t>End</a:t>
            </a:r>
          </a:p>
        </p:txBody>
      </p:sp>
      <p:sp>
        <p:nvSpPr>
          <p:cNvPr id="11" name="Oval 32"/>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1</a:t>
            </a:r>
          </a:p>
        </p:txBody>
      </p:sp>
      <p:sp>
        <p:nvSpPr>
          <p:cNvPr id="12" name="Oval 31"/>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2</a:t>
            </a:r>
          </a:p>
        </p:txBody>
      </p:sp>
      <p:sp>
        <p:nvSpPr>
          <p:cNvPr id="13" name="Oval 30"/>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3</a:t>
            </a:r>
          </a:p>
        </p:txBody>
      </p:sp>
      <p:sp>
        <p:nvSpPr>
          <p:cNvPr id="14" name="Oval 29"/>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4</a:t>
            </a:r>
          </a:p>
        </p:txBody>
      </p:sp>
      <p:sp>
        <p:nvSpPr>
          <p:cNvPr id="15" name="Oval 28"/>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5</a:t>
            </a:r>
          </a:p>
        </p:txBody>
      </p:sp>
      <p:sp>
        <p:nvSpPr>
          <p:cNvPr id="16" name="Oval 27"/>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6</a:t>
            </a:r>
          </a:p>
        </p:txBody>
      </p:sp>
      <p:sp>
        <p:nvSpPr>
          <p:cNvPr id="17" name="Oval 26"/>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7</a:t>
            </a:r>
          </a:p>
        </p:txBody>
      </p:sp>
      <p:sp>
        <p:nvSpPr>
          <p:cNvPr id="18" name="Oval 25"/>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8</a:t>
            </a:r>
          </a:p>
        </p:txBody>
      </p:sp>
      <p:sp>
        <p:nvSpPr>
          <p:cNvPr id="19" name="Oval 24"/>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9</a:t>
            </a:r>
          </a:p>
        </p:txBody>
      </p:sp>
      <p:sp>
        <p:nvSpPr>
          <p:cNvPr id="20" name="Oval 23"/>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10</a:t>
            </a:r>
          </a:p>
        </p:txBody>
      </p:sp>
      <p:sp>
        <p:nvSpPr>
          <p:cNvPr id="21" name="Oval 22"/>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11</a:t>
            </a:r>
          </a:p>
        </p:txBody>
      </p:sp>
      <p:sp>
        <p:nvSpPr>
          <p:cNvPr id="22" name="Oval 21"/>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12</a:t>
            </a:r>
          </a:p>
        </p:txBody>
      </p:sp>
      <p:sp>
        <p:nvSpPr>
          <p:cNvPr id="23" name="Oval 20"/>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13</a:t>
            </a:r>
          </a:p>
        </p:txBody>
      </p:sp>
      <p:sp>
        <p:nvSpPr>
          <p:cNvPr id="24" name="Oval 23"/>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14</a:t>
            </a:r>
          </a:p>
        </p:txBody>
      </p:sp>
      <p:sp>
        <p:nvSpPr>
          <p:cNvPr id="25" name="Oval 18"/>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15</a:t>
            </a:r>
          </a:p>
        </p:txBody>
      </p:sp>
      <p:sp>
        <p:nvSpPr>
          <p:cNvPr id="26" name="Oval 17"/>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16</a:t>
            </a:r>
          </a:p>
        </p:txBody>
      </p:sp>
      <p:sp>
        <p:nvSpPr>
          <p:cNvPr id="27" name="Oval 16"/>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17</a:t>
            </a:r>
          </a:p>
        </p:txBody>
      </p:sp>
      <p:sp>
        <p:nvSpPr>
          <p:cNvPr id="28" name="Oval 15"/>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18</a:t>
            </a:r>
          </a:p>
        </p:txBody>
      </p:sp>
      <p:sp>
        <p:nvSpPr>
          <p:cNvPr id="29" name="Oval 14"/>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19</a:t>
            </a:r>
          </a:p>
        </p:txBody>
      </p:sp>
      <p:sp>
        <p:nvSpPr>
          <p:cNvPr id="30" name="Oval 13"/>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20</a:t>
            </a:r>
          </a:p>
        </p:txBody>
      </p:sp>
      <p:sp>
        <p:nvSpPr>
          <p:cNvPr id="31" name="Oval 12"/>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21</a:t>
            </a:r>
          </a:p>
        </p:txBody>
      </p:sp>
      <p:sp>
        <p:nvSpPr>
          <p:cNvPr id="32" name="Oval 11"/>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22</a:t>
            </a:r>
          </a:p>
        </p:txBody>
      </p:sp>
      <p:sp>
        <p:nvSpPr>
          <p:cNvPr id="33" name="Oval 10"/>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23</a:t>
            </a:r>
          </a:p>
        </p:txBody>
      </p:sp>
      <p:sp>
        <p:nvSpPr>
          <p:cNvPr id="34" name="Oval 9"/>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24</a:t>
            </a:r>
          </a:p>
        </p:txBody>
      </p:sp>
      <p:sp>
        <p:nvSpPr>
          <p:cNvPr id="35" name="Oval 8"/>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25</a:t>
            </a:r>
          </a:p>
        </p:txBody>
      </p:sp>
      <p:sp>
        <p:nvSpPr>
          <p:cNvPr id="36" name="Oval 7"/>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26</a:t>
            </a:r>
          </a:p>
        </p:txBody>
      </p:sp>
      <p:sp>
        <p:nvSpPr>
          <p:cNvPr id="37" name="Oval 6"/>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27</a:t>
            </a:r>
          </a:p>
        </p:txBody>
      </p:sp>
      <p:sp>
        <p:nvSpPr>
          <p:cNvPr id="38" name="Oval 5"/>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28</a:t>
            </a:r>
          </a:p>
        </p:txBody>
      </p:sp>
      <p:sp>
        <p:nvSpPr>
          <p:cNvPr id="39" name="Oval 4"/>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29</a:t>
            </a:r>
          </a:p>
        </p:txBody>
      </p:sp>
      <p:sp>
        <p:nvSpPr>
          <p:cNvPr id="40" name="Oval 3"/>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a:solidFill>
                  <a:schemeClr val="accent3"/>
                </a:solidFill>
              </a:rPr>
              <a:t>30</a:t>
            </a:r>
          </a:p>
        </p:txBody>
      </p:sp>
      <p:sp>
        <p:nvSpPr>
          <p:cNvPr id="41" name="Oval 32"/>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31</a:t>
            </a:r>
            <a:endParaRPr lang="en-GB" sz="4400" dirty="0">
              <a:solidFill>
                <a:schemeClr val="accent3"/>
              </a:solidFill>
            </a:endParaRPr>
          </a:p>
        </p:txBody>
      </p:sp>
      <p:sp>
        <p:nvSpPr>
          <p:cNvPr id="42" name="Oval 31"/>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32</a:t>
            </a:r>
            <a:endParaRPr lang="en-GB" sz="4400" dirty="0">
              <a:solidFill>
                <a:schemeClr val="accent3"/>
              </a:solidFill>
            </a:endParaRPr>
          </a:p>
        </p:txBody>
      </p:sp>
      <p:sp>
        <p:nvSpPr>
          <p:cNvPr id="43" name="Oval 30"/>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33</a:t>
            </a:r>
            <a:endParaRPr lang="en-GB" sz="4400" dirty="0">
              <a:solidFill>
                <a:schemeClr val="accent3"/>
              </a:solidFill>
            </a:endParaRPr>
          </a:p>
        </p:txBody>
      </p:sp>
      <p:sp>
        <p:nvSpPr>
          <p:cNvPr id="44" name="Oval 29"/>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34</a:t>
            </a:r>
            <a:endParaRPr lang="en-GB" sz="4400" dirty="0">
              <a:solidFill>
                <a:schemeClr val="accent3"/>
              </a:solidFill>
            </a:endParaRPr>
          </a:p>
        </p:txBody>
      </p:sp>
      <p:sp>
        <p:nvSpPr>
          <p:cNvPr id="45" name="Oval 28"/>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35</a:t>
            </a:r>
            <a:endParaRPr lang="en-GB" sz="4400" dirty="0">
              <a:solidFill>
                <a:schemeClr val="accent3"/>
              </a:solidFill>
            </a:endParaRPr>
          </a:p>
        </p:txBody>
      </p:sp>
      <p:sp>
        <p:nvSpPr>
          <p:cNvPr id="46" name="Oval 27"/>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36</a:t>
            </a:r>
            <a:endParaRPr lang="en-GB" sz="4400" dirty="0">
              <a:solidFill>
                <a:schemeClr val="accent3"/>
              </a:solidFill>
            </a:endParaRPr>
          </a:p>
        </p:txBody>
      </p:sp>
      <p:sp>
        <p:nvSpPr>
          <p:cNvPr id="47" name="Oval 26"/>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37</a:t>
            </a:r>
            <a:endParaRPr lang="en-GB" sz="4400" dirty="0">
              <a:solidFill>
                <a:schemeClr val="accent3"/>
              </a:solidFill>
            </a:endParaRPr>
          </a:p>
        </p:txBody>
      </p:sp>
      <p:sp>
        <p:nvSpPr>
          <p:cNvPr id="48" name="Oval 25"/>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38</a:t>
            </a:r>
            <a:endParaRPr lang="en-GB" sz="4400" dirty="0">
              <a:solidFill>
                <a:schemeClr val="accent3"/>
              </a:solidFill>
            </a:endParaRPr>
          </a:p>
        </p:txBody>
      </p:sp>
      <p:sp>
        <p:nvSpPr>
          <p:cNvPr id="49" name="Oval 24"/>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39</a:t>
            </a:r>
            <a:endParaRPr lang="en-GB" sz="4400" dirty="0">
              <a:solidFill>
                <a:schemeClr val="accent3"/>
              </a:solidFill>
            </a:endParaRPr>
          </a:p>
        </p:txBody>
      </p:sp>
      <p:sp>
        <p:nvSpPr>
          <p:cNvPr id="50" name="Oval 23"/>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40</a:t>
            </a:r>
            <a:endParaRPr lang="en-GB" sz="4400" dirty="0">
              <a:solidFill>
                <a:schemeClr val="accent3"/>
              </a:solidFill>
            </a:endParaRPr>
          </a:p>
        </p:txBody>
      </p:sp>
      <p:sp>
        <p:nvSpPr>
          <p:cNvPr id="51" name="Oval 22"/>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41</a:t>
            </a:r>
            <a:endParaRPr lang="en-GB" sz="4400" dirty="0">
              <a:solidFill>
                <a:schemeClr val="accent3"/>
              </a:solidFill>
            </a:endParaRPr>
          </a:p>
        </p:txBody>
      </p:sp>
      <p:sp>
        <p:nvSpPr>
          <p:cNvPr id="52" name="Oval 21"/>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42</a:t>
            </a:r>
            <a:endParaRPr lang="en-GB" sz="4400" dirty="0">
              <a:solidFill>
                <a:schemeClr val="accent3"/>
              </a:solidFill>
            </a:endParaRPr>
          </a:p>
        </p:txBody>
      </p:sp>
      <p:sp>
        <p:nvSpPr>
          <p:cNvPr id="53" name="Oval 20"/>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43</a:t>
            </a:r>
            <a:endParaRPr lang="en-GB" sz="4400" dirty="0">
              <a:solidFill>
                <a:schemeClr val="accent3"/>
              </a:solidFill>
            </a:endParaRPr>
          </a:p>
        </p:txBody>
      </p:sp>
      <p:sp>
        <p:nvSpPr>
          <p:cNvPr id="54" name="Oval 19"/>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44</a:t>
            </a:r>
            <a:endParaRPr lang="en-GB" sz="4400" dirty="0">
              <a:solidFill>
                <a:schemeClr val="accent3"/>
              </a:solidFill>
            </a:endParaRPr>
          </a:p>
        </p:txBody>
      </p:sp>
      <p:sp>
        <p:nvSpPr>
          <p:cNvPr id="55" name="Oval 18"/>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45</a:t>
            </a:r>
            <a:endParaRPr lang="en-GB" sz="4400" dirty="0">
              <a:solidFill>
                <a:schemeClr val="accent3"/>
              </a:solidFill>
            </a:endParaRPr>
          </a:p>
        </p:txBody>
      </p:sp>
      <p:sp>
        <p:nvSpPr>
          <p:cNvPr id="56" name="Oval 17"/>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46</a:t>
            </a:r>
            <a:endParaRPr lang="en-GB" sz="4400" dirty="0">
              <a:solidFill>
                <a:schemeClr val="accent3"/>
              </a:solidFill>
            </a:endParaRPr>
          </a:p>
        </p:txBody>
      </p:sp>
      <p:sp>
        <p:nvSpPr>
          <p:cNvPr id="57" name="Oval 16"/>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47</a:t>
            </a:r>
            <a:endParaRPr lang="en-GB" sz="4400" dirty="0">
              <a:solidFill>
                <a:schemeClr val="accent3"/>
              </a:solidFill>
            </a:endParaRPr>
          </a:p>
        </p:txBody>
      </p:sp>
      <p:sp>
        <p:nvSpPr>
          <p:cNvPr id="58" name="Oval 15"/>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48</a:t>
            </a:r>
            <a:endParaRPr lang="en-GB" sz="4400" dirty="0">
              <a:solidFill>
                <a:schemeClr val="accent3"/>
              </a:solidFill>
            </a:endParaRPr>
          </a:p>
        </p:txBody>
      </p:sp>
      <p:sp>
        <p:nvSpPr>
          <p:cNvPr id="59" name="Oval 14"/>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49</a:t>
            </a:r>
            <a:endParaRPr lang="en-GB" sz="4400" dirty="0">
              <a:solidFill>
                <a:schemeClr val="accent3"/>
              </a:solidFill>
            </a:endParaRPr>
          </a:p>
        </p:txBody>
      </p:sp>
      <p:sp>
        <p:nvSpPr>
          <p:cNvPr id="60" name="Oval 13"/>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50</a:t>
            </a:r>
            <a:endParaRPr lang="en-GB" sz="4400" dirty="0">
              <a:solidFill>
                <a:schemeClr val="accent3"/>
              </a:solidFill>
            </a:endParaRPr>
          </a:p>
        </p:txBody>
      </p:sp>
      <p:sp>
        <p:nvSpPr>
          <p:cNvPr id="61" name="Oval 12"/>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51</a:t>
            </a:r>
            <a:endParaRPr lang="en-GB" sz="4400" dirty="0">
              <a:solidFill>
                <a:schemeClr val="accent3"/>
              </a:solidFill>
            </a:endParaRPr>
          </a:p>
        </p:txBody>
      </p:sp>
      <p:sp>
        <p:nvSpPr>
          <p:cNvPr id="62" name="Oval 11"/>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52</a:t>
            </a:r>
            <a:endParaRPr lang="en-GB" sz="4400" dirty="0">
              <a:solidFill>
                <a:schemeClr val="accent3"/>
              </a:solidFill>
            </a:endParaRPr>
          </a:p>
        </p:txBody>
      </p:sp>
      <p:sp>
        <p:nvSpPr>
          <p:cNvPr id="63" name="Oval 10"/>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53</a:t>
            </a:r>
            <a:endParaRPr lang="en-GB" sz="4400" dirty="0">
              <a:solidFill>
                <a:schemeClr val="accent3"/>
              </a:solidFill>
            </a:endParaRPr>
          </a:p>
        </p:txBody>
      </p:sp>
      <p:sp>
        <p:nvSpPr>
          <p:cNvPr id="64" name="Oval 9"/>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54</a:t>
            </a:r>
            <a:endParaRPr lang="en-GB" sz="4400" dirty="0">
              <a:solidFill>
                <a:schemeClr val="accent3"/>
              </a:solidFill>
            </a:endParaRPr>
          </a:p>
        </p:txBody>
      </p:sp>
      <p:sp>
        <p:nvSpPr>
          <p:cNvPr id="65" name="Oval 8"/>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55</a:t>
            </a:r>
            <a:endParaRPr lang="en-GB" sz="4400" dirty="0">
              <a:solidFill>
                <a:schemeClr val="accent3"/>
              </a:solidFill>
            </a:endParaRPr>
          </a:p>
        </p:txBody>
      </p:sp>
      <p:sp>
        <p:nvSpPr>
          <p:cNvPr id="66" name="Oval 7"/>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56</a:t>
            </a:r>
            <a:endParaRPr lang="en-GB" sz="4400" dirty="0">
              <a:solidFill>
                <a:schemeClr val="accent3"/>
              </a:solidFill>
            </a:endParaRPr>
          </a:p>
        </p:txBody>
      </p:sp>
      <p:sp>
        <p:nvSpPr>
          <p:cNvPr id="67" name="Oval 6"/>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57</a:t>
            </a:r>
            <a:endParaRPr lang="en-GB" sz="4400" dirty="0">
              <a:solidFill>
                <a:schemeClr val="accent3"/>
              </a:solidFill>
            </a:endParaRPr>
          </a:p>
        </p:txBody>
      </p:sp>
      <p:sp>
        <p:nvSpPr>
          <p:cNvPr id="68" name="Oval 5"/>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58</a:t>
            </a:r>
            <a:endParaRPr lang="en-GB" sz="4400" dirty="0">
              <a:solidFill>
                <a:schemeClr val="accent3"/>
              </a:solidFill>
            </a:endParaRPr>
          </a:p>
        </p:txBody>
      </p:sp>
      <p:sp>
        <p:nvSpPr>
          <p:cNvPr id="69" name="Oval 4"/>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59</a:t>
            </a:r>
            <a:endParaRPr lang="en-GB" sz="4400" dirty="0">
              <a:solidFill>
                <a:schemeClr val="accent3"/>
              </a:solidFill>
            </a:endParaRPr>
          </a:p>
        </p:txBody>
      </p:sp>
      <p:sp>
        <p:nvSpPr>
          <p:cNvPr id="70" name="Oval 3"/>
          <p:cNvSpPr>
            <a:spLocks noChangeArrowheads="1"/>
          </p:cNvSpPr>
          <p:nvPr/>
        </p:nvSpPr>
        <p:spPr bwMode="auto">
          <a:xfrm>
            <a:off x="548317" y="2024844"/>
            <a:ext cx="1235075" cy="1235075"/>
          </a:xfrm>
          <a:prstGeom prst="ellipse">
            <a:avLst/>
          </a:prstGeom>
          <a:solidFill>
            <a:srgbClr val="FF0000"/>
          </a:solidFill>
          <a:ln w="28575">
            <a:solidFill>
              <a:schemeClr val="tx1"/>
            </a:solidFill>
            <a:round/>
            <a:headEnd/>
            <a:tailEnd/>
          </a:ln>
          <a:effectLst/>
        </p:spPr>
        <p:txBody>
          <a:bodyPr wrap="none" anchor="ctr"/>
          <a:lstStyle/>
          <a:p>
            <a:pPr algn="ctr"/>
            <a:r>
              <a:rPr lang="en-GB" sz="4400" dirty="0" smtClean="0">
                <a:solidFill>
                  <a:schemeClr val="accent3"/>
                </a:solidFill>
              </a:rPr>
              <a:t>60</a:t>
            </a:r>
            <a:endParaRPr lang="en-GB" sz="4400" dirty="0">
              <a:solidFill>
                <a:schemeClr val="accent3"/>
              </a:solidFill>
            </a:endParaRPr>
          </a:p>
        </p:txBody>
      </p:sp>
    </p:spTree>
    <p:extLst>
      <p:ext uri="{BB962C8B-B14F-4D97-AF65-F5344CB8AC3E}">
        <p14:creationId xmlns:p14="http://schemas.microsoft.com/office/powerpoint/2010/main" val="909713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grpId="0" nodeType="afterEffect">
                                  <p:stCondLst>
                                    <p:cond delay="1000"/>
                                  </p:stCondLst>
                                  <p:childTnLst>
                                    <p:set>
                                      <p:cBhvr>
                                        <p:cTn id="9" dur="1" fill="hold">
                                          <p:stCondLst>
                                            <p:cond delay="0"/>
                                          </p:stCondLst>
                                        </p:cTn>
                                        <p:tgtEl>
                                          <p:spTgt spid="69"/>
                                        </p:tgtEl>
                                        <p:attrNameLst>
                                          <p:attrName>style.visibility</p:attrName>
                                        </p:attrNameLst>
                                      </p:cBhvr>
                                      <p:to>
                                        <p:strVal val="hidden"/>
                                      </p:to>
                                    </p:set>
                                  </p:childTnLst>
                                </p:cTn>
                              </p:par>
                            </p:childTnLst>
                          </p:cTn>
                        </p:par>
                        <p:par>
                          <p:cTn id="10" fill="hold">
                            <p:stCondLst>
                              <p:cond delay="1000"/>
                            </p:stCondLst>
                            <p:childTnLst>
                              <p:par>
                                <p:cTn id="11" presetID="1" presetClass="exit" presetSubtype="0" fill="hold" grpId="0" nodeType="afterEffect">
                                  <p:stCondLst>
                                    <p:cond delay="1000"/>
                                  </p:stCondLst>
                                  <p:childTnLst>
                                    <p:set>
                                      <p:cBhvr>
                                        <p:cTn id="12" dur="1" fill="hold">
                                          <p:stCondLst>
                                            <p:cond delay="0"/>
                                          </p:stCondLst>
                                        </p:cTn>
                                        <p:tgtEl>
                                          <p:spTgt spid="68"/>
                                        </p:tgtEl>
                                        <p:attrNameLst>
                                          <p:attrName>style.visibility</p:attrName>
                                        </p:attrNameLst>
                                      </p:cBhvr>
                                      <p:to>
                                        <p:strVal val="hidden"/>
                                      </p:to>
                                    </p:set>
                                  </p:childTnLst>
                                </p:cTn>
                              </p:par>
                            </p:childTnLst>
                          </p:cTn>
                        </p:par>
                        <p:par>
                          <p:cTn id="13" fill="hold">
                            <p:stCondLst>
                              <p:cond delay="2000"/>
                            </p:stCondLst>
                            <p:childTnLst>
                              <p:par>
                                <p:cTn id="14" presetID="1" presetClass="exit" presetSubtype="0" fill="hold" grpId="0" nodeType="afterEffect">
                                  <p:stCondLst>
                                    <p:cond delay="1000"/>
                                  </p:stCondLst>
                                  <p:childTnLst>
                                    <p:set>
                                      <p:cBhvr>
                                        <p:cTn id="15" dur="1" fill="hold">
                                          <p:stCondLst>
                                            <p:cond delay="0"/>
                                          </p:stCondLst>
                                        </p:cTn>
                                        <p:tgtEl>
                                          <p:spTgt spid="67"/>
                                        </p:tgtEl>
                                        <p:attrNameLst>
                                          <p:attrName>style.visibility</p:attrName>
                                        </p:attrNameLst>
                                      </p:cBhvr>
                                      <p:to>
                                        <p:strVal val="hidden"/>
                                      </p:to>
                                    </p:set>
                                  </p:childTnLst>
                                </p:cTn>
                              </p:par>
                            </p:childTnLst>
                          </p:cTn>
                        </p:par>
                        <p:par>
                          <p:cTn id="16" fill="hold">
                            <p:stCondLst>
                              <p:cond delay="3000"/>
                            </p:stCondLst>
                            <p:childTnLst>
                              <p:par>
                                <p:cTn id="17" presetID="1" presetClass="exit" presetSubtype="0" fill="hold" grpId="0" nodeType="afterEffect">
                                  <p:stCondLst>
                                    <p:cond delay="1000"/>
                                  </p:stCondLst>
                                  <p:childTnLst>
                                    <p:set>
                                      <p:cBhvr>
                                        <p:cTn id="18" dur="1" fill="hold">
                                          <p:stCondLst>
                                            <p:cond delay="0"/>
                                          </p:stCondLst>
                                        </p:cTn>
                                        <p:tgtEl>
                                          <p:spTgt spid="66"/>
                                        </p:tgtEl>
                                        <p:attrNameLst>
                                          <p:attrName>style.visibility</p:attrName>
                                        </p:attrNameLst>
                                      </p:cBhvr>
                                      <p:to>
                                        <p:strVal val="hidden"/>
                                      </p:to>
                                    </p:set>
                                  </p:childTnLst>
                                </p:cTn>
                              </p:par>
                            </p:childTnLst>
                          </p:cTn>
                        </p:par>
                        <p:par>
                          <p:cTn id="19" fill="hold">
                            <p:stCondLst>
                              <p:cond delay="4000"/>
                            </p:stCondLst>
                            <p:childTnLst>
                              <p:par>
                                <p:cTn id="20" presetID="1" presetClass="exit" presetSubtype="0" fill="hold" grpId="0" nodeType="afterEffect">
                                  <p:stCondLst>
                                    <p:cond delay="1000"/>
                                  </p:stCondLst>
                                  <p:childTnLst>
                                    <p:set>
                                      <p:cBhvr>
                                        <p:cTn id="21" dur="1" fill="hold">
                                          <p:stCondLst>
                                            <p:cond delay="0"/>
                                          </p:stCondLst>
                                        </p:cTn>
                                        <p:tgtEl>
                                          <p:spTgt spid="65"/>
                                        </p:tgtEl>
                                        <p:attrNameLst>
                                          <p:attrName>style.visibility</p:attrName>
                                        </p:attrNameLst>
                                      </p:cBhvr>
                                      <p:to>
                                        <p:strVal val="hidden"/>
                                      </p:to>
                                    </p:set>
                                  </p:childTnLst>
                                </p:cTn>
                              </p:par>
                            </p:childTnLst>
                          </p:cTn>
                        </p:par>
                        <p:par>
                          <p:cTn id="22" fill="hold">
                            <p:stCondLst>
                              <p:cond delay="5000"/>
                            </p:stCondLst>
                            <p:childTnLst>
                              <p:par>
                                <p:cTn id="23" presetID="1" presetClass="exit" presetSubtype="0" fill="hold" grpId="0" nodeType="afterEffect">
                                  <p:stCondLst>
                                    <p:cond delay="1000"/>
                                  </p:stCondLst>
                                  <p:childTnLst>
                                    <p:set>
                                      <p:cBhvr>
                                        <p:cTn id="24" dur="1" fill="hold">
                                          <p:stCondLst>
                                            <p:cond delay="0"/>
                                          </p:stCondLst>
                                        </p:cTn>
                                        <p:tgtEl>
                                          <p:spTgt spid="64"/>
                                        </p:tgtEl>
                                        <p:attrNameLst>
                                          <p:attrName>style.visibility</p:attrName>
                                        </p:attrNameLst>
                                      </p:cBhvr>
                                      <p:to>
                                        <p:strVal val="hidden"/>
                                      </p:to>
                                    </p:set>
                                  </p:childTnLst>
                                </p:cTn>
                              </p:par>
                            </p:childTnLst>
                          </p:cTn>
                        </p:par>
                        <p:par>
                          <p:cTn id="25" fill="hold">
                            <p:stCondLst>
                              <p:cond delay="6000"/>
                            </p:stCondLst>
                            <p:childTnLst>
                              <p:par>
                                <p:cTn id="26" presetID="1" presetClass="exit" presetSubtype="0" fill="hold" grpId="0" nodeType="afterEffect">
                                  <p:stCondLst>
                                    <p:cond delay="1000"/>
                                  </p:stCondLst>
                                  <p:childTnLst>
                                    <p:set>
                                      <p:cBhvr>
                                        <p:cTn id="27" dur="1" fill="hold">
                                          <p:stCondLst>
                                            <p:cond delay="0"/>
                                          </p:stCondLst>
                                        </p:cTn>
                                        <p:tgtEl>
                                          <p:spTgt spid="63"/>
                                        </p:tgtEl>
                                        <p:attrNameLst>
                                          <p:attrName>style.visibility</p:attrName>
                                        </p:attrNameLst>
                                      </p:cBhvr>
                                      <p:to>
                                        <p:strVal val="hidden"/>
                                      </p:to>
                                    </p:set>
                                  </p:childTnLst>
                                </p:cTn>
                              </p:par>
                            </p:childTnLst>
                          </p:cTn>
                        </p:par>
                        <p:par>
                          <p:cTn id="28" fill="hold">
                            <p:stCondLst>
                              <p:cond delay="7000"/>
                            </p:stCondLst>
                            <p:childTnLst>
                              <p:par>
                                <p:cTn id="29" presetID="1" presetClass="exit" presetSubtype="0" fill="hold" grpId="0" nodeType="afterEffect">
                                  <p:stCondLst>
                                    <p:cond delay="1000"/>
                                  </p:stCondLst>
                                  <p:childTnLst>
                                    <p:set>
                                      <p:cBhvr>
                                        <p:cTn id="30" dur="1" fill="hold">
                                          <p:stCondLst>
                                            <p:cond delay="0"/>
                                          </p:stCondLst>
                                        </p:cTn>
                                        <p:tgtEl>
                                          <p:spTgt spid="62"/>
                                        </p:tgtEl>
                                        <p:attrNameLst>
                                          <p:attrName>style.visibility</p:attrName>
                                        </p:attrNameLst>
                                      </p:cBhvr>
                                      <p:to>
                                        <p:strVal val="hidden"/>
                                      </p:to>
                                    </p:set>
                                  </p:childTnLst>
                                </p:cTn>
                              </p:par>
                            </p:childTnLst>
                          </p:cTn>
                        </p:par>
                        <p:par>
                          <p:cTn id="31" fill="hold">
                            <p:stCondLst>
                              <p:cond delay="8000"/>
                            </p:stCondLst>
                            <p:childTnLst>
                              <p:par>
                                <p:cTn id="32" presetID="1" presetClass="exit" presetSubtype="0" fill="hold" grpId="0" nodeType="afterEffect">
                                  <p:stCondLst>
                                    <p:cond delay="1000"/>
                                  </p:stCondLst>
                                  <p:childTnLst>
                                    <p:set>
                                      <p:cBhvr>
                                        <p:cTn id="33" dur="1" fill="hold">
                                          <p:stCondLst>
                                            <p:cond delay="0"/>
                                          </p:stCondLst>
                                        </p:cTn>
                                        <p:tgtEl>
                                          <p:spTgt spid="61"/>
                                        </p:tgtEl>
                                        <p:attrNameLst>
                                          <p:attrName>style.visibility</p:attrName>
                                        </p:attrNameLst>
                                      </p:cBhvr>
                                      <p:to>
                                        <p:strVal val="hidden"/>
                                      </p:to>
                                    </p:set>
                                  </p:childTnLst>
                                </p:cTn>
                              </p:par>
                            </p:childTnLst>
                          </p:cTn>
                        </p:par>
                        <p:par>
                          <p:cTn id="34" fill="hold">
                            <p:stCondLst>
                              <p:cond delay="9000"/>
                            </p:stCondLst>
                            <p:childTnLst>
                              <p:par>
                                <p:cTn id="35" presetID="1" presetClass="exit" presetSubtype="0" fill="hold" grpId="0" nodeType="afterEffect">
                                  <p:stCondLst>
                                    <p:cond delay="1000"/>
                                  </p:stCondLst>
                                  <p:childTnLst>
                                    <p:set>
                                      <p:cBhvr>
                                        <p:cTn id="36" dur="1" fill="hold">
                                          <p:stCondLst>
                                            <p:cond delay="0"/>
                                          </p:stCondLst>
                                        </p:cTn>
                                        <p:tgtEl>
                                          <p:spTgt spid="60"/>
                                        </p:tgtEl>
                                        <p:attrNameLst>
                                          <p:attrName>style.visibility</p:attrName>
                                        </p:attrNameLst>
                                      </p:cBhvr>
                                      <p:to>
                                        <p:strVal val="hidden"/>
                                      </p:to>
                                    </p:set>
                                  </p:childTnLst>
                                </p:cTn>
                              </p:par>
                            </p:childTnLst>
                          </p:cTn>
                        </p:par>
                        <p:par>
                          <p:cTn id="37" fill="hold">
                            <p:stCondLst>
                              <p:cond delay="10000"/>
                            </p:stCondLst>
                            <p:childTnLst>
                              <p:par>
                                <p:cTn id="38" presetID="1" presetClass="exit" presetSubtype="0" fill="hold" grpId="0" nodeType="afterEffect">
                                  <p:stCondLst>
                                    <p:cond delay="1000"/>
                                  </p:stCondLst>
                                  <p:childTnLst>
                                    <p:set>
                                      <p:cBhvr>
                                        <p:cTn id="39" dur="1" fill="hold">
                                          <p:stCondLst>
                                            <p:cond delay="0"/>
                                          </p:stCondLst>
                                        </p:cTn>
                                        <p:tgtEl>
                                          <p:spTgt spid="59"/>
                                        </p:tgtEl>
                                        <p:attrNameLst>
                                          <p:attrName>style.visibility</p:attrName>
                                        </p:attrNameLst>
                                      </p:cBhvr>
                                      <p:to>
                                        <p:strVal val="hidden"/>
                                      </p:to>
                                    </p:set>
                                  </p:childTnLst>
                                </p:cTn>
                              </p:par>
                            </p:childTnLst>
                          </p:cTn>
                        </p:par>
                        <p:par>
                          <p:cTn id="40" fill="hold">
                            <p:stCondLst>
                              <p:cond delay="11000"/>
                            </p:stCondLst>
                            <p:childTnLst>
                              <p:par>
                                <p:cTn id="41" presetID="1" presetClass="exit" presetSubtype="0" fill="hold" grpId="0" nodeType="afterEffect">
                                  <p:stCondLst>
                                    <p:cond delay="1000"/>
                                  </p:stCondLst>
                                  <p:childTnLst>
                                    <p:set>
                                      <p:cBhvr>
                                        <p:cTn id="42" dur="1" fill="hold">
                                          <p:stCondLst>
                                            <p:cond delay="0"/>
                                          </p:stCondLst>
                                        </p:cTn>
                                        <p:tgtEl>
                                          <p:spTgt spid="58"/>
                                        </p:tgtEl>
                                        <p:attrNameLst>
                                          <p:attrName>style.visibility</p:attrName>
                                        </p:attrNameLst>
                                      </p:cBhvr>
                                      <p:to>
                                        <p:strVal val="hidden"/>
                                      </p:to>
                                    </p:set>
                                  </p:childTnLst>
                                </p:cTn>
                              </p:par>
                            </p:childTnLst>
                          </p:cTn>
                        </p:par>
                        <p:par>
                          <p:cTn id="43" fill="hold">
                            <p:stCondLst>
                              <p:cond delay="12000"/>
                            </p:stCondLst>
                            <p:childTnLst>
                              <p:par>
                                <p:cTn id="44" presetID="1" presetClass="exit" presetSubtype="0" fill="hold" grpId="0" nodeType="afterEffect">
                                  <p:stCondLst>
                                    <p:cond delay="1000"/>
                                  </p:stCondLst>
                                  <p:childTnLst>
                                    <p:set>
                                      <p:cBhvr>
                                        <p:cTn id="45" dur="1" fill="hold">
                                          <p:stCondLst>
                                            <p:cond delay="0"/>
                                          </p:stCondLst>
                                        </p:cTn>
                                        <p:tgtEl>
                                          <p:spTgt spid="57"/>
                                        </p:tgtEl>
                                        <p:attrNameLst>
                                          <p:attrName>style.visibility</p:attrName>
                                        </p:attrNameLst>
                                      </p:cBhvr>
                                      <p:to>
                                        <p:strVal val="hidden"/>
                                      </p:to>
                                    </p:set>
                                  </p:childTnLst>
                                </p:cTn>
                              </p:par>
                            </p:childTnLst>
                          </p:cTn>
                        </p:par>
                        <p:par>
                          <p:cTn id="46" fill="hold">
                            <p:stCondLst>
                              <p:cond delay="13000"/>
                            </p:stCondLst>
                            <p:childTnLst>
                              <p:par>
                                <p:cTn id="47" presetID="1" presetClass="exit" presetSubtype="0" fill="hold" grpId="0" nodeType="afterEffect">
                                  <p:stCondLst>
                                    <p:cond delay="1000"/>
                                  </p:stCondLst>
                                  <p:childTnLst>
                                    <p:set>
                                      <p:cBhvr>
                                        <p:cTn id="48" dur="1" fill="hold">
                                          <p:stCondLst>
                                            <p:cond delay="0"/>
                                          </p:stCondLst>
                                        </p:cTn>
                                        <p:tgtEl>
                                          <p:spTgt spid="56"/>
                                        </p:tgtEl>
                                        <p:attrNameLst>
                                          <p:attrName>style.visibility</p:attrName>
                                        </p:attrNameLst>
                                      </p:cBhvr>
                                      <p:to>
                                        <p:strVal val="hidden"/>
                                      </p:to>
                                    </p:set>
                                  </p:childTnLst>
                                </p:cTn>
                              </p:par>
                            </p:childTnLst>
                          </p:cTn>
                        </p:par>
                        <p:par>
                          <p:cTn id="49" fill="hold">
                            <p:stCondLst>
                              <p:cond delay="14000"/>
                            </p:stCondLst>
                            <p:childTnLst>
                              <p:par>
                                <p:cTn id="50" presetID="1" presetClass="exit"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hidden"/>
                                      </p:to>
                                    </p:set>
                                  </p:childTnLst>
                                </p:cTn>
                              </p:par>
                            </p:childTnLst>
                          </p:cTn>
                        </p:par>
                        <p:par>
                          <p:cTn id="52" fill="hold">
                            <p:stCondLst>
                              <p:cond delay="15000"/>
                            </p:stCondLst>
                            <p:childTnLst>
                              <p:par>
                                <p:cTn id="53" presetID="1" presetClass="exit" presetSubtype="0" fill="hold" grpId="0" nodeType="afterEffect">
                                  <p:stCondLst>
                                    <p:cond delay="1000"/>
                                  </p:stCondLst>
                                  <p:childTnLst>
                                    <p:set>
                                      <p:cBhvr>
                                        <p:cTn id="54" dur="1" fill="hold">
                                          <p:stCondLst>
                                            <p:cond delay="0"/>
                                          </p:stCondLst>
                                        </p:cTn>
                                        <p:tgtEl>
                                          <p:spTgt spid="54"/>
                                        </p:tgtEl>
                                        <p:attrNameLst>
                                          <p:attrName>style.visibility</p:attrName>
                                        </p:attrNameLst>
                                      </p:cBhvr>
                                      <p:to>
                                        <p:strVal val="hidden"/>
                                      </p:to>
                                    </p:set>
                                  </p:childTnLst>
                                </p:cTn>
                              </p:par>
                            </p:childTnLst>
                          </p:cTn>
                        </p:par>
                        <p:par>
                          <p:cTn id="55" fill="hold">
                            <p:stCondLst>
                              <p:cond delay="16000"/>
                            </p:stCondLst>
                            <p:childTnLst>
                              <p:par>
                                <p:cTn id="56" presetID="1" presetClass="exit" presetSubtype="0" fill="hold" grpId="0" nodeType="afterEffect">
                                  <p:stCondLst>
                                    <p:cond delay="1000"/>
                                  </p:stCondLst>
                                  <p:childTnLst>
                                    <p:set>
                                      <p:cBhvr>
                                        <p:cTn id="57" dur="1" fill="hold">
                                          <p:stCondLst>
                                            <p:cond delay="0"/>
                                          </p:stCondLst>
                                        </p:cTn>
                                        <p:tgtEl>
                                          <p:spTgt spid="53"/>
                                        </p:tgtEl>
                                        <p:attrNameLst>
                                          <p:attrName>style.visibility</p:attrName>
                                        </p:attrNameLst>
                                      </p:cBhvr>
                                      <p:to>
                                        <p:strVal val="hidden"/>
                                      </p:to>
                                    </p:set>
                                  </p:childTnLst>
                                </p:cTn>
                              </p:par>
                            </p:childTnLst>
                          </p:cTn>
                        </p:par>
                        <p:par>
                          <p:cTn id="58" fill="hold">
                            <p:stCondLst>
                              <p:cond delay="17000"/>
                            </p:stCondLst>
                            <p:childTnLst>
                              <p:par>
                                <p:cTn id="59" presetID="1" presetClass="exit" presetSubtype="0" fill="hold" grpId="0" nodeType="afterEffect">
                                  <p:stCondLst>
                                    <p:cond delay="1000"/>
                                  </p:stCondLst>
                                  <p:childTnLst>
                                    <p:set>
                                      <p:cBhvr>
                                        <p:cTn id="60" dur="1" fill="hold">
                                          <p:stCondLst>
                                            <p:cond delay="0"/>
                                          </p:stCondLst>
                                        </p:cTn>
                                        <p:tgtEl>
                                          <p:spTgt spid="52"/>
                                        </p:tgtEl>
                                        <p:attrNameLst>
                                          <p:attrName>style.visibility</p:attrName>
                                        </p:attrNameLst>
                                      </p:cBhvr>
                                      <p:to>
                                        <p:strVal val="hidden"/>
                                      </p:to>
                                    </p:set>
                                  </p:childTnLst>
                                </p:cTn>
                              </p:par>
                            </p:childTnLst>
                          </p:cTn>
                        </p:par>
                        <p:par>
                          <p:cTn id="61" fill="hold">
                            <p:stCondLst>
                              <p:cond delay="18000"/>
                            </p:stCondLst>
                            <p:childTnLst>
                              <p:par>
                                <p:cTn id="62" presetID="1" presetClass="exit" presetSubtype="0" fill="hold" grpId="0" nodeType="afterEffect">
                                  <p:stCondLst>
                                    <p:cond delay="1000"/>
                                  </p:stCondLst>
                                  <p:childTnLst>
                                    <p:set>
                                      <p:cBhvr>
                                        <p:cTn id="63" dur="1" fill="hold">
                                          <p:stCondLst>
                                            <p:cond delay="0"/>
                                          </p:stCondLst>
                                        </p:cTn>
                                        <p:tgtEl>
                                          <p:spTgt spid="51"/>
                                        </p:tgtEl>
                                        <p:attrNameLst>
                                          <p:attrName>style.visibility</p:attrName>
                                        </p:attrNameLst>
                                      </p:cBhvr>
                                      <p:to>
                                        <p:strVal val="hidden"/>
                                      </p:to>
                                    </p:set>
                                  </p:childTnLst>
                                </p:cTn>
                              </p:par>
                            </p:childTnLst>
                          </p:cTn>
                        </p:par>
                        <p:par>
                          <p:cTn id="64" fill="hold">
                            <p:stCondLst>
                              <p:cond delay="19000"/>
                            </p:stCondLst>
                            <p:childTnLst>
                              <p:par>
                                <p:cTn id="65" presetID="1" presetClass="exit" presetSubtype="0" fill="hold" grpId="0" nodeType="afterEffect">
                                  <p:stCondLst>
                                    <p:cond delay="1000"/>
                                  </p:stCondLst>
                                  <p:childTnLst>
                                    <p:set>
                                      <p:cBhvr>
                                        <p:cTn id="66" dur="1" fill="hold">
                                          <p:stCondLst>
                                            <p:cond delay="0"/>
                                          </p:stCondLst>
                                        </p:cTn>
                                        <p:tgtEl>
                                          <p:spTgt spid="50"/>
                                        </p:tgtEl>
                                        <p:attrNameLst>
                                          <p:attrName>style.visibility</p:attrName>
                                        </p:attrNameLst>
                                      </p:cBhvr>
                                      <p:to>
                                        <p:strVal val="hidden"/>
                                      </p:to>
                                    </p:set>
                                  </p:childTnLst>
                                </p:cTn>
                              </p:par>
                            </p:childTnLst>
                          </p:cTn>
                        </p:par>
                        <p:par>
                          <p:cTn id="67" fill="hold">
                            <p:stCondLst>
                              <p:cond delay="20000"/>
                            </p:stCondLst>
                            <p:childTnLst>
                              <p:par>
                                <p:cTn id="68" presetID="1" presetClass="exit" presetSubtype="0" fill="hold" grpId="0" nodeType="afterEffect">
                                  <p:stCondLst>
                                    <p:cond delay="1000"/>
                                  </p:stCondLst>
                                  <p:childTnLst>
                                    <p:set>
                                      <p:cBhvr>
                                        <p:cTn id="69" dur="1" fill="hold">
                                          <p:stCondLst>
                                            <p:cond delay="0"/>
                                          </p:stCondLst>
                                        </p:cTn>
                                        <p:tgtEl>
                                          <p:spTgt spid="49"/>
                                        </p:tgtEl>
                                        <p:attrNameLst>
                                          <p:attrName>style.visibility</p:attrName>
                                        </p:attrNameLst>
                                      </p:cBhvr>
                                      <p:to>
                                        <p:strVal val="hidden"/>
                                      </p:to>
                                    </p:set>
                                  </p:childTnLst>
                                </p:cTn>
                              </p:par>
                            </p:childTnLst>
                          </p:cTn>
                        </p:par>
                        <p:par>
                          <p:cTn id="70" fill="hold">
                            <p:stCondLst>
                              <p:cond delay="21000"/>
                            </p:stCondLst>
                            <p:childTnLst>
                              <p:par>
                                <p:cTn id="71" presetID="1" presetClass="exit" presetSubtype="0" fill="hold" grpId="0" nodeType="afterEffect">
                                  <p:stCondLst>
                                    <p:cond delay="1000"/>
                                  </p:stCondLst>
                                  <p:childTnLst>
                                    <p:set>
                                      <p:cBhvr>
                                        <p:cTn id="72" dur="1" fill="hold">
                                          <p:stCondLst>
                                            <p:cond delay="0"/>
                                          </p:stCondLst>
                                        </p:cTn>
                                        <p:tgtEl>
                                          <p:spTgt spid="48"/>
                                        </p:tgtEl>
                                        <p:attrNameLst>
                                          <p:attrName>style.visibility</p:attrName>
                                        </p:attrNameLst>
                                      </p:cBhvr>
                                      <p:to>
                                        <p:strVal val="hidden"/>
                                      </p:to>
                                    </p:set>
                                  </p:childTnLst>
                                </p:cTn>
                              </p:par>
                            </p:childTnLst>
                          </p:cTn>
                        </p:par>
                        <p:par>
                          <p:cTn id="73" fill="hold">
                            <p:stCondLst>
                              <p:cond delay="22000"/>
                            </p:stCondLst>
                            <p:childTnLst>
                              <p:par>
                                <p:cTn id="74" presetID="1" presetClass="exit" presetSubtype="0" fill="hold" grpId="0" nodeType="afterEffect">
                                  <p:stCondLst>
                                    <p:cond delay="1000"/>
                                  </p:stCondLst>
                                  <p:childTnLst>
                                    <p:set>
                                      <p:cBhvr>
                                        <p:cTn id="75" dur="1" fill="hold">
                                          <p:stCondLst>
                                            <p:cond delay="0"/>
                                          </p:stCondLst>
                                        </p:cTn>
                                        <p:tgtEl>
                                          <p:spTgt spid="47"/>
                                        </p:tgtEl>
                                        <p:attrNameLst>
                                          <p:attrName>style.visibility</p:attrName>
                                        </p:attrNameLst>
                                      </p:cBhvr>
                                      <p:to>
                                        <p:strVal val="hidden"/>
                                      </p:to>
                                    </p:set>
                                  </p:childTnLst>
                                </p:cTn>
                              </p:par>
                            </p:childTnLst>
                          </p:cTn>
                        </p:par>
                        <p:par>
                          <p:cTn id="76" fill="hold">
                            <p:stCondLst>
                              <p:cond delay="23000"/>
                            </p:stCondLst>
                            <p:childTnLst>
                              <p:par>
                                <p:cTn id="77" presetID="1" presetClass="exit" presetSubtype="0" fill="hold" grpId="0" nodeType="afterEffect">
                                  <p:stCondLst>
                                    <p:cond delay="1000"/>
                                  </p:stCondLst>
                                  <p:childTnLst>
                                    <p:set>
                                      <p:cBhvr>
                                        <p:cTn id="78" dur="1" fill="hold">
                                          <p:stCondLst>
                                            <p:cond delay="0"/>
                                          </p:stCondLst>
                                        </p:cTn>
                                        <p:tgtEl>
                                          <p:spTgt spid="46"/>
                                        </p:tgtEl>
                                        <p:attrNameLst>
                                          <p:attrName>style.visibility</p:attrName>
                                        </p:attrNameLst>
                                      </p:cBhvr>
                                      <p:to>
                                        <p:strVal val="hidden"/>
                                      </p:to>
                                    </p:set>
                                  </p:childTnLst>
                                </p:cTn>
                              </p:par>
                            </p:childTnLst>
                          </p:cTn>
                        </p:par>
                        <p:par>
                          <p:cTn id="79" fill="hold">
                            <p:stCondLst>
                              <p:cond delay="24000"/>
                            </p:stCondLst>
                            <p:childTnLst>
                              <p:par>
                                <p:cTn id="80" presetID="1" presetClass="exit" presetSubtype="0" fill="hold" grpId="0" nodeType="afterEffect">
                                  <p:stCondLst>
                                    <p:cond delay="1000"/>
                                  </p:stCondLst>
                                  <p:childTnLst>
                                    <p:set>
                                      <p:cBhvr>
                                        <p:cTn id="81" dur="1" fill="hold">
                                          <p:stCondLst>
                                            <p:cond delay="0"/>
                                          </p:stCondLst>
                                        </p:cTn>
                                        <p:tgtEl>
                                          <p:spTgt spid="45"/>
                                        </p:tgtEl>
                                        <p:attrNameLst>
                                          <p:attrName>style.visibility</p:attrName>
                                        </p:attrNameLst>
                                      </p:cBhvr>
                                      <p:to>
                                        <p:strVal val="hidden"/>
                                      </p:to>
                                    </p:set>
                                  </p:childTnLst>
                                </p:cTn>
                              </p:par>
                            </p:childTnLst>
                          </p:cTn>
                        </p:par>
                        <p:par>
                          <p:cTn id="82" fill="hold">
                            <p:stCondLst>
                              <p:cond delay="25000"/>
                            </p:stCondLst>
                            <p:childTnLst>
                              <p:par>
                                <p:cTn id="83" presetID="1" presetClass="exit" presetSubtype="0" fill="hold" grpId="0" nodeType="afterEffect">
                                  <p:stCondLst>
                                    <p:cond delay="1000"/>
                                  </p:stCondLst>
                                  <p:childTnLst>
                                    <p:set>
                                      <p:cBhvr>
                                        <p:cTn id="84" dur="1" fill="hold">
                                          <p:stCondLst>
                                            <p:cond delay="0"/>
                                          </p:stCondLst>
                                        </p:cTn>
                                        <p:tgtEl>
                                          <p:spTgt spid="44"/>
                                        </p:tgtEl>
                                        <p:attrNameLst>
                                          <p:attrName>style.visibility</p:attrName>
                                        </p:attrNameLst>
                                      </p:cBhvr>
                                      <p:to>
                                        <p:strVal val="hidden"/>
                                      </p:to>
                                    </p:set>
                                  </p:childTnLst>
                                </p:cTn>
                              </p:par>
                            </p:childTnLst>
                          </p:cTn>
                        </p:par>
                        <p:par>
                          <p:cTn id="85" fill="hold">
                            <p:stCondLst>
                              <p:cond delay="26000"/>
                            </p:stCondLst>
                            <p:childTnLst>
                              <p:par>
                                <p:cTn id="86" presetID="1" presetClass="exit" presetSubtype="0" fill="hold" grpId="0" nodeType="afterEffect">
                                  <p:stCondLst>
                                    <p:cond delay="1000"/>
                                  </p:stCondLst>
                                  <p:childTnLst>
                                    <p:set>
                                      <p:cBhvr>
                                        <p:cTn id="87" dur="1" fill="hold">
                                          <p:stCondLst>
                                            <p:cond delay="0"/>
                                          </p:stCondLst>
                                        </p:cTn>
                                        <p:tgtEl>
                                          <p:spTgt spid="43"/>
                                        </p:tgtEl>
                                        <p:attrNameLst>
                                          <p:attrName>style.visibility</p:attrName>
                                        </p:attrNameLst>
                                      </p:cBhvr>
                                      <p:to>
                                        <p:strVal val="hidden"/>
                                      </p:to>
                                    </p:set>
                                  </p:childTnLst>
                                </p:cTn>
                              </p:par>
                            </p:childTnLst>
                          </p:cTn>
                        </p:par>
                        <p:par>
                          <p:cTn id="88" fill="hold">
                            <p:stCondLst>
                              <p:cond delay="27000"/>
                            </p:stCondLst>
                            <p:childTnLst>
                              <p:par>
                                <p:cTn id="89" presetID="1" presetClass="exit" presetSubtype="0" fill="hold" grpId="0" nodeType="afterEffect">
                                  <p:stCondLst>
                                    <p:cond delay="1000"/>
                                  </p:stCondLst>
                                  <p:childTnLst>
                                    <p:set>
                                      <p:cBhvr>
                                        <p:cTn id="90" dur="1" fill="hold">
                                          <p:stCondLst>
                                            <p:cond delay="0"/>
                                          </p:stCondLst>
                                        </p:cTn>
                                        <p:tgtEl>
                                          <p:spTgt spid="42"/>
                                        </p:tgtEl>
                                        <p:attrNameLst>
                                          <p:attrName>style.visibility</p:attrName>
                                        </p:attrNameLst>
                                      </p:cBhvr>
                                      <p:to>
                                        <p:strVal val="hidden"/>
                                      </p:to>
                                    </p:set>
                                  </p:childTnLst>
                                </p:cTn>
                              </p:par>
                            </p:childTnLst>
                          </p:cTn>
                        </p:par>
                        <p:par>
                          <p:cTn id="91" fill="hold">
                            <p:stCondLst>
                              <p:cond delay="28000"/>
                            </p:stCondLst>
                            <p:childTnLst>
                              <p:par>
                                <p:cTn id="92" presetID="1" presetClass="exit" presetSubtype="0" fill="hold" grpId="0" nodeType="afterEffect">
                                  <p:stCondLst>
                                    <p:cond delay="1000"/>
                                  </p:stCondLst>
                                  <p:childTnLst>
                                    <p:set>
                                      <p:cBhvr>
                                        <p:cTn id="93" dur="1" fill="hold">
                                          <p:stCondLst>
                                            <p:cond delay="0"/>
                                          </p:stCondLst>
                                        </p:cTn>
                                        <p:tgtEl>
                                          <p:spTgt spid="41"/>
                                        </p:tgtEl>
                                        <p:attrNameLst>
                                          <p:attrName>style.visibility</p:attrName>
                                        </p:attrNameLst>
                                      </p:cBhvr>
                                      <p:to>
                                        <p:strVal val="hidden"/>
                                      </p:to>
                                    </p:set>
                                  </p:childTnLst>
                                </p:cTn>
                              </p:par>
                            </p:childTnLst>
                          </p:cTn>
                        </p:par>
                        <p:par>
                          <p:cTn id="94" fill="hold">
                            <p:stCondLst>
                              <p:cond delay="29000"/>
                            </p:stCondLst>
                            <p:childTnLst>
                              <p:par>
                                <p:cTn id="95" presetID="1" presetClass="exit" presetSubtype="0" fill="hold" grpId="0" nodeType="afterEffect">
                                  <p:stCondLst>
                                    <p:cond delay="1000"/>
                                  </p:stCondLst>
                                  <p:childTnLst>
                                    <p:set>
                                      <p:cBhvr>
                                        <p:cTn id="96" dur="1" fill="hold">
                                          <p:stCondLst>
                                            <p:cond delay="0"/>
                                          </p:stCondLst>
                                        </p:cTn>
                                        <p:tgtEl>
                                          <p:spTgt spid="40"/>
                                        </p:tgtEl>
                                        <p:attrNameLst>
                                          <p:attrName>style.visibility</p:attrName>
                                        </p:attrNameLst>
                                      </p:cBhvr>
                                      <p:to>
                                        <p:strVal val="hidden"/>
                                      </p:to>
                                    </p:set>
                                  </p:childTnLst>
                                </p:cTn>
                              </p:par>
                            </p:childTnLst>
                          </p:cTn>
                        </p:par>
                        <p:par>
                          <p:cTn id="97" fill="hold">
                            <p:stCondLst>
                              <p:cond delay="30000"/>
                            </p:stCondLst>
                            <p:childTnLst>
                              <p:par>
                                <p:cTn id="98" presetID="1" presetClass="exit" presetSubtype="0" fill="hold" grpId="0" nodeType="afterEffect">
                                  <p:stCondLst>
                                    <p:cond delay="1000"/>
                                  </p:stCondLst>
                                  <p:childTnLst>
                                    <p:set>
                                      <p:cBhvr>
                                        <p:cTn id="99" dur="1" fill="hold">
                                          <p:stCondLst>
                                            <p:cond delay="0"/>
                                          </p:stCondLst>
                                        </p:cTn>
                                        <p:tgtEl>
                                          <p:spTgt spid="39"/>
                                        </p:tgtEl>
                                        <p:attrNameLst>
                                          <p:attrName>style.visibility</p:attrName>
                                        </p:attrNameLst>
                                      </p:cBhvr>
                                      <p:to>
                                        <p:strVal val="hidden"/>
                                      </p:to>
                                    </p:set>
                                  </p:childTnLst>
                                </p:cTn>
                              </p:par>
                            </p:childTnLst>
                          </p:cTn>
                        </p:par>
                        <p:par>
                          <p:cTn id="100" fill="hold">
                            <p:stCondLst>
                              <p:cond delay="31000"/>
                            </p:stCondLst>
                            <p:childTnLst>
                              <p:par>
                                <p:cTn id="101" presetID="1" presetClass="exit" presetSubtype="0" fill="hold" grpId="0" nodeType="afterEffect">
                                  <p:stCondLst>
                                    <p:cond delay="1000"/>
                                  </p:stCondLst>
                                  <p:childTnLst>
                                    <p:set>
                                      <p:cBhvr>
                                        <p:cTn id="102" dur="1" fill="hold">
                                          <p:stCondLst>
                                            <p:cond delay="0"/>
                                          </p:stCondLst>
                                        </p:cTn>
                                        <p:tgtEl>
                                          <p:spTgt spid="38"/>
                                        </p:tgtEl>
                                        <p:attrNameLst>
                                          <p:attrName>style.visibility</p:attrName>
                                        </p:attrNameLst>
                                      </p:cBhvr>
                                      <p:to>
                                        <p:strVal val="hidden"/>
                                      </p:to>
                                    </p:set>
                                  </p:childTnLst>
                                </p:cTn>
                              </p:par>
                            </p:childTnLst>
                          </p:cTn>
                        </p:par>
                        <p:par>
                          <p:cTn id="103" fill="hold">
                            <p:stCondLst>
                              <p:cond delay="32000"/>
                            </p:stCondLst>
                            <p:childTnLst>
                              <p:par>
                                <p:cTn id="104" presetID="1" presetClass="exit" presetSubtype="0" fill="hold" grpId="0" nodeType="afterEffect">
                                  <p:stCondLst>
                                    <p:cond delay="1000"/>
                                  </p:stCondLst>
                                  <p:childTnLst>
                                    <p:set>
                                      <p:cBhvr>
                                        <p:cTn id="105" dur="1" fill="hold">
                                          <p:stCondLst>
                                            <p:cond delay="0"/>
                                          </p:stCondLst>
                                        </p:cTn>
                                        <p:tgtEl>
                                          <p:spTgt spid="37"/>
                                        </p:tgtEl>
                                        <p:attrNameLst>
                                          <p:attrName>style.visibility</p:attrName>
                                        </p:attrNameLst>
                                      </p:cBhvr>
                                      <p:to>
                                        <p:strVal val="hidden"/>
                                      </p:to>
                                    </p:set>
                                  </p:childTnLst>
                                </p:cTn>
                              </p:par>
                            </p:childTnLst>
                          </p:cTn>
                        </p:par>
                        <p:par>
                          <p:cTn id="106" fill="hold">
                            <p:stCondLst>
                              <p:cond delay="33000"/>
                            </p:stCondLst>
                            <p:childTnLst>
                              <p:par>
                                <p:cTn id="107" presetID="1" presetClass="exit" presetSubtype="0" fill="hold" grpId="0" nodeType="afterEffect">
                                  <p:stCondLst>
                                    <p:cond delay="1000"/>
                                  </p:stCondLst>
                                  <p:childTnLst>
                                    <p:set>
                                      <p:cBhvr>
                                        <p:cTn id="108" dur="1" fill="hold">
                                          <p:stCondLst>
                                            <p:cond delay="0"/>
                                          </p:stCondLst>
                                        </p:cTn>
                                        <p:tgtEl>
                                          <p:spTgt spid="36"/>
                                        </p:tgtEl>
                                        <p:attrNameLst>
                                          <p:attrName>style.visibility</p:attrName>
                                        </p:attrNameLst>
                                      </p:cBhvr>
                                      <p:to>
                                        <p:strVal val="hidden"/>
                                      </p:to>
                                    </p:set>
                                  </p:childTnLst>
                                </p:cTn>
                              </p:par>
                            </p:childTnLst>
                          </p:cTn>
                        </p:par>
                        <p:par>
                          <p:cTn id="109" fill="hold">
                            <p:stCondLst>
                              <p:cond delay="34000"/>
                            </p:stCondLst>
                            <p:childTnLst>
                              <p:par>
                                <p:cTn id="110" presetID="1" presetClass="exit" presetSubtype="0" fill="hold" grpId="0" nodeType="afterEffect">
                                  <p:stCondLst>
                                    <p:cond delay="1000"/>
                                  </p:stCondLst>
                                  <p:childTnLst>
                                    <p:set>
                                      <p:cBhvr>
                                        <p:cTn id="111" dur="1" fill="hold">
                                          <p:stCondLst>
                                            <p:cond delay="0"/>
                                          </p:stCondLst>
                                        </p:cTn>
                                        <p:tgtEl>
                                          <p:spTgt spid="35"/>
                                        </p:tgtEl>
                                        <p:attrNameLst>
                                          <p:attrName>style.visibility</p:attrName>
                                        </p:attrNameLst>
                                      </p:cBhvr>
                                      <p:to>
                                        <p:strVal val="hidden"/>
                                      </p:to>
                                    </p:set>
                                  </p:childTnLst>
                                </p:cTn>
                              </p:par>
                            </p:childTnLst>
                          </p:cTn>
                        </p:par>
                        <p:par>
                          <p:cTn id="112" fill="hold">
                            <p:stCondLst>
                              <p:cond delay="35000"/>
                            </p:stCondLst>
                            <p:childTnLst>
                              <p:par>
                                <p:cTn id="113" presetID="1" presetClass="exit" presetSubtype="0" fill="hold" grpId="0" nodeType="afterEffect">
                                  <p:stCondLst>
                                    <p:cond delay="1000"/>
                                  </p:stCondLst>
                                  <p:childTnLst>
                                    <p:set>
                                      <p:cBhvr>
                                        <p:cTn id="114" dur="1" fill="hold">
                                          <p:stCondLst>
                                            <p:cond delay="0"/>
                                          </p:stCondLst>
                                        </p:cTn>
                                        <p:tgtEl>
                                          <p:spTgt spid="34"/>
                                        </p:tgtEl>
                                        <p:attrNameLst>
                                          <p:attrName>style.visibility</p:attrName>
                                        </p:attrNameLst>
                                      </p:cBhvr>
                                      <p:to>
                                        <p:strVal val="hidden"/>
                                      </p:to>
                                    </p:set>
                                  </p:childTnLst>
                                </p:cTn>
                              </p:par>
                            </p:childTnLst>
                          </p:cTn>
                        </p:par>
                        <p:par>
                          <p:cTn id="115" fill="hold">
                            <p:stCondLst>
                              <p:cond delay="36000"/>
                            </p:stCondLst>
                            <p:childTnLst>
                              <p:par>
                                <p:cTn id="116" presetID="1" presetClass="exit" presetSubtype="0" fill="hold" grpId="0" nodeType="afterEffect">
                                  <p:stCondLst>
                                    <p:cond delay="1000"/>
                                  </p:stCondLst>
                                  <p:childTnLst>
                                    <p:set>
                                      <p:cBhvr>
                                        <p:cTn id="117" dur="1" fill="hold">
                                          <p:stCondLst>
                                            <p:cond delay="0"/>
                                          </p:stCondLst>
                                        </p:cTn>
                                        <p:tgtEl>
                                          <p:spTgt spid="33"/>
                                        </p:tgtEl>
                                        <p:attrNameLst>
                                          <p:attrName>style.visibility</p:attrName>
                                        </p:attrNameLst>
                                      </p:cBhvr>
                                      <p:to>
                                        <p:strVal val="hidden"/>
                                      </p:to>
                                    </p:set>
                                  </p:childTnLst>
                                </p:cTn>
                              </p:par>
                            </p:childTnLst>
                          </p:cTn>
                        </p:par>
                        <p:par>
                          <p:cTn id="118" fill="hold">
                            <p:stCondLst>
                              <p:cond delay="37000"/>
                            </p:stCondLst>
                            <p:childTnLst>
                              <p:par>
                                <p:cTn id="119" presetID="1" presetClass="exit" presetSubtype="0" fill="hold" grpId="0" nodeType="afterEffect">
                                  <p:stCondLst>
                                    <p:cond delay="1000"/>
                                  </p:stCondLst>
                                  <p:childTnLst>
                                    <p:set>
                                      <p:cBhvr>
                                        <p:cTn id="120" dur="1" fill="hold">
                                          <p:stCondLst>
                                            <p:cond delay="0"/>
                                          </p:stCondLst>
                                        </p:cTn>
                                        <p:tgtEl>
                                          <p:spTgt spid="32"/>
                                        </p:tgtEl>
                                        <p:attrNameLst>
                                          <p:attrName>style.visibility</p:attrName>
                                        </p:attrNameLst>
                                      </p:cBhvr>
                                      <p:to>
                                        <p:strVal val="hidden"/>
                                      </p:to>
                                    </p:set>
                                  </p:childTnLst>
                                </p:cTn>
                              </p:par>
                            </p:childTnLst>
                          </p:cTn>
                        </p:par>
                        <p:par>
                          <p:cTn id="121" fill="hold">
                            <p:stCondLst>
                              <p:cond delay="38000"/>
                            </p:stCondLst>
                            <p:childTnLst>
                              <p:par>
                                <p:cTn id="122" presetID="1" presetClass="exit" presetSubtype="0" fill="hold" grpId="0" nodeType="afterEffect">
                                  <p:stCondLst>
                                    <p:cond delay="1000"/>
                                  </p:stCondLst>
                                  <p:childTnLst>
                                    <p:set>
                                      <p:cBhvr>
                                        <p:cTn id="123" dur="1" fill="hold">
                                          <p:stCondLst>
                                            <p:cond delay="0"/>
                                          </p:stCondLst>
                                        </p:cTn>
                                        <p:tgtEl>
                                          <p:spTgt spid="31"/>
                                        </p:tgtEl>
                                        <p:attrNameLst>
                                          <p:attrName>style.visibility</p:attrName>
                                        </p:attrNameLst>
                                      </p:cBhvr>
                                      <p:to>
                                        <p:strVal val="hidden"/>
                                      </p:to>
                                    </p:set>
                                  </p:childTnLst>
                                </p:cTn>
                              </p:par>
                            </p:childTnLst>
                          </p:cTn>
                        </p:par>
                        <p:par>
                          <p:cTn id="124" fill="hold">
                            <p:stCondLst>
                              <p:cond delay="39000"/>
                            </p:stCondLst>
                            <p:childTnLst>
                              <p:par>
                                <p:cTn id="125" presetID="1" presetClass="exit" presetSubtype="0" fill="hold" grpId="0" nodeType="afterEffect">
                                  <p:stCondLst>
                                    <p:cond delay="1000"/>
                                  </p:stCondLst>
                                  <p:childTnLst>
                                    <p:set>
                                      <p:cBhvr>
                                        <p:cTn id="126" dur="1" fill="hold">
                                          <p:stCondLst>
                                            <p:cond delay="0"/>
                                          </p:stCondLst>
                                        </p:cTn>
                                        <p:tgtEl>
                                          <p:spTgt spid="30"/>
                                        </p:tgtEl>
                                        <p:attrNameLst>
                                          <p:attrName>style.visibility</p:attrName>
                                        </p:attrNameLst>
                                      </p:cBhvr>
                                      <p:to>
                                        <p:strVal val="hidden"/>
                                      </p:to>
                                    </p:set>
                                  </p:childTnLst>
                                </p:cTn>
                              </p:par>
                            </p:childTnLst>
                          </p:cTn>
                        </p:par>
                        <p:par>
                          <p:cTn id="127" fill="hold">
                            <p:stCondLst>
                              <p:cond delay="40000"/>
                            </p:stCondLst>
                            <p:childTnLst>
                              <p:par>
                                <p:cTn id="128" presetID="1" presetClass="exit" presetSubtype="0" fill="hold" grpId="0" nodeType="afterEffect">
                                  <p:stCondLst>
                                    <p:cond delay="1000"/>
                                  </p:stCondLst>
                                  <p:childTnLst>
                                    <p:set>
                                      <p:cBhvr>
                                        <p:cTn id="129" dur="1" fill="hold">
                                          <p:stCondLst>
                                            <p:cond delay="0"/>
                                          </p:stCondLst>
                                        </p:cTn>
                                        <p:tgtEl>
                                          <p:spTgt spid="29"/>
                                        </p:tgtEl>
                                        <p:attrNameLst>
                                          <p:attrName>style.visibility</p:attrName>
                                        </p:attrNameLst>
                                      </p:cBhvr>
                                      <p:to>
                                        <p:strVal val="hidden"/>
                                      </p:to>
                                    </p:set>
                                  </p:childTnLst>
                                </p:cTn>
                              </p:par>
                            </p:childTnLst>
                          </p:cTn>
                        </p:par>
                        <p:par>
                          <p:cTn id="130" fill="hold">
                            <p:stCondLst>
                              <p:cond delay="41000"/>
                            </p:stCondLst>
                            <p:childTnLst>
                              <p:par>
                                <p:cTn id="131" presetID="1" presetClass="exit" presetSubtype="0" fill="hold" grpId="0" nodeType="afterEffect">
                                  <p:stCondLst>
                                    <p:cond delay="1000"/>
                                  </p:stCondLst>
                                  <p:childTnLst>
                                    <p:set>
                                      <p:cBhvr>
                                        <p:cTn id="132" dur="1" fill="hold">
                                          <p:stCondLst>
                                            <p:cond delay="0"/>
                                          </p:stCondLst>
                                        </p:cTn>
                                        <p:tgtEl>
                                          <p:spTgt spid="28"/>
                                        </p:tgtEl>
                                        <p:attrNameLst>
                                          <p:attrName>style.visibility</p:attrName>
                                        </p:attrNameLst>
                                      </p:cBhvr>
                                      <p:to>
                                        <p:strVal val="hidden"/>
                                      </p:to>
                                    </p:set>
                                  </p:childTnLst>
                                </p:cTn>
                              </p:par>
                            </p:childTnLst>
                          </p:cTn>
                        </p:par>
                        <p:par>
                          <p:cTn id="133" fill="hold">
                            <p:stCondLst>
                              <p:cond delay="42000"/>
                            </p:stCondLst>
                            <p:childTnLst>
                              <p:par>
                                <p:cTn id="134" presetID="1" presetClass="exit" presetSubtype="0" fill="hold" grpId="0" nodeType="afterEffect">
                                  <p:stCondLst>
                                    <p:cond delay="1000"/>
                                  </p:stCondLst>
                                  <p:childTnLst>
                                    <p:set>
                                      <p:cBhvr>
                                        <p:cTn id="135" dur="1" fill="hold">
                                          <p:stCondLst>
                                            <p:cond delay="0"/>
                                          </p:stCondLst>
                                        </p:cTn>
                                        <p:tgtEl>
                                          <p:spTgt spid="27"/>
                                        </p:tgtEl>
                                        <p:attrNameLst>
                                          <p:attrName>style.visibility</p:attrName>
                                        </p:attrNameLst>
                                      </p:cBhvr>
                                      <p:to>
                                        <p:strVal val="hidden"/>
                                      </p:to>
                                    </p:set>
                                  </p:childTnLst>
                                </p:cTn>
                              </p:par>
                            </p:childTnLst>
                          </p:cTn>
                        </p:par>
                        <p:par>
                          <p:cTn id="136" fill="hold">
                            <p:stCondLst>
                              <p:cond delay="43000"/>
                            </p:stCondLst>
                            <p:childTnLst>
                              <p:par>
                                <p:cTn id="137" presetID="1" presetClass="exit" presetSubtype="0" fill="hold" grpId="0" nodeType="afterEffect">
                                  <p:stCondLst>
                                    <p:cond delay="1000"/>
                                  </p:stCondLst>
                                  <p:childTnLst>
                                    <p:set>
                                      <p:cBhvr>
                                        <p:cTn id="138" dur="1" fill="hold">
                                          <p:stCondLst>
                                            <p:cond delay="0"/>
                                          </p:stCondLst>
                                        </p:cTn>
                                        <p:tgtEl>
                                          <p:spTgt spid="26"/>
                                        </p:tgtEl>
                                        <p:attrNameLst>
                                          <p:attrName>style.visibility</p:attrName>
                                        </p:attrNameLst>
                                      </p:cBhvr>
                                      <p:to>
                                        <p:strVal val="hidden"/>
                                      </p:to>
                                    </p:set>
                                  </p:childTnLst>
                                </p:cTn>
                              </p:par>
                            </p:childTnLst>
                          </p:cTn>
                        </p:par>
                        <p:par>
                          <p:cTn id="139" fill="hold">
                            <p:stCondLst>
                              <p:cond delay="44000"/>
                            </p:stCondLst>
                            <p:childTnLst>
                              <p:par>
                                <p:cTn id="140" presetID="1" presetClass="exit" presetSubtype="0" fill="hold" grpId="0" nodeType="afterEffect">
                                  <p:stCondLst>
                                    <p:cond delay="1000"/>
                                  </p:stCondLst>
                                  <p:childTnLst>
                                    <p:set>
                                      <p:cBhvr>
                                        <p:cTn id="141" dur="1" fill="hold">
                                          <p:stCondLst>
                                            <p:cond delay="0"/>
                                          </p:stCondLst>
                                        </p:cTn>
                                        <p:tgtEl>
                                          <p:spTgt spid="25"/>
                                        </p:tgtEl>
                                        <p:attrNameLst>
                                          <p:attrName>style.visibility</p:attrName>
                                        </p:attrNameLst>
                                      </p:cBhvr>
                                      <p:to>
                                        <p:strVal val="hidden"/>
                                      </p:to>
                                    </p:set>
                                  </p:childTnLst>
                                </p:cTn>
                              </p:par>
                            </p:childTnLst>
                          </p:cTn>
                        </p:par>
                        <p:par>
                          <p:cTn id="142" fill="hold">
                            <p:stCondLst>
                              <p:cond delay="45000"/>
                            </p:stCondLst>
                            <p:childTnLst>
                              <p:par>
                                <p:cTn id="143" presetID="1" presetClass="exit" presetSubtype="0" fill="hold" grpId="0" nodeType="afterEffect">
                                  <p:stCondLst>
                                    <p:cond delay="1000"/>
                                  </p:stCondLst>
                                  <p:childTnLst>
                                    <p:set>
                                      <p:cBhvr>
                                        <p:cTn id="144" dur="1" fill="hold">
                                          <p:stCondLst>
                                            <p:cond delay="0"/>
                                          </p:stCondLst>
                                        </p:cTn>
                                        <p:tgtEl>
                                          <p:spTgt spid="24"/>
                                        </p:tgtEl>
                                        <p:attrNameLst>
                                          <p:attrName>style.visibility</p:attrName>
                                        </p:attrNameLst>
                                      </p:cBhvr>
                                      <p:to>
                                        <p:strVal val="hidden"/>
                                      </p:to>
                                    </p:set>
                                  </p:childTnLst>
                                </p:cTn>
                              </p:par>
                            </p:childTnLst>
                          </p:cTn>
                        </p:par>
                        <p:par>
                          <p:cTn id="145" fill="hold">
                            <p:stCondLst>
                              <p:cond delay="46000"/>
                            </p:stCondLst>
                            <p:childTnLst>
                              <p:par>
                                <p:cTn id="146" presetID="1" presetClass="exit" presetSubtype="0" fill="hold" grpId="0" nodeType="afterEffect">
                                  <p:stCondLst>
                                    <p:cond delay="1000"/>
                                  </p:stCondLst>
                                  <p:childTnLst>
                                    <p:set>
                                      <p:cBhvr>
                                        <p:cTn id="147" dur="1" fill="hold">
                                          <p:stCondLst>
                                            <p:cond delay="0"/>
                                          </p:stCondLst>
                                        </p:cTn>
                                        <p:tgtEl>
                                          <p:spTgt spid="23"/>
                                        </p:tgtEl>
                                        <p:attrNameLst>
                                          <p:attrName>style.visibility</p:attrName>
                                        </p:attrNameLst>
                                      </p:cBhvr>
                                      <p:to>
                                        <p:strVal val="hidden"/>
                                      </p:to>
                                    </p:set>
                                  </p:childTnLst>
                                </p:cTn>
                              </p:par>
                            </p:childTnLst>
                          </p:cTn>
                        </p:par>
                        <p:par>
                          <p:cTn id="148" fill="hold">
                            <p:stCondLst>
                              <p:cond delay="47000"/>
                            </p:stCondLst>
                            <p:childTnLst>
                              <p:par>
                                <p:cTn id="149" presetID="1" presetClass="exit" presetSubtype="0" fill="hold" grpId="0" nodeType="afterEffect">
                                  <p:stCondLst>
                                    <p:cond delay="1000"/>
                                  </p:stCondLst>
                                  <p:childTnLst>
                                    <p:set>
                                      <p:cBhvr>
                                        <p:cTn id="150" dur="1" fill="hold">
                                          <p:stCondLst>
                                            <p:cond delay="0"/>
                                          </p:stCondLst>
                                        </p:cTn>
                                        <p:tgtEl>
                                          <p:spTgt spid="22"/>
                                        </p:tgtEl>
                                        <p:attrNameLst>
                                          <p:attrName>style.visibility</p:attrName>
                                        </p:attrNameLst>
                                      </p:cBhvr>
                                      <p:to>
                                        <p:strVal val="hidden"/>
                                      </p:to>
                                    </p:set>
                                  </p:childTnLst>
                                </p:cTn>
                              </p:par>
                            </p:childTnLst>
                          </p:cTn>
                        </p:par>
                        <p:par>
                          <p:cTn id="151" fill="hold">
                            <p:stCondLst>
                              <p:cond delay="48000"/>
                            </p:stCondLst>
                            <p:childTnLst>
                              <p:par>
                                <p:cTn id="152" presetID="1" presetClass="exit" presetSubtype="0" fill="hold" grpId="0" nodeType="afterEffect">
                                  <p:stCondLst>
                                    <p:cond delay="1000"/>
                                  </p:stCondLst>
                                  <p:childTnLst>
                                    <p:set>
                                      <p:cBhvr>
                                        <p:cTn id="153" dur="1" fill="hold">
                                          <p:stCondLst>
                                            <p:cond delay="0"/>
                                          </p:stCondLst>
                                        </p:cTn>
                                        <p:tgtEl>
                                          <p:spTgt spid="21"/>
                                        </p:tgtEl>
                                        <p:attrNameLst>
                                          <p:attrName>style.visibility</p:attrName>
                                        </p:attrNameLst>
                                      </p:cBhvr>
                                      <p:to>
                                        <p:strVal val="hidden"/>
                                      </p:to>
                                    </p:set>
                                  </p:childTnLst>
                                </p:cTn>
                              </p:par>
                            </p:childTnLst>
                          </p:cTn>
                        </p:par>
                        <p:par>
                          <p:cTn id="154" fill="hold">
                            <p:stCondLst>
                              <p:cond delay="49000"/>
                            </p:stCondLst>
                            <p:childTnLst>
                              <p:par>
                                <p:cTn id="155" presetID="1" presetClass="exit" presetSubtype="0" fill="hold" grpId="0" nodeType="afterEffect">
                                  <p:stCondLst>
                                    <p:cond delay="1000"/>
                                  </p:stCondLst>
                                  <p:childTnLst>
                                    <p:set>
                                      <p:cBhvr>
                                        <p:cTn id="156" dur="1" fill="hold">
                                          <p:stCondLst>
                                            <p:cond delay="0"/>
                                          </p:stCondLst>
                                        </p:cTn>
                                        <p:tgtEl>
                                          <p:spTgt spid="20"/>
                                        </p:tgtEl>
                                        <p:attrNameLst>
                                          <p:attrName>style.visibility</p:attrName>
                                        </p:attrNameLst>
                                      </p:cBhvr>
                                      <p:to>
                                        <p:strVal val="hidden"/>
                                      </p:to>
                                    </p:set>
                                  </p:childTnLst>
                                </p:cTn>
                              </p:par>
                            </p:childTnLst>
                          </p:cTn>
                        </p:par>
                        <p:par>
                          <p:cTn id="157" fill="hold">
                            <p:stCondLst>
                              <p:cond delay="50000"/>
                            </p:stCondLst>
                            <p:childTnLst>
                              <p:par>
                                <p:cTn id="158" presetID="1" presetClass="exit" presetSubtype="0" fill="hold" grpId="0" nodeType="afterEffect">
                                  <p:stCondLst>
                                    <p:cond delay="1000"/>
                                  </p:stCondLst>
                                  <p:childTnLst>
                                    <p:set>
                                      <p:cBhvr>
                                        <p:cTn id="159" dur="1" fill="hold">
                                          <p:stCondLst>
                                            <p:cond delay="0"/>
                                          </p:stCondLst>
                                        </p:cTn>
                                        <p:tgtEl>
                                          <p:spTgt spid="19"/>
                                        </p:tgtEl>
                                        <p:attrNameLst>
                                          <p:attrName>style.visibility</p:attrName>
                                        </p:attrNameLst>
                                      </p:cBhvr>
                                      <p:to>
                                        <p:strVal val="hidden"/>
                                      </p:to>
                                    </p:set>
                                  </p:childTnLst>
                                </p:cTn>
                              </p:par>
                            </p:childTnLst>
                          </p:cTn>
                        </p:par>
                        <p:par>
                          <p:cTn id="160" fill="hold">
                            <p:stCondLst>
                              <p:cond delay="51000"/>
                            </p:stCondLst>
                            <p:childTnLst>
                              <p:par>
                                <p:cTn id="161" presetID="1" presetClass="exit" presetSubtype="0" fill="hold" grpId="0" nodeType="afterEffect">
                                  <p:stCondLst>
                                    <p:cond delay="1000"/>
                                  </p:stCondLst>
                                  <p:childTnLst>
                                    <p:set>
                                      <p:cBhvr>
                                        <p:cTn id="162" dur="1" fill="hold">
                                          <p:stCondLst>
                                            <p:cond delay="0"/>
                                          </p:stCondLst>
                                        </p:cTn>
                                        <p:tgtEl>
                                          <p:spTgt spid="18"/>
                                        </p:tgtEl>
                                        <p:attrNameLst>
                                          <p:attrName>style.visibility</p:attrName>
                                        </p:attrNameLst>
                                      </p:cBhvr>
                                      <p:to>
                                        <p:strVal val="hidden"/>
                                      </p:to>
                                    </p:set>
                                  </p:childTnLst>
                                </p:cTn>
                              </p:par>
                            </p:childTnLst>
                          </p:cTn>
                        </p:par>
                        <p:par>
                          <p:cTn id="163" fill="hold">
                            <p:stCondLst>
                              <p:cond delay="52000"/>
                            </p:stCondLst>
                            <p:childTnLst>
                              <p:par>
                                <p:cTn id="164" presetID="1" presetClass="exit" presetSubtype="0" fill="hold" grpId="0" nodeType="afterEffect">
                                  <p:stCondLst>
                                    <p:cond delay="1000"/>
                                  </p:stCondLst>
                                  <p:childTnLst>
                                    <p:set>
                                      <p:cBhvr>
                                        <p:cTn id="165" dur="1" fill="hold">
                                          <p:stCondLst>
                                            <p:cond delay="0"/>
                                          </p:stCondLst>
                                        </p:cTn>
                                        <p:tgtEl>
                                          <p:spTgt spid="17"/>
                                        </p:tgtEl>
                                        <p:attrNameLst>
                                          <p:attrName>style.visibility</p:attrName>
                                        </p:attrNameLst>
                                      </p:cBhvr>
                                      <p:to>
                                        <p:strVal val="hidden"/>
                                      </p:to>
                                    </p:set>
                                  </p:childTnLst>
                                </p:cTn>
                              </p:par>
                            </p:childTnLst>
                          </p:cTn>
                        </p:par>
                        <p:par>
                          <p:cTn id="166" fill="hold">
                            <p:stCondLst>
                              <p:cond delay="53000"/>
                            </p:stCondLst>
                            <p:childTnLst>
                              <p:par>
                                <p:cTn id="167" presetID="1" presetClass="exit" presetSubtype="0" fill="hold" grpId="0" nodeType="afterEffect">
                                  <p:stCondLst>
                                    <p:cond delay="1000"/>
                                  </p:stCondLst>
                                  <p:childTnLst>
                                    <p:set>
                                      <p:cBhvr>
                                        <p:cTn id="168" dur="1" fill="hold">
                                          <p:stCondLst>
                                            <p:cond delay="0"/>
                                          </p:stCondLst>
                                        </p:cTn>
                                        <p:tgtEl>
                                          <p:spTgt spid="16"/>
                                        </p:tgtEl>
                                        <p:attrNameLst>
                                          <p:attrName>style.visibility</p:attrName>
                                        </p:attrNameLst>
                                      </p:cBhvr>
                                      <p:to>
                                        <p:strVal val="hidden"/>
                                      </p:to>
                                    </p:set>
                                  </p:childTnLst>
                                </p:cTn>
                              </p:par>
                            </p:childTnLst>
                          </p:cTn>
                        </p:par>
                        <p:par>
                          <p:cTn id="169" fill="hold">
                            <p:stCondLst>
                              <p:cond delay="54000"/>
                            </p:stCondLst>
                            <p:childTnLst>
                              <p:par>
                                <p:cTn id="170" presetID="1" presetClass="exit" presetSubtype="0" fill="hold" grpId="0" nodeType="afterEffect">
                                  <p:stCondLst>
                                    <p:cond delay="1000"/>
                                  </p:stCondLst>
                                  <p:childTnLst>
                                    <p:set>
                                      <p:cBhvr>
                                        <p:cTn id="171" dur="1" fill="hold">
                                          <p:stCondLst>
                                            <p:cond delay="0"/>
                                          </p:stCondLst>
                                        </p:cTn>
                                        <p:tgtEl>
                                          <p:spTgt spid="15"/>
                                        </p:tgtEl>
                                        <p:attrNameLst>
                                          <p:attrName>style.visibility</p:attrName>
                                        </p:attrNameLst>
                                      </p:cBhvr>
                                      <p:to>
                                        <p:strVal val="hidden"/>
                                      </p:to>
                                    </p:set>
                                  </p:childTnLst>
                                </p:cTn>
                              </p:par>
                            </p:childTnLst>
                          </p:cTn>
                        </p:par>
                        <p:par>
                          <p:cTn id="172" fill="hold">
                            <p:stCondLst>
                              <p:cond delay="55000"/>
                            </p:stCondLst>
                            <p:childTnLst>
                              <p:par>
                                <p:cTn id="173" presetID="1" presetClass="exit" presetSubtype="0" fill="hold" grpId="0" nodeType="afterEffect">
                                  <p:stCondLst>
                                    <p:cond delay="1000"/>
                                  </p:stCondLst>
                                  <p:childTnLst>
                                    <p:set>
                                      <p:cBhvr>
                                        <p:cTn id="174" dur="1" fill="hold">
                                          <p:stCondLst>
                                            <p:cond delay="0"/>
                                          </p:stCondLst>
                                        </p:cTn>
                                        <p:tgtEl>
                                          <p:spTgt spid="14"/>
                                        </p:tgtEl>
                                        <p:attrNameLst>
                                          <p:attrName>style.visibility</p:attrName>
                                        </p:attrNameLst>
                                      </p:cBhvr>
                                      <p:to>
                                        <p:strVal val="hidden"/>
                                      </p:to>
                                    </p:set>
                                  </p:childTnLst>
                                </p:cTn>
                              </p:par>
                            </p:childTnLst>
                          </p:cTn>
                        </p:par>
                        <p:par>
                          <p:cTn id="175" fill="hold">
                            <p:stCondLst>
                              <p:cond delay="56000"/>
                            </p:stCondLst>
                            <p:childTnLst>
                              <p:par>
                                <p:cTn id="176" presetID="1" presetClass="exit" presetSubtype="0" fill="hold" grpId="0" nodeType="afterEffect">
                                  <p:stCondLst>
                                    <p:cond delay="1000"/>
                                  </p:stCondLst>
                                  <p:childTnLst>
                                    <p:set>
                                      <p:cBhvr>
                                        <p:cTn id="177" dur="1" fill="hold">
                                          <p:stCondLst>
                                            <p:cond delay="0"/>
                                          </p:stCondLst>
                                        </p:cTn>
                                        <p:tgtEl>
                                          <p:spTgt spid="13"/>
                                        </p:tgtEl>
                                        <p:attrNameLst>
                                          <p:attrName>style.visibility</p:attrName>
                                        </p:attrNameLst>
                                      </p:cBhvr>
                                      <p:to>
                                        <p:strVal val="hidden"/>
                                      </p:to>
                                    </p:set>
                                  </p:childTnLst>
                                </p:cTn>
                              </p:par>
                            </p:childTnLst>
                          </p:cTn>
                        </p:par>
                        <p:par>
                          <p:cTn id="178" fill="hold">
                            <p:stCondLst>
                              <p:cond delay="57000"/>
                            </p:stCondLst>
                            <p:childTnLst>
                              <p:par>
                                <p:cTn id="179" presetID="1" presetClass="exit" presetSubtype="0" fill="hold" grpId="0" nodeType="afterEffect">
                                  <p:stCondLst>
                                    <p:cond delay="1000"/>
                                  </p:stCondLst>
                                  <p:childTnLst>
                                    <p:set>
                                      <p:cBhvr>
                                        <p:cTn id="180" dur="1" fill="hold">
                                          <p:stCondLst>
                                            <p:cond delay="0"/>
                                          </p:stCondLst>
                                        </p:cTn>
                                        <p:tgtEl>
                                          <p:spTgt spid="12"/>
                                        </p:tgtEl>
                                        <p:attrNameLst>
                                          <p:attrName>style.visibility</p:attrName>
                                        </p:attrNameLst>
                                      </p:cBhvr>
                                      <p:to>
                                        <p:strVal val="hidden"/>
                                      </p:to>
                                    </p:set>
                                  </p:childTnLst>
                                </p:cTn>
                              </p:par>
                            </p:childTnLst>
                          </p:cTn>
                        </p:par>
                        <p:par>
                          <p:cTn id="181" fill="hold">
                            <p:stCondLst>
                              <p:cond delay="58000"/>
                            </p:stCondLst>
                            <p:childTnLst>
                              <p:par>
                                <p:cTn id="182" presetID="1" presetClass="exit" presetSubtype="0" fill="hold" grpId="0" nodeType="afterEffect">
                                  <p:stCondLst>
                                    <p:cond delay="1000"/>
                                  </p:stCondLst>
                                  <p:childTnLst>
                                    <p:set>
                                      <p:cBhvr>
                                        <p:cTn id="183"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11">
            <a:extLst>
              <a:ext uri="{FF2B5EF4-FFF2-40B4-BE49-F238E27FC236}">
                <a16:creationId xmlns:a16="http://schemas.microsoft.com/office/drawing/2014/main" id="{861C4FD1-3157-464D-B1E3-9712E3569262}"/>
              </a:ext>
            </a:extLst>
          </p:cNvPr>
          <p:cNvSpPr/>
          <p:nvPr/>
        </p:nvSpPr>
        <p:spPr>
          <a:xfrm>
            <a:off x="2857500" y="2498501"/>
            <a:ext cx="6191474" cy="1262129"/>
          </a:xfrm>
          <a:prstGeom prst="roundRect">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BH" sz="6000" b="1" dirty="0" smtClean="0">
                <a:solidFill>
                  <a:schemeClr val="bg1"/>
                </a:solidFill>
                <a:latin typeface="Sakkal Majalla" panose="02000000000000000000" pitchFamily="2" charset="-78"/>
                <a:cs typeface="Sakkal Majalla" panose="02000000000000000000" pitchFamily="2" charset="-78"/>
              </a:rPr>
              <a:t>العجائن والمعجنات</a:t>
            </a:r>
            <a:r>
              <a:rPr lang="en-US" sz="6000" b="1" dirty="0" smtClean="0">
                <a:solidFill>
                  <a:schemeClr val="bg1"/>
                </a:solidFill>
                <a:latin typeface="Sakkal Majalla" panose="02000000000000000000" pitchFamily="2" charset="-78"/>
                <a:cs typeface="Sakkal Majalla" panose="02000000000000000000" pitchFamily="2" charset="-78"/>
              </a:rPr>
              <a:t>1)</a:t>
            </a:r>
            <a:r>
              <a:rPr lang="ar-BH" sz="6000" b="1" dirty="0" smtClean="0">
                <a:solidFill>
                  <a:schemeClr val="bg1"/>
                </a:solidFill>
                <a:latin typeface="Sakkal Majalla" panose="02000000000000000000" pitchFamily="2" charset="-78"/>
                <a:cs typeface="Sakkal Majalla" panose="02000000000000000000" pitchFamily="2" charset="-78"/>
              </a:rPr>
              <a:t>)</a:t>
            </a:r>
            <a:endParaRPr lang="ar-BH" sz="6000" b="1" dirty="0">
              <a:solidFill>
                <a:schemeClr val="bg1"/>
              </a:solidFill>
              <a:latin typeface="Sakkal Majalla" panose="02000000000000000000" pitchFamily="2" charset="-78"/>
              <a:cs typeface="Sakkal Majalla" panose="02000000000000000000" pitchFamily="2" charset="-78"/>
            </a:endParaRPr>
          </a:p>
        </p:txBody>
      </p:sp>
      <p:pic>
        <p:nvPicPr>
          <p:cNvPr id="15" name="Picture 14"/>
          <p:cNvPicPr>
            <a:picLocks noChangeAspect="1"/>
          </p:cNvPicPr>
          <p:nvPr/>
        </p:nvPicPr>
        <p:blipFill>
          <a:blip r:embed="rId2"/>
          <a:stretch>
            <a:fillRect/>
          </a:stretch>
        </p:blipFill>
        <p:spPr>
          <a:xfrm>
            <a:off x="0" y="4972050"/>
            <a:ext cx="2428875" cy="1885950"/>
          </a:xfrm>
          <a:prstGeom prst="rect">
            <a:avLst/>
          </a:prstGeom>
        </p:spPr>
      </p:pic>
      <p:pic>
        <p:nvPicPr>
          <p:cNvPr id="16" name="Picture 15"/>
          <p:cNvPicPr>
            <a:picLocks noChangeAspect="1"/>
          </p:cNvPicPr>
          <p:nvPr/>
        </p:nvPicPr>
        <p:blipFill>
          <a:blip r:embed="rId3"/>
          <a:stretch>
            <a:fillRect/>
          </a:stretch>
        </p:blipFill>
        <p:spPr>
          <a:xfrm>
            <a:off x="9763125" y="4972050"/>
            <a:ext cx="2428875" cy="1885950"/>
          </a:xfrm>
          <a:prstGeom prst="rect">
            <a:avLst/>
          </a:prstGeom>
        </p:spPr>
      </p:pic>
      <p:pic>
        <p:nvPicPr>
          <p:cNvPr id="17" name="Picture 16"/>
          <p:cNvPicPr>
            <a:picLocks noChangeAspect="1"/>
          </p:cNvPicPr>
          <p:nvPr/>
        </p:nvPicPr>
        <p:blipFill>
          <a:blip r:embed="rId4"/>
          <a:stretch>
            <a:fillRect/>
          </a:stretch>
        </p:blipFill>
        <p:spPr>
          <a:xfrm>
            <a:off x="9334500" y="0"/>
            <a:ext cx="2857500" cy="1600200"/>
          </a:xfrm>
          <a:prstGeom prst="rect">
            <a:avLst/>
          </a:prstGeom>
        </p:spPr>
      </p:pic>
      <p:pic>
        <p:nvPicPr>
          <p:cNvPr id="18" name="Picture 17"/>
          <p:cNvPicPr>
            <a:picLocks noChangeAspect="1"/>
          </p:cNvPicPr>
          <p:nvPr/>
        </p:nvPicPr>
        <p:blipFill>
          <a:blip r:embed="rId5"/>
          <a:stretch>
            <a:fillRect/>
          </a:stretch>
        </p:blipFill>
        <p:spPr>
          <a:xfrm>
            <a:off x="0" y="0"/>
            <a:ext cx="2857500" cy="1600200"/>
          </a:xfrm>
          <a:prstGeom prst="rect">
            <a:avLst/>
          </a:prstGeom>
        </p:spPr>
      </p:pic>
      <p:pic>
        <p:nvPicPr>
          <p:cNvPr id="19" name="Picture 18"/>
          <p:cNvPicPr>
            <a:picLocks noChangeAspect="1"/>
          </p:cNvPicPr>
          <p:nvPr/>
        </p:nvPicPr>
        <p:blipFill>
          <a:blip r:embed="rId6"/>
          <a:stretch>
            <a:fillRect/>
          </a:stretch>
        </p:blipFill>
        <p:spPr>
          <a:xfrm>
            <a:off x="4858417" y="233703"/>
            <a:ext cx="3105150" cy="1476375"/>
          </a:xfrm>
          <a:prstGeom prst="rect">
            <a:avLst/>
          </a:prstGeom>
        </p:spPr>
      </p:pic>
      <p:pic>
        <p:nvPicPr>
          <p:cNvPr id="20" name="Picture 19"/>
          <p:cNvPicPr>
            <a:picLocks noChangeAspect="1"/>
          </p:cNvPicPr>
          <p:nvPr/>
        </p:nvPicPr>
        <p:blipFill>
          <a:blip r:embed="rId7"/>
          <a:stretch>
            <a:fillRect/>
          </a:stretch>
        </p:blipFill>
        <p:spPr>
          <a:xfrm>
            <a:off x="4858417" y="4972050"/>
            <a:ext cx="3105150" cy="1446995"/>
          </a:xfrm>
          <a:prstGeom prst="rect">
            <a:avLst/>
          </a:prstGeom>
        </p:spPr>
      </p:pic>
    </p:spTree>
    <p:extLst>
      <p:ext uri="{BB962C8B-B14F-4D97-AF65-F5344CB8AC3E}">
        <p14:creationId xmlns:p14="http://schemas.microsoft.com/office/powerpoint/2010/main" val="139103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fltVal val="0"/>
                                          </p:val>
                                        </p:tav>
                                        <p:tav tm="100000">
                                          <p:val>
                                            <p:strVal val="#ppt_w"/>
                                          </p:val>
                                        </p:tav>
                                      </p:tavLst>
                                    </p:anim>
                                    <p:anim calcmode="lin" valueType="num">
                                      <p:cBhvr>
                                        <p:cTn id="8" dur="3000" fill="hold"/>
                                        <p:tgtEl>
                                          <p:spTgt spid="8"/>
                                        </p:tgtEl>
                                        <p:attrNameLst>
                                          <p:attrName>ppt_h</p:attrName>
                                        </p:attrNameLst>
                                      </p:cBhvr>
                                      <p:tavLst>
                                        <p:tav tm="0">
                                          <p:val>
                                            <p:fltVal val="0"/>
                                          </p:val>
                                        </p:tav>
                                        <p:tav tm="100000">
                                          <p:val>
                                            <p:strVal val="#ppt_h"/>
                                          </p:val>
                                        </p:tav>
                                      </p:tavLst>
                                    </p:anim>
                                    <p:animEffect transition="in" filter="fade">
                                      <p:cBhvr>
                                        <p:cTn id="9"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Page Background"/>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AutoShape 6" descr="Page Background"/>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 name="Content Placeholder 2"/>
          <p:cNvSpPr txBox="1">
            <a:spLocks/>
          </p:cNvSpPr>
          <p:nvPr/>
        </p:nvSpPr>
        <p:spPr>
          <a:xfrm>
            <a:off x="4083335" y="4387239"/>
            <a:ext cx="3053938" cy="2326704"/>
          </a:xfrm>
          <a:prstGeom prst="rect">
            <a:avLst/>
          </a:prstGeom>
          <a:solidFill>
            <a:srgbClr val="FDB5E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Autofit/>
          </a:bodyPr>
          <a:lstStyle/>
          <a:p>
            <a:pPr algn="ctr" rtl="1">
              <a:buClr>
                <a:srgbClr val="FF0000"/>
              </a:buClr>
            </a:pPr>
            <a:r>
              <a:rPr lang="ar-BH" sz="3200" b="1" dirty="0" smtClean="0">
                <a:solidFill>
                  <a:srgbClr val="C00000"/>
                </a:solidFill>
                <a:latin typeface="Sakkal Majalla" panose="02000000000000000000" pitchFamily="2" charset="-78"/>
                <a:cs typeface="Sakkal Majalla" panose="02000000000000000000" pitchFamily="2" charset="-78"/>
              </a:rPr>
              <a:t>2ـ تقارن بين </a:t>
            </a:r>
            <a:r>
              <a:rPr lang="ar-BH" sz="3200" b="1" dirty="0">
                <a:solidFill>
                  <a:srgbClr val="C00000"/>
                </a:solidFill>
                <a:latin typeface="Sakkal Majalla" panose="02000000000000000000" pitchFamily="2" charset="-78"/>
                <a:cs typeface="Sakkal Majalla" panose="02000000000000000000" pitchFamily="2" charset="-78"/>
              </a:rPr>
              <a:t>أنواع المواد الرافعة المستخدمة في العجائن </a:t>
            </a:r>
            <a:r>
              <a:rPr lang="ar-BH" sz="3200" b="1" dirty="0" smtClean="0">
                <a:solidFill>
                  <a:srgbClr val="C00000"/>
                </a:solidFill>
                <a:latin typeface="Sakkal Majalla" panose="02000000000000000000" pitchFamily="2" charset="-78"/>
                <a:cs typeface="Sakkal Majalla" panose="02000000000000000000" pitchFamily="2" charset="-78"/>
              </a:rPr>
              <a:t>والمعجنات.</a:t>
            </a:r>
          </a:p>
        </p:txBody>
      </p:sp>
      <p:sp>
        <p:nvSpPr>
          <p:cNvPr id="6" name="Rectangle 5"/>
          <p:cNvSpPr/>
          <p:nvPr/>
        </p:nvSpPr>
        <p:spPr>
          <a:xfrm>
            <a:off x="728251" y="146222"/>
            <a:ext cx="10732682" cy="584775"/>
          </a:xfrm>
          <a:prstGeom prst="rect">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algn="ctr" rtl="1"/>
            <a:r>
              <a:rPr lang="ar-BH" sz="3200" b="1" cap="none" spc="0"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Sakkal Majalla" panose="02000000000000000000" pitchFamily="2" charset="-78"/>
                <a:cs typeface="Sakkal Majalla" panose="02000000000000000000" pitchFamily="2" charset="-78"/>
              </a:rPr>
              <a:t>أهداف درس</a:t>
            </a:r>
            <a:r>
              <a:rPr lang="ar-BH" sz="3200" b="1" dirty="0" smtClean="0">
                <a:solidFill>
                  <a:schemeClr val="bg1"/>
                </a:solidFill>
                <a:latin typeface="Sakkal Majalla" panose="02000000000000000000" pitchFamily="2" charset="-78"/>
                <a:cs typeface="Sakkal Majalla" panose="02000000000000000000" pitchFamily="2" charset="-78"/>
              </a:rPr>
              <a:t> </a:t>
            </a:r>
            <a:r>
              <a:rPr lang="ar-BH" sz="32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Sakkal Majalla" panose="02000000000000000000" pitchFamily="2" charset="-78"/>
                <a:cs typeface="Sakkal Majalla" panose="02000000000000000000" pitchFamily="2" charset="-78"/>
              </a:rPr>
              <a:t>( العجائن والمعجنات</a:t>
            </a:r>
            <a:r>
              <a:rPr lang="en-US" sz="32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Sakkal Majalla" panose="02000000000000000000" pitchFamily="2" charset="-78"/>
                <a:cs typeface="Sakkal Majalla" panose="02000000000000000000" pitchFamily="2" charset="-78"/>
              </a:rPr>
              <a:t>1</a:t>
            </a:r>
            <a:r>
              <a:rPr lang="ar-BH" sz="32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Sakkal Majalla" panose="02000000000000000000" pitchFamily="2" charset="-78"/>
                <a:cs typeface="Sakkal Majalla" panose="02000000000000000000" pitchFamily="2" charset="-78"/>
              </a:rPr>
              <a:t>)</a:t>
            </a:r>
            <a:endParaRPr lang="en-US" sz="32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Sakkal Majalla" panose="02000000000000000000" pitchFamily="2" charset="-78"/>
              <a:cs typeface="Sakkal Majalla" panose="02000000000000000000" pitchFamily="2" charset="-78"/>
            </a:endParaRPr>
          </a:p>
        </p:txBody>
      </p:sp>
      <p:sp>
        <p:nvSpPr>
          <p:cNvPr id="7" name="Title 1"/>
          <p:cNvSpPr txBox="1">
            <a:spLocks/>
          </p:cNvSpPr>
          <p:nvPr/>
        </p:nvSpPr>
        <p:spPr>
          <a:xfrm>
            <a:off x="2773467" y="3203966"/>
            <a:ext cx="7959145" cy="768217"/>
          </a:xfrm>
          <a:prstGeom prst="rect">
            <a:avLst/>
          </a:prstGeom>
          <a:solidFill>
            <a:schemeClr val="accent1">
              <a:lumMod val="5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BH" sz="4000" dirty="0">
                <a:solidFill>
                  <a:schemeClr val="bg1"/>
                </a:solidFill>
                <a:latin typeface="Sakkal Majalla" panose="02000000000000000000" pitchFamily="2" charset="-78"/>
                <a:cs typeface="Sakkal Majalla" panose="02000000000000000000" pitchFamily="2" charset="-78"/>
              </a:rPr>
              <a:t>في نهاية الدرس </a:t>
            </a:r>
            <a:r>
              <a:rPr lang="ar-BH" sz="4000" dirty="0" smtClean="0">
                <a:solidFill>
                  <a:schemeClr val="bg1"/>
                </a:solidFill>
                <a:latin typeface="Sakkal Majalla" panose="02000000000000000000" pitchFamily="2" charset="-78"/>
                <a:cs typeface="Sakkal Majalla" panose="02000000000000000000" pitchFamily="2" charset="-78"/>
              </a:rPr>
              <a:t>ستكون الطالب</a:t>
            </a:r>
            <a:r>
              <a:rPr lang="ar-BH" sz="4000" dirty="0">
                <a:solidFill>
                  <a:schemeClr val="bg1"/>
                </a:solidFill>
                <a:latin typeface="Sakkal Majalla" panose="02000000000000000000" pitchFamily="2" charset="-78"/>
                <a:cs typeface="Sakkal Majalla" panose="02000000000000000000" pitchFamily="2" charset="-78"/>
              </a:rPr>
              <a:t>ة</a:t>
            </a:r>
            <a:r>
              <a:rPr lang="ar-BH" sz="4000" dirty="0" smtClean="0">
                <a:solidFill>
                  <a:schemeClr val="bg1"/>
                </a:solidFill>
                <a:latin typeface="Sakkal Majalla" panose="02000000000000000000" pitchFamily="2" charset="-78"/>
                <a:cs typeface="Sakkal Majalla" panose="02000000000000000000" pitchFamily="2" charset="-78"/>
              </a:rPr>
              <a:t> قادرًة </a:t>
            </a:r>
            <a:r>
              <a:rPr lang="ar-BH" sz="4000" dirty="0">
                <a:solidFill>
                  <a:schemeClr val="bg1"/>
                </a:solidFill>
                <a:latin typeface="Sakkal Majalla" panose="02000000000000000000" pitchFamily="2" charset="-78"/>
                <a:cs typeface="Sakkal Majalla" panose="02000000000000000000" pitchFamily="2" charset="-78"/>
              </a:rPr>
              <a:t>على أن:</a:t>
            </a:r>
            <a:endParaRPr lang="en-US" sz="4000" dirty="0">
              <a:solidFill>
                <a:schemeClr val="bg1"/>
              </a:solidFill>
              <a:latin typeface="Sakkal Majalla" panose="02000000000000000000" pitchFamily="2" charset="-78"/>
              <a:cs typeface="Sakkal Majalla" panose="02000000000000000000" pitchFamily="2" charset="-78"/>
            </a:endParaRPr>
          </a:p>
        </p:txBody>
      </p:sp>
      <p:pic>
        <p:nvPicPr>
          <p:cNvPr id="8" name="Graphic 7" descr="Bullseye">
            <a:extLst>
              <a:ext uri="{FF2B5EF4-FFF2-40B4-BE49-F238E27FC236}">
                <a16:creationId xmlns:a16="http://schemas.microsoft.com/office/drawing/2014/main" id="{105F2D64-DDBE-47A3-83DF-C09D3C4EB18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486834" y="1582107"/>
            <a:ext cx="1563412" cy="1563412"/>
          </a:xfrm>
          <a:prstGeom prst="rect">
            <a:avLst/>
          </a:prstGeom>
        </p:spPr>
      </p:pic>
      <p:sp>
        <p:nvSpPr>
          <p:cNvPr id="10" name="Rounded Rectangle 9">
            <a:extLst>
              <a:ext uri="{FF2B5EF4-FFF2-40B4-BE49-F238E27FC236}">
                <a16:creationId xmlns:a16="http://schemas.microsoft.com/office/drawing/2014/main" id="{021EC06B-2D88-46D1-BBEC-8FDD7189DB6B}"/>
              </a:ext>
            </a:extLst>
          </p:cNvPr>
          <p:cNvSpPr/>
          <p:nvPr/>
        </p:nvSpPr>
        <p:spPr>
          <a:xfrm>
            <a:off x="3436065" y="798211"/>
            <a:ext cx="6633947" cy="2142126"/>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514350" indent="-514350" algn="r" rtl="1">
              <a:buFont typeface="+mj-lt"/>
              <a:buAutoNum type="arabicPeriod"/>
            </a:pPr>
            <a:r>
              <a:rPr lang="ar-BH" sz="2400" b="1" dirty="0" smtClean="0">
                <a:solidFill>
                  <a:srgbClr val="C00000"/>
                </a:solidFill>
                <a:latin typeface="Sakkal Majalla" panose="02000000000000000000" pitchFamily="2" charset="-78"/>
                <a:cs typeface="Sakkal Majalla" panose="02000000000000000000" pitchFamily="2" charset="-78"/>
              </a:rPr>
              <a:t>المواد </a:t>
            </a:r>
            <a:r>
              <a:rPr lang="ar-BH" sz="2400" b="1" dirty="0">
                <a:solidFill>
                  <a:srgbClr val="C00000"/>
                </a:solidFill>
                <a:latin typeface="Sakkal Majalla" panose="02000000000000000000" pitchFamily="2" charset="-78"/>
                <a:cs typeface="Sakkal Majalla" panose="02000000000000000000" pitchFamily="2" charset="-78"/>
              </a:rPr>
              <a:t>الأساسية التي تدخل في عمل العجائن </a:t>
            </a:r>
            <a:r>
              <a:rPr lang="ar-BH" sz="2400" b="1" dirty="0" smtClean="0">
                <a:solidFill>
                  <a:srgbClr val="C00000"/>
                </a:solidFill>
                <a:latin typeface="Sakkal Majalla" panose="02000000000000000000" pitchFamily="2" charset="-78"/>
                <a:cs typeface="Sakkal Majalla" panose="02000000000000000000" pitchFamily="2" charset="-78"/>
              </a:rPr>
              <a:t>والمعجنات.</a:t>
            </a:r>
          </a:p>
          <a:p>
            <a:pPr marL="514350" indent="-514350" algn="r" rtl="1">
              <a:buFont typeface="+mj-lt"/>
              <a:buAutoNum type="arabicPeriod"/>
            </a:pPr>
            <a:r>
              <a:rPr lang="ar-BH" sz="2400" b="1" dirty="0" smtClean="0">
                <a:solidFill>
                  <a:srgbClr val="C00000"/>
                </a:solidFill>
                <a:latin typeface="Sakkal Majalla" panose="02000000000000000000" pitchFamily="2" charset="-78"/>
                <a:cs typeface="Sakkal Majalla" panose="02000000000000000000" pitchFamily="2" charset="-78"/>
              </a:rPr>
              <a:t>أنواع المواد الرافعة المستخدمة في العجائن والمعجنات.</a:t>
            </a:r>
            <a:r>
              <a:rPr lang="ar-BH" altLang="en-US" sz="2400" b="1" dirty="0" smtClean="0">
                <a:solidFill>
                  <a:srgbClr val="C00000"/>
                </a:solidFill>
                <a:latin typeface="Sakkal Majalla" panose="02000000000000000000" pitchFamily="2" charset="-78"/>
                <a:cs typeface="Sakkal Majalla" panose="02000000000000000000" pitchFamily="2" charset="-78"/>
              </a:rPr>
              <a:t>.</a:t>
            </a:r>
          </a:p>
          <a:p>
            <a:pPr marL="514350" indent="-514350" algn="r" rtl="1">
              <a:buFont typeface="+mj-lt"/>
              <a:buAutoNum type="arabicPeriod"/>
            </a:pPr>
            <a:r>
              <a:rPr lang="ar-BH" sz="2400" b="1" dirty="0">
                <a:solidFill>
                  <a:srgbClr val="C00000"/>
                </a:solidFill>
                <a:latin typeface="Sakkal Majalla" panose="02000000000000000000" pitchFamily="2" charset="-78"/>
                <a:cs typeface="Sakkal Majalla" panose="02000000000000000000" pitchFamily="2" charset="-78"/>
              </a:rPr>
              <a:t>أنواع العجائن </a:t>
            </a:r>
            <a:r>
              <a:rPr lang="ar-BH" sz="2400" b="1" dirty="0" smtClean="0">
                <a:solidFill>
                  <a:srgbClr val="C00000"/>
                </a:solidFill>
                <a:latin typeface="Sakkal Majalla" panose="02000000000000000000" pitchFamily="2" charset="-78"/>
                <a:cs typeface="Sakkal Majalla" panose="02000000000000000000" pitchFamily="2" charset="-78"/>
              </a:rPr>
              <a:t>والمعجنات</a:t>
            </a:r>
            <a:endParaRPr lang="ar-BH" sz="2400" b="1" dirty="0">
              <a:solidFill>
                <a:srgbClr val="C00000"/>
              </a:solidFill>
              <a:latin typeface="Sakkal Majalla" panose="02000000000000000000" pitchFamily="2" charset="-78"/>
              <a:cs typeface="Sakkal Majalla" panose="02000000000000000000" pitchFamily="2" charset="-78"/>
            </a:endParaRPr>
          </a:p>
        </p:txBody>
      </p:sp>
      <p:sp>
        <p:nvSpPr>
          <p:cNvPr id="11" name="Rectangle 10"/>
          <p:cNvSpPr/>
          <p:nvPr/>
        </p:nvSpPr>
        <p:spPr>
          <a:xfrm>
            <a:off x="8032817" y="924421"/>
            <a:ext cx="1645002" cy="461665"/>
          </a:xfrm>
          <a:prstGeom prst="rect">
            <a:avLst/>
          </a:prstGeom>
        </p:spPr>
        <p:txBody>
          <a:bodyPr wrap="none">
            <a:spAutoFit/>
          </a:bodyPr>
          <a:lstStyle/>
          <a:p>
            <a:r>
              <a:rPr lang="ar-BH" sz="2400" b="1" u="sng" dirty="0">
                <a:solidFill>
                  <a:srgbClr val="C00000"/>
                </a:solidFill>
                <a:latin typeface="Sakkal Majalla" panose="02000000000000000000" pitchFamily="2" charset="-78"/>
                <a:cs typeface="Sakkal Majalla" panose="02000000000000000000" pitchFamily="2" charset="-78"/>
              </a:rPr>
              <a:t>محاور</a:t>
            </a:r>
            <a:r>
              <a:rPr lang="ar-BH" sz="2400" b="1" u="sng" dirty="0">
                <a:solidFill>
                  <a:schemeClr val="bg1"/>
                </a:solidFill>
                <a:latin typeface="Sakkal Majalla" panose="02000000000000000000" pitchFamily="2" charset="-78"/>
                <a:cs typeface="Sakkal Majalla" panose="02000000000000000000" pitchFamily="2" charset="-78"/>
              </a:rPr>
              <a:t> </a:t>
            </a:r>
            <a:r>
              <a:rPr lang="ar-BH" sz="2400" b="1" u="sng" dirty="0">
                <a:solidFill>
                  <a:srgbClr val="C00000"/>
                </a:solidFill>
                <a:latin typeface="Sakkal Majalla" panose="02000000000000000000" pitchFamily="2" charset="-78"/>
                <a:cs typeface="Sakkal Majalla" panose="02000000000000000000" pitchFamily="2" charset="-78"/>
              </a:rPr>
              <a:t>الدرس</a:t>
            </a:r>
            <a:r>
              <a:rPr lang="ar-BH" sz="2400" b="1" u="sng" dirty="0">
                <a:solidFill>
                  <a:schemeClr val="bg1"/>
                </a:solidFill>
                <a:latin typeface="Sakkal Majalla" panose="02000000000000000000" pitchFamily="2" charset="-78"/>
                <a:cs typeface="Sakkal Majalla" panose="02000000000000000000" pitchFamily="2" charset="-78"/>
              </a:rPr>
              <a:t> </a:t>
            </a:r>
            <a:endParaRPr lang="en-US" sz="2400" u="sng" dirty="0"/>
          </a:p>
        </p:txBody>
      </p:sp>
      <p:sp>
        <p:nvSpPr>
          <p:cNvPr id="12" name="Content Placeholder 2"/>
          <p:cNvSpPr txBox="1">
            <a:spLocks/>
          </p:cNvSpPr>
          <p:nvPr/>
        </p:nvSpPr>
        <p:spPr>
          <a:xfrm>
            <a:off x="728251" y="4387239"/>
            <a:ext cx="2690888" cy="2328942"/>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Autofit/>
          </a:bodyPr>
          <a:lstStyle/>
          <a:p>
            <a:pPr algn="ctr" rtl="1">
              <a:buClr>
                <a:srgbClr val="FF0000"/>
              </a:buClr>
            </a:pPr>
            <a:r>
              <a:rPr lang="ar-BH" sz="3200" b="1" dirty="0" smtClean="0">
                <a:solidFill>
                  <a:srgbClr val="C00000"/>
                </a:solidFill>
                <a:latin typeface="Sakkal Majalla" panose="02000000000000000000" pitchFamily="2" charset="-78"/>
                <a:cs typeface="Sakkal Majalla" panose="02000000000000000000" pitchFamily="2" charset="-78"/>
              </a:rPr>
              <a:t>3ـ تقسم العجائن والمعجنات إلى أنواع حسب الاستخدام </a:t>
            </a:r>
          </a:p>
        </p:txBody>
      </p:sp>
      <p:sp>
        <p:nvSpPr>
          <p:cNvPr id="13" name="Content Placeholder 2"/>
          <p:cNvSpPr txBox="1">
            <a:spLocks/>
          </p:cNvSpPr>
          <p:nvPr/>
        </p:nvSpPr>
        <p:spPr>
          <a:xfrm>
            <a:off x="8221289" y="4450976"/>
            <a:ext cx="2913060" cy="2306718"/>
          </a:xfrm>
          <a:prstGeom prst="rect">
            <a:avLst/>
          </a:prstGeo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Autofit/>
          </a:bodyPr>
          <a:lstStyle/>
          <a:p>
            <a:pPr algn="ctr" rtl="1">
              <a:buClr>
                <a:srgbClr val="FF0000"/>
              </a:buClr>
            </a:pPr>
            <a:r>
              <a:rPr lang="ar-BH" sz="3200" b="1" dirty="0" smtClean="0">
                <a:solidFill>
                  <a:srgbClr val="C00000"/>
                </a:solidFill>
                <a:latin typeface="Sakkal Majalla" panose="02000000000000000000" pitchFamily="2" charset="-78"/>
                <a:cs typeface="Sakkal Majalla" panose="02000000000000000000" pitchFamily="2" charset="-78"/>
              </a:rPr>
              <a:t>1ـ تعدد المواد الأساسية التي تدخل في عمل العجائن والمعجنات.</a:t>
            </a:r>
          </a:p>
        </p:txBody>
      </p:sp>
    </p:spTree>
    <p:extLst>
      <p:ext uri="{BB962C8B-B14F-4D97-AF65-F5344CB8AC3E}">
        <p14:creationId xmlns:p14="http://schemas.microsoft.com/office/powerpoint/2010/main" val="234577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bg/>
                                          </p:spTgt>
                                        </p:tgtEl>
                                        <p:attrNameLst>
                                          <p:attrName>style.visibility</p:attrName>
                                        </p:attrNameLst>
                                      </p:cBhvr>
                                      <p:to>
                                        <p:strVal val="visible"/>
                                      </p:to>
                                    </p:set>
                                    <p:animEffect transition="in" filter="fade">
                                      <p:cBhvr>
                                        <p:cTn id="12" dur="500"/>
                                        <p:tgtEl>
                                          <p:spTgt spid="1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a:extLst>
              <a:ext uri="{FF2B5EF4-FFF2-40B4-BE49-F238E27FC236}">
                <a16:creationId xmlns:a16="http://schemas.microsoft.com/office/drawing/2014/main" id="{861C4FD1-3157-464D-B1E3-9712E3569262}"/>
              </a:ext>
            </a:extLst>
          </p:cNvPr>
          <p:cNvSpPr/>
          <p:nvPr/>
        </p:nvSpPr>
        <p:spPr>
          <a:xfrm>
            <a:off x="3148635" y="64647"/>
            <a:ext cx="5728982" cy="657665"/>
          </a:xfrm>
          <a:prstGeom prst="roundRect">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BH" sz="4000" b="1" dirty="0" smtClean="0">
                <a:solidFill>
                  <a:schemeClr val="bg1"/>
                </a:solidFill>
                <a:latin typeface="Sakkal Majalla" panose="02000000000000000000" pitchFamily="2" charset="-78"/>
                <a:cs typeface="Sakkal Majalla" panose="02000000000000000000" pitchFamily="2" charset="-78"/>
              </a:rPr>
              <a:t>العجائن والمعجنات</a:t>
            </a:r>
            <a:endParaRPr lang="ar-BH" sz="4000" b="1" dirty="0">
              <a:solidFill>
                <a:schemeClr val="bg1"/>
              </a:solidFill>
              <a:latin typeface="Sakkal Majalla" panose="02000000000000000000" pitchFamily="2" charset="-78"/>
              <a:cs typeface="Sakkal Majalla" panose="02000000000000000000" pitchFamily="2" charset="-78"/>
            </a:endParaRPr>
          </a:p>
        </p:txBody>
      </p:sp>
      <p:sp>
        <p:nvSpPr>
          <p:cNvPr id="3" name="Rectangle 2"/>
          <p:cNvSpPr/>
          <p:nvPr/>
        </p:nvSpPr>
        <p:spPr>
          <a:xfrm>
            <a:off x="471645" y="949454"/>
            <a:ext cx="11486047" cy="1200329"/>
          </a:xfrm>
          <a:prstGeom prst="rect">
            <a:avLst/>
          </a:prstGeom>
          <a:solidFill>
            <a:schemeClr val="accent4">
              <a:lumMod val="60000"/>
              <a:lumOff val="40000"/>
            </a:schemeClr>
          </a:solidFill>
        </p:spPr>
        <p:txBody>
          <a:bodyPr wrap="square">
            <a:spAutoFit/>
          </a:bodyPr>
          <a:lstStyle/>
          <a:p>
            <a:pPr algn="r" rtl="1"/>
            <a:r>
              <a:rPr lang="ar-BH" sz="2400" dirty="0" smtClean="0">
                <a:latin typeface="Sakkal Majalla" panose="02000000000000000000" pitchFamily="2" charset="-78"/>
                <a:ea typeface="Constantia" panose="02030602050306030303" pitchFamily="18" charset="0"/>
                <a:cs typeface="Sakkal Majalla" panose="02000000000000000000" pitchFamily="2" charset="-78"/>
              </a:rPr>
              <a:t>إننا </a:t>
            </a:r>
            <a:r>
              <a:rPr lang="ar-BH" sz="2400" dirty="0">
                <a:latin typeface="Sakkal Majalla" panose="02000000000000000000" pitchFamily="2" charset="-78"/>
                <a:ea typeface="Constantia" panose="02030602050306030303" pitchFamily="18" charset="0"/>
                <a:cs typeface="Sakkal Majalla" panose="02000000000000000000" pitchFamily="2" charset="-78"/>
              </a:rPr>
              <a:t>نشترى معظم منتجات الحبوب المخبوزة من الأفران ومتاجر بيع </a:t>
            </a:r>
            <a:r>
              <a:rPr lang="ar-BH" sz="2400" dirty="0" smtClean="0">
                <a:latin typeface="Sakkal Majalla" panose="02000000000000000000" pitchFamily="2" charset="-78"/>
                <a:ea typeface="Constantia" panose="02030602050306030303" pitchFamily="18" charset="0"/>
                <a:cs typeface="Sakkal Majalla" panose="02000000000000000000" pitchFamily="2" charset="-78"/>
              </a:rPr>
              <a:t>الأغذية، </a:t>
            </a:r>
            <a:r>
              <a:rPr lang="ar-BH" sz="2400" dirty="0">
                <a:latin typeface="Sakkal Majalla" panose="02000000000000000000" pitchFamily="2" charset="-78"/>
                <a:ea typeface="Constantia" panose="02030602050306030303" pitchFamily="18" charset="0"/>
                <a:cs typeface="Sakkal Majalla" panose="02000000000000000000" pitchFamily="2" charset="-78"/>
              </a:rPr>
              <a:t>إلا أن إعداد أصناف الخبز والفطائر </a:t>
            </a:r>
            <a:endParaRPr lang="en-US" sz="2400" dirty="0" smtClean="0">
              <a:latin typeface="Sakkal Majalla" panose="02000000000000000000" pitchFamily="2" charset="-78"/>
              <a:ea typeface="Constantia" panose="02030602050306030303" pitchFamily="18" charset="0"/>
              <a:cs typeface="Sakkal Majalla" panose="02000000000000000000" pitchFamily="2" charset="-78"/>
            </a:endParaRPr>
          </a:p>
          <a:p>
            <a:pPr algn="r" rtl="1"/>
            <a:r>
              <a:rPr lang="ar-BH" sz="2400" dirty="0" smtClean="0">
                <a:latin typeface="Sakkal Majalla" panose="02000000000000000000" pitchFamily="2" charset="-78"/>
                <a:ea typeface="Constantia" panose="02030602050306030303" pitchFamily="18" charset="0"/>
                <a:cs typeface="Sakkal Majalla" panose="02000000000000000000" pitchFamily="2" charset="-78"/>
              </a:rPr>
              <a:t>( </a:t>
            </a:r>
            <a:r>
              <a:rPr lang="ar-BH" sz="2400" dirty="0">
                <a:latin typeface="Sakkal Majalla" panose="02000000000000000000" pitchFamily="2" charset="-78"/>
                <a:ea typeface="Constantia" panose="02030602050306030303" pitchFamily="18" charset="0"/>
                <a:cs typeface="Sakkal Majalla" panose="02000000000000000000" pitchFamily="2" charset="-78"/>
              </a:rPr>
              <a:t>والبسكويت ) في المنزل متعة ، وتقاس مهارة من يجيد الطهو عادة بمقدرته على إعداد العجائن </a:t>
            </a:r>
            <a:r>
              <a:rPr lang="ar-BH" sz="2400" dirty="0" smtClean="0">
                <a:latin typeface="Sakkal Majalla" panose="02000000000000000000" pitchFamily="2" charset="-78"/>
                <a:ea typeface="Constantia" panose="02030602050306030303" pitchFamily="18" charset="0"/>
                <a:cs typeface="Sakkal Majalla" panose="02000000000000000000" pitchFamily="2" charset="-78"/>
              </a:rPr>
              <a:t>والفطائر، وهي تتوافر بعدة أشكال مختلفة منها:</a:t>
            </a:r>
            <a:endParaRPr lang="en-US" sz="2400" dirty="0">
              <a:latin typeface="Sakkal Majalla" panose="02000000000000000000" pitchFamily="2" charset="-78"/>
              <a:cs typeface="Sakkal Majalla" panose="02000000000000000000" pitchFamily="2" charset="-78"/>
            </a:endParaRPr>
          </a:p>
        </p:txBody>
      </p:sp>
      <p:sp>
        <p:nvSpPr>
          <p:cNvPr id="4" name="Rounded Rectangle 3"/>
          <p:cNvSpPr/>
          <p:nvPr/>
        </p:nvSpPr>
        <p:spPr>
          <a:xfrm>
            <a:off x="7806677" y="2209712"/>
            <a:ext cx="2395843" cy="74274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600" dirty="0" smtClean="0">
                <a:solidFill>
                  <a:schemeClr val="bg1"/>
                </a:solidFill>
                <a:latin typeface="Sakkal Majalla" panose="02000000000000000000" pitchFamily="2" charset="-78"/>
                <a:cs typeface="Sakkal Majalla" panose="02000000000000000000" pitchFamily="2" charset="-78"/>
              </a:rPr>
              <a:t>جاهزة للأكل</a:t>
            </a:r>
            <a:endParaRPr lang="en-US" sz="3600" dirty="0">
              <a:solidFill>
                <a:schemeClr val="bg1"/>
              </a:solidFill>
              <a:latin typeface="Sakkal Majalla" panose="02000000000000000000" pitchFamily="2" charset="-78"/>
              <a:cs typeface="Sakkal Majalla" panose="02000000000000000000" pitchFamily="2" charset="-78"/>
            </a:endParaRPr>
          </a:p>
        </p:txBody>
      </p:sp>
      <p:sp>
        <p:nvSpPr>
          <p:cNvPr id="5" name="Rounded Rectangle 4"/>
          <p:cNvSpPr/>
          <p:nvPr/>
        </p:nvSpPr>
        <p:spPr>
          <a:xfrm>
            <a:off x="4457785" y="2278642"/>
            <a:ext cx="2395843" cy="742746"/>
          </a:xfrm>
          <a:prstGeom prst="roundRect">
            <a:avLst/>
          </a:prstGeom>
          <a:solidFill>
            <a:srgbClr val="FDB5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600" smtClean="0">
                <a:solidFill>
                  <a:srgbClr val="C00000"/>
                </a:solidFill>
                <a:latin typeface="Sakkal Majalla" panose="02000000000000000000" pitchFamily="2" charset="-78"/>
                <a:cs typeface="Sakkal Majalla" panose="02000000000000000000" pitchFamily="2" charset="-78"/>
              </a:rPr>
              <a:t>جاهزة للخبز</a:t>
            </a:r>
            <a:endParaRPr lang="en-US" sz="3600">
              <a:solidFill>
                <a:srgbClr val="C00000"/>
              </a:solidFill>
              <a:latin typeface="Sakkal Majalla" panose="02000000000000000000" pitchFamily="2" charset="-78"/>
              <a:cs typeface="Sakkal Majalla" panose="02000000000000000000" pitchFamily="2" charset="-78"/>
            </a:endParaRPr>
          </a:p>
        </p:txBody>
      </p:sp>
      <p:sp>
        <p:nvSpPr>
          <p:cNvPr id="6" name="Rounded Rectangle 5"/>
          <p:cNvSpPr/>
          <p:nvPr/>
        </p:nvSpPr>
        <p:spPr>
          <a:xfrm>
            <a:off x="1108894" y="2149783"/>
            <a:ext cx="2395843" cy="74274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600" smtClean="0">
                <a:solidFill>
                  <a:schemeClr val="bg1"/>
                </a:solidFill>
                <a:latin typeface="Sakkal Majalla" panose="02000000000000000000" pitchFamily="2" charset="-78"/>
                <a:cs typeface="Sakkal Majalla" panose="02000000000000000000" pitchFamily="2" charset="-78"/>
              </a:rPr>
              <a:t>جاهزة للخلط</a:t>
            </a:r>
            <a:endParaRPr lang="en-US" sz="3600">
              <a:solidFill>
                <a:schemeClr val="bg1"/>
              </a:solidFill>
              <a:latin typeface="Sakkal Majalla" panose="02000000000000000000" pitchFamily="2" charset="-78"/>
              <a:cs typeface="Sakkal Majalla" panose="02000000000000000000" pitchFamily="2" charset="-78"/>
            </a:endParaRPr>
          </a:p>
        </p:txBody>
      </p:sp>
      <p:pic>
        <p:nvPicPr>
          <p:cNvPr id="7" name="Picture 6" descr="Velvet_05a___Cake_Flour_Cocoa.jpg"/>
          <p:cNvPicPr/>
          <p:nvPr/>
        </p:nvPicPr>
        <p:blipFill>
          <a:blip r:embed="rId2"/>
          <a:srcRect/>
          <a:stretch>
            <a:fillRect/>
          </a:stretch>
        </p:blipFill>
        <p:spPr bwMode="auto">
          <a:xfrm>
            <a:off x="1518384" y="3043984"/>
            <a:ext cx="1600200" cy="1509827"/>
          </a:xfrm>
          <a:prstGeom prst="rect">
            <a:avLst/>
          </a:prstGeom>
          <a:noFill/>
          <a:ln w="9525">
            <a:noFill/>
            <a:miter lim="800000"/>
            <a:headEnd/>
            <a:tailEnd/>
          </a:ln>
        </p:spPr>
      </p:pic>
      <p:pic>
        <p:nvPicPr>
          <p:cNvPr id="8" name="Picture 7" descr="108484.jpg"/>
          <p:cNvPicPr/>
          <p:nvPr/>
        </p:nvPicPr>
        <p:blipFill>
          <a:blip r:embed="rId3"/>
          <a:srcRect/>
          <a:stretch>
            <a:fillRect/>
          </a:stretch>
        </p:blipFill>
        <p:spPr bwMode="auto">
          <a:xfrm>
            <a:off x="4830446" y="3179600"/>
            <a:ext cx="1663493" cy="1437823"/>
          </a:xfrm>
          <a:prstGeom prst="rect">
            <a:avLst/>
          </a:prstGeom>
          <a:noFill/>
          <a:ln w="9525">
            <a:noFill/>
            <a:miter lim="800000"/>
            <a:headEnd/>
            <a:tailEnd/>
          </a:ln>
        </p:spPr>
      </p:pic>
      <p:pic>
        <p:nvPicPr>
          <p:cNvPr id="9" name="Picture 8" descr="FODBK036"/>
          <p:cNvPicPr/>
          <p:nvPr/>
        </p:nvPicPr>
        <p:blipFill>
          <a:blip r:embed="rId4"/>
          <a:srcRect/>
          <a:stretch>
            <a:fillRect/>
          </a:stretch>
        </p:blipFill>
        <p:spPr bwMode="auto">
          <a:xfrm>
            <a:off x="8062912" y="3179600"/>
            <a:ext cx="1629410" cy="1627777"/>
          </a:xfrm>
          <a:prstGeom prst="rect">
            <a:avLst/>
          </a:prstGeom>
          <a:noFill/>
        </p:spPr>
      </p:pic>
      <p:sp>
        <p:nvSpPr>
          <p:cNvPr id="10" name="AutoShape 2"/>
          <p:cNvSpPr>
            <a:spLocks noChangeArrowheads="1"/>
          </p:cNvSpPr>
          <p:nvPr/>
        </p:nvSpPr>
        <p:spPr bwMode="auto">
          <a:xfrm>
            <a:off x="3987453" y="5333400"/>
            <a:ext cx="7638447" cy="1135062"/>
          </a:xfrm>
          <a:prstGeom prst="roundRect">
            <a:avLst>
              <a:gd name="adj" fmla="val 16667"/>
            </a:avLst>
          </a:prstGeom>
          <a:gradFill rotWithShape="0">
            <a:gsLst>
              <a:gs pos="0">
                <a:srgbClr val="FABF8F"/>
              </a:gs>
              <a:gs pos="50000">
                <a:srgbClr val="FDE9D9"/>
              </a:gs>
              <a:gs pos="100000">
                <a:srgbClr val="FABF8F"/>
              </a:gs>
            </a:gsLst>
            <a:lin ang="18900000" scaled="1"/>
          </a:gradFill>
          <a:ln w="12700">
            <a:solidFill>
              <a:srgbClr val="FABF8F"/>
            </a:solidFill>
            <a:round/>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ts val="800"/>
              </a:spcAft>
              <a:buClrTx/>
              <a:buSzTx/>
              <a:buFontTx/>
              <a:buNone/>
              <a:tabLst/>
            </a:pPr>
            <a:r>
              <a:rPr kumimoji="0" lang="ar-BH" sz="2400" b="1"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المواد الأساسية التي تدخل في عمل العجائن والمعجنات تشمل :</a:t>
            </a:r>
            <a:endParaRPr kumimoji="0" lang="en-US" sz="2400" b="1"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endParaRPr>
          </a:p>
          <a:p>
            <a:pPr marL="0" marR="0" lvl="0" indent="0" algn="ctr" defTabSz="914400" rtl="1" eaLnBrk="0" fontAlgn="base" latinLnBrk="0" hangingPunct="0">
              <a:lnSpc>
                <a:spcPct val="100000"/>
              </a:lnSpc>
              <a:spcBef>
                <a:spcPct val="0"/>
              </a:spcBef>
              <a:spcAft>
                <a:spcPts val="800"/>
              </a:spcAft>
              <a:buClrTx/>
              <a:buSzTx/>
              <a:buFontTx/>
              <a:buNone/>
              <a:tabLst/>
            </a:pPr>
            <a:r>
              <a:rPr kumimoji="0" lang="ar-BH" sz="2400" b="1" i="0" u="none" strike="noStrike" cap="none" normalizeH="0" baseline="0" dirty="0" smtClean="0">
                <a:ln>
                  <a:noFill/>
                </a:ln>
                <a:solidFill>
                  <a:srgbClr val="943634"/>
                </a:solidFill>
                <a:effectLst/>
                <a:latin typeface="Sakkal Majalla" panose="02000000000000000000" pitchFamily="2" charset="-78"/>
                <a:ea typeface="Arial" panose="020B0604020202020204" pitchFamily="34" charset="0"/>
                <a:cs typeface="Sakkal Majalla" panose="02000000000000000000" pitchFamily="2" charset="-78"/>
              </a:rPr>
              <a:t>الدقيق ـ السوائل ـ السكر ـ المادة الدهنية ـ البيض ـ المادة الرافعة ـ الملح.</a:t>
            </a:r>
            <a:endParaRPr kumimoji="0" lang="en-US" sz="2400" b="0" i="0" u="none" strike="noStrike" cap="none" normalizeH="0" baseline="0" dirty="0" smtClean="0">
              <a:ln>
                <a:noFill/>
              </a:ln>
              <a:solidFill>
                <a:schemeClr val="tx1"/>
              </a:solidFill>
              <a:effectLst/>
              <a:latin typeface="Sakkal Majalla" panose="02000000000000000000" pitchFamily="2" charset="-78"/>
              <a:cs typeface="Sakkal Majalla" panose="02000000000000000000" pitchFamily="2" charset="-78"/>
            </a:endParaRPr>
          </a:p>
        </p:txBody>
      </p:sp>
      <p:pic>
        <p:nvPicPr>
          <p:cNvPr id="11" name="Picture 10" descr="UQCAZ1RXTMCA7IXABLCADQ03I7CATR7O1MCA4NWAS5CAM780CTCAVXGB2WCAWYMOBMCAXFJOBFCAWLGS3PCA6GLXLJCA2DHGWXCAL42F16CAICZ1GHCAYA1LS6CAG293BTCA998R3BCAI5VD72CAPOJLVH"/>
          <p:cNvPicPr/>
          <p:nvPr/>
        </p:nvPicPr>
        <p:blipFill>
          <a:blip r:embed="rId5">
            <a:extLst>
              <a:ext uri="{28A0092B-C50C-407E-A947-70E740481C1C}">
                <a14:useLocalDpi xmlns:a14="http://schemas.microsoft.com/office/drawing/2010/main" val="0"/>
              </a:ext>
            </a:extLst>
          </a:blip>
          <a:srcRect/>
          <a:stretch>
            <a:fillRect/>
          </a:stretch>
        </p:blipFill>
        <p:spPr bwMode="auto">
          <a:xfrm>
            <a:off x="675861" y="4705267"/>
            <a:ext cx="2965839" cy="1671955"/>
          </a:xfrm>
          <a:prstGeom prst="rect">
            <a:avLst/>
          </a:prstGeom>
          <a:noFill/>
          <a:ln w="38100">
            <a:solidFill>
              <a:srgbClr val="B8CCE4"/>
            </a:solidFill>
            <a:miter lim="800000"/>
            <a:headEnd/>
            <a:tailEnd/>
          </a:ln>
        </p:spPr>
      </p:pic>
      <p:sp>
        <p:nvSpPr>
          <p:cNvPr id="12" name="TextBox 11"/>
          <p:cNvSpPr txBox="1"/>
          <p:nvPr/>
        </p:nvSpPr>
        <p:spPr>
          <a:xfrm>
            <a:off x="9478851" y="64647"/>
            <a:ext cx="2478841" cy="369332"/>
          </a:xfrm>
          <a:prstGeom prst="rect">
            <a:avLst/>
          </a:prstGeom>
          <a:noFill/>
        </p:spPr>
        <p:txBody>
          <a:bodyPr wrap="square" rtlCol="0">
            <a:spAutoFit/>
          </a:bodyPr>
          <a:lstStyle/>
          <a:p>
            <a:r>
              <a:rPr lang="ar-BH" dirty="0" smtClean="0"/>
              <a:t>المقدمة </a:t>
            </a:r>
            <a:endParaRPr lang="en-US" dirty="0"/>
          </a:p>
        </p:txBody>
      </p:sp>
    </p:spTree>
    <p:extLst>
      <p:ext uri="{BB962C8B-B14F-4D97-AF65-F5344CB8AC3E}">
        <p14:creationId xmlns:p14="http://schemas.microsoft.com/office/powerpoint/2010/main" val="131205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10"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a:extLst>
              <a:ext uri="{FF2B5EF4-FFF2-40B4-BE49-F238E27FC236}">
                <a16:creationId xmlns:a16="http://schemas.microsoft.com/office/drawing/2014/main" id="{861C4FD1-3157-464D-B1E3-9712E3569262}"/>
              </a:ext>
            </a:extLst>
          </p:cNvPr>
          <p:cNvSpPr/>
          <p:nvPr/>
        </p:nvSpPr>
        <p:spPr>
          <a:xfrm>
            <a:off x="2769484" y="200690"/>
            <a:ext cx="8321246" cy="902334"/>
          </a:xfrm>
          <a:prstGeom prst="roundRect">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BH" sz="3600" b="1" dirty="0">
                <a:solidFill>
                  <a:schemeClr val="bg1"/>
                </a:solidFill>
                <a:latin typeface="Sakkal Majalla" panose="02000000000000000000" pitchFamily="2" charset="-78"/>
                <a:cs typeface="Sakkal Majalla" panose="02000000000000000000" pitchFamily="2" charset="-78"/>
              </a:rPr>
              <a:t>المواد الأساسية التي تدخل في عمل العجائن </a:t>
            </a:r>
            <a:r>
              <a:rPr lang="ar-BH" sz="3600" b="1" dirty="0" smtClean="0">
                <a:solidFill>
                  <a:schemeClr val="bg1"/>
                </a:solidFill>
                <a:latin typeface="Sakkal Majalla" panose="02000000000000000000" pitchFamily="2" charset="-78"/>
                <a:cs typeface="Sakkal Majalla" panose="02000000000000000000" pitchFamily="2" charset="-78"/>
              </a:rPr>
              <a:t>والمعجنات</a:t>
            </a:r>
            <a:endParaRPr lang="ar-BH" sz="3600" b="1" dirty="0">
              <a:solidFill>
                <a:schemeClr val="bg1"/>
              </a:solidFill>
              <a:latin typeface="Sakkal Majalla" panose="02000000000000000000" pitchFamily="2" charset="-78"/>
              <a:cs typeface="Sakkal Majalla" panose="02000000000000000000" pitchFamily="2" charset="-78"/>
            </a:endParaRPr>
          </a:p>
        </p:txBody>
      </p:sp>
      <p:sp>
        <p:nvSpPr>
          <p:cNvPr id="3" name="AutoShape 2"/>
          <p:cNvSpPr>
            <a:spLocks noChangeArrowheads="1"/>
          </p:cNvSpPr>
          <p:nvPr/>
        </p:nvSpPr>
        <p:spPr bwMode="auto">
          <a:xfrm>
            <a:off x="2314968" y="1453742"/>
            <a:ext cx="9230277" cy="1673850"/>
          </a:xfrm>
          <a:prstGeom prst="flowChartAlternateProcess">
            <a:avLst/>
          </a:prstGeom>
          <a:solidFill>
            <a:schemeClr val="accent4">
              <a:lumMod val="60000"/>
              <a:lumOff val="40000"/>
            </a:schemeClr>
          </a:solidFill>
          <a:ln>
            <a:noFill/>
          </a:ln>
          <a:effectLst>
            <a:outerShdw dist="107763" dir="18900000" algn="ctr" rotWithShape="0">
              <a:srgbClr val="808080">
                <a:alpha val="50000"/>
              </a:srgbClr>
            </a:outerShdw>
          </a:effectLst>
          <a:extLst/>
        </p:spPr>
        <p:txBody>
          <a:bodyPr vert="horz" wrap="square" lIns="91440" tIns="45720" rIns="91440" bIns="45720" numCol="1" anchor="t" anchorCtr="0" compatLnSpc="1">
            <a:prstTxWarp prst="textNoShape">
              <a:avLst/>
            </a:prstTxWarp>
          </a:bodyPr>
          <a:lstStyle/>
          <a:p>
            <a:pPr marL="0" marR="452438" lvl="0" indent="0" algn="r" defTabSz="914400" rtl="1" eaLnBrk="0" fontAlgn="base" latinLnBrk="0" hangingPunct="0">
              <a:lnSpc>
                <a:spcPct val="100000"/>
              </a:lnSpc>
              <a:spcBef>
                <a:spcPct val="0"/>
              </a:spcBef>
              <a:spcAft>
                <a:spcPct val="0"/>
              </a:spcAft>
              <a:buClr>
                <a:srgbClr val="FF0000"/>
              </a:buClr>
              <a:buSzTx/>
              <a:tabLst/>
            </a:pPr>
            <a:r>
              <a:rPr kumimoji="0" lang="ar-BH" sz="2400" i="0" u="sng" strike="noStrike" cap="none" normalizeH="0" baseline="0" dirty="0" smtClean="0">
                <a:ln>
                  <a:noFill/>
                </a:ln>
                <a:solidFill>
                  <a:srgbClr val="FF0000"/>
                </a:solidFill>
                <a:effectLst/>
                <a:latin typeface="Sakkal Majalla" panose="02000000000000000000" pitchFamily="2" charset="-78"/>
                <a:ea typeface="Arial" panose="020B0604020202020204" pitchFamily="34" charset="0"/>
                <a:cs typeface="Sakkal Majalla" panose="02000000000000000000" pitchFamily="2" charset="-78"/>
              </a:rPr>
              <a:t>الدقيق :</a:t>
            </a:r>
            <a:r>
              <a:rPr kumimoji="0" lang="ar-BH" sz="2400"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 ينتج الدقيق من عدة أصناف من الحبوب، ولكن دقيق القمح هو أكثرها استخداماً في المخبوزات، ويتوافر في الأسواق المحلية أنواع  مختلفة من الدقيق منها :</a:t>
            </a:r>
          </a:p>
          <a:p>
            <a:pPr marL="0" marR="452438" lvl="0" indent="0" algn="r" defTabSz="914400" rtl="1" eaLnBrk="0" fontAlgn="base" latinLnBrk="0" hangingPunct="0">
              <a:lnSpc>
                <a:spcPct val="100000"/>
              </a:lnSpc>
              <a:spcBef>
                <a:spcPct val="0"/>
              </a:spcBef>
              <a:spcAft>
                <a:spcPct val="0"/>
              </a:spcAft>
              <a:buClr>
                <a:srgbClr val="FF0000"/>
              </a:buClr>
              <a:buSzTx/>
              <a:tabLst/>
            </a:pPr>
            <a:r>
              <a:rPr kumimoji="0" lang="ar-BH" sz="2400"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الدقيق الأبيض، والدقيق المتعدد الأغراض،</a:t>
            </a:r>
            <a:r>
              <a:rPr kumimoji="0" lang="en-US" sz="2400"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 </a:t>
            </a:r>
            <a:r>
              <a:rPr kumimoji="0" lang="ar-BH" sz="2400"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والدقيق المضاف إليه المواد الرافعة، والدقيق الأسمر</a:t>
            </a:r>
            <a:r>
              <a:rPr kumimoji="0" lang="en-US" sz="2400"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 </a:t>
            </a:r>
            <a:r>
              <a:rPr kumimoji="0" lang="ar-BH" sz="2400"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 وهو المحتوي على النخالة).</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i="0" u="none" strike="noStrike" cap="none" normalizeH="0" baseline="0" dirty="0" smtClean="0">
              <a:ln>
                <a:noFill/>
              </a:ln>
              <a:solidFill>
                <a:schemeClr val="tx1"/>
              </a:solidFill>
              <a:effectLst/>
              <a:latin typeface="Arial" panose="020B0604020202020204" pitchFamily="34" charset="0"/>
            </a:endParaRPr>
          </a:p>
        </p:txBody>
      </p:sp>
      <p:pic>
        <p:nvPicPr>
          <p:cNvPr id="4" name="Picture 3" descr="صص"/>
          <p:cNvPicPr/>
          <p:nvPr/>
        </p:nvPicPr>
        <p:blipFill>
          <a:blip r:embed="rId2"/>
          <a:stretch>
            <a:fillRect/>
          </a:stretch>
        </p:blipFill>
        <p:spPr bwMode="auto">
          <a:xfrm>
            <a:off x="869326" y="1371519"/>
            <a:ext cx="1330905" cy="1448948"/>
          </a:xfrm>
          <a:prstGeom prst="rect">
            <a:avLst/>
          </a:prstGeom>
          <a:ln>
            <a:noFill/>
          </a:ln>
          <a:effectLst>
            <a:softEdge rad="112500"/>
          </a:effectLst>
        </p:spPr>
      </p:pic>
      <p:grpSp>
        <p:nvGrpSpPr>
          <p:cNvPr id="5" name="Group 4"/>
          <p:cNvGrpSpPr/>
          <p:nvPr/>
        </p:nvGrpSpPr>
        <p:grpSpPr>
          <a:xfrm>
            <a:off x="134685" y="181236"/>
            <a:ext cx="1208904" cy="1560830"/>
            <a:chOff x="7010400" y="1596738"/>
            <a:chExt cx="1290079" cy="1479176"/>
          </a:xfrm>
        </p:grpSpPr>
        <p:sp>
          <p:nvSpPr>
            <p:cNvPr id="6" name="AutoShape 79"/>
            <p:cNvSpPr>
              <a:spLocks noChangeArrowheads="1"/>
            </p:cNvSpPr>
            <p:nvPr/>
          </p:nvSpPr>
          <p:spPr bwMode="auto">
            <a:xfrm>
              <a:off x="7010400" y="1596738"/>
              <a:ext cx="1290079" cy="1479176"/>
            </a:xfrm>
            <a:prstGeom prst="sun">
              <a:avLst>
                <a:gd name="adj" fmla="val 25000"/>
              </a:avLst>
            </a:prstGeom>
            <a:gradFill rotWithShape="1">
              <a:gsLst>
                <a:gs pos="0">
                  <a:srgbClr val="CC9900"/>
                </a:gs>
                <a:gs pos="100000">
                  <a:srgbClr val="E6E6E6"/>
                </a:gs>
              </a:gsLst>
              <a:lin ang="5400000" scaled="1"/>
            </a:gradFill>
            <a:ln w="9525">
              <a:noFill/>
              <a:miter lim="800000"/>
              <a:headEnd/>
              <a:tailEnd/>
            </a:ln>
            <a:effectLst>
              <a:prstShdw prst="shdw17" dist="17961" dir="2700000">
                <a:srgbClr val="CC9900">
                  <a:gamma/>
                  <a:shade val="60000"/>
                  <a:invGamma/>
                </a:srgbClr>
              </a:prstShdw>
            </a:effectLst>
          </p:spPr>
          <p:txBody>
            <a:bodyPr wrap="none" anchor="ctr"/>
            <a:lstStyle/>
            <a:p>
              <a:endParaRPr lang="en-US"/>
            </a:p>
          </p:txBody>
        </p:sp>
        <p:sp>
          <p:nvSpPr>
            <p:cNvPr id="7" name="Oval 6"/>
            <p:cNvSpPr>
              <a:spLocks noChangeArrowheads="1"/>
            </p:cNvSpPr>
            <p:nvPr/>
          </p:nvSpPr>
          <p:spPr bwMode="auto">
            <a:xfrm>
              <a:off x="7250309" y="2001198"/>
              <a:ext cx="818353" cy="633872"/>
            </a:xfrm>
            <a:prstGeom prst="ellipse">
              <a:avLst/>
            </a:prstGeom>
            <a:gradFill rotWithShape="1">
              <a:gsLst>
                <a:gs pos="0">
                  <a:srgbClr val="CC9900"/>
                </a:gs>
                <a:gs pos="100000">
                  <a:srgbClr val="96AB94"/>
                </a:gs>
              </a:gsLst>
              <a:lin ang="2700000" scaled="1"/>
            </a:gradFill>
            <a:ln w="9525">
              <a:noFill/>
              <a:round/>
              <a:headEnd/>
              <a:tailEnd/>
            </a:ln>
          </p:spPr>
          <p:txBody>
            <a:bodyPr wrap="none" anchor="ctr"/>
            <a:lstStyle/>
            <a:p>
              <a:pPr marL="0" marR="0" algn="ctr" rtl="1" fontAlgn="base">
                <a:spcBef>
                  <a:spcPts val="0"/>
                </a:spcBef>
                <a:spcAft>
                  <a:spcPts val="0"/>
                </a:spcAft>
              </a:pPr>
              <a:r>
                <a:rPr lang="ar-BH" sz="2000" b="1" kern="1200"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الدقيق</a:t>
              </a:r>
              <a:endParaRPr lang="en-US" sz="1200" dirty="0">
                <a:effectLst/>
                <a:latin typeface="Sakkal Majalla" panose="02000000000000000000" pitchFamily="2" charset="-78"/>
                <a:ea typeface="Times New Roman" panose="02020603050405020304" pitchFamily="18" charset="0"/>
                <a:cs typeface="Sakkal Majalla" panose="02000000000000000000" pitchFamily="2" charset="-78"/>
              </a:endParaRPr>
            </a:p>
          </p:txBody>
        </p:sp>
      </p:grpSp>
      <p:sp>
        <p:nvSpPr>
          <p:cNvPr id="8" name="AutoShape 4"/>
          <p:cNvSpPr>
            <a:spLocks noChangeArrowheads="1"/>
          </p:cNvSpPr>
          <p:nvPr/>
        </p:nvSpPr>
        <p:spPr bwMode="auto">
          <a:xfrm>
            <a:off x="3040190" y="3304448"/>
            <a:ext cx="7571091" cy="1593561"/>
          </a:xfrm>
          <a:prstGeom prst="flowChartAlternateProcess">
            <a:avLst/>
          </a:prstGeom>
          <a:solidFill>
            <a:schemeClr val="accent1">
              <a:lumMod val="40000"/>
              <a:lumOff val="60000"/>
            </a:schemeClr>
          </a:solidFill>
          <a:ln>
            <a:noFill/>
          </a:ln>
          <a:effectLst>
            <a:outerShdw dist="107763" dir="2700000" algn="ctr" rotWithShape="0">
              <a:srgbClr val="808080">
                <a:alpha val="50000"/>
              </a:srgbClr>
            </a:outerShdw>
          </a:effectLst>
          <a:extLst/>
        </p:spPr>
        <p:txBody>
          <a:bodyPr vert="horz" wrap="square" lIns="91440" tIns="45720" rIns="91440" bIns="45720" numCol="1" anchor="t" anchorCtr="0" compatLnSpc="1">
            <a:prstTxWarp prst="textNoShape">
              <a:avLst/>
            </a:prstTxWarp>
          </a:bodyPr>
          <a:lstStyle/>
          <a:p>
            <a:pPr marL="0" marR="1143000" lvl="0" indent="0" algn="r" defTabSz="914400" rtl="1" eaLnBrk="0" fontAlgn="base" latinLnBrk="0" hangingPunct="0">
              <a:lnSpc>
                <a:spcPct val="100000"/>
              </a:lnSpc>
              <a:spcBef>
                <a:spcPct val="0"/>
              </a:spcBef>
              <a:spcAft>
                <a:spcPct val="0"/>
              </a:spcAft>
              <a:buClr>
                <a:srgbClr val="FF0000"/>
              </a:buClr>
              <a:buSzTx/>
              <a:tabLst/>
            </a:pPr>
            <a:r>
              <a:rPr kumimoji="0" lang="ar-BH" sz="2400" b="1" i="0" u="sng" strike="noStrike" cap="none" normalizeH="0" baseline="0" dirty="0" smtClean="0">
                <a:ln>
                  <a:noFill/>
                </a:ln>
                <a:solidFill>
                  <a:srgbClr val="FF0000"/>
                </a:solidFill>
                <a:effectLst/>
                <a:latin typeface="Sakkal Majalla" panose="02000000000000000000" pitchFamily="2" charset="-78"/>
                <a:ea typeface="Arial" panose="020B0604020202020204" pitchFamily="34" charset="0"/>
                <a:cs typeface="Sakkal Majalla" panose="02000000000000000000" pitchFamily="2" charset="-78"/>
              </a:rPr>
              <a:t>السكر :</a:t>
            </a:r>
            <a:r>
              <a:rPr kumimoji="0" lang="ar-BH" sz="2400" b="0"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 </a:t>
            </a:r>
            <a:r>
              <a:rPr kumimoji="0" lang="en-US" sz="2400" b="0"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 </a:t>
            </a:r>
            <a:r>
              <a:rPr lang="ar-BH" sz="2400" dirty="0">
                <a:latin typeface="Sakkal Majalla" panose="02000000000000000000" pitchFamily="2" charset="-78"/>
                <a:ea typeface="Arial" panose="020B0604020202020204" pitchFamily="34" charset="0"/>
                <a:cs typeface="Sakkal Majalla" panose="02000000000000000000" pitchFamily="2" charset="-78"/>
              </a:rPr>
              <a:t>وهو إما أن يكون على شكل مسحوق ( بودر) أو على شكل حبيبات ناعمة أو خشنة وهناك أيضا السكر البني ويستخدم في بعض</a:t>
            </a:r>
            <a:r>
              <a:rPr lang="en-US" sz="2400" dirty="0">
                <a:latin typeface="Sakkal Majalla" panose="02000000000000000000" pitchFamily="2" charset="-78"/>
                <a:ea typeface="Arial" panose="020B0604020202020204" pitchFamily="34" charset="0"/>
                <a:cs typeface="Sakkal Majalla" panose="02000000000000000000" pitchFamily="2" charset="-78"/>
              </a:rPr>
              <a:t> </a:t>
            </a:r>
            <a:r>
              <a:rPr lang="ar-BH" sz="2400" dirty="0">
                <a:latin typeface="Sakkal Majalla" panose="02000000000000000000" pitchFamily="2" charset="-78"/>
                <a:ea typeface="Arial" panose="020B0604020202020204" pitchFamily="34" charset="0"/>
                <a:cs typeface="Sakkal Majalla" panose="02000000000000000000" pitchFamily="2" charset="-78"/>
              </a:rPr>
              <a:t>الوصفات ويكون كذلك إما على شكل مسحوق أو حبيبات ناعمة أو خشنة.</a:t>
            </a:r>
          </a:p>
          <a:p>
            <a:pPr marL="0" marR="0" lvl="0" indent="0" algn="r" defTabSz="914400" rtl="1" eaLnBrk="0" fontAlgn="base" latinLnBrk="0" hangingPunct="0">
              <a:lnSpc>
                <a:spcPct val="100000"/>
              </a:lnSpc>
              <a:spcBef>
                <a:spcPct val="0"/>
              </a:spcBef>
              <a:spcAft>
                <a:spcPts val="800"/>
              </a:spcAft>
              <a:buClrTx/>
              <a:buSzTx/>
              <a:buFontTx/>
              <a:buNone/>
              <a:tabLst/>
            </a:pPr>
            <a:r>
              <a:rPr lang="en-US" sz="2400" dirty="0">
                <a:latin typeface="Sakkal Majalla" panose="02000000000000000000" pitchFamily="2" charset="-78"/>
                <a:ea typeface="Arial" panose="020B0604020202020204" pitchFamily="34" charset="0"/>
                <a:cs typeface="Sakkal Majalla" panose="02000000000000000000" pitchFamily="2" charset="-78"/>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pic>
        <p:nvPicPr>
          <p:cNvPr id="9" name="Picture 8" descr="CRIM0501"/>
          <p:cNvPicPr/>
          <p:nvPr/>
        </p:nvPicPr>
        <p:blipFill>
          <a:blip r:embed="rId3"/>
          <a:stretch>
            <a:fillRect/>
          </a:stretch>
        </p:blipFill>
        <p:spPr bwMode="auto">
          <a:xfrm>
            <a:off x="601683" y="3593761"/>
            <a:ext cx="2438507" cy="1291248"/>
          </a:xfrm>
          <a:prstGeom prst="rect">
            <a:avLst/>
          </a:prstGeom>
          <a:ln>
            <a:noFill/>
          </a:ln>
          <a:effectLst>
            <a:softEdge rad="112500"/>
          </a:effectLst>
        </p:spPr>
      </p:pic>
      <p:grpSp>
        <p:nvGrpSpPr>
          <p:cNvPr id="10" name="Group 9"/>
          <p:cNvGrpSpPr>
            <a:grpSpLocks/>
          </p:cNvGrpSpPr>
          <p:nvPr/>
        </p:nvGrpSpPr>
        <p:grpSpPr bwMode="auto">
          <a:xfrm>
            <a:off x="15341" y="2565222"/>
            <a:ext cx="1854553" cy="1412875"/>
            <a:chOff x="4986528" y="5055039"/>
            <a:chExt cx="720" cy="672"/>
          </a:xfrm>
        </p:grpSpPr>
        <p:sp>
          <p:nvSpPr>
            <p:cNvPr id="11" name="AutoShape 85"/>
            <p:cNvSpPr>
              <a:spLocks noChangeArrowheads="1"/>
            </p:cNvSpPr>
            <p:nvPr/>
          </p:nvSpPr>
          <p:spPr bwMode="auto">
            <a:xfrm>
              <a:off x="4986528" y="5055039"/>
              <a:ext cx="720" cy="672"/>
            </a:xfrm>
            <a:prstGeom prst="sun">
              <a:avLst>
                <a:gd name="adj" fmla="val 25000"/>
              </a:avLst>
            </a:prstGeom>
            <a:gradFill rotWithShape="1">
              <a:gsLst>
                <a:gs pos="0">
                  <a:srgbClr val="CC9900"/>
                </a:gs>
                <a:gs pos="100000">
                  <a:srgbClr val="E6E6E6"/>
                </a:gs>
              </a:gsLst>
              <a:lin ang="5400000" scaled="1"/>
            </a:gradFill>
            <a:ln w="9525">
              <a:noFill/>
              <a:miter lim="800000"/>
              <a:headEnd/>
              <a:tailEnd/>
            </a:ln>
            <a:effectLst>
              <a:prstShdw prst="shdw17" dist="17961" dir="2700000">
                <a:srgbClr val="CC9900">
                  <a:gamma/>
                  <a:shade val="60000"/>
                  <a:invGamma/>
                </a:srgbClr>
              </a:prstShdw>
            </a:effectLst>
          </p:spPr>
          <p:txBody>
            <a:bodyPr wrap="none" anchor="ctr"/>
            <a:lstStyle/>
            <a:p>
              <a:endParaRPr lang="en-US"/>
            </a:p>
          </p:txBody>
        </p:sp>
        <p:sp>
          <p:nvSpPr>
            <p:cNvPr id="12" name="Oval 11"/>
            <p:cNvSpPr>
              <a:spLocks noChangeArrowheads="1"/>
            </p:cNvSpPr>
            <p:nvPr/>
          </p:nvSpPr>
          <p:spPr bwMode="auto">
            <a:xfrm>
              <a:off x="4986720" y="5055231"/>
              <a:ext cx="324" cy="288"/>
            </a:xfrm>
            <a:prstGeom prst="ellipse">
              <a:avLst/>
            </a:prstGeom>
            <a:gradFill rotWithShape="1">
              <a:gsLst>
                <a:gs pos="0">
                  <a:srgbClr val="CC9900"/>
                </a:gs>
                <a:gs pos="100000">
                  <a:srgbClr val="96AB94"/>
                </a:gs>
              </a:gsLst>
              <a:lin ang="2700000" scaled="1"/>
            </a:gradFill>
            <a:ln w="9525">
              <a:noFill/>
              <a:round/>
              <a:headEnd/>
              <a:tailEnd/>
            </a:ln>
          </p:spPr>
          <p:txBody>
            <a:bodyPr wrap="none" anchor="ctr"/>
            <a:lstStyle/>
            <a:p>
              <a:pPr marL="0" marR="0" algn="ctr" rtl="1" fontAlgn="base">
                <a:spcBef>
                  <a:spcPts val="0"/>
                </a:spcBef>
                <a:spcAft>
                  <a:spcPts val="0"/>
                </a:spcAft>
              </a:pPr>
              <a:r>
                <a:rPr lang="ar-BH" sz="2000" b="1" kern="1200"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السكر</a:t>
              </a:r>
              <a:endParaRPr lang="en-US" sz="1200" dirty="0">
                <a:effectLst/>
                <a:latin typeface="Sakkal Majalla" panose="02000000000000000000" pitchFamily="2" charset="-78"/>
                <a:ea typeface="Times New Roman" panose="02020603050405020304" pitchFamily="18" charset="0"/>
                <a:cs typeface="Sakkal Majalla" panose="02000000000000000000" pitchFamily="2" charset="-78"/>
              </a:endParaRPr>
            </a:p>
          </p:txBody>
        </p:sp>
      </p:grpSp>
      <p:sp>
        <p:nvSpPr>
          <p:cNvPr id="13" name="AutoShape 5"/>
          <p:cNvSpPr>
            <a:spLocks noChangeArrowheads="1"/>
          </p:cNvSpPr>
          <p:nvPr/>
        </p:nvSpPr>
        <p:spPr bwMode="auto">
          <a:xfrm>
            <a:off x="4146996" y="5251722"/>
            <a:ext cx="6029861" cy="1276399"/>
          </a:xfrm>
          <a:prstGeom prst="flowChartAlternateProcess">
            <a:avLst/>
          </a:prstGeom>
          <a:solidFill>
            <a:schemeClr val="accent2">
              <a:lumMod val="40000"/>
              <a:lumOff val="60000"/>
            </a:schemeClr>
          </a:solidFill>
          <a:ln>
            <a:noFill/>
          </a:ln>
          <a:effectLst>
            <a:outerShdw dist="107763" dir="13500000" algn="ctr" rotWithShape="0">
              <a:srgbClr val="808080">
                <a:alpha val="50000"/>
              </a:srgbClr>
            </a:outerShdw>
          </a:effectLst>
          <a:extLst/>
        </p:spPr>
        <p:txBody>
          <a:bodyPr vert="horz" wrap="square" lIns="91440" tIns="45720" rIns="91440" bIns="45720" numCol="1" anchor="t" anchorCtr="0" compatLnSpc="1">
            <a:prstTxWarp prst="textNoShape">
              <a:avLst/>
            </a:prstTxWarp>
          </a:bodyPr>
          <a:lstStyle/>
          <a:p>
            <a:pPr marL="0" marR="1143000" lvl="0" indent="0" algn="r" defTabSz="914400" rtl="1" eaLnBrk="0" fontAlgn="base" latinLnBrk="0" hangingPunct="0">
              <a:lnSpc>
                <a:spcPct val="100000"/>
              </a:lnSpc>
              <a:spcBef>
                <a:spcPct val="0"/>
              </a:spcBef>
              <a:spcAft>
                <a:spcPct val="0"/>
              </a:spcAft>
              <a:buClrTx/>
              <a:buSzTx/>
              <a:tabLst/>
            </a:pPr>
            <a:r>
              <a:rPr kumimoji="0" lang="en-US" sz="1600" b="0" i="0" u="none" strike="noStrike" cap="none" normalizeH="0" baseline="0" dirty="0" smtClean="0">
                <a:ln>
                  <a:noFill/>
                </a:ln>
                <a:solidFill>
                  <a:schemeClr val="tx1"/>
                </a:solidFill>
                <a:effectLst/>
                <a:latin typeface="Calibri" panose="020F0502020204030204" pitchFamily="34" charset="0"/>
                <a:ea typeface="Arial" panose="020B0604020202020204" pitchFamily="34" charset="0"/>
                <a:cs typeface="Arabic Transparent" panose="020B0604020202020204" pitchFamily="34" charset="0"/>
              </a:rPr>
              <a:t>  </a:t>
            </a:r>
            <a:r>
              <a:rPr kumimoji="0" lang="ar-BH" sz="2400" b="1" i="0" u="sng" strike="noStrike" cap="none" normalizeH="0" baseline="0" dirty="0" smtClean="0">
                <a:ln>
                  <a:noFill/>
                </a:ln>
                <a:solidFill>
                  <a:srgbClr val="FF0000"/>
                </a:solidFill>
                <a:effectLst/>
                <a:latin typeface="Sakkal Majalla" panose="02000000000000000000" pitchFamily="2" charset="-78"/>
                <a:ea typeface="Arial" panose="020B0604020202020204" pitchFamily="34" charset="0"/>
                <a:cs typeface="Sakkal Majalla" panose="02000000000000000000" pitchFamily="2" charset="-78"/>
              </a:rPr>
              <a:t>المادة الدهنية :</a:t>
            </a:r>
            <a:r>
              <a:rPr kumimoji="0" lang="ar-BH" sz="2400" b="0"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 وتكون أما جامدة كالزبدة والسمن ذا المصدر الحيواني</a:t>
            </a:r>
            <a:r>
              <a:rPr kumimoji="0" lang="en-US" sz="2400" b="0"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 </a:t>
            </a:r>
            <a:r>
              <a:rPr kumimoji="0" lang="ar-BH" sz="2400" b="0" i="0" u="none" strike="noStrike" cap="none" normalizeH="0" baseline="0" dirty="0" smtClean="0">
                <a:ln>
                  <a:noFill/>
                </a:ln>
                <a:solidFill>
                  <a:schemeClr val="tx1"/>
                </a:solidFill>
                <a:effectLst/>
                <a:latin typeface="Sakkal Majalla" panose="02000000000000000000" pitchFamily="2" charset="-78"/>
                <a:ea typeface="Arial" panose="020B0604020202020204" pitchFamily="34" charset="0"/>
                <a:cs typeface="Sakkal Majalla" panose="02000000000000000000" pitchFamily="2" charset="-78"/>
              </a:rPr>
              <a:t>أو النباتي ( المارجرين ) أو سائلة كزيت الذرة .</a:t>
            </a:r>
          </a:p>
          <a:p>
            <a:pPr marL="0" marR="0" lvl="0" indent="0" algn="r" defTabSz="914400" rtl="1" eaLnBrk="0" fontAlgn="base" latinLnBrk="0" hangingPunct="0">
              <a:lnSpc>
                <a:spcPct val="100000"/>
              </a:lnSpc>
              <a:spcBef>
                <a:spcPct val="0"/>
              </a:spcBef>
              <a:spcAft>
                <a:spcPts val="800"/>
              </a:spcAft>
              <a:buClrTx/>
              <a:buSzTx/>
              <a:buFontTx/>
              <a:buNone/>
              <a:tabLst/>
            </a:pPr>
            <a:endParaRPr kumimoji="0" lang="en-US" sz="16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pic>
        <p:nvPicPr>
          <p:cNvPr id="14" name="Picture 13"/>
          <p:cNvPicPr/>
          <p:nvPr/>
        </p:nvPicPr>
        <p:blipFill>
          <a:blip r:embed="rId4">
            <a:extLst>
              <a:ext uri="{28A0092B-C50C-407E-A947-70E740481C1C}">
                <a14:useLocalDpi xmlns:a14="http://schemas.microsoft.com/office/drawing/2010/main" val="0"/>
              </a:ext>
            </a:extLst>
          </a:blip>
          <a:srcRect t="-311" r="-287" b="-842"/>
          <a:stretch>
            <a:fillRect/>
          </a:stretch>
        </p:blipFill>
        <p:spPr bwMode="auto">
          <a:xfrm>
            <a:off x="739137" y="5001556"/>
            <a:ext cx="1824990" cy="1776730"/>
          </a:xfrm>
          <a:prstGeom prst="rect">
            <a:avLst/>
          </a:prstGeom>
          <a:noFill/>
          <a:ln>
            <a:noFill/>
          </a:ln>
          <a:effectLst>
            <a:outerShdw dist="40161" dir="6506097" algn="ctr" rotWithShape="0">
              <a:srgbClr val="808080"/>
            </a:outerShdw>
          </a:effectLst>
        </p:spPr>
      </p:pic>
    </p:spTree>
    <p:extLst>
      <p:ext uri="{BB962C8B-B14F-4D97-AF65-F5344CB8AC3E}">
        <p14:creationId xmlns:p14="http://schemas.microsoft.com/office/powerpoint/2010/main" val="40646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503</TotalTime>
  <Words>2192</Words>
  <Application>Microsoft Office PowerPoint</Application>
  <PresentationFormat>Widescreen</PresentationFormat>
  <Paragraphs>663</Paragraphs>
  <Slides>30</Slides>
  <Notes>3</Notes>
  <HiddenSlides>3</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Arabic Transparent</vt:lpstr>
      <vt:lpstr>Arial</vt:lpstr>
      <vt:lpstr>Calibri</vt:lpstr>
      <vt:lpstr>Calibri Light</vt:lpstr>
      <vt:lpstr>Century Gothic</vt:lpstr>
      <vt:lpstr>Constantia</vt:lpstr>
      <vt:lpstr>Majalla UI</vt:lpstr>
      <vt:lpstr>Sakkal Majalla</vt:lpstr>
      <vt:lpstr>Tahoma</vt:lpstr>
      <vt:lpstr>Times New Roman</vt:lpstr>
      <vt:lpstr>Wingdings</vt:lpstr>
      <vt:lpstr>Office Theme</vt:lpstr>
      <vt:lpstr>PowerPoint Presentation</vt:lpstr>
      <vt:lpstr>PowerPoint Presentation</vt:lpstr>
      <vt:lpstr>PowerPoint Presentation</vt:lpstr>
      <vt:lpstr>اتفاقية الصف الافتراضي (الطالبة يارا ياسر)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49</cp:revision>
  <dcterms:created xsi:type="dcterms:W3CDTF">2022-04-18T05:05:10Z</dcterms:created>
  <dcterms:modified xsi:type="dcterms:W3CDTF">2022-04-28T07:28:07Z</dcterms:modified>
</cp:coreProperties>
</file>