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87165-CBB5-4B3E-8871-24CE1E86AF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0BEF82-105D-428D-91F4-14086BB921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56BBE-B411-42C2-9689-A1426678F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5D5B-5676-4727-9E85-D3CEFE0F4B7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ECED7-56BD-4147-9966-8923A2833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6025AA-BA1B-4D54-BC07-1BDF4653A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BE1A-1358-49C7-BFA5-58D56A781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027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6C284-2394-43AD-8EBD-333459A3F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7FAE7E-71DB-4E2F-A8DB-3B62D3BFB1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506F2-5A39-4000-A7EF-DF5449E15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5D5B-5676-4727-9E85-D3CEFE0F4B7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D947C-C72F-4DC8-A82A-1F0A78EF1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CF675-FA03-4E79-99BB-3DC365789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BE1A-1358-49C7-BFA5-58D56A781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963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627669-879A-43E8-8750-6733CB2F78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9324AB-4230-47F0-8AE0-294E332F98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F01727-958E-46F0-A13D-FD441BFF8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5D5B-5676-4727-9E85-D3CEFE0F4B7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F778-1468-4147-85F1-9D8AAD426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5844DE-E963-485A-8FD2-CD1615263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BE1A-1358-49C7-BFA5-58D56A781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06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25D44-7A3D-469E-9784-A32D2B184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48737-A442-4A85-839A-EDA09FEF5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8E356-F50B-47AD-9D24-EB0308744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5D5B-5676-4727-9E85-D3CEFE0F4B7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B17A7-862C-4CBE-BC7E-1854942B1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37700B-57E2-4C8A-80E7-43468ADD6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BE1A-1358-49C7-BFA5-58D56A781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83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6FC1D-9B7B-47AB-AADB-9E0549ECA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B577EB-CE43-45ED-965B-B9DC002E2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6F2BC-732C-42DE-974E-CB83D9195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5D5B-5676-4727-9E85-D3CEFE0F4B7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B481E-933E-47C1-962E-3E7BDEC1A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236AA-A5CC-4931-8090-12482F8BA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BE1A-1358-49C7-BFA5-58D56A781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622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54AA7-F3C6-4825-9003-C58D741D5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EF2C7-CECF-4F30-B774-3783E57521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BF2FBE-81F5-480F-9A55-ED49B9C968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38C403-3E65-4A5F-9E27-13FF1B451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5D5B-5676-4727-9E85-D3CEFE0F4B7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F3CE39-4311-4F27-ADE2-F8B31A35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5FFB4-A764-438B-8E9C-36F51AD25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BE1A-1358-49C7-BFA5-58D56A781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26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06854-C933-4FFA-96AF-7CD690B54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0EEB7A-2FA8-48E4-B736-678EB9ADF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E186A9-7144-4995-9C49-E08866BDC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320B7F-DE2D-463C-90BE-0BE79E2378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671137-355C-48D2-9746-D39E57F534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2C23F1-74C8-40B9-A707-63DCE361A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5D5B-5676-4727-9E85-D3CEFE0F4B7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F7019A-A9EC-4E3E-B96F-08CA85FC9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57E482-7C43-49E1-9023-44A86D971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BE1A-1358-49C7-BFA5-58D56A781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22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BF595-B7BD-4800-BAF8-305188F9A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3D8436-2157-4715-AC74-018C437D0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5D5B-5676-4727-9E85-D3CEFE0F4B7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36F191-BB32-4690-89C2-91819D170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2FEA1C-733B-4B6C-A986-99306595A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BE1A-1358-49C7-BFA5-58D56A781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70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22AE56-1474-4DA9-94AD-B604ABCE6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5D5B-5676-4727-9E85-D3CEFE0F4B7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B3E4BE-2950-4516-B603-9AA0CE72B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25A95F-74B7-4D60-B9BC-D2FFEB6D6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BE1A-1358-49C7-BFA5-58D56A781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90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9F2B1-D034-44A6-872E-55959D1CF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CEE9B-82EF-4B87-822B-E54D00761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AF77DD-F341-47A1-AEA1-C8871A63B3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E11D5F-FEA8-41A0-845A-7C7255D15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5D5B-5676-4727-9E85-D3CEFE0F4B7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5724AD-A68E-4822-9EF0-3BB425886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71B96E-5DBA-4F5F-94BE-F29C668F5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BE1A-1358-49C7-BFA5-58D56A781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495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E72CF-585C-400E-A59F-C9980A422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11A912-10A4-4FEC-A74A-14B5BE43C3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F60A9C-BE00-4533-91EC-2C91F67F90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6547A5-CD0A-4A11-951F-286D5883A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5D5B-5676-4727-9E85-D3CEFE0F4B7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64AA72-5DC8-4024-BED8-B96478CF3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1B39E8-51F1-4A9C-9970-ECB854994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BE1A-1358-49C7-BFA5-58D56A781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74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9520E6-0E78-42F7-99DD-C165C65FE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1DF5CB-12EC-4EA5-8084-5C39AE077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6401D-F712-4E84-B270-5E028B6E1D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E5D5B-5676-4727-9E85-D3CEFE0F4B7B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DCC5A-4AC9-452E-BC30-AA84A24864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326B4-66D8-4084-83E6-9B1480A95D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FBE1A-1358-49C7-BFA5-58D56A781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5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s://forms.office.com/Pages/ResponsePage.aspx?id=ndUbPaHEy020vxQ0e63HTkiv49DtBiNLq-sgh3AcaUZUQ09CMUlSRUFCVk83MUkxV0o0WUJORTNFVC4u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01893-5551-4B82-A28A-4097B18A9D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27890"/>
            <a:ext cx="9144000" cy="1071563"/>
          </a:xfrm>
        </p:spPr>
        <p:txBody>
          <a:bodyPr>
            <a:normAutofit/>
          </a:bodyPr>
          <a:lstStyle/>
          <a:p>
            <a:r>
              <a:rPr lang="en-US" sz="4400" dirty="0"/>
              <a:t>Reading comprehension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C0F6F3-0FD4-431D-95CB-D1A811B6B8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2034" y="2766440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ar-BH" dirty="0"/>
              <a:t>عمل المعلمة: زينب أحمد مخلوق</a:t>
            </a:r>
            <a:endParaRPr lang="en-US" dirty="0"/>
          </a:p>
          <a:p>
            <a:r>
              <a:rPr lang="ar-BH" dirty="0"/>
              <a:t>الفئة المستهدفة: طالبات أول اعدادي</a:t>
            </a:r>
            <a:endParaRPr lang="en-US" dirty="0"/>
          </a:p>
          <a:p>
            <a:r>
              <a:rPr lang="ar-BH" dirty="0"/>
              <a:t>السنة الدراسية:2021-2022م</a:t>
            </a:r>
          </a:p>
          <a:p>
            <a:r>
              <a:rPr lang="en-US" dirty="0"/>
              <a:t>Objective:  To read and answer questions.</a:t>
            </a:r>
          </a:p>
          <a:p>
            <a:endParaRPr lang="ar-BH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DC0408-BCCB-4001-8F44-6B6AE5384364}"/>
              </a:ext>
            </a:extLst>
          </p:cNvPr>
          <p:cNvSpPr txBox="1"/>
          <p:nvPr/>
        </p:nvSpPr>
        <p:spPr>
          <a:xfrm>
            <a:off x="2844807" y="291624"/>
            <a:ext cx="685799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BH" sz="1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مملكة البحرين</a:t>
            </a:r>
          </a:p>
          <a:p>
            <a:pPr algn="ctr"/>
            <a:r>
              <a:rPr lang="ar-BH" sz="1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وزارة التربية و التعليم</a:t>
            </a:r>
          </a:p>
          <a:p>
            <a:pPr algn="ctr"/>
            <a:r>
              <a:rPr lang="ar-BH" sz="1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مدرسة المالكية الابتدائية الإعدادية للبنات</a:t>
            </a:r>
            <a:endParaRPr lang="en-US" sz="1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5" name="Picture 4" descr="Logo&#10;&#10;Description automatically generated with low confidence">
            <a:extLst>
              <a:ext uri="{FF2B5EF4-FFF2-40B4-BE49-F238E27FC236}">
                <a16:creationId xmlns:a16="http://schemas.microsoft.com/office/drawing/2014/main" id="{C606201B-9DFD-4B9B-8B05-7A51CD88FCE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46" r="24409" b="40395"/>
          <a:stretch/>
        </p:blipFill>
        <p:spPr>
          <a:xfrm>
            <a:off x="8880088" y="195393"/>
            <a:ext cx="822712" cy="861774"/>
          </a:xfrm>
          <a:prstGeom prst="rect">
            <a:avLst/>
          </a:prstGeom>
        </p:spPr>
      </p:pic>
      <p:pic>
        <p:nvPicPr>
          <p:cNvPr id="6" name="صورة 9">
            <a:extLst>
              <a:ext uri="{FF2B5EF4-FFF2-40B4-BE49-F238E27FC236}">
                <a16:creationId xmlns:a16="http://schemas.microsoft.com/office/drawing/2014/main" id="{B46518B2-3C9A-4631-90E5-F2C4139B158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24" t="22769" r="29420" b="25128"/>
          <a:stretch/>
        </p:blipFill>
        <p:spPr>
          <a:xfrm>
            <a:off x="3008449" y="177474"/>
            <a:ext cx="975655" cy="780923"/>
          </a:xfrm>
          <a:prstGeom prst="rect">
            <a:avLst/>
          </a:prstGeom>
        </p:spPr>
      </p:pic>
      <p:pic>
        <p:nvPicPr>
          <p:cNvPr id="1026" name="Picture 2" descr="رخص المشاع الإبداعي - ويكيبيديا">
            <a:extLst>
              <a:ext uri="{FF2B5EF4-FFF2-40B4-BE49-F238E27FC236}">
                <a16:creationId xmlns:a16="http://schemas.microsoft.com/office/drawing/2014/main" id="{AD0066FF-9C70-4DE4-95F9-388E3197CD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93" y="5991367"/>
            <a:ext cx="1642883" cy="575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E2EB89F-945D-4775-BE75-EF52AC43CCE9}"/>
              </a:ext>
            </a:extLst>
          </p:cNvPr>
          <p:cNvSpPr txBox="1"/>
          <p:nvPr/>
        </p:nvSpPr>
        <p:spPr>
          <a:xfrm>
            <a:off x="2781744" y="5068037"/>
            <a:ext cx="609834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5"/>
              </a:rPr>
              <a:t>https://forms.office.com/Pages/ResponsePage.aspx?id=ndUbPaHEy020vxQ0e63HTkiv49DtBiNLq-sgh3AcaUZUQ09CMUlSRUFCVk83MUkxV0o0WUJORTNFVC4u</a:t>
            </a:r>
            <a:r>
              <a:rPr lang="ar-BH" dirty="0"/>
              <a:t> </a:t>
            </a:r>
            <a:endParaRPr lang="en-US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4E46E905-F42B-4B98-B316-698EDC794F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7466" y="4115537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800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</TotalTime>
  <Words>54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Sakkal Majalla</vt:lpstr>
      <vt:lpstr>Office Theme</vt:lpstr>
      <vt:lpstr>Reading comprehension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فيديو شرح  How to make a cloud?</dc:title>
  <dc:creator>MARYAM EBRAHIM MOHAMED AHMED</dc:creator>
  <cp:lastModifiedBy>NARJIS AHMED ALI ALAALI</cp:lastModifiedBy>
  <cp:revision>15</cp:revision>
  <dcterms:created xsi:type="dcterms:W3CDTF">2022-01-11T10:30:15Z</dcterms:created>
  <dcterms:modified xsi:type="dcterms:W3CDTF">2022-01-12T09:48:07Z</dcterms:modified>
</cp:coreProperties>
</file>