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352"/>
    <a:srgbClr val="EEAC6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46AA4-EC46-EE24-A920-36870CFBE060}" v="99" dt="2022-04-19T21:20:46.202"/>
    <p1510:client id="{DB3BE672-FF84-166F-FC0E-53BC0DAF88AD}" v="15" dt="2022-05-12T05:34:30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RAA FALAH ABDULLA HAIDER" userId="S::850106834@moe.bh::e0ca42a6-9621-4704-b3b7-cd8812aac322" providerId="AD" clId="Web-{DB3BE672-FF84-166F-FC0E-53BC0DAF88AD}"/>
    <pc:docChg chg="modSld">
      <pc:chgData name="ZAHRAA FALAH ABDULLA HAIDER" userId="S::850106834@moe.bh::e0ca42a6-9621-4704-b3b7-cd8812aac322" providerId="AD" clId="Web-{DB3BE672-FF84-166F-FC0E-53BC0DAF88AD}" dt="2022-05-12T05:34:30.178" v="10" actId="20577"/>
      <pc:docMkLst>
        <pc:docMk/>
      </pc:docMkLst>
      <pc:sldChg chg="modSp">
        <pc:chgData name="ZAHRAA FALAH ABDULLA HAIDER" userId="S::850106834@moe.bh::e0ca42a6-9621-4704-b3b7-cd8812aac322" providerId="AD" clId="Web-{DB3BE672-FF84-166F-FC0E-53BC0DAF88AD}" dt="2022-05-12T05:33:39.159" v="0" actId="14100"/>
        <pc:sldMkLst>
          <pc:docMk/>
          <pc:sldMk cId="56396306" sldId="256"/>
        </pc:sldMkLst>
        <pc:picChg chg="mod">
          <ac:chgData name="ZAHRAA FALAH ABDULLA HAIDER" userId="S::850106834@moe.bh::e0ca42a6-9621-4704-b3b7-cd8812aac322" providerId="AD" clId="Web-{DB3BE672-FF84-166F-FC0E-53BC0DAF88AD}" dt="2022-05-12T05:33:39.159" v="0" actId="14100"/>
          <ac:picMkLst>
            <pc:docMk/>
            <pc:sldMk cId="56396306" sldId="256"/>
            <ac:picMk id="5" creationId="{6FBF1022-3152-F07F-5060-820194A1F23A}"/>
          </ac:picMkLst>
        </pc:picChg>
      </pc:sldChg>
      <pc:sldChg chg="modSp">
        <pc:chgData name="ZAHRAA FALAH ABDULLA HAIDER" userId="S::850106834@moe.bh::e0ca42a6-9621-4704-b3b7-cd8812aac322" providerId="AD" clId="Web-{DB3BE672-FF84-166F-FC0E-53BC0DAF88AD}" dt="2022-05-12T05:34:07.426" v="2" actId="20577"/>
        <pc:sldMkLst>
          <pc:docMk/>
          <pc:sldMk cId="2431189113" sldId="261"/>
        </pc:sldMkLst>
        <pc:spChg chg="mod">
          <ac:chgData name="ZAHRAA FALAH ABDULLA HAIDER" userId="S::850106834@moe.bh::e0ca42a6-9621-4704-b3b7-cd8812aac322" providerId="AD" clId="Web-{DB3BE672-FF84-166F-FC0E-53BC0DAF88AD}" dt="2022-05-12T05:34:07.426" v="2" actId="20577"/>
          <ac:spMkLst>
            <pc:docMk/>
            <pc:sldMk cId="2431189113" sldId="261"/>
            <ac:spMk id="2" creationId="{84E6DEB4-DF2A-4B64-89D0-5394A3B6C310}"/>
          </ac:spMkLst>
        </pc:spChg>
      </pc:sldChg>
      <pc:sldChg chg="modSp">
        <pc:chgData name="ZAHRAA FALAH ABDULLA HAIDER" userId="S::850106834@moe.bh::e0ca42a6-9621-4704-b3b7-cd8812aac322" providerId="AD" clId="Web-{DB3BE672-FF84-166F-FC0E-53BC0DAF88AD}" dt="2022-05-12T05:34:12.755" v="4" actId="20577"/>
        <pc:sldMkLst>
          <pc:docMk/>
          <pc:sldMk cId="1357177771" sldId="262"/>
        </pc:sldMkLst>
        <pc:spChg chg="mod">
          <ac:chgData name="ZAHRAA FALAH ABDULLA HAIDER" userId="S::850106834@moe.bh::e0ca42a6-9621-4704-b3b7-cd8812aac322" providerId="AD" clId="Web-{DB3BE672-FF84-166F-FC0E-53BC0DAF88AD}" dt="2022-05-12T05:34:12.755" v="4" actId="20577"/>
          <ac:spMkLst>
            <pc:docMk/>
            <pc:sldMk cId="1357177771" sldId="262"/>
            <ac:spMk id="2" creationId="{23F28D2A-050A-4058-9642-54AE1DCE9CC8}"/>
          </ac:spMkLst>
        </pc:spChg>
      </pc:sldChg>
      <pc:sldChg chg="addSp delSp modSp">
        <pc:chgData name="ZAHRAA FALAH ABDULLA HAIDER" userId="S::850106834@moe.bh::e0ca42a6-9621-4704-b3b7-cd8812aac322" providerId="AD" clId="Web-{DB3BE672-FF84-166F-FC0E-53BC0DAF88AD}" dt="2022-05-12T05:34:24.006" v="8" actId="20577"/>
        <pc:sldMkLst>
          <pc:docMk/>
          <pc:sldMk cId="3060500727" sldId="263"/>
        </pc:sldMkLst>
        <pc:spChg chg="add del mod">
          <ac:chgData name="ZAHRAA FALAH ABDULLA HAIDER" userId="S::850106834@moe.bh::e0ca42a6-9621-4704-b3b7-cd8812aac322" providerId="AD" clId="Web-{DB3BE672-FF84-166F-FC0E-53BC0DAF88AD}" dt="2022-05-12T05:34:24.006" v="8" actId="20577"/>
          <ac:spMkLst>
            <pc:docMk/>
            <pc:sldMk cId="3060500727" sldId="263"/>
            <ac:spMk id="2" creationId="{324B8D51-44B4-48B7-97C1-F8EA1FF7235A}"/>
          </ac:spMkLst>
        </pc:spChg>
        <pc:spChg chg="add del mod">
          <ac:chgData name="ZAHRAA FALAH ABDULLA HAIDER" userId="S::850106834@moe.bh::e0ca42a6-9621-4704-b3b7-cd8812aac322" providerId="AD" clId="Web-{DB3BE672-FF84-166F-FC0E-53BC0DAF88AD}" dt="2022-05-12T05:34:18.630" v="6"/>
          <ac:spMkLst>
            <pc:docMk/>
            <pc:sldMk cId="3060500727" sldId="263"/>
            <ac:spMk id="7" creationId="{A2045B88-2C7C-6117-DEB6-584FE799DCB9}"/>
          </ac:spMkLst>
        </pc:spChg>
      </pc:sldChg>
      <pc:sldChg chg="modSp">
        <pc:chgData name="ZAHRAA FALAH ABDULLA HAIDER" userId="S::850106834@moe.bh::e0ca42a6-9621-4704-b3b7-cd8812aac322" providerId="AD" clId="Web-{DB3BE672-FF84-166F-FC0E-53BC0DAF88AD}" dt="2022-05-12T05:34:30.178" v="10" actId="20577"/>
        <pc:sldMkLst>
          <pc:docMk/>
          <pc:sldMk cId="1925634117" sldId="264"/>
        </pc:sldMkLst>
        <pc:spChg chg="mod">
          <ac:chgData name="ZAHRAA FALAH ABDULLA HAIDER" userId="S::850106834@moe.bh::e0ca42a6-9621-4704-b3b7-cd8812aac322" providerId="AD" clId="Web-{DB3BE672-FF84-166F-FC0E-53BC0DAF88AD}" dt="2022-05-12T05:34:30.178" v="10" actId="20577"/>
          <ac:spMkLst>
            <pc:docMk/>
            <pc:sldMk cId="1925634117" sldId="264"/>
            <ac:spMk id="2" creationId="{C04E2DBA-E040-4EBC-A0B5-62B69853E7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7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FCC120C-7C64-4095-AEC7-37BCDE18777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0CD3EF-0E54-4CED-83EA-953B5F17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francaisavecmelissamassaad.blogspot.com/2020/12/introductio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chemist-png/download/48876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BD10-7951-46CF-89BE-2528471FC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783" y="1227406"/>
            <a:ext cx="8825658" cy="4403188"/>
          </a:xfrm>
        </p:spPr>
        <p:txBody>
          <a:bodyPr/>
          <a:lstStyle/>
          <a:p>
            <a:pPr algn="ctr"/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إعداد الطالبة : فاطمة علي هاني </a:t>
            </a:r>
            <a:br>
              <a:rPr lang="ar-BH" sz="4000" b="1" dirty="0">
                <a:latin typeface="Calibri"/>
                <a:cs typeface="Calibri"/>
              </a:rPr>
            </a:br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الصف : اول / 7</a:t>
            </a:r>
            <a:br>
              <a:rPr lang="ar-BH" sz="4000" b="1" dirty="0">
                <a:latin typeface="Calibri"/>
                <a:cs typeface="Calibri"/>
              </a:rPr>
            </a:br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إشراف معلمة المادة أ. سارة حميد عبد الوهاب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4DB2CC8-B131-9F42-469A-33EC4E2F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219" y="567183"/>
            <a:ext cx="1893758" cy="1913634"/>
          </a:xfrm>
          <a:prstGeom prst="rect">
            <a:avLst/>
          </a:prstGeom>
        </p:spPr>
      </p:pic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07BBBC-EA33-DB08-3230-3DB36E95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709966"/>
            <a:ext cx="1301045" cy="1162403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FBF1022-3152-F07F-5060-820194A1F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63305"/>
            <a:ext cx="1678642" cy="592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9F162A-C164-68BC-297C-2F0863451471}"/>
              </a:ext>
            </a:extLst>
          </p:cNvPr>
          <p:cNvSpPr/>
          <p:nvPr/>
        </p:nvSpPr>
        <p:spPr>
          <a:xfrm>
            <a:off x="3000023" y="2379133"/>
            <a:ext cx="5940777" cy="91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مسابقة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الفصل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العاشر</a:t>
            </a:r>
            <a:r>
              <a:rPr lang="en-US" sz="4400" b="1" dirty="0">
                <a:solidFill>
                  <a:srgbClr val="FF0000"/>
                </a:solidFill>
              </a:rPr>
              <a:t> : </a:t>
            </a:r>
            <a:r>
              <a:rPr lang="en-US" sz="4400" b="1" dirty="0" err="1">
                <a:solidFill>
                  <a:srgbClr val="FF0000"/>
                </a:solidFill>
              </a:rPr>
              <a:t>الطاقة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1CAE-EDCD-485A-AC0B-6033DA37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السوأل الخامس : من المصادر الغير متجددة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C2072E-33CE-456F-80F5-EF6333144964}"/>
              </a:ext>
            </a:extLst>
          </p:cNvPr>
          <p:cNvSpPr/>
          <p:nvPr/>
        </p:nvSpPr>
        <p:spPr>
          <a:xfrm>
            <a:off x="226157" y="3743738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الطاقة الكهرومائية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E3142A-8FDE-4435-AB2F-62236D690AF7}"/>
              </a:ext>
            </a:extLst>
          </p:cNvPr>
          <p:cNvSpPr/>
          <p:nvPr/>
        </p:nvSpPr>
        <p:spPr>
          <a:xfrm>
            <a:off x="8560034" y="3743736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الطاقة الشمسية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42BD2-015C-4AD1-98E0-A8D8668A72D2}"/>
              </a:ext>
            </a:extLst>
          </p:cNvPr>
          <p:cNvSpPr/>
          <p:nvPr/>
        </p:nvSpPr>
        <p:spPr>
          <a:xfrm>
            <a:off x="4393095" y="3743736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الوقود الاحفوري </a:t>
            </a:r>
          </a:p>
        </p:txBody>
      </p:sp>
    </p:spTree>
    <p:extLst>
      <p:ext uri="{BB962C8B-B14F-4D97-AF65-F5344CB8AC3E}">
        <p14:creationId xmlns:p14="http://schemas.microsoft.com/office/powerpoint/2010/main" val="4265690628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DD17-DC47-4C41-B40C-F2EDF98A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السوأل الخامس : من المصادر الغير متجددة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07FECC-CD7E-4AEF-8720-9BAF97937683}"/>
              </a:ext>
            </a:extLst>
          </p:cNvPr>
          <p:cNvSpPr/>
          <p:nvPr/>
        </p:nvSpPr>
        <p:spPr>
          <a:xfrm>
            <a:off x="4393095" y="3114261"/>
            <a:ext cx="3405809" cy="1908313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63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dirty="0">
                <a:latin typeface="Andalus" panose="02020603050405020304" pitchFamily="18" charset="-78"/>
                <a:cs typeface="Andalus" panose="02020603050405020304" pitchFamily="18" charset="-78"/>
              </a:rPr>
              <a:t>الوقود الاحفوري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E7D14F-C0E7-4F0C-8C00-E2B2F385B080}"/>
              </a:ext>
            </a:extLst>
          </p:cNvPr>
          <p:cNvSpPr/>
          <p:nvPr/>
        </p:nvSpPr>
        <p:spPr>
          <a:xfrm>
            <a:off x="345427" y="4618381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الطاقة الكهرومائية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5D2E4C-CBED-4E90-816B-C51E3410F252}"/>
              </a:ext>
            </a:extLst>
          </p:cNvPr>
          <p:cNvSpPr/>
          <p:nvPr/>
        </p:nvSpPr>
        <p:spPr>
          <a:xfrm>
            <a:off x="8440764" y="4618380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الطاقة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17189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C05B-6168-46B2-B350-4FA6B3A5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السوأل السادس : اشكال الوقود الاحفوري هيا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D50BBD-8FC0-415A-A03B-142AD2338B7A}"/>
              </a:ext>
            </a:extLst>
          </p:cNvPr>
          <p:cNvSpPr/>
          <p:nvPr/>
        </p:nvSpPr>
        <p:spPr>
          <a:xfrm>
            <a:off x="226157" y="3743738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الغاز الطبيعي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DC7A5B-9478-423D-90EC-7E24E8CE7C4A}"/>
              </a:ext>
            </a:extLst>
          </p:cNvPr>
          <p:cNvSpPr/>
          <p:nvPr/>
        </p:nvSpPr>
        <p:spPr>
          <a:xfrm>
            <a:off x="8560034" y="3743736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باطن الارض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2F92BB-8839-47FA-9C22-C995ABD4B29B}"/>
              </a:ext>
            </a:extLst>
          </p:cNvPr>
          <p:cNvSpPr/>
          <p:nvPr/>
        </p:nvSpPr>
        <p:spPr>
          <a:xfrm>
            <a:off x="4393095" y="3743735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الشمس</a:t>
            </a:r>
          </a:p>
        </p:txBody>
      </p:sp>
    </p:spTree>
    <p:extLst>
      <p:ext uri="{BB962C8B-B14F-4D97-AF65-F5344CB8AC3E}">
        <p14:creationId xmlns:p14="http://schemas.microsoft.com/office/powerpoint/2010/main" val="12462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C497-0B90-4FF7-8210-22FA81E3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السوأل السادس : اشكال الوقود الاحفوري هيا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A744AB-E47C-451E-82D8-F0CFD8727E96}"/>
              </a:ext>
            </a:extLst>
          </p:cNvPr>
          <p:cNvSpPr/>
          <p:nvPr/>
        </p:nvSpPr>
        <p:spPr>
          <a:xfrm>
            <a:off x="8440764" y="4618379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باطن الارض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3A6AF8-DDF2-499A-B443-38A623C06271}"/>
              </a:ext>
            </a:extLst>
          </p:cNvPr>
          <p:cNvSpPr/>
          <p:nvPr/>
        </p:nvSpPr>
        <p:spPr>
          <a:xfrm>
            <a:off x="4393095" y="4618379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الشمس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7F5AD3-CE15-4F79-8800-1F41563519CF}"/>
              </a:ext>
            </a:extLst>
          </p:cNvPr>
          <p:cNvSpPr/>
          <p:nvPr/>
        </p:nvSpPr>
        <p:spPr>
          <a:xfrm>
            <a:off x="345426" y="2832652"/>
            <a:ext cx="3405809" cy="1908313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الغاز الطبيعي</a:t>
            </a:r>
          </a:p>
        </p:txBody>
      </p:sp>
    </p:spTree>
    <p:extLst>
      <p:ext uri="{BB962C8B-B14F-4D97-AF65-F5344CB8AC3E}">
        <p14:creationId xmlns:p14="http://schemas.microsoft.com/office/powerpoint/2010/main" val="38212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1A26-4CF6-4B33-AB03-FE32B7E7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33" y="973668"/>
            <a:ext cx="8761413" cy="706964"/>
          </a:xfrm>
        </p:spPr>
        <p:txBody>
          <a:bodyPr/>
          <a:lstStyle/>
          <a:p>
            <a:pPr algn="ctr"/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السوأل السابع : هل الطاقة الكهرومائية مصدر غير متجدد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78FA7E-9F98-45D0-9C70-2002996B7648}"/>
              </a:ext>
            </a:extLst>
          </p:cNvPr>
          <p:cNvSpPr/>
          <p:nvPr/>
        </p:nvSpPr>
        <p:spPr>
          <a:xfrm>
            <a:off x="839786" y="3405623"/>
            <a:ext cx="4066402" cy="22922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15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</a:t>
            </a:r>
            <a:endParaRPr lang="ar-BH" sz="11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D2441F-6D23-454A-B781-A1E161C88903}"/>
              </a:ext>
            </a:extLst>
          </p:cNvPr>
          <p:cNvSpPr/>
          <p:nvPr/>
        </p:nvSpPr>
        <p:spPr>
          <a:xfrm>
            <a:off x="7285813" y="3428999"/>
            <a:ext cx="4066402" cy="22922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1500" dirty="0">
                <a:latin typeface="Andalus" panose="02020603050405020304" pitchFamily="18" charset="-78"/>
                <a:cs typeface="Andalus" panose="02020603050405020304" pitchFamily="18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19754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E29D-6F42-42C5-B3B3-EA2BD352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السوأل السابع : هل الطاقة الكهرومائية مصدر غير متجدد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86FE9C-BB57-465B-A55E-264710E43A75}"/>
              </a:ext>
            </a:extLst>
          </p:cNvPr>
          <p:cNvSpPr/>
          <p:nvPr/>
        </p:nvSpPr>
        <p:spPr>
          <a:xfrm>
            <a:off x="1469256" y="3428996"/>
            <a:ext cx="4066401" cy="2292259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1500" dirty="0">
                <a:latin typeface="Andalus" panose="02020603050405020304" pitchFamily="18" charset="-78"/>
                <a:cs typeface="Andalus" panose="02020603050405020304" pitchFamily="18" charset="-78"/>
              </a:rPr>
              <a:t>لا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934678-0C91-472B-A310-72BEE45C8208}"/>
              </a:ext>
            </a:extLst>
          </p:cNvPr>
          <p:cNvSpPr/>
          <p:nvPr/>
        </p:nvSpPr>
        <p:spPr>
          <a:xfrm>
            <a:off x="6656342" y="3428996"/>
            <a:ext cx="4066402" cy="22922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1500" dirty="0">
                <a:latin typeface="Andalus" panose="02020603050405020304" pitchFamily="18" charset="-78"/>
                <a:cs typeface="Andalus" panose="02020603050405020304" pitchFamily="18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16927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B72CB-8121-4B76-97D6-AC500B1A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732" y="924340"/>
            <a:ext cx="5950225" cy="26769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ar-BH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شكرا لكم يانجوم حصة العلوم و اتمنى لكن كل التوفيق </a:t>
            </a:r>
            <a:endParaRPr lang="ar-BH" sz="6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74DCCD-02F8-481D-A457-2BF4B249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840" y="3745321"/>
            <a:ext cx="4954299" cy="2566026"/>
          </a:xfrm>
        </p:spPr>
        <p:txBody>
          <a:bodyPr/>
          <a:lstStyle/>
          <a:p>
            <a:pPr algn="ctr"/>
            <a:r>
              <a:rPr lang="ar-BH" sz="48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اعداد الطالبه :  فاطمة علي هاني </a:t>
            </a:r>
            <a:br>
              <a:rPr lang="ar-BH" sz="48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BH" sz="48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اول / 7</a:t>
            </a:r>
            <a:br>
              <a:rPr lang="ar-BH" sz="48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BH" sz="48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اشراف : أ. سارة حميد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B9452F-D2FE-4B2D-8984-06DD47C85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279" y="3943304"/>
            <a:ext cx="4092624" cy="2566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383851-D363-486F-9B48-426872C00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32512" y="374374"/>
            <a:ext cx="2324403" cy="3226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68618D-E7AD-452B-9981-B0B0A7B66F4D}"/>
              </a:ext>
            </a:extLst>
          </p:cNvPr>
          <p:cNvSpPr txBox="1"/>
          <p:nvPr/>
        </p:nvSpPr>
        <p:spPr>
          <a:xfrm>
            <a:off x="4480903" y="10756261"/>
            <a:ext cx="49494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pngall.com/chemist-png/download/4887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596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4A68A8-F23A-492E-A759-E66F4DA7913D}"/>
              </a:ext>
            </a:extLst>
          </p:cNvPr>
          <p:cNvSpPr/>
          <p:nvPr/>
        </p:nvSpPr>
        <p:spPr>
          <a:xfrm>
            <a:off x="218658" y="3551581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800" dirty="0">
                <a:latin typeface="Andalus" panose="02020603050405020304" pitchFamily="18" charset="-78"/>
                <a:cs typeface="Andalus" panose="02020603050405020304" pitchFamily="18" charset="-78"/>
              </a:rPr>
              <a:t>خمس</a:t>
            </a:r>
            <a:endParaRPr lang="en-US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605F9-40DA-4946-BAF2-89B16347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60416"/>
            <a:ext cx="8761413" cy="706964"/>
          </a:xfrm>
        </p:spPr>
        <p:txBody>
          <a:bodyPr/>
          <a:lstStyle/>
          <a:p>
            <a:pPr algn="ctr"/>
            <a:r>
              <a:rPr lang="ar-BH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السوأل الاول :    كم شكل للطاقة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FCBF3D-E10A-4DB2-8547-46A4A733E52E}"/>
              </a:ext>
            </a:extLst>
          </p:cNvPr>
          <p:cNvSpPr/>
          <p:nvPr/>
        </p:nvSpPr>
        <p:spPr>
          <a:xfrm>
            <a:off x="8567532" y="355157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800" dirty="0">
                <a:latin typeface="Andalus" panose="02020603050405020304" pitchFamily="18" charset="-78"/>
                <a:cs typeface="Andalus" panose="02020603050405020304" pitchFamily="18" charset="-78"/>
              </a:rPr>
              <a:t>ثلاث</a:t>
            </a:r>
            <a:endParaRPr lang="en-US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F95F4D-90C0-45E3-A160-E1E1BCEA160D}"/>
              </a:ext>
            </a:extLst>
          </p:cNvPr>
          <p:cNvSpPr/>
          <p:nvPr/>
        </p:nvSpPr>
        <p:spPr>
          <a:xfrm>
            <a:off x="4393095" y="3551578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800" dirty="0">
                <a:latin typeface="Andalus" panose="02020603050405020304" pitchFamily="18" charset="-78"/>
                <a:cs typeface="Andalus" panose="02020603050405020304" pitchFamily="18" charset="-78"/>
              </a:rPr>
              <a:t>سبع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1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3C11-96D8-40FA-834A-CA0725C5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23" y="986920"/>
            <a:ext cx="8761413" cy="706964"/>
          </a:xfrm>
        </p:spPr>
        <p:txBody>
          <a:bodyPr/>
          <a:lstStyle/>
          <a:p>
            <a:pPr algn="ctr"/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kumimoji="0" lang="ar-BH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السوأل الاول :    كم شكل للطاقة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7CFA46-9BB1-4D3E-ADEF-8774DBEDAE29}"/>
              </a:ext>
            </a:extLst>
          </p:cNvPr>
          <p:cNvSpPr/>
          <p:nvPr/>
        </p:nvSpPr>
        <p:spPr>
          <a:xfrm>
            <a:off x="245163" y="466476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800" dirty="0">
                <a:latin typeface="Andalus" panose="02020603050405020304" pitchFamily="18" charset="-78"/>
                <a:cs typeface="Andalus" panose="02020603050405020304" pitchFamily="18" charset="-78"/>
              </a:rPr>
              <a:t>خمس</a:t>
            </a:r>
            <a:endParaRPr lang="en-US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423714-FAEC-45AC-89B7-AC68205DF56C}"/>
              </a:ext>
            </a:extLst>
          </p:cNvPr>
          <p:cNvSpPr/>
          <p:nvPr/>
        </p:nvSpPr>
        <p:spPr>
          <a:xfrm>
            <a:off x="4393095" y="3114261"/>
            <a:ext cx="3405809" cy="1908313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63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800" dirty="0">
                <a:latin typeface="Andalus" panose="02020603050405020304" pitchFamily="18" charset="-78"/>
                <a:cs typeface="Andalus" panose="02020603050405020304" pitchFamily="18" charset="-78"/>
              </a:rPr>
              <a:t>سبع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D0E870-8D99-4B07-BA88-17A9E66A7BA7}"/>
              </a:ext>
            </a:extLst>
          </p:cNvPr>
          <p:cNvSpPr/>
          <p:nvPr/>
        </p:nvSpPr>
        <p:spPr>
          <a:xfrm>
            <a:off x="8541028" y="466476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800" dirty="0">
                <a:latin typeface="Andalus" panose="02020603050405020304" pitchFamily="18" charset="-78"/>
                <a:cs typeface="Andalus" panose="02020603050405020304" pitchFamily="18" charset="-78"/>
              </a:rPr>
              <a:t>ثلاث</a:t>
            </a:r>
            <a:endParaRPr lang="en-US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3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D1B7-0CC4-4CBA-AA0C-BBE3D2AC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69844"/>
            <a:ext cx="9134489" cy="1590260"/>
          </a:xfrm>
        </p:spPr>
        <p:txBody>
          <a:bodyPr/>
          <a:lstStyle/>
          <a:p>
            <a:pPr algn="ctr"/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السوأل الثاني : اكملي الفراغ  ( طاقة  ....... طاقة مختزنة في الجسم بسبب ....... )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FBD80B-6CC2-419F-A516-F52EE1C0983B}"/>
              </a:ext>
            </a:extLst>
          </p:cNvPr>
          <p:cNvSpPr/>
          <p:nvPr/>
        </p:nvSpPr>
        <p:spPr>
          <a:xfrm>
            <a:off x="226157" y="3743738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  <a:t>1_ حراريه</a:t>
            </a:r>
          </a:p>
          <a:p>
            <a:pPr algn="ctr"/>
            <a: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  <a:t>2_ حرارته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E545BB-B085-4CA6-84F2-0B48A30206A1}"/>
              </a:ext>
            </a:extLst>
          </p:cNvPr>
          <p:cNvSpPr/>
          <p:nvPr/>
        </p:nvSpPr>
        <p:spPr>
          <a:xfrm>
            <a:off x="4393095" y="3743736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  <a:t>1_ الوضع </a:t>
            </a:r>
            <a:b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  <a:t>2_ حركته</a:t>
            </a:r>
            <a:endParaRPr lang="ar-BH" sz="11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BBF3F2-D243-45AA-8FC3-EF2D9DD73ABE}"/>
              </a:ext>
            </a:extLst>
          </p:cNvPr>
          <p:cNvSpPr/>
          <p:nvPr/>
        </p:nvSpPr>
        <p:spPr>
          <a:xfrm>
            <a:off x="8586537" y="374373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1_ الوضع </a:t>
            </a:r>
            <a:br>
              <a:rPr lang="ar-BH" sz="4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BH" sz="4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2_ موضعه</a:t>
            </a:r>
            <a:endParaRPr lang="en-US" sz="44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2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65AB-6E9D-4FB9-9C04-420DEC58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السوأل الثاني : اكملي الفراغ  ( طاقة  ....... طاقة مختزنة في الجسم بسبب ....... )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3F9A05-3A6D-4CF2-9905-784C5020D869}"/>
              </a:ext>
            </a:extLst>
          </p:cNvPr>
          <p:cNvSpPr/>
          <p:nvPr/>
        </p:nvSpPr>
        <p:spPr>
          <a:xfrm>
            <a:off x="345426" y="4578623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  <a:t>1_ حراريه</a:t>
            </a:r>
          </a:p>
          <a:p>
            <a:pPr algn="ctr"/>
            <a:r>
              <a:rPr lang="ar-BH" sz="4400" dirty="0">
                <a:latin typeface="Andalus" panose="02020603050405020304" pitchFamily="18" charset="-78"/>
                <a:cs typeface="Andalus" panose="02020603050405020304" pitchFamily="18" charset="-78"/>
              </a:rPr>
              <a:t>2_ حرارته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0E643-7FD4-414C-A80A-B5D65AA9314C}"/>
              </a:ext>
            </a:extLst>
          </p:cNvPr>
          <p:cNvSpPr/>
          <p:nvPr/>
        </p:nvSpPr>
        <p:spPr>
          <a:xfrm>
            <a:off x="8440764" y="2882344"/>
            <a:ext cx="3405809" cy="1908313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1_ الوضع </a:t>
            </a:r>
            <a:br>
              <a:rPr lang="ar-BH" sz="4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BH" sz="4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2_ موضعه</a:t>
            </a:r>
            <a:endParaRPr lang="en-US" sz="44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71C1D1-003C-41EF-8319-B05DE52F2612}"/>
              </a:ext>
            </a:extLst>
          </p:cNvPr>
          <p:cNvSpPr/>
          <p:nvPr/>
        </p:nvSpPr>
        <p:spPr>
          <a:xfrm>
            <a:off x="4393095" y="4578621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>
                <a:latin typeface="Andalus" panose="02020603050405020304" pitchFamily="18" charset="-78"/>
                <a:cs typeface="Andalus" panose="02020603050405020304" pitchFamily="18" charset="-78"/>
              </a:rPr>
              <a:t>1_ الوضع </a:t>
            </a:r>
            <a:br>
              <a:rPr lang="ar-BH" sz="440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BH" sz="4400">
                <a:latin typeface="Andalus" panose="02020603050405020304" pitchFamily="18" charset="-78"/>
                <a:cs typeface="Andalus" panose="02020603050405020304" pitchFamily="18" charset="-78"/>
              </a:rPr>
              <a:t>2_ حركته</a:t>
            </a:r>
            <a:endParaRPr lang="ar-BH" sz="23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91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DEB4-DF2A-4B64-89D0-5394A3B6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88" y="933912"/>
            <a:ext cx="8761413" cy="706964"/>
          </a:xfrm>
        </p:spPr>
        <p:txBody>
          <a:bodyPr/>
          <a:lstStyle/>
          <a:p>
            <a:pPr algn="ctr"/>
            <a:r>
              <a:rPr lang="ar-BH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السوأل</a:t>
            </a:r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 الثالث : </a:t>
            </a:r>
            <a:r>
              <a:rPr lang="ar-BH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ماهو</a:t>
            </a:r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 قانون حفظ الطاقة 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7A3618-5B09-49F2-83DD-107D0284AAED}"/>
              </a:ext>
            </a:extLst>
          </p:cNvPr>
          <p:cNvSpPr/>
          <p:nvPr/>
        </p:nvSpPr>
        <p:spPr>
          <a:xfrm>
            <a:off x="226157" y="3743736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ان الطاقة تستحدث و تثنى و تتحول من شكل الى اخر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CC5BE-6A56-43ED-B822-4FBEB2D43900}"/>
              </a:ext>
            </a:extLst>
          </p:cNvPr>
          <p:cNvSpPr/>
          <p:nvPr/>
        </p:nvSpPr>
        <p:spPr>
          <a:xfrm>
            <a:off x="4393095" y="374373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ان الطاقة لا تستحدث ولا تثنى ولا تتحول من شكل الى اخر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EE74FD-732C-4D49-A14D-322340DEA07A}"/>
              </a:ext>
            </a:extLst>
          </p:cNvPr>
          <p:cNvSpPr/>
          <p:nvPr/>
        </p:nvSpPr>
        <p:spPr>
          <a:xfrm>
            <a:off x="8560033" y="374373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ان الطاقة لاتستحدث ولا تثنى ولكن تتحول من شكل الى اخر</a:t>
            </a:r>
          </a:p>
        </p:txBody>
      </p:sp>
    </p:spTree>
    <p:extLst>
      <p:ext uri="{BB962C8B-B14F-4D97-AF65-F5344CB8AC3E}">
        <p14:creationId xmlns:p14="http://schemas.microsoft.com/office/powerpoint/2010/main" val="243118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8D2A-050A-4058-9642-54AE1DCE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894154"/>
            <a:ext cx="8761413" cy="706964"/>
          </a:xfrm>
        </p:spPr>
        <p:txBody>
          <a:bodyPr/>
          <a:lstStyle/>
          <a:p>
            <a:r>
              <a:rPr kumimoji="0" lang="ar-BH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/>
                <a:cs typeface="Arabic Typesetting"/>
              </a:rPr>
              <a:t>السوأل</a:t>
            </a:r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/>
                <a:cs typeface="Arabic Typesetting"/>
              </a:rPr>
              <a:t> الثالث : </a:t>
            </a:r>
            <a:r>
              <a:rPr lang="ar-BH" sz="5400" dirty="0" err="1">
                <a:solidFill>
                  <a:srgbClr val="000000"/>
                </a:solidFill>
                <a:latin typeface="Arabic Typesetting"/>
                <a:cs typeface="Arabic Typesetting"/>
              </a:rPr>
              <a:t>ماهو</a:t>
            </a:r>
            <a:r>
              <a:rPr lang="ar-BH" sz="5400" dirty="0">
                <a:solidFill>
                  <a:srgbClr val="000000"/>
                </a:solidFill>
                <a:latin typeface="Arabic Typesetting"/>
                <a:cs typeface="Arabic Typesetting"/>
              </a:rPr>
              <a:t> </a:t>
            </a:r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/>
                <a:cs typeface="Arabic Typesetting"/>
              </a:rPr>
              <a:t>قانون حفظ الطاقة</a:t>
            </a:r>
            <a:r>
              <a:rPr lang="ar-BH" sz="5400" dirty="0">
                <a:solidFill>
                  <a:srgbClr val="000000"/>
                </a:solidFill>
                <a:latin typeface="Arabic Typesetting"/>
                <a:cs typeface="Arabic Typesetting"/>
              </a:rPr>
              <a:t> 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11E698-5E28-4CEB-AC59-B384CB3F78C4}"/>
              </a:ext>
            </a:extLst>
          </p:cNvPr>
          <p:cNvSpPr/>
          <p:nvPr/>
        </p:nvSpPr>
        <p:spPr>
          <a:xfrm>
            <a:off x="345427" y="4578621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ان الطاقة لا تستحدث ولا تثنى ولا تتحول من شكل الى اخر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ACF2B6-B6F8-4C7E-9031-4A01303D6AF1}"/>
              </a:ext>
            </a:extLst>
          </p:cNvPr>
          <p:cNvSpPr/>
          <p:nvPr/>
        </p:nvSpPr>
        <p:spPr>
          <a:xfrm>
            <a:off x="4561625" y="4578622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ان الطاقة لا تستحدث ولا تثنى ولا تتحول من شكل الى اخر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F709D2-DAA6-4F93-AE7A-520C5E8BFD6F}"/>
              </a:ext>
            </a:extLst>
          </p:cNvPr>
          <p:cNvSpPr/>
          <p:nvPr/>
        </p:nvSpPr>
        <p:spPr>
          <a:xfrm>
            <a:off x="8440764" y="2882344"/>
            <a:ext cx="3405809" cy="1908313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ان الطاقة لاتستحدث ولا تثنى ولكن تتحول من شكل الى اخر</a:t>
            </a:r>
          </a:p>
        </p:txBody>
      </p:sp>
    </p:spTree>
    <p:extLst>
      <p:ext uri="{BB962C8B-B14F-4D97-AF65-F5344CB8AC3E}">
        <p14:creationId xmlns:p14="http://schemas.microsoft.com/office/powerpoint/2010/main" val="135717777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8D51-44B4-48B7-97C1-F8EA1FF7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2" y="1011493"/>
            <a:ext cx="8761413" cy="706964"/>
          </a:xfrm>
        </p:spPr>
        <p:txBody>
          <a:bodyPr/>
          <a:lstStyle/>
          <a:p>
            <a:pPr algn="ctr"/>
            <a:r>
              <a:rPr lang="ar-BH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السوأل</a:t>
            </a:r>
            <a:r>
              <a:rPr lang="ar-BH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Arabic Typesetting"/>
              </a:rPr>
              <a:t> الرابع : ماهي الطريقة التي يمكن فيها جمع الطاقة الشمسية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/>
              <a:cs typeface="Arabic Typesetting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F18D78-677F-49D5-AEC4-A3B9F23153AA}"/>
              </a:ext>
            </a:extLst>
          </p:cNvPr>
          <p:cNvSpPr/>
          <p:nvPr/>
        </p:nvSpPr>
        <p:spPr>
          <a:xfrm>
            <a:off x="226157" y="3743738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جميع ماسبق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7AC862-7326-4C55-9F77-057C65677ED1}"/>
              </a:ext>
            </a:extLst>
          </p:cNvPr>
          <p:cNvSpPr/>
          <p:nvPr/>
        </p:nvSpPr>
        <p:spPr>
          <a:xfrm>
            <a:off x="8560034" y="374373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السخانات الشمسية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E2FCC-210A-4C91-8DFE-97EBDE70C3AB}"/>
              </a:ext>
            </a:extLst>
          </p:cNvPr>
          <p:cNvSpPr/>
          <p:nvPr/>
        </p:nvSpPr>
        <p:spPr>
          <a:xfrm>
            <a:off x="4393095" y="3743737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الخلايا الكهروضوئية</a:t>
            </a:r>
          </a:p>
        </p:txBody>
      </p:sp>
    </p:spTree>
    <p:extLst>
      <p:ext uri="{BB962C8B-B14F-4D97-AF65-F5344CB8AC3E}">
        <p14:creationId xmlns:p14="http://schemas.microsoft.com/office/powerpoint/2010/main" val="306050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2DBA-E040-4EBC-A0B5-62B69853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267" y="1013425"/>
            <a:ext cx="8761413" cy="706964"/>
          </a:xfrm>
        </p:spPr>
        <p:txBody>
          <a:bodyPr/>
          <a:lstStyle/>
          <a:p>
            <a:pPr algn="ctr"/>
            <a:r>
              <a:rPr kumimoji="0" lang="ar-BH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/>
                <a:cs typeface="Arabic Typesetting"/>
              </a:rPr>
              <a:t>السوأل</a:t>
            </a:r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/>
                <a:cs typeface="Arabic Typesetting"/>
              </a:rPr>
              <a:t> الرابع : </a:t>
            </a:r>
            <a:r>
              <a:rPr lang="ar-BH" sz="5400" dirty="0">
                <a:solidFill>
                  <a:srgbClr val="000000"/>
                </a:solidFill>
                <a:latin typeface="Arabic Typesetting"/>
                <a:cs typeface="Arabic Typesetting"/>
              </a:rPr>
              <a:t>ماهي</a:t>
            </a:r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/>
                <a:cs typeface="Arabic Typesetting"/>
              </a:rPr>
              <a:t> الطريقة التي يمكن فيها جمع الطاقة الشمسية</a:t>
            </a:r>
            <a:endParaRPr lang="en-US" dirty="0">
              <a:solidFill>
                <a:srgbClr val="000000"/>
              </a:solidFill>
              <a:latin typeface="Arabic Typesetting"/>
              <a:cs typeface="Arabic Typesetting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BB11ED-0BC0-4FA0-A44C-E52EE3EDE5D1}"/>
              </a:ext>
            </a:extLst>
          </p:cNvPr>
          <p:cNvSpPr/>
          <p:nvPr/>
        </p:nvSpPr>
        <p:spPr>
          <a:xfrm>
            <a:off x="8256974" y="4499111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السخانات الشمسية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C19466-A92B-47EE-8E32-9BD7ADBF7FD3}"/>
              </a:ext>
            </a:extLst>
          </p:cNvPr>
          <p:cNvSpPr/>
          <p:nvPr/>
        </p:nvSpPr>
        <p:spPr>
          <a:xfrm>
            <a:off x="4393095" y="4499111"/>
            <a:ext cx="3405809" cy="19083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الخلايا الكهروضوئية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9E13A4-EB0F-4866-925A-6313E8BBB771}"/>
              </a:ext>
            </a:extLst>
          </p:cNvPr>
          <p:cNvSpPr/>
          <p:nvPr/>
        </p:nvSpPr>
        <p:spPr>
          <a:xfrm>
            <a:off x="345426" y="2832652"/>
            <a:ext cx="3405809" cy="1908313"/>
          </a:xfrm>
          <a:prstGeom prst="roundRect">
            <a:avLst/>
          </a:prstGeom>
          <a:solidFill>
            <a:srgbClr val="92D050"/>
          </a:solidFill>
          <a:effectLst>
            <a:glow rad="101600">
              <a:srgbClr val="92D050">
                <a:alpha val="60000"/>
              </a:srgbClr>
            </a:glow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Andalus" panose="02020603050405020304" pitchFamily="18" charset="-78"/>
                <a:cs typeface="Andalus" panose="02020603050405020304" pitchFamily="18" charset="-78"/>
              </a:rPr>
              <a:t>جميع ماسبق</a:t>
            </a:r>
          </a:p>
        </p:txBody>
      </p:sp>
    </p:spTree>
    <p:extLst>
      <p:ext uri="{BB962C8B-B14F-4D97-AF65-F5344CB8AC3E}">
        <p14:creationId xmlns:p14="http://schemas.microsoft.com/office/powerpoint/2010/main" val="19256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FFFFF"/>
      </a:accent1>
      <a:accent2>
        <a:srgbClr val="E33D6F"/>
      </a:accent2>
      <a:accent3>
        <a:srgbClr val="590832"/>
      </a:accent3>
      <a:accent4>
        <a:srgbClr val="E9943A"/>
      </a:accent4>
      <a:accent5>
        <a:srgbClr val="9B6BF2"/>
      </a:accent5>
      <a:accent6>
        <a:srgbClr val="590832"/>
      </a:accent6>
      <a:hlink>
        <a:srgbClr val="525252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34788D213284A8AFBBF1B58283D54" ma:contentTypeVersion="10" ma:contentTypeDescription="Create a new document." ma:contentTypeScope="" ma:versionID="d3fad93f06994fcdad6d4c6e26873d62">
  <xsd:schema xmlns:xsd="http://www.w3.org/2001/XMLSchema" xmlns:xs="http://www.w3.org/2001/XMLSchema" xmlns:p="http://schemas.microsoft.com/office/2006/metadata/properties" xmlns:ns3="bdef7883-cf9d-4f42-b6b0-0442ad3efef5" xmlns:ns4="0b291a7e-4a0e-4ad7-98b5-bf813928476e" targetNamespace="http://schemas.microsoft.com/office/2006/metadata/properties" ma:root="true" ma:fieldsID="a1caa83573b0a3404bfa59749e80b7af" ns3:_="" ns4:_="">
    <xsd:import namespace="bdef7883-cf9d-4f42-b6b0-0442ad3efef5"/>
    <xsd:import namespace="0b291a7e-4a0e-4ad7-98b5-bf81392847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f7883-cf9d-4f42-b6b0-0442ad3efe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91a7e-4a0e-4ad7-98b5-bf8139284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0386C-966E-49A8-BFC9-9F176CBC3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ef7883-cf9d-4f42-b6b0-0442ad3efef5"/>
    <ds:schemaRef ds:uri="0b291a7e-4a0e-4ad7-98b5-bf8139284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735180-2E39-4FF1-8BDC-8F653A11F5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D92FF-8C7A-4F01-8F3F-23E6450FD231}">
  <ds:schemaRefs>
    <ds:schemaRef ds:uri="0b291a7e-4a0e-4ad7-98b5-bf813928476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def7883-cf9d-4f42-b6b0-0442ad3efef5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</TotalTime>
  <Words>348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إعداد الطالبة : فاطمة علي هاني   الصف : اول / 7 إشراف معلمة المادة أ. سارة حميد عبد الوهاب</vt:lpstr>
      <vt:lpstr>السوأل الاول :    كم شكل للطاقة </vt:lpstr>
      <vt:lpstr> السوأل الاول :    كم شكل للطاقة </vt:lpstr>
      <vt:lpstr>السوأل الثاني : اكملي الفراغ  ( طاقة  ....... طاقة مختزنة في الجسم بسبب ....... )</vt:lpstr>
      <vt:lpstr>السوأل الثاني : اكملي الفراغ  ( طاقة  ....... طاقة مختزنة في الجسم بسبب ....... )</vt:lpstr>
      <vt:lpstr>السوأل الثالث : ماهو قانون حفظ الطاقة </vt:lpstr>
      <vt:lpstr>السوأل الثالث : ماهو قانون حفظ الطاقة </vt:lpstr>
      <vt:lpstr>السوأل الرابع : ماهي الطريقة التي يمكن فيها جمع الطاقة الشمسية</vt:lpstr>
      <vt:lpstr>السوأل الرابع : ماهي الطريقة التي يمكن فيها جمع الطاقة الشمسية</vt:lpstr>
      <vt:lpstr>السوأل الخامس : من المصادر الغير متجددة </vt:lpstr>
      <vt:lpstr>السوأل الخامس : من المصادر الغير متجددة </vt:lpstr>
      <vt:lpstr>السوأل السادس : اشكال الوقود الاحفوري هيا </vt:lpstr>
      <vt:lpstr>السوأل السادس : اشكال الوقود الاحفوري هيا </vt:lpstr>
      <vt:lpstr>السوأل السابع : هل الطاقة الكهرومائية مصدر غير متجدد</vt:lpstr>
      <vt:lpstr>السوأل السابع : هل الطاقة الكهرومائية مصدر غير متجدد</vt:lpstr>
      <vt:lpstr>اعداد الطالبه :  فاطمة علي هاني  الصف : اول / 7 اشراف : أ. سارة حميد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اهلأ و سهلأ معكم الطالبة : فاطمة علي هاني  من الصف : اول / 7 الان سوف نعرض لكم مسابقة العلوم باعداد الطالبة فاطمة علي هاني</dc:title>
  <dc:creator>Fatima Ali Hani Matooq</dc:creator>
  <cp:lastModifiedBy>Fatima Ali Hani Matooq</cp:lastModifiedBy>
  <cp:revision>31</cp:revision>
  <dcterms:created xsi:type="dcterms:W3CDTF">2022-04-19T11:23:39Z</dcterms:created>
  <dcterms:modified xsi:type="dcterms:W3CDTF">2022-05-12T05:34:35Z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0x010100D7A34788D213284A8AFBBF1B58283D54</vt:lpwstr>
  </property>
</Properties>
</file>