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67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4" r:id="rId13"/>
    <p:sldId id="266" r:id="rId14"/>
  </p:sldIdLst>
  <p:sldSz cx="9144000" cy="6858000" type="screen4x3"/>
  <p:notesSz cx="6858000" cy="9144000"/>
  <p:defaultTextStyle>
    <a:defPPr>
      <a:defRPr lang="ar-J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6FF"/>
    <a:srgbClr val="458AFF"/>
    <a:srgbClr val="D4E4FE"/>
    <a:srgbClr val="6CAE3F"/>
    <a:srgbClr val="FF5B5B"/>
    <a:srgbClr val="FF2121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527979-D9A5-4DA1-96F0-3C5278EECA4F}" v="2" dt="2022-04-13T10:03:48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6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0B113-45C6-4EDB-BDCF-AA065E193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C3E52-D895-4050-AC10-5DF45D007A4D}" type="datetimeFigureOut">
              <a:rPr lang="ar-JO"/>
              <a:pPr>
                <a:defRPr/>
              </a:pPr>
              <a:t>03/10/1443</a:t>
            </a:fld>
            <a:endParaRPr lang="ar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F4223-C827-41E0-AEE9-52E78850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648B9-0EE4-4241-AB3B-C90701471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B31C5-1C29-4904-86D8-E8E325FB918B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7119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29B22-CFD0-4BF4-A3FA-C230BC79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C6A97-D8DC-48C4-A0DF-F4A69F7320DE}" type="datetimeFigureOut">
              <a:rPr lang="ar-JO"/>
              <a:pPr>
                <a:defRPr/>
              </a:pPr>
              <a:t>03/10/1443</a:t>
            </a:fld>
            <a:endParaRPr lang="ar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C1F71-BC0D-48FB-A71A-961C34E8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0E751-3C4A-492F-B7AA-F1A52E000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F9EB6-7FCA-48E2-8DE1-173123EC8A13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4684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81E2D-500E-428C-9AAE-D5C1D893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AF22F-0DCA-4906-A5C0-2D476416ACF1}" type="datetimeFigureOut">
              <a:rPr lang="ar-JO"/>
              <a:pPr>
                <a:defRPr/>
              </a:pPr>
              <a:t>03/10/1443</a:t>
            </a:fld>
            <a:endParaRPr lang="ar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FE323-5CBE-4276-BAFA-33817280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02E44-2673-40FF-AB49-7482F4D79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F3A17-CB60-4E22-984F-E51D6E58041C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810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9FD79-9D89-49F6-B8FE-6B08FC6C9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847A-E264-411E-9100-B6B31C6472D9}" type="datetimeFigureOut">
              <a:rPr lang="ar-JO"/>
              <a:pPr>
                <a:defRPr/>
              </a:pPr>
              <a:t>03/10/1443</a:t>
            </a:fld>
            <a:endParaRPr lang="ar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7F3E8-4A4B-4418-97F5-5C344065D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E48A2-3FC1-4E63-841E-50E80A73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2C836-3D2F-48FE-97F0-AC4278C6C901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8039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3D614-6887-484C-BCE6-F42E429C6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0B3BA-D899-489F-A46C-0FB64F1611EC}" type="datetimeFigureOut">
              <a:rPr lang="ar-JO"/>
              <a:pPr>
                <a:defRPr/>
              </a:pPr>
              <a:t>03/10/1443</a:t>
            </a:fld>
            <a:endParaRPr lang="ar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62A71-AEF2-4978-8C49-E91E24164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3B72F-118A-447F-990F-7545F7EA0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6B49F-8E4C-4893-956F-712441FB1AFC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092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E6E417-E138-4C12-A409-80D7816DB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F0CAF-042A-4A57-B5A7-3E97518E6CA1}" type="datetimeFigureOut">
              <a:rPr lang="ar-JO"/>
              <a:pPr>
                <a:defRPr/>
              </a:pPr>
              <a:t>03/10/1443</a:t>
            </a:fld>
            <a:endParaRPr lang="ar-J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900BE9-600A-4655-8FD7-8BA9857BF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BF6E95-7F10-4773-BB61-5980FC34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0F8B5-662B-4901-9EAE-3DD5099471D2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2504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9070FB5-649A-493A-BE95-428358F8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68990-5F5F-4EAD-80E9-9F61AE31B133}" type="datetimeFigureOut">
              <a:rPr lang="ar-JO"/>
              <a:pPr>
                <a:defRPr/>
              </a:pPr>
              <a:t>03/10/1443</a:t>
            </a:fld>
            <a:endParaRPr lang="ar-JO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4CD7F7E-50D8-4A06-9BFE-082F3861A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C3FB695-8C1D-4B41-BB53-708B418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D4B7D-AA97-4B05-8EEE-98F3143B40E6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3384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B21A60D-342A-4124-841A-C5EC7A55B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BBB71-87A2-4A79-8E6B-4D522FF56FF4}" type="datetimeFigureOut">
              <a:rPr lang="ar-JO"/>
              <a:pPr>
                <a:defRPr/>
              </a:pPr>
              <a:t>03/10/1443</a:t>
            </a:fld>
            <a:endParaRPr lang="ar-JO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91F44AF-F47E-4964-8370-68991662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A3D1C01-BDDC-4F63-9CCF-9AF240C5C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6D64E-22CA-45B2-B329-29FA60D401F3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5113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16EC49-37C1-4C97-8B7A-56DBDECF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6BCFC-CA5C-4DD5-81B4-9CEB715B66BB}" type="datetimeFigureOut">
              <a:rPr lang="ar-JO"/>
              <a:pPr>
                <a:defRPr/>
              </a:pPr>
              <a:t>03/10/1443</a:t>
            </a:fld>
            <a:endParaRPr lang="ar-JO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6E5C55-E338-492D-9094-79EA00DE7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8D8A3FA-55CD-43AE-B61F-69D751A15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1FC42-45BB-4C1F-9F61-B16376D43053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6419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A5DFFA-8268-40A9-971D-4C88A2589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FCD04-DB87-49A8-B71B-F09E3AC79091}" type="datetimeFigureOut">
              <a:rPr lang="ar-JO"/>
              <a:pPr>
                <a:defRPr/>
              </a:pPr>
              <a:t>03/10/1443</a:t>
            </a:fld>
            <a:endParaRPr lang="ar-J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E3438A-CC9F-45C2-AB91-28304AC40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2503F9-8A1B-4165-8DEE-A79FF155D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5A720-AD66-41CB-B293-D14033987BAE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7254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/>
              <a:t>انقر فوق الأيقونة لإضافة صورة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99FB39-DCB2-4D63-9094-DCA8B9EF9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C82C2-2C20-4FB0-9697-D0918093562E}" type="datetimeFigureOut">
              <a:rPr lang="ar-JO"/>
              <a:pPr>
                <a:defRPr/>
              </a:pPr>
              <a:t>03/10/1443</a:t>
            </a:fld>
            <a:endParaRPr lang="ar-JO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537C68-332B-41BF-B0C6-0933A2C0F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9D4879-A54D-435B-9230-E86F8F9D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90952-EBC6-4018-A747-91AA943F2AC7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8433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FBD5641-39CD-4B63-8BD9-AC26DBF79A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266A132-C734-456F-ABBE-302D2BC93A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00B5D-6C26-4256-B055-F0C8FA614F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6CBF51-0993-4AFE-BF15-BB9DE279BD38}" type="datetimeFigureOut">
              <a:rPr lang="ar-JO"/>
              <a:pPr>
                <a:defRPr/>
              </a:pPr>
              <a:t>03/10/1443</a:t>
            </a:fld>
            <a:endParaRPr lang="ar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4A1D5-7DAE-427E-9375-1B77184190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C57C1-3797-4FFE-A94F-92C067E5D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C378B5E-ACF0-44F5-A13A-E4AE0CFDF8A1}" type="slidenum">
              <a:rPr lang="ar-JO"/>
              <a:pPr>
                <a:defRPr/>
              </a:pPr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Times New Roman" pitchFamily="18" charset="0"/>
        </a:defRPr>
      </a:lvl2pPr>
      <a:lvl3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Times New Roman" pitchFamily="18" charset="0"/>
        </a:defRPr>
      </a:lvl3pPr>
      <a:lvl4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Times New Roman" pitchFamily="18" charset="0"/>
        </a:defRPr>
      </a:lvl4pPr>
      <a:lvl5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Times New Roman" pitchFamily="18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Times New Roman" pitchFamily="18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Times New Roman" pitchFamily="18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Times New Roman" pitchFamily="18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Times New Roman" pitchFamily="18" charset="0"/>
        </a:defRPr>
      </a:lvl9pPr>
    </p:titleStyle>
    <p:bodyStyle>
      <a:lvl1pPr marL="228600" indent="-228600" algn="r" rtl="1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rtl="1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مربع نص 3">
            <a:extLst>
              <a:ext uri="{FF2B5EF4-FFF2-40B4-BE49-F238E27FC236}">
                <a16:creationId xmlns:a16="http://schemas.microsoft.com/office/drawing/2014/main" id="{DDD6300C-3F31-4E23-81D1-0762686BF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5350" y="1801813"/>
            <a:ext cx="48133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JO" altLang="en-US" sz="3200" dirty="0">
                <a:solidFill>
                  <a:schemeClr val="bg1"/>
                </a:solidFill>
              </a:rPr>
              <a:t>اسم المسابقة</a:t>
            </a:r>
            <a:r>
              <a:rPr lang="ar-SA" sz="3200" dirty="0">
                <a:solidFill>
                  <a:schemeClr val="bg1"/>
                </a:solidFill>
              </a:rPr>
              <a:t>الحوض والميزان والصراط</a:t>
            </a:r>
            <a:r>
              <a:rPr lang="ar-EG" sz="3200" dirty="0">
                <a:solidFill>
                  <a:schemeClr val="bg1"/>
                </a:solidFill>
              </a:rPr>
              <a:t> للصف الثالث الاعدادي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EG" altLang="en-US" sz="3200">
                <a:solidFill>
                  <a:schemeClr val="bg1"/>
                </a:solidFill>
              </a:rPr>
              <a:t>اعداد أ- حسن فهمي</a:t>
            </a:r>
            <a:endParaRPr lang="ar-JO" altLang="en-US" sz="3200" dirty="0">
              <a:solidFill>
                <a:schemeClr val="bg1"/>
              </a:solidFill>
            </a:endParaRPr>
          </a:p>
        </p:txBody>
      </p:sp>
      <p:sp>
        <p:nvSpPr>
          <p:cNvPr id="7" name="شارة رتبة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28D9A5F-6CBA-4E25-BCB9-38B680FF2CB6}"/>
              </a:ext>
            </a:extLst>
          </p:cNvPr>
          <p:cNvSpPr/>
          <p:nvPr/>
        </p:nvSpPr>
        <p:spPr>
          <a:xfrm flipH="1">
            <a:off x="4329113" y="5983288"/>
            <a:ext cx="485775" cy="485775"/>
          </a:xfrm>
          <a:prstGeom prst="chevron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JO">
              <a:solidFill>
                <a:schemeClr val="tx1"/>
              </a:solidFill>
            </a:endParaRPr>
          </a:p>
        </p:txBody>
      </p:sp>
      <p:pic>
        <p:nvPicPr>
          <p:cNvPr id="2" name="صورة 2">
            <a:extLst>
              <a:ext uri="{FF2B5EF4-FFF2-40B4-BE49-F238E27FC236}">
                <a16:creationId xmlns:a16="http://schemas.microsoft.com/office/drawing/2014/main" id="{1947C2DB-7C19-1ED6-7251-23AA8FF461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054" y="5753924"/>
            <a:ext cx="2743200" cy="96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id="{022BD05B-A299-4443-A0BA-04CC076EB9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63" y="-2232025"/>
            <a:ext cx="2046287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965EFB7-0D96-42CB-A72F-45B8F08ADB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-2232025"/>
            <a:ext cx="204628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خماسي 4">
            <a:hlinkClick r:id="" action="ppaction://hlinkshowjump?jump=endshow"/>
            <a:extLst>
              <a:ext uri="{FF2B5EF4-FFF2-40B4-BE49-F238E27FC236}">
                <a16:creationId xmlns:a16="http://schemas.microsoft.com/office/drawing/2014/main" id="{21F0EE7A-02CA-4FCB-91AA-1C715069BCB3}"/>
              </a:ext>
            </a:extLst>
          </p:cNvPr>
          <p:cNvSpPr/>
          <p:nvPr/>
        </p:nvSpPr>
        <p:spPr>
          <a:xfrm rot="5400000">
            <a:off x="4083960" y="4449940"/>
            <a:ext cx="1038316" cy="1255576"/>
          </a:xfrm>
          <a:prstGeom prst="homePlate">
            <a:avLst/>
          </a:prstGeom>
          <a:solidFill>
            <a:srgbClr val="4086F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2000" dirty="0"/>
              <a:t>خروج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CF2694B2-9E63-4784-8D9D-F437E374280D}"/>
              </a:ext>
            </a:extLst>
          </p:cNvPr>
          <p:cNvSpPr/>
          <p:nvPr/>
        </p:nvSpPr>
        <p:spPr>
          <a:xfrm>
            <a:off x="2164936" y="2469793"/>
            <a:ext cx="4814138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458A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+mn-cs"/>
              </a:rPr>
              <a:t>أحسنت..</a:t>
            </a: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458A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+mn-cs"/>
              </a:rPr>
              <a:t>لقد أنهيت المسابقة بنجاح</a:t>
            </a:r>
            <a:endParaRPr lang="ar-SA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458AF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3318" name="Now playing..">
            <a:hlinkClick r:id="" action="ppaction://media"/>
            <a:extLst>
              <a:ext uri="{FF2B5EF4-FFF2-40B4-BE49-F238E27FC236}">
                <a16:creationId xmlns:a16="http://schemas.microsoft.com/office/drawing/2014/main" id="{037A6DCE-DE1D-4E11-937C-C591E307A7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repeatCount="indefinite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8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repeatCount="indefinite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8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8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4">
            <a:extLst>
              <a:ext uri="{FF2B5EF4-FFF2-40B4-BE49-F238E27FC236}">
                <a16:creationId xmlns:a16="http://schemas.microsoft.com/office/drawing/2014/main" id="{CE623EFA-3467-4759-A0C7-3949AFEF80A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4410075"/>
            <a:ext cx="4054475" cy="457200"/>
            <a:chOff x="1303273" y="1895"/>
            <a:chExt cx="4053840" cy="1128772"/>
          </a:xfrm>
        </p:grpSpPr>
        <p:sp>
          <p:nvSpPr>
            <p:cNvPr id="15" name="خماسي 14">
              <a:extLst>
                <a:ext uri="{FF2B5EF4-FFF2-40B4-BE49-F238E27FC236}">
                  <a16:creationId xmlns:a16="http://schemas.microsoft.com/office/drawing/2014/main" id="{8737A301-8337-4BF2-AB8A-043C18F1E1BA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6" name="خماسي 4">
              <a:extLst>
                <a:ext uri="{FF2B5EF4-FFF2-40B4-BE49-F238E27FC236}">
                  <a16:creationId xmlns:a16="http://schemas.microsoft.com/office/drawing/2014/main" id="{6CCF112E-2021-41D1-99B7-9EBFD98769A7}"/>
                </a:ext>
              </a:extLst>
            </p:cNvPr>
            <p:cNvSpPr/>
            <p:nvPr/>
          </p:nvSpPr>
          <p:spPr>
            <a:xfrm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SA" sz="2000" b="1" dirty="0"/>
                <a:t>الذين ثقلت موازينهم و رجحت حسناتهم على سيئاتهم اصحاب الجنة </a:t>
              </a:r>
              <a:endParaRPr lang="ar-JO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شكل بيضاوي 5">
            <a:extLst>
              <a:ext uri="{FF2B5EF4-FFF2-40B4-BE49-F238E27FC236}">
                <a16:creationId xmlns:a16="http://schemas.microsoft.com/office/drawing/2014/main" id="{743A8AA3-75C6-4970-8D10-FCB2582B332C}"/>
              </a:ext>
            </a:extLst>
          </p:cNvPr>
          <p:cNvSpPr/>
          <p:nvPr/>
        </p:nvSpPr>
        <p:spPr>
          <a:xfrm flipH="1">
            <a:off x="6252030" y="4410657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grpSp>
        <p:nvGrpSpPr>
          <p:cNvPr id="3" name="مجموعة 17">
            <a:extLst>
              <a:ext uri="{FF2B5EF4-FFF2-40B4-BE49-F238E27FC236}">
                <a16:creationId xmlns:a16="http://schemas.microsoft.com/office/drawing/2014/main" id="{EAD3901C-3993-4F4A-B90D-332871E2D39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5041900"/>
            <a:ext cx="4054475" cy="457200"/>
            <a:chOff x="1303273" y="1895"/>
            <a:chExt cx="4053840" cy="1128772"/>
          </a:xfrm>
        </p:grpSpPr>
        <p:sp>
          <p:nvSpPr>
            <p:cNvPr id="19" name="خماسي 18">
              <a:extLst>
                <a:ext uri="{FF2B5EF4-FFF2-40B4-BE49-F238E27FC236}">
                  <a16:creationId xmlns:a16="http://schemas.microsoft.com/office/drawing/2014/main" id="{C23854DE-01C5-4B7A-826C-AB56382E3494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0" name="خماسي 4">
              <a:extLst>
                <a:ext uri="{FF2B5EF4-FFF2-40B4-BE49-F238E27FC236}">
                  <a16:creationId xmlns:a16="http://schemas.microsoft.com/office/drawing/2014/main" id="{23101F4E-246D-46CB-BB9D-69C493E9A115}"/>
                </a:ext>
              </a:extLst>
            </p:cNvPr>
            <p:cNvSpPr/>
            <p:nvPr/>
          </p:nvSpPr>
          <p:spPr>
            <a:xfrm rot="21600000"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SA" sz="2400" b="1" dirty="0"/>
                <a:t>السالم الذي ينجو 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88E7D9B8-A64A-4DC5-A3CF-39832BC13E91}"/>
              </a:ext>
            </a:extLst>
          </p:cNvPr>
          <p:cNvSpPr/>
          <p:nvPr/>
        </p:nvSpPr>
        <p:spPr>
          <a:xfrm flipH="1">
            <a:off x="6252030" y="5042669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grpSp>
        <p:nvGrpSpPr>
          <p:cNvPr id="4" name="مجموعة 21">
            <a:extLst>
              <a:ext uri="{FF2B5EF4-FFF2-40B4-BE49-F238E27FC236}">
                <a16:creationId xmlns:a16="http://schemas.microsoft.com/office/drawing/2014/main" id="{222FE4F8-E21D-44A8-9A98-C3D43846249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5675313"/>
            <a:ext cx="4054475" cy="457200"/>
            <a:chOff x="1303273" y="1895"/>
            <a:chExt cx="4053840" cy="1128772"/>
          </a:xfrm>
        </p:grpSpPr>
        <p:sp>
          <p:nvSpPr>
            <p:cNvPr id="23" name="خماسي 22">
              <a:extLst>
                <a:ext uri="{FF2B5EF4-FFF2-40B4-BE49-F238E27FC236}">
                  <a16:creationId xmlns:a16="http://schemas.microsoft.com/office/drawing/2014/main" id="{31B803D7-6C86-4B39-8405-B95E4AF2B8C5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خماسي 4">
              <a:extLst>
                <a:ext uri="{FF2B5EF4-FFF2-40B4-BE49-F238E27FC236}">
                  <a16:creationId xmlns:a16="http://schemas.microsoft.com/office/drawing/2014/main" id="{2C5F1EB3-F32A-4FA9-88C8-215D78326708}"/>
                </a:ext>
              </a:extLst>
            </p:cNvPr>
            <p:cNvSpPr/>
            <p:nvPr/>
          </p:nvSpPr>
          <p:spPr>
            <a:xfrm rot="21600000"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SA" sz="2400" b="1" dirty="0"/>
                <a:t>الهالك الذي يسقط الى النار </a:t>
              </a:r>
              <a:r>
                <a:rPr lang="ar-SA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	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" name="شكل بيضاوي 24">
            <a:extLst>
              <a:ext uri="{FF2B5EF4-FFF2-40B4-BE49-F238E27FC236}">
                <a16:creationId xmlns:a16="http://schemas.microsoft.com/office/drawing/2014/main" id="{0B183499-DAD0-4415-8AF8-6DCD86762426}"/>
              </a:ext>
            </a:extLst>
          </p:cNvPr>
          <p:cNvSpPr/>
          <p:nvPr/>
        </p:nvSpPr>
        <p:spPr>
          <a:xfrm flipH="1">
            <a:off x="6252030" y="5674680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pic>
        <p:nvPicPr>
          <p:cNvPr id="32" name="علامة صح">
            <a:extLst>
              <a:ext uri="{FF2B5EF4-FFF2-40B4-BE49-F238E27FC236}">
                <a16:creationId xmlns:a16="http://schemas.microsoft.com/office/drawing/2014/main" id="{BDED240A-4602-435E-93F1-15D0A1B3A3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4958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علامة خطأ 1">
            <a:extLst>
              <a:ext uri="{FF2B5EF4-FFF2-40B4-BE49-F238E27FC236}">
                <a16:creationId xmlns:a16="http://schemas.microsoft.com/office/drawing/2014/main" id="{CE7999A7-13D9-4BF1-8FDA-F7DA3DF541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127625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علامة خطأ 2">
            <a:extLst>
              <a:ext uri="{FF2B5EF4-FFF2-40B4-BE49-F238E27FC236}">
                <a16:creationId xmlns:a16="http://schemas.microsoft.com/office/drawing/2014/main" id="{31200B14-1EC0-4921-A1A8-F5CC7A220B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75945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شارة رتبة 3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C409B75-3975-4628-9F4E-56863737D66B}"/>
              </a:ext>
            </a:extLst>
          </p:cNvPr>
          <p:cNvSpPr/>
          <p:nvPr/>
        </p:nvSpPr>
        <p:spPr>
          <a:xfrm flipH="1">
            <a:off x="336178" y="6131858"/>
            <a:ext cx="484632" cy="484632"/>
          </a:xfrm>
          <a:prstGeom prst="chevron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44450" h="6350" prst="coolSlan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JO">
              <a:solidFill>
                <a:schemeClr val="tx1"/>
              </a:solidFill>
            </a:endParaRPr>
          </a:p>
        </p:txBody>
      </p:sp>
      <p:sp>
        <p:nvSpPr>
          <p:cNvPr id="3092" name="مربع نص 1">
            <a:extLst>
              <a:ext uri="{FF2B5EF4-FFF2-40B4-BE49-F238E27FC236}">
                <a16:creationId xmlns:a16="http://schemas.microsoft.com/office/drawing/2014/main" id="{3B73D7DC-7253-411A-AE08-2905CDDBF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363" y="1936719"/>
            <a:ext cx="50831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sz="2000" b="1" dirty="0"/>
              <a:t> الناس بعد وزن أعمالهم يوم القيامة ثلاثة أصناف </a:t>
            </a:r>
            <a:endParaRPr lang="ar-JO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4">
            <a:extLst>
              <a:ext uri="{FF2B5EF4-FFF2-40B4-BE49-F238E27FC236}">
                <a16:creationId xmlns:a16="http://schemas.microsoft.com/office/drawing/2014/main" id="{CD65A72F-89E5-4291-A2BC-720E7E0AD7C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5686425"/>
            <a:ext cx="4054475" cy="457200"/>
            <a:chOff x="1303273" y="1895"/>
            <a:chExt cx="4053840" cy="1128772"/>
          </a:xfrm>
        </p:grpSpPr>
        <p:sp>
          <p:nvSpPr>
            <p:cNvPr id="15" name="خماسي 14">
              <a:extLst>
                <a:ext uri="{FF2B5EF4-FFF2-40B4-BE49-F238E27FC236}">
                  <a16:creationId xmlns:a16="http://schemas.microsoft.com/office/drawing/2014/main" id="{3FE46AAA-22E7-44AB-8BDA-09A55FCF56C2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6" name="خماسي 4">
              <a:extLst>
                <a:ext uri="{FF2B5EF4-FFF2-40B4-BE49-F238E27FC236}">
                  <a16:creationId xmlns:a16="http://schemas.microsoft.com/office/drawing/2014/main" id="{3C0252CB-C979-49C8-BD19-D8371B8F6B1C}"/>
                </a:ext>
              </a:extLst>
            </p:cNvPr>
            <p:cNvSpPr/>
            <p:nvPr/>
          </p:nvSpPr>
          <p:spPr>
            <a:xfrm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SA" sz="2400" b="1" dirty="0"/>
                <a:t>الذي يخدش ثم ينجو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شكل بيضاوي 5">
            <a:extLst>
              <a:ext uri="{FF2B5EF4-FFF2-40B4-BE49-F238E27FC236}">
                <a16:creationId xmlns:a16="http://schemas.microsoft.com/office/drawing/2014/main" id="{314B5C49-22D5-4E71-A419-DA107445D3A8}"/>
              </a:ext>
            </a:extLst>
          </p:cNvPr>
          <p:cNvSpPr/>
          <p:nvPr/>
        </p:nvSpPr>
        <p:spPr>
          <a:xfrm flipH="1">
            <a:off x="6252030" y="5686140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grpSp>
        <p:nvGrpSpPr>
          <p:cNvPr id="3" name="مجموعة 17">
            <a:extLst>
              <a:ext uri="{FF2B5EF4-FFF2-40B4-BE49-F238E27FC236}">
                <a16:creationId xmlns:a16="http://schemas.microsoft.com/office/drawing/2014/main" id="{B079D0A3-DEF8-47C5-96AC-B3A154382B2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5041900"/>
            <a:ext cx="4054475" cy="457200"/>
            <a:chOff x="1303273" y="1895"/>
            <a:chExt cx="4053840" cy="1128772"/>
          </a:xfrm>
        </p:grpSpPr>
        <p:sp>
          <p:nvSpPr>
            <p:cNvPr id="19" name="خماسي 18">
              <a:extLst>
                <a:ext uri="{FF2B5EF4-FFF2-40B4-BE49-F238E27FC236}">
                  <a16:creationId xmlns:a16="http://schemas.microsoft.com/office/drawing/2014/main" id="{36571244-FD0A-4027-BF77-21F478A7FF1D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0" name="خماسي 4">
              <a:extLst>
                <a:ext uri="{FF2B5EF4-FFF2-40B4-BE49-F238E27FC236}">
                  <a16:creationId xmlns:a16="http://schemas.microsoft.com/office/drawing/2014/main" id="{B93A8B70-2976-4578-90C4-8C08109382AB}"/>
                </a:ext>
              </a:extLst>
            </p:cNvPr>
            <p:cNvSpPr/>
            <p:nvPr/>
          </p:nvSpPr>
          <p:spPr>
            <a:xfrm rot="21600000"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SA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الكفار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3F3EBF8C-A044-43CC-9387-B2F2EDD7BD89}"/>
              </a:ext>
            </a:extLst>
          </p:cNvPr>
          <p:cNvSpPr/>
          <p:nvPr/>
        </p:nvSpPr>
        <p:spPr>
          <a:xfrm flipH="1">
            <a:off x="6252030" y="5042669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grpSp>
        <p:nvGrpSpPr>
          <p:cNvPr id="4" name="مجموعة 21">
            <a:extLst>
              <a:ext uri="{FF2B5EF4-FFF2-40B4-BE49-F238E27FC236}">
                <a16:creationId xmlns:a16="http://schemas.microsoft.com/office/drawing/2014/main" id="{77066E24-6A7C-461B-903D-3979DF2C132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985963" y="4398963"/>
            <a:ext cx="4054475" cy="457200"/>
            <a:chOff x="1303273" y="1315"/>
            <a:chExt cx="4053840" cy="1129352"/>
          </a:xfrm>
        </p:grpSpPr>
        <p:sp>
          <p:nvSpPr>
            <p:cNvPr id="23" name="خماسي 22">
              <a:extLst>
                <a:ext uri="{FF2B5EF4-FFF2-40B4-BE49-F238E27FC236}">
                  <a16:creationId xmlns:a16="http://schemas.microsoft.com/office/drawing/2014/main" id="{C1152FFC-20A7-4494-AA48-CAEBCFDD788A}"/>
                </a:ext>
              </a:extLst>
            </p:cNvPr>
            <p:cNvSpPr/>
            <p:nvPr/>
          </p:nvSpPr>
          <p:spPr>
            <a:xfrm rot="10800000">
              <a:off x="1303273" y="1315"/>
              <a:ext cx="4053840" cy="1129352"/>
            </a:xfrm>
            <a:prstGeom prst="homePlat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24" name="خماسي 4">
              <a:extLst>
                <a:ext uri="{FF2B5EF4-FFF2-40B4-BE49-F238E27FC236}">
                  <a16:creationId xmlns:a16="http://schemas.microsoft.com/office/drawing/2014/main" id="{5E5414E1-2FA4-40CB-B837-2DDBFA7DFFB2}"/>
                </a:ext>
              </a:extLst>
            </p:cNvPr>
            <p:cNvSpPr/>
            <p:nvPr/>
          </p:nvSpPr>
          <p:spPr>
            <a:xfrm>
              <a:off x="1433428" y="1315"/>
              <a:ext cx="3771309" cy="112935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SA" sz="2400" b="1" dirty="0"/>
                <a:t>الذي</a:t>
              </a:r>
              <a:r>
                <a:rPr lang="ar-BH" sz="2400" b="1" dirty="0"/>
                <a:t> يهلك </a:t>
              </a:r>
              <a:r>
                <a:rPr lang="ar-SA" sz="2400" b="1" dirty="0"/>
                <a:t>ثم ينجو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" name="شكل بيضاوي 24">
            <a:extLst>
              <a:ext uri="{FF2B5EF4-FFF2-40B4-BE49-F238E27FC236}">
                <a16:creationId xmlns:a16="http://schemas.microsoft.com/office/drawing/2014/main" id="{263653A9-FFAB-4048-ADD1-307C45AF8241}"/>
              </a:ext>
            </a:extLst>
          </p:cNvPr>
          <p:cNvSpPr/>
          <p:nvPr/>
        </p:nvSpPr>
        <p:spPr>
          <a:xfrm flipH="1">
            <a:off x="6252030" y="4399197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pic>
        <p:nvPicPr>
          <p:cNvPr id="32" name="علامة صح">
            <a:extLst>
              <a:ext uri="{FF2B5EF4-FFF2-40B4-BE49-F238E27FC236}">
                <a16:creationId xmlns:a16="http://schemas.microsoft.com/office/drawing/2014/main" id="{822BF297-293D-486A-9D96-171EA23D6F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770563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علامة خطأ 1">
            <a:extLst>
              <a:ext uri="{FF2B5EF4-FFF2-40B4-BE49-F238E27FC236}">
                <a16:creationId xmlns:a16="http://schemas.microsoft.com/office/drawing/2014/main" id="{59BB1C8B-92F3-4996-8C86-94398D4FA6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127625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علامة خطأ 2">
            <a:extLst>
              <a:ext uri="{FF2B5EF4-FFF2-40B4-BE49-F238E27FC236}">
                <a16:creationId xmlns:a16="http://schemas.microsoft.com/office/drawing/2014/main" id="{EAAB9A15-D462-437E-9822-F65C133559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4831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شارة رتبة 2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FF152EE-B504-49E4-877E-0AE0DE5BD662}"/>
              </a:ext>
            </a:extLst>
          </p:cNvPr>
          <p:cNvSpPr/>
          <p:nvPr/>
        </p:nvSpPr>
        <p:spPr>
          <a:xfrm flipH="1">
            <a:off x="336178" y="6131858"/>
            <a:ext cx="484632" cy="484632"/>
          </a:xfrm>
          <a:prstGeom prst="chevron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44450" h="6350" prst="coolSlan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JO">
              <a:solidFill>
                <a:schemeClr val="tx1"/>
              </a:solidFill>
            </a:endParaRPr>
          </a:p>
        </p:txBody>
      </p:sp>
      <p:sp>
        <p:nvSpPr>
          <p:cNvPr id="4116" name="مربع نص 25">
            <a:extLst>
              <a:ext uri="{FF2B5EF4-FFF2-40B4-BE49-F238E27FC236}">
                <a16:creationId xmlns:a16="http://schemas.microsoft.com/office/drawing/2014/main" id="{114C46F3-1F38-4B84-B0DB-D7C3AAE95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363" y="1936720"/>
            <a:ext cx="50831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sz="2000" b="1" dirty="0"/>
              <a:t>أحوال الناس على الصراط </a:t>
            </a:r>
            <a:endParaRPr lang="ar-JO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4">
            <a:extLst>
              <a:ext uri="{FF2B5EF4-FFF2-40B4-BE49-F238E27FC236}">
                <a16:creationId xmlns:a16="http://schemas.microsoft.com/office/drawing/2014/main" id="{B153F805-58BC-421C-B9F7-205860DAF55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5041900"/>
            <a:ext cx="4054475" cy="457200"/>
            <a:chOff x="1303273" y="1895"/>
            <a:chExt cx="4053840" cy="1128772"/>
          </a:xfrm>
        </p:grpSpPr>
        <p:sp>
          <p:nvSpPr>
            <p:cNvPr id="15" name="خماسي 14">
              <a:extLst>
                <a:ext uri="{FF2B5EF4-FFF2-40B4-BE49-F238E27FC236}">
                  <a16:creationId xmlns:a16="http://schemas.microsoft.com/office/drawing/2014/main" id="{7C749EB0-4846-4585-AC80-E17BFFB542F4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6" name="خماسي 4">
              <a:extLst>
                <a:ext uri="{FF2B5EF4-FFF2-40B4-BE49-F238E27FC236}">
                  <a16:creationId xmlns:a16="http://schemas.microsoft.com/office/drawing/2014/main" id="{DDF58F47-7E2B-4023-BC15-F8904DCDAFF1}"/>
                </a:ext>
              </a:extLst>
            </p:cNvPr>
            <p:cNvSpPr/>
            <p:nvPr/>
          </p:nvSpPr>
          <p:spPr>
            <a:xfrm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شكل بيضاوي 5">
            <a:extLst>
              <a:ext uri="{FF2B5EF4-FFF2-40B4-BE49-F238E27FC236}">
                <a16:creationId xmlns:a16="http://schemas.microsoft.com/office/drawing/2014/main" id="{C0D1CC6D-A9D4-4B7A-90F3-4A5E6E055C60}"/>
              </a:ext>
            </a:extLst>
          </p:cNvPr>
          <p:cNvSpPr/>
          <p:nvPr/>
        </p:nvSpPr>
        <p:spPr>
          <a:xfrm flipH="1">
            <a:off x="6252029" y="5042667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grpSp>
        <p:nvGrpSpPr>
          <p:cNvPr id="3" name="مجموعة 17">
            <a:extLst>
              <a:ext uri="{FF2B5EF4-FFF2-40B4-BE49-F238E27FC236}">
                <a16:creationId xmlns:a16="http://schemas.microsoft.com/office/drawing/2014/main" id="{6417242D-0C92-47EA-97D1-1DD8EF9CD56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5686425"/>
            <a:ext cx="4054475" cy="468082"/>
            <a:chOff x="1303273" y="1895"/>
            <a:chExt cx="4053840" cy="1155639"/>
          </a:xfrm>
        </p:grpSpPr>
        <p:sp>
          <p:nvSpPr>
            <p:cNvPr id="19" name="خماسي 18">
              <a:extLst>
                <a:ext uri="{FF2B5EF4-FFF2-40B4-BE49-F238E27FC236}">
                  <a16:creationId xmlns:a16="http://schemas.microsoft.com/office/drawing/2014/main" id="{8F71AA43-8558-44F8-A86C-ADDA3E65030F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خماسي 4">
              <a:extLst>
                <a:ext uri="{FF2B5EF4-FFF2-40B4-BE49-F238E27FC236}">
                  <a16:creationId xmlns:a16="http://schemas.microsoft.com/office/drawing/2014/main" id="{15151EDD-1E1A-4795-A6AA-77C66F1358F0}"/>
                </a:ext>
              </a:extLst>
            </p:cNvPr>
            <p:cNvSpPr/>
            <p:nvPr/>
          </p:nvSpPr>
          <p:spPr>
            <a:xfrm>
              <a:off x="1560181" y="28762"/>
              <a:ext cx="3771309" cy="112877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E112E9C7-BB80-4E98-8C30-C3F16DE417E9}"/>
              </a:ext>
            </a:extLst>
          </p:cNvPr>
          <p:cNvSpPr/>
          <p:nvPr/>
        </p:nvSpPr>
        <p:spPr>
          <a:xfrm flipH="1">
            <a:off x="6252030" y="5686139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grpSp>
        <p:nvGrpSpPr>
          <p:cNvPr id="4" name="مجموعة 21">
            <a:extLst>
              <a:ext uri="{FF2B5EF4-FFF2-40B4-BE49-F238E27FC236}">
                <a16:creationId xmlns:a16="http://schemas.microsoft.com/office/drawing/2014/main" id="{158E575F-C4C8-434E-9A48-F06AE0782A8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4398963"/>
            <a:ext cx="4054475" cy="457200"/>
            <a:chOff x="1303273" y="1895"/>
            <a:chExt cx="4053840" cy="1128772"/>
          </a:xfrm>
        </p:grpSpPr>
        <p:sp>
          <p:nvSpPr>
            <p:cNvPr id="23" name="خماسي 22">
              <a:extLst>
                <a:ext uri="{FF2B5EF4-FFF2-40B4-BE49-F238E27FC236}">
                  <a16:creationId xmlns:a16="http://schemas.microsoft.com/office/drawing/2014/main" id="{BAF16710-969A-4989-9F93-68145C18AE29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24" name="خماسي 4">
              <a:extLst>
                <a:ext uri="{FF2B5EF4-FFF2-40B4-BE49-F238E27FC236}">
                  <a16:creationId xmlns:a16="http://schemas.microsoft.com/office/drawing/2014/main" id="{12A62290-0156-44DB-8C57-6CB5E371EA8D}"/>
                </a:ext>
              </a:extLst>
            </p:cNvPr>
            <p:cNvSpPr/>
            <p:nvPr/>
          </p:nvSpPr>
          <p:spPr>
            <a:xfrm rot="21600000"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SA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حملة العرش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" name="شكل بيضاوي 24">
            <a:extLst>
              <a:ext uri="{FF2B5EF4-FFF2-40B4-BE49-F238E27FC236}">
                <a16:creationId xmlns:a16="http://schemas.microsoft.com/office/drawing/2014/main" id="{199E9E39-05A8-483C-9ED7-C4EA1AE249F3}"/>
              </a:ext>
            </a:extLst>
          </p:cNvPr>
          <p:cNvSpPr/>
          <p:nvPr/>
        </p:nvSpPr>
        <p:spPr>
          <a:xfrm flipH="1">
            <a:off x="6252030" y="4399197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pic>
        <p:nvPicPr>
          <p:cNvPr id="33" name="علامة خطأ 1">
            <a:extLst>
              <a:ext uri="{FF2B5EF4-FFF2-40B4-BE49-F238E27FC236}">
                <a16:creationId xmlns:a16="http://schemas.microsoft.com/office/drawing/2014/main" id="{3E7848B6-1497-4A06-A03F-CA187DEE1D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770563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علامة خطأ 2">
            <a:extLst>
              <a:ext uri="{FF2B5EF4-FFF2-40B4-BE49-F238E27FC236}">
                <a16:creationId xmlns:a16="http://schemas.microsoft.com/office/drawing/2014/main" id="{806AAF43-D973-4189-8094-6873C3C3F0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4831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شارة رتبة 2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BF8D74C-2853-4961-B427-E821F060AB01}"/>
              </a:ext>
            </a:extLst>
          </p:cNvPr>
          <p:cNvSpPr/>
          <p:nvPr/>
        </p:nvSpPr>
        <p:spPr>
          <a:xfrm flipH="1">
            <a:off x="336178" y="6131858"/>
            <a:ext cx="484632" cy="484632"/>
          </a:xfrm>
          <a:prstGeom prst="chevron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44450" h="6350" prst="coolSlan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JO">
              <a:solidFill>
                <a:schemeClr val="tx1"/>
              </a:solidFill>
            </a:endParaRPr>
          </a:p>
        </p:txBody>
      </p:sp>
      <p:sp>
        <p:nvSpPr>
          <p:cNvPr id="5140" name="مربع نص 25">
            <a:extLst>
              <a:ext uri="{FF2B5EF4-FFF2-40B4-BE49-F238E27FC236}">
                <a16:creationId xmlns:a16="http://schemas.microsoft.com/office/drawing/2014/main" id="{8D459F72-35BB-4C98-8D3A-78AE8E893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1936720"/>
            <a:ext cx="50831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BH" altLang="en-US" sz="2000" b="1" dirty="0"/>
              <a:t>تمر</a:t>
            </a:r>
            <a:r>
              <a:rPr lang="ar-SA" sz="2000" b="1" dirty="0"/>
              <a:t>الناس على الصراط ُّ </a:t>
            </a:r>
            <a:endParaRPr lang="ar-JO" altLang="en-US" sz="2000" dirty="0">
              <a:solidFill>
                <a:schemeClr val="bg1"/>
              </a:solidFill>
            </a:endParaRPr>
          </a:p>
        </p:txBody>
      </p:sp>
      <p:pic>
        <p:nvPicPr>
          <p:cNvPr id="22" name="علامة صح">
            <a:extLst>
              <a:ext uri="{FF2B5EF4-FFF2-40B4-BE49-F238E27FC236}">
                <a16:creationId xmlns:a16="http://schemas.microsoft.com/office/drawing/2014/main" id="{75C8A13E-8B37-4E52-998E-23744484B1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127625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69008" y="5085834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كالبرق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25467" y="5755091"/>
            <a:ext cx="1015021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2400300" rtl="1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منكر ونكير</a:t>
            </a:r>
            <a:endParaRPr lang="ar-J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4">
            <a:extLst>
              <a:ext uri="{FF2B5EF4-FFF2-40B4-BE49-F238E27FC236}">
                <a16:creationId xmlns:a16="http://schemas.microsoft.com/office/drawing/2014/main" id="{7BCEC2C2-C0F5-4775-876C-00658F7760C9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5686425"/>
            <a:ext cx="4054475" cy="457200"/>
            <a:chOff x="1303273" y="1895"/>
            <a:chExt cx="4053840" cy="1128772"/>
          </a:xfrm>
        </p:grpSpPr>
        <p:sp>
          <p:nvSpPr>
            <p:cNvPr id="15" name="خماسي 14">
              <a:extLst>
                <a:ext uri="{FF2B5EF4-FFF2-40B4-BE49-F238E27FC236}">
                  <a16:creationId xmlns:a16="http://schemas.microsoft.com/office/drawing/2014/main" id="{2D5040E7-EA2D-47C5-A74A-3D9DABEBB423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6" name="خماسي 4">
              <a:extLst>
                <a:ext uri="{FF2B5EF4-FFF2-40B4-BE49-F238E27FC236}">
                  <a16:creationId xmlns:a16="http://schemas.microsoft.com/office/drawing/2014/main" id="{944416D5-26CC-4AEF-8D97-269C278FF0BF}"/>
                </a:ext>
              </a:extLst>
            </p:cNvPr>
            <p:cNvSpPr/>
            <p:nvPr/>
          </p:nvSpPr>
          <p:spPr>
            <a:xfrm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SA" sz="2400" b="1" dirty="0"/>
                <a:t>لإظهار عدل الله تعالى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شكل بيضاوي 5">
            <a:extLst>
              <a:ext uri="{FF2B5EF4-FFF2-40B4-BE49-F238E27FC236}">
                <a16:creationId xmlns:a16="http://schemas.microsoft.com/office/drawing/2014/main" id="{19EA395C-6FC0-4402-B296-BEC691349912}"/>
              </a:ext>
            </a:extLst>
          </p:cNvPr>
          <p:cNvSpPr/>
          <p:nvPr/>
        </p:nvSpPr>
        <p:spPr>
          <a:xfrm flipH="1">
            <a:off x="6252030" y="5686140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grpSp>
        <p:nvGrpSpPr>
          <p:cNvPr id="3" name="مجموعة 17">
            <a:extLst>
              <a:ext uri="{FF2B5EF4-FFF2-40B4-BE49-F238E27FC236}">
                <a16:creationId xmlns:a16="http://schemas.microsoft.com/office/drawing/2014/main" id="{4DD57732-68E6-4360-A633-F9BB19988E2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5041900"/>
            <a:ext cx="4054475" cy="457200"/>
            <a:chOff x="1303273" y="1895"/>
            <a:chExt cx="4053840" cy="1128772"/>
          </a:xfrm>
        </p:grpSpPr>
        <p:sp>
          <p:nvSpPr>
            <p:cNvPr id="19" name="خماسي 18">
              <a:extLst>
                <a:ext uri="{FF2B5EF4-FFF2-40B4-BE49-F238E27FC236}">
                  <a16:creationId xmlns:a16="http://schemas.microsoft.com/office/drawing/2014/main" id="{0A255E68-F57F-4411-800A-6B1209235019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0" name="خماسي 4">
              <a:extLst>
                <a:ext uri="{FF2B5EF4-FFF2-40B4-BE49-F238E27FC236}">
                  <a16:creationId xmlns:a16="http://schemas.microsoft.com/office/drawing/2014/main" id="{837BE5B8-AA05-44F8-BA66-9A518B8BDE2D}"/>
                </a:ext>
              </a:extLst>
            </p:cNvPr>
            <p:cNvSpPr/>
            <p:nvPr/>
          </p:nvSpPr>
          <p:spPr>
            <a:xfrm rot="21600000"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SA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ما عبدوا الله بحق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003B94D3-5C75-45F1-9007-8FC86CEDADB8}"/>
              </a:ext>
            </a:extLst>
          </p:cNvPr>
          <p:cNvSpPr/>
          <p:nvPr/>
        </p:nvSpPr>
        <p:spPr>
          <a:xfrm flipH="1">
            <a:off x="6252030" y="5042669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grpSp>
        <p:nvGrpSpPr>
          <p:cNvPr id="4" name="مجموعة 21">
            <a:extLst>
              <a:ext uri="{FF2B5EF4-FFF2-40B4-BE49-F238E27FC236}">
                <a16:creationId xmlns:a16="http://schemas.microsoft.com/office/drawing/2014/main" id="{40537E49-9D25-4EF1-B6B0-E6EEC680ED9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4398963"/>
            <a:ext cx="4054475" cy="457200"/>
            <a:chOff x="1303273" y="1895"/>
            <a:chExt cx="4053840" cy="1128772"/>
          </a:xfrm>
        </p:grpSpPr>
        <p:sp>
          <p:nvSpPr>
            <p:cNvPr id="23" name="خماسي 22">
              <a:extLst>
                <a:ext uri="{FF2B5EF4-FFF2-40B4-BE49-F238E27FC236}">
                  <a16:creationId xmlns:a16="http://schemas.microsoft.com/office/drawing/2014/main" id="{B0FFAD1D-8BE6-4EF8-B2E3-9EE72A62F6A0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24" name="خماسي 4">
              <a:extLst>
                <a:ext uri="{FF2B5EF4-FFF2-40B4-BE49-F238E27FC236}">
                  <a16:creationId xmlns:a16="http://schemas.microsoft.com/office/drawing/2014/main" id="{253C72C8-28EB-4EAC-A4F6-BFD2F72DD758}"/>
                </a:ext>
              </a:extLst>
            </p:cNvPr>
            <p:cNvSpPr/>
            <p:nvPr/>
          </p:nvSpPr>
          <p:spPr>
            <a:xfrm rot="21600000"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SA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عدم التوبة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" name="شكل بيضاوي 24">
            <a:extLst>
              <a:ext uri="{FF2B5EF4-FFF2-40B4-BE49-F238E27FC236}">
                <a16:creationId xmlns:a16="http://schemas.microsoft.com/office/drawing/2014/main" id="{72FF7F2E-75D3-4A05-9F73-94B2F72F76FA}"/>
              </a:ext>
            </a:extLst>
          </p:cNvPr>
          <p:cNvSpPr/>
          <p:nvPr/>
        </p:nvSpPr>
        <p:spPr>
          <a:xfrm flipH="1">
            <a:off x="6252030" y="4399197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pic>
        <p:nvPicPr>
          <p:cNvPr id="32" name="علامة صح">
            <a:extLst>
              <a:ext uri="{FF2B5EF4-FFF2-40B4-BE49-F238E27FC236}">
                <a16:creationId xmlns:a16="http://schemas.microsoft.com/office/drawing/2014/main" id="{1D8D5A9C-7F8E-4DF1-8A44-690513AFCF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770563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علامة خطأ 1">
            <a:extLst>
              <a:ext uri="{FF2B5EF4-FFF2-40B4-BE49-F238E27FC236}">
                <a16:creationId xmlns:a16="http://schemas.microsoft.com/office/drawing/2014/main" id="{871F86A9-E315-4D7D-9D35-D8DE6697A6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127625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علامة خطأ 2">
            <a:extLst>
              <a:ext uri="{FF2B5EF4-FFF2-40B4-BE49-F238E27FC236}">
                <a16:creationId xmlns:a16="http://schemas.microsoft.com/office/drawing/2014/main" id="{9D2009AA-25A6-4CC9-9281-1B08352559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4831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شارة رتبة 2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0DC8881-5A0C-4F49-8C77-3A7FD403AB79}"/>
              </a:ext>
            </a:extLst>
          </p:cNvPr>
          <p:cNvSpPr/>
          <p:nvPr/>
        </p:nvSpPr>
        <p:spPr>
          <a:xfrm flipH="1">
            <a:off x="336178" y="6131858"/>
            <a:ext cx="484632" cy="484632"/>
          </a:xfrm>
          <a:prstGeom prst="chevron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44450" h="6350" prst="coolSlan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JO">
              <a:solidFill>
                <a:schemeClr val="tx1"/>
              </a:solidFill>
            </a:endParaRPr>
          </a:p>
        </p:txBody>
      </p:sp>
      <p:sp>
        <p:nvSpPr>
          <p:cNvPr id="6164" name="مربع نص 25">
            <a:extLst>
              <a:ext uri="{FF2B5EF4-FFF2-40B4-BE49-F238E27FC236}">
                <a16:creationId xmlns:a16="http://schemas.microsoft.com/office/drawing/2014/main" id="{073C4038-3F5B-483E-A0E0-0F732377E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363" y="1936720"/>
            <a:ext cx="50831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sz="2000" b="1" dirty="0"/>
              <a:t>سبب وزن الأعمال </a:t>
            </a:r>
            <a:r>
              <a:rPr lang="ar-SA" altLang="en-US" sz="2000" b="1" dirty="0"/>
              <a:t>يوم القيامة </a:t>
            </a:r>
            <a:endParaRPr lang="ar-JO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4">
            <a:extLst>
              <a:ext uri="{FF2B5EF4-FFF2-40B4-BE49-F238E27FC236}">
                <a16:creationId xmlns:a16="http://schemas.microsoft.com/office/drawing/2014/main" id="{75111DEA-263B-48C2-B522-BFE76C20F2C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4410075"/>
            <a:ext cx="4054475" cy="457200"/>
            <a:chOff x="1303273" y="1895"/>
            <a:chExt cx="4053840" cy="1128772"/>
          </a:xfrm>
        </p:grpSpPr>
        <p:sp>
          <p:nvSpPr>
            <p:cNvPr id="15" name="خماسي 14">
              <a:extLst>
                <a:ext uri="{FF2B5EF4-FFF2-40B4-BE49-F238E27FC236}">
                  <a16:creationId xmlns:a16="http://schemas.microsoft.com/office/drawing/2014/main" id="{6A622FB7-FE8C-42B1-A140-B31F30F96DBE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6" name="خماسي 4">
              <a:extLst>
                <a:ext uri="{FF2B5EF4-FFF2-40B4-BE49-F238E27FC236}">
                  <a16:creationId xmlns:a16="http://schemas.microsoft.com/office/drawing/2014/main" id="{51ADE088-569E-4681-9BE7-C7CB1574E1B9}"/>
                </a:ext>
              </a:extLst>
            </p:cNvPr>
            <p:cNvSpPr/>
            <p:nvPr/>
          </p:nvSpPr>
          <p:spPr>
            <a:xfrm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SA" sz="2000" b="1" dirty="0"/>
                <a:t>أعمالهم في الدنيا</a:t>
              </a:r>
              <a:endParaRPr lang="ar-JO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شكل بيضاوي 5">
            <a:extLst>
              <a:ext uri="{FF2B5EF4-FFF2-40B4-BE49-F238E27FC236}">
                <a16:creationId xmlns:a16="http://schemas.microsoft.com/office/drawing/2014/main" id="{FD98DC16-4B86-47F6-96FB-9B1622150D9C}"/>
              </a:ext>
            </a:extLst>
          </p:cNvPr>
          <p:cNvSpPr/>
          <p:nvPr/>
        </p:nvSpPr>
        <p:spPr>
          <a:xfrm flipH="1">
            <a:off x="6252030" y="4410657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grpSp>
        <p:nvGrpSpPr>
          <p:cNvPr id="3" name="مجموعة 17">
            <a:extLst>
              <a:ext uri="{FF2B5EF4-FFF2-40B4-BE49-F238E27FC236}">
                <a16:creationId xmlns:a16="http://schemas.microsoft.com/office/drawing/2014/main" id="{7E530BAB-3A11-4148-934F-0F183895DF2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5041900"/>
            <a:ext cx="4054475" cy="457200"/>
            <a:chOff x="1303273" y="1895"/>
            <a:chExt cx="4053840" cy="1128772"/>
          </a:xfrm>
        </p:grpSpPr>
        <p:sp>
          <p:nvSpPr>
            <p:cNvPr id="19" name="خماسي 18">
              <a:extLst>
                <a:ext uri="{FF2B5EF4-FFF2-40B4-BE49-F238E27FC236}">
                  <a16:creationId xmlns:a16="http://schemas.microsoft.com/office/drawing/2014/main" id="{00DC6D85-394A-4A7B-B594-6215D449F6C3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0" name="خماسي 4">
              <a:extLst>
                <a:ext uri="{FF2B5EF4-FFF2-40B4-BE49-F238E27FC236}">
                  <a16:creationId xmlns:a16="http://schemas.microsoft.com/office/drawing/2014/main" id="{721308C2-4837-478D-B64F-50397138A4AD}"/>
                </a:ext>
              </a:extLst>
            </p:cNvPr>
            <p:cNvSpPr/>
            <p:nvPr/>
          </p:nvSpPr>
          <p:spPr>
            <a:xfrm rot="21600000"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SA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الن</a:t>
              </a:r>
              <a:r>
                <a:rPr lang="ar-BH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سب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4CB3EDA2-D728-41AD-AF6C-B6AFED20AB5B}"/>
              </a:ext>
            </a:extLst>
          </p:cNvPr>
          <p:cNvSpPr/>
          <p:nvPr/>
        </p:nvSpPr>
        <p:spPr>
          <a:xfrm flipH="1">
            <a:off x="6252030" y="5042669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grpSp>
        <p:nvGrpSpPr>
          <p:cNvPr id="4" name="مجموعة 21">
            <a:extLst>
              <a:ext uri="{FF2B5EF4-FFF2-40B4-BE49-F238E27FC236}">
                <a16:creationId xmlns:a16="http://schemas.microsoft.com/office/drawing/2014/main" id="{D0D150FE-8126-4622-A753-6A79F253E58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5675313"/>
            <a:ext cx="4054475" cy="457200"/>
            <a:chOff x="1303273" y="1895"/>
            <a:chExt cx="4053840" cy="1128772"/>
          </a:xfrm>
        </p:grpSpPr>
        <p:sp>
          <p:nvSpPr>
            <p:cNvPr id="23" name="خماسي 22">
              <a:extLst>
                <a:ext uri="{FF2B5EF4-FFF2-40B4-BE49-F238E27FC236}">
                  <a16:creationId xmlns:a16="http://schemas.microsoft.com/office/drawing/2014/main" id="{55A9981D-3150-4B3A-ADE0-EB86D8636A9A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خماسي 4">
              <a:extLst>
                <a:ext uri="{FF2B5EF4-FFF2-40B4-BE49-F238E27FC236}">
                  <a16:creationId xmlns:a16="http://schemas.microsoft.com/office/drawing/2014/main" id="{20889EA1-7026-42B4-A0FF-901ABF09B0A1}"/>
                </a:ext>
              </a:extLst>
            </p:cNvPr>
            <p:cNvSpPr/>
            <p:nvPr/>
          </p:nvSpPr>
          <p:spPr>
            <a:xfrm rot="21600000"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BH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مقامهم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" name="شكل بيضاوي 24">
            <a:extLst>
              <a:ext uri="{FF2B5EF4-FFF2-40B4-BE49-F238E27FC236}">
                <a16:creationId xmlns:a16="http://schemas.microsoft.com/office/drawing/2014/main" id="{3172AE09-4B4B-40F1-B835-E42EC884B75E}"/>
              </a:ext>
            </a:extLst>
          </p:cNvPr>
          <p:cNvSpPr/>
          <p:nvPr/>
        </p:nvSpPr>
        <p:spPr>
          <a:xfrm flipH="1">
            <a:off x="6252030" y="5674680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pic>
        <p:nvPicPr>
          <p:cNvPr id="32" name="علامة صح">
            <a:extLst>
              <a:ext uri="{FF2B5EF4-FFF2-40B4-BE49-F238E27FC236}">
                <a16:creationId xmlns:a16="http://schemas.microsoft.com/office/drawing/2014/main" id="{E30FA959-7BE8-4CAC-9F87-6FBF81FA16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4958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علامة خطأ 1">
            <a:extLst>
              <a:ext uri="{FF2B5EF4-FFF2-40B4-BE49-F238E27FC236}">
                <a16:creationId xmlns:a16="http://schemas.microsoft.com/office/drawing/2014/main" id="{0861C614-8401-43FD-9448-BE7431F8371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127625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علامة خطأ 2">
            <a:extLst>
              <a:ext uri="{FF2B5EF4-FFF2-40B4-BE49-F238E27FC236}">
                <a16:creationId xmlns:a16="http://schemas.microsoft.com/office/drawing/2014/main" id="{A6A7F089-D501-4928-9C5F-33B8CEFCDB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75945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شارة رتبة 2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5CC6150-0558-4E1B-9735-EF7DE1DB7E23}"/>
              </a:ext>
            </a:extLst>
          </p:cNvPr>
          <p:cNvSpPr/>
          <p:nvPr/>
        </p:nvSpPr>
        <p:spPr>
          <a:xfrm flipH="1">
            <a:off x="336178" y="6131858"/>
            <a:ext cx="484632" cy="484632"/>
          </a:xfrm>
          <a:prstGeom prst="chevron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44450" h="6350" prst="coolSlan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JO">
              <a:solidFill>
                <a:schemeClr val="tx1"/>
              </a:solidFill>
            </a:endParaRPr>
          </a:p>
        </p:txBody>
      </p:sp>
      <p:sp>
        <p:nvSpPr>
          <p:cNvPr id="7188" name="مربع نص 25">
            <a:extLst>
              <a:ext uri="{FF2B5EF4-FFF2-40B4-BE49-F238E27FC236}">
                <a16:creationId xmlns:a16="http://schemas.microsoft.com/office/drawing/2014/main" id="{08CAD0FC-DCC0-4C95-839D-5359B9497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363" y="1936720"/>
            <a:ext cx="50831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BH" sz="2000" b="1" dirty="0"/>
              <a:t>تمر </a:t>
            </a:r>
            <a:r>
              <a:rPr lang="ar-SA" sz="2000" b="1" dirty="0"/>
              <a:t>الناس </a:t>
            </a:r>
            <a:r>
              <a:rPr lang="ar-BH" sz="2000" b="1" dirty="0"/>
              <a:t>علي </a:t>
            </a:r>
            <a:r>
              <a:rPr lang="ar-SA" sz="2000" b="1" dirty="0"/>
              <a:t>الصراط بحسب</a:t>
            </a:r>
            <a:endParaRPr lang="ar-JO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4">
            <a:extLst>
              <a:ext uri="{FF2B5EF4-FFF2-40B4-BE49-F238E27FC236}">
                <a16:creationId xmlns:a16="http://schemas.microsoft.com/office/drawing/2014/main" id="{CBE28A5B-99C5-40B0-9714-6014D32C6E1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5686425"/>
            <a:ext cx="4054475" cy="457200"/>
            <a:chOff x="1303273" y="1895"/>
            <a:chExt cx="4053840" cy="1128772"/>
          </a:xfrm>
        </p:grpSpPr>
        <p:sp>
          <p:nvSpPr>
            <p:cNvPr id="15" name="خماسي 14">
              <a:extLst>
                <a:ext uri="{FF2B5EF4-FFF2-40B4-BE49-F238E27FC236}">
                  <a16:creationId xmlns:a16="http://schemas.microsoft.com/office/drawing/2014/main" id="{57B1DB38-3915-4C59-9F35-E7FEEFC1D542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6" name="خماسي 4">
              <a:extLst>
                <a:ext uri="{FF2B5EF4-FFF2-40B4-BE49-F238E27FC236}">
                  <a16:creationId xmlns:a16="http://schemas.microsoft.com/office/drawing/2014/main" id="{5D0B956A-0385-4C0B-A293-B66803A58D80}"/>
                </a:ext>
              </a:extLst>
            </p:cNvPr>
            <p:cNvSpPr/>
            <p:nvPr/>
          </p:nvSpPr>
          <p:spPr>
            <a:xfrm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BH" sz="2400" b="1" dirty="0"/>
                <a:t>ا</a:t>
              </a:r>
              <a:r>
                <a:rPr lang="ar-SA" sz="2400" b="1" dirty="0"/>
                <a:t>لتمسك بكتاب الله والسنة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شكل بيضاوي 5">
            <a:extLst>
              <a:ext uri="{FF2B5EF4-FFF2-40B4-BE49-F238E27FC236}">
                <a16:creationId xmlns:a16="http://schemas.microsoft.com/office/drawing/2014/main" id="{DA1834D7-E689-4238-80A5-E83BA9FCB644}"/>
              </a:ext>
            </a:extLst>
          </p:cNvPr>
          <p:cNvSpPr/>
          <p:nvPr/>
        </p:nvSpPr>
        <p:spPr>
          <a:xfrm flipH="1">
            <a:off x="6252030" y="5686140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grpSp>
        <p:nvGrpSpPr>
          <p:cNvPr id="3" name="مجموعة 17">
            <a:extLst>
              <a:ext uri="{FF2B5EF4-FFF2-40B4-BE49-F238E27FC236}">
                <a16:creationId xmlns:a16="http://schemas.microsoft.com/office/drawing/2014/main" id="{0A2D4221-C8B9-4D5D-8EA0-A55312206C2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5041900"/>
            <a:ext cx="4054475" cy="457200"/>
            <a:chOff x="1303273" y="1895"/>
            <a:chExt cx="4053840" cy="1128772"/>
          </a:xfrm>
        </p:grpSpPr>
        <p:sp>
          <p:nvSpPr>
            <p:cNvPr id="19" name="خماسي 18">
              <a:extLst>
                <a:ext uri="{FF2B5EF4-FFF2-40B4-BE49-F238E27FC236}">
                  <a16:creationId xmlns:a16="http://schemas.microsoft.com/office/drawing/2014/main" id="{D9223DCD-902F-4334-A6A7-8C3C060F4814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0" name="خماسي 4">
              <a:extLst>
                <a:ext uri="{FF2B5EF4-FFF2-40B4-BE49-F238E27FC236}">
                  <a16:creationId xmlns:a16="http://schemas.microsoft.com/office/drawing/2014/main" id="{76B5D0D0-CDE5-448B-9DEF-5A140927478F}"/>
                </a:ext>
              </a:extLst>
            </p:cNvPr>
            <p:cNvSpPr/>
            <p:nvPr/>
          </p:nvSpPr>
          <p:spPr>
            <a:xfrm rot="21600000"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BH" sz="2400" b="1" dirty="0"/>
                <a:t>ا</a:t>
              </a:r>
              <a:r>
                <a:rPr lang="ar-SA" sz="2400" b="1" dirty="0"/>
                <a:t>لتمسك </a:t>
              </a:r>
              <a:r>
                <a:rPr lang="ar-BH" sz="2400" b="1" dirty="0"/>
                <a:t>بالتقاليد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54DD09D5-5CC2-4561-9B16-BD5E759F195E}"/>
              </a:ext>
            </a:extLst>
          </p:cNvPr>
          <p:cNvSpPr/>
          <p:nvPr/>
        </p:nvSpPr>
        <p:spPr>
          <a:xfrm flipH="1">
            <a:off x="6252030" y="5042669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grpSp>
        <p:nvGrpSpPr>
          <p:cNvPr id="4" name="مجموعة 21">
            <a:extLst>
              <a:ext uri="{FF2B5EF4-FFF2-40B4-BE49-F238E27FC236}">
                <a16:creationId xmlns:a16="http://schemas.microsoft.com/office/drawing/2014/main" id="{9BBD2317-4265-49CF-8F5A-19934EC90EE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4398963"/>
            <a:ext cx="4054475" cy="457200"/>
            <a:chOff x="1303273" y="1895"/>
            <a:chExt cx="4053840" cy="1128772"/>
          </a:xfrm>
        </p:grpSpPr>
        <p:sp>
          <p:nvSpPr>
            <p:cNvPr id="23" name="خماسي 22">
              <a:extLst>
                <a:ext uri="{FF2B5EF4-FFF2-40B4-BE49-F238E27FC236}">
                  <a16:creationId xmlns:a16="http://schemas.microsoft.com/office/drawing/2014/main" id="{4DB4BC7F-9520-4D17-A3B4-DC697901C07B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24" name="خماسي 4">
              <a:extLst>
                <a:ext uri="{FF2B5EF4-FFF2-40B4-BE49-F238E27FC236}">
                  <a16:creationId xmlns:a16="http://schemas.microsoft.com/office/drawing/2014/main" id="{949F2A1C-926D-4D58-BAC3-0C11D0698E1C}"/>
                </a:ext>
              </a:extLst>
            </p:cNvPr>
            <p:cNvSpPr/>
            <p:nvPr/>
          </p:nvSpPr>
          <p:spPr>
            <a:xfrm rot="21600000"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BH" sz="2000" b="1" dirty="0"/>
                <a:t>ا</a:t>
              </a:r>
              <a:r>
                <a:rPr lang="ar-SA" sz="2000" b="1" dirty="0"/>
                <a:t>لتمسك </a:t>
              </a:r>
              <a:r>
                <a:rPr lang="ar-BH" sz="2000" b="1" dirty="0"/>
                <a:t>بالقيم</a:t>
              </a:r>
              <a:endParaRPr lang="ar-JO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" name="شكل بيضاوي 24">
            <a:extLst>
              <a:ext uri="{FF2B5EF4-FFF2-40B4-BE49-F238E27FC236}">
                <a16:creationId xmlns:a16="http://schemas.microsoft.com/office/drawing/2014/main" id="{F8E0CC42-D3BB-4845-9331-7DC8ED60E339}"/>
              </a:ext>
            </a:extLst>
          </p:cNvPr>
          <p:cNvSpPr/>
          <p:nvPr/>
        </p:nvSpPr>
        <p:spPr>
          <a:xfrm flipH="1">
            <a:off x="6252030" y="4399197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pic>
        <p:nvPicPr>
          <p:cNvPr id="32" name="علامة صح">
            <a:extLst>
              <a:ext uri="{FF2B5EF4-FFF2-40B4-BE49-F238E27FC236}">
                <a16:creationId xmlns:a16="http://schemas.microsoft.com/office/drawing/2014/main" id="{C9FB5D64-7703-4DFB-AB53-4ABD69D4AF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770563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علامة خطأ 1">
            <a:extLst>
              <a:ext uri="{FF2B5EF4-FFF2-40B4-BE49-F238E27FC236}">
                <a16:creationId xmlns:a16="http://schemas.microsoft.com/office/drawing/2014/main" id="{0FF3F1A1-9AE6-438F-95F0-8F21BFEC4E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127625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علامة خطأ 2">
            <a:extLst>
              <a:ext uri="{FF2B5EF4-FFF2-40B4-BE49-F238E27FC236}">
                <a16:creationId xmlns:a16="http://schemas.microsoft.com/office/drawing/2014/main" id="{421A4909-A344-46D8-80BE-578703A603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4831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شارة رتبة 2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F057655-2F28-4192-8EBC-8DA9D48D7625}"/>
              </a:ext>
            </a:extLst>
          </p:cNvPr>
          <p:cNvSpPr/>
          <p:nvPr/>
        </p:nvSpPr>
        <p:spPr>
          <a:xfrm flipH="1">
            <a:off x="336178" y="6131858"/>
            <a:ext cx="484632" cy="484632"/>
          </a:xfrm>
          <a:prstGeom prst="chevron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44450" h="6350" prst="coolSlan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JO">
              <a:solidFill>
                <a:schemeClr val="tx1"/>
              </a:solidFill>
            </a:endParaRPr>
          </a:p>
        </p:txBody>
      </p:sp>
      <p:sp>
        <p:nvSpPr>
          <p:cNvPr id="8212" name="مربع نص 25">
            <a:extLst>
              <a:ext uri="{FF2B5EF4-FFF2-40B4-BE49-F238E27FC236}">
                <a16:creationId xmlns:a16="http://schemas.microsoft.com/office/drawing/2014/main" id="{1EF4D8EE-12A7-40F2-87FA-2A2BE0981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363" y="1936720"/>
            <a:ext cx="50831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BH" sz="2000" b="1" dirty="0"/>
              <a:t>ال</a:t>
            </a:r>
            <a:r>
              <a:rPr lang="ar-SA" sz="2000" b="1" dirty="0"/>
              <a:t>سبب لورود حوض النبي</a:t>
            </a:r>
            <a:endParaRPr lang="ar-JO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4">
            <a:extLst>
              <a:ext uri="{FF2B5EF4-FFF2-40B4-BE49-F238E27FC236}">
                <a16:creationId xmlns:a16="http://schemas.microsoft.com/office/drawing/2014/main" id="{AD60B9FB-EC33-46F6-90E6-A5831513421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5686425"/>
            <a:ext cx="4054475" cy="457200"/>
            <a:chOff x="1303273" y="1895"/>
            <a:chExt cx="4053840" cy="1128772"/>
          </a:xfrm>
        </p:grpSpPr>
        <p:sp>
          <p:nvSpPr>
            <p:cNvPr id="15" name="خماسي 14">
              <a:extLst>
                <a:ext uri="{FF2B5EF4-FFF2-40B4-BE49-F238E27FC236}">
                  <a16:creationId xmlns:a16="http://schemas.microsoft.com/office/drawing/2014/main" id="{96CF152B-C4D6-4FAD-B466-55EBBB511FBD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6" name="خماسي 4">
              <a:extLst>
                <a:ext uri="{FF2B5EF4-FFF2-40B4-BE49-F238E27FC236}">
                  <a16:creationId xmlns:a16="http://schemas.microsoft.com/office/drawing/2014/main" id="{4DB32537-A476-4E1B-8C88-4DCF9E10022B}"/>
                </a:ext>
              </a:extLst>
            </p:cNvPr>
            <p:cNvSpPr/>
            <p:nvPr/>
          </p:nvSpPr>
          <p:spPr>
            <a:xfrm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SA" sz="2400" b="1" dirty="0"/>
                <a:t>أمة محمد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شكل بيضاوي 5">
            <a:extLst>
              <a:ext uri="{FF2B5EF4-FFF2-40B4-BE49-F238E27FC236}">
                <a16:creationId xmlns:a16="http://schemas.microsoft.com/office/drawing/2014/main" id="{36CD2E9D-9931-4B99-A5C0-F0A2871FE03C}"/>
              </a:ext>
            </a:extLst>
          </p:cNvPr>
          <p:cNvSpPr/>
          <p:nvPr/>
        </p:nvSpPr>
        <p:spPr>
          <a:xfrm flipH="1">
            <a:off x="6252030" y="5686140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grpSp>
        <p:nvGrpSpPr>
          <p:cNvPr id="3" name="مجموعة 17">
            <a:extLst>
              <a:ext uri="{FF2B5EF4-FFF2-40B4-BE49-F238E27FC236}">
                <a16:creationId xmlns:a16="http://schemas.microsoft.com/office/drawing/2014/main" id="{AB030EDA-873D-4B1C-BB9B-AA6840FBF74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5041900"/>
            <a:ext cx="4054475" cy="457200"/>
            <a:chOff x="1303273" y="1895"/>
            <a:chExt cx="4053840" cy="1128772"/>
          </a:xfrm>
        </p:grpSpPr>
        <p:sp>
          <p:nvSpPr>
            <p:cNvPr id="19" name="خماسي 18">
              <a:extLst>
                <a:ext uri="{FF2B5EF4-FFF2-40B4-BE49-F238E27FC236}">
                  <a16:creationId xmlns:a16="http://schemas.microsoft.com/office/drawing/2014/main" id="{AAF5DF6B-03FC-4CF7-8C76-8648563DA46C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0" name="خماسي 4">
              <a:extLst>
                <a:ext uri="{FF2B5EF4-FFF2-40B4-BE49-F238E27FC236}">
                  <a16:creationId xmlns:a16="http://schemas.microsoft.com/office/drawing/2014/main" id="{F36D0E3D-C2BA-45E4-BFA0-6940FC559B8F}"/>
                </a:ext>
              </a:extLst>
            </p:cNvPr>
            <p:cNvSpPr/>
            <p:nvPr/>
          </p:nvSpPr>
          <p:spPr>
            <a:xfrm rot="21600000"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dirty="0"/>
                <a:t>   </a:t>
              </a:r>
              <a:r>
                <a:rPr lang="ar-SA" sz="2400" b="1" dirty="0"/>
                <a:t> أمة موسى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41AF55DB-4A9B-4FB9-9A77-05733E78FE7E}"/>
              </a:ext>
            </a:extLst>
          </p:cNvPr>
          <p:cNvSpPr/>
          <p:nvPr/>
        </p:nvSpPr>
        <p:spPr>
          <a:xfrm flipH="1">
            <a:off x="6252030" y="5042669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grpSp>
        <p:nvGrpSpPr>
          <p:cNvPr id="4" name="مجموعة 21">
            <a:extLst>
              <a:ext uri="{FF2B5EF4-FFF2-40B4-BE49-F238E27FC236}">
                <a16:creationId xmlns:a16="http://schemas.microsoft.com/office/drawing/2014/main" id="{FDDB6F4F-5D83-4222-B404-1991075005C7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4398963"/>
            <a:ext cx="4054475" cy="457200"/>
            <a:chOff x="1303273" y="1895"/>
            <a:chExt cx="4053840" cy="1128772"/>
          </a:xfrm>
        </p:grpSpPr>
        <p:sp>
          <p:nvSpPr>
            <p:cNvPr id="23" name="خماسي 22">
              <a:extLst>
                <a:ext uri="{FF2B5EF4-FFF2-40B4-BE49-F238E27FC236}">
                  <a16:creationId xmlns:a16="http://schemas.microsoft.com/office/drawing/2014/main" id="{67C6C508-76EF-4DCD-9E76-68E4A715CE20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24" name="خماسي 4">
              <a:extLst>
                <a:ext uri="{FF2B5EF4-FFF2-40B4-BE49-F238E27FC236}">
                  <a16:creationId xmlns:a16="http://schemas.microsoft.com/office/drawing/2014/main" id="{9C6FA773-8E00-46E7-9641-CA4155689A39}"/>
                </a:ext>
              </a:extLst>
            </p:cNvPr>
            <p:cNvSpPr/>
            <p:nvPr/>
          </p:nvSpPr>
          <p:spPr>
            <a:xfrm rot="21600000"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" name="شكل بيضاوي 24">
            <a:extLst>
              <a:ext uri="{FF2B5EF4-FFF2-40B4-BE49-F238E27FC236}">
                <a16:creationId xmlns:a16="http://schemas.microsoft.com/office/drawing/2014/main" id="{D6935416-AFB0-4EC1-975E-438DE7110129}"/>
              </a:ext>
            </a:extLst>
          </p:cNvPr>
          <p:cNvSpPr/>
          <p:nvPr/>
        </p:nvSpPr>
        <p:spPr>
          <a:xfrm flipH="1">
            <a:off x="6252030" y="4399197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pic>
        <p:nvPicPr>
          <p:cNvPr id="32" name="علامة صح">
            <a:extLst>
              <a:ext uri="{FF2B5EF4-FFF2-40B4-BE49-F238E27FC236}">
                <a16:creationId xmlns:a16="http://schemas.microsoft.com/office/drawing/2014/main" id="{6AC40882-087E-4E66-913A-31080B9D6D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770563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علامة خطأ 1">
            <a:extLst>
              <a:ext uri="{FF2B5EF4-FFF2-40B4-BE49-F238E27FC236}">
                <a16:creationId xmlns:a16="http://schemas.microsoft.com/office/drawing/2014/main" id="{9D784312-5C0F-405F-84A2-E383901DF1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127625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علامة خطأ 2">
            <a:extLst>
              <a:ext uri="{FF2B5EF4-FFF2-40B4-BE49-F238E27FC236}">
                <a16:creationId xmlns:a16="http://schemas.microsoft.com/office/drawing/2014/main" id="{0A587A4E-0F01-458D-B628-FB1FBFF697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483100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شارة رتبة 2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A311DC5-2CB2-4609-937B-DCCCA868AA09}"/>
              </a:ext>
            </a:extLst>
          </p:cNvPr>
          <p:cNvSpPr/>
          <p:nvPr/>
        </p:nvSpPr>
        <p:spPr>
          <a:xfrm flipH="1">
            <a:off x="336178" y="6131858"/>
            <a:ext cx="484632" cy="484632"/>
          </a:xfrm>
          <a:prstGeom prst="chevron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44450" h="6350" prst="coolSlan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JO">
              <a:solidFill>
                <a:schemeClr val="tx1"/>
              </a:solidFill>
            </a:endParaRPr>
          </a:p>
        </p:txBody>
      </p:sp>
      <p:sp>
        <p:nvSpPr>
          <p:cNvPr id="9236" name="مربع نص 25">
            <a:extLst>
              <a:ext uri="{FF2B5EF4-FFF2-40B4-BE49-F238E27FC236}">
                <a16:creationId xmlns:a16="http://schemas.microsoft.com/office/drawing/2014/main" id="{8794C6BA-5044-425F-935B-340949C19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363" y="1936720"/>
            <a:ext cx="50831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sz="2000" b="1" dirty="0"/>
              <a:t>الأمة التي ترد الحوض يوم القيامة هي</a:t>
            </a:r>
            <a:endParaRPr lang="ar-JO" altLang="en-US" sz="2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03699" y="4483100"/>
            <a:ext cx="95250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2400300" rtl="1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ar-SA" b="1" dirty="0"/>
              <a:t>أمة </a:t>
            </a:r>
            <a:r>
              <a:rPr lang="ar-BH" b="1" dirty="0"/>
              <a:t>عيسي</a:t>
            </a:r>
            <a:endParaRPr lang="ar-J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4">
            <a:extLst>
              <a:ext uri="{FF2B5EF4-FFF2-40B4-BE49-F238E27FC236}">
                <a16:creationId xmlns:a16="http://schemas.microsoft.com/office/drawing/2014/main" id="{747BE41A-6DD2-451C-A2B4-7DCB0CB785F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4410075"/>
            <a:ext cx="4054475" cy="457200"/>
            <a:chOff x="1303273" y="1895"/>
            <a:chExt cx="4053840" cy="1128772"/>
          </a:xfrm>
        </p:grpSpPr>
        <p:sp>
          <p:nvSpPr>
            <p:cNvPr id="15" name="خماسي 14">
              <a:extLst>
                <a:ext uri="{FF2B5EF4-FFF2-40B4-BE49-F238E27FC236}">
                  <a16:creationId xmlns:a16="http://schemas.microsoft.com/office/drawing/2014/main" id="{5C7AD052-3591-4B9D-BEC7-F9FC853B6E16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6" name="خماسي 4">
              <a:extLst>
                <a:ext uri="{FF2B5EF4-FFF2-40B4-BE49-F238E27FC236}">
                  <a16:creationId xmlns:a16="http://schemas.microsoft.com/office/drawing/2014/main" id="{D5B05497-AD48-440A-ADFB-9BA4244B0E21}"/>
                </a:ext>
              </a:extLst>
            </p:cNvPr>
            <p:cNvSpPr/>
            <p:nvPr/>
          </p:nvSpPr>
          <p:spPr>
            <a:xfrm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SA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يأمرنا الله بالتوبة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" name="شكل بيضاوي 5">
            <a:extLst>
              <a:ext uri="{FF2B5EF4-FFF2-40B4-BE49-F238E27FC236}">
                <a16:creationId xmlns:a16="http://schemas.microsoft.com/office/drawing/2014/main" id="{3E04A5E3-E763-4192-AD4E-37ADD0BB14E6}"/>
              </a:ext>
            </a:extLst>
          </p:cNvPr>
          <p:cNvSpPr/>
          <p:nvPr/>
        </p:nvSpPr>
        <p:spPr>
          <a:xfrm flipH="1">
            <a:off x="6252030" y="4410657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grpSp>
        <p:nvGrpSpPr>
          <p:cNvPr id="3" name="مجموعة 17">
            <a:extLst>
              <a:ext uri="{FF2B5EF4-FFF2-40B4-BE49-F238E27FC236}">
                <a16:creationId xmlns:a16="http://schemas.microsoft.com/office/drawing/2014/main" id="{A189E1FF-D61C-475E-B9F2-5459179F5A9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5041900"/>
            <a:ext cx="4054475" cy="457200"/>
            <a:chOff x="1303273" y="1895"/>
            <a:chExt cx="4053840" cy="1128772"/>
          </a:xfrm>
        </p:grpSpPr>
        <p:sp>
          <p:nvSpPr>
            <p:cNvPr id="19" name="خماسي 18">
              <a:extLst>
                <a:ext uri="{FF2B5EF4-FFF2-40B4-BE49-F238E27FC236}">
                  <a16:creationId xmlns:a16="http://schemas.microsoft.com/office/drawing/2014/main" id="{1A439AE8-1AC9-488C-8A07-84404FE0B8AF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0" name="خماسي 4">
              <a:extLst>
                <a:ext uri="{FF2B5EF4-FFF2-40B4-BE49-F238E27FC236}">
                  <a16:creationId xmlns:a16="http://schemas.microsoft.com/office/drawing/2014/main" id="{36A5604B-2021-4C8B-9A81-BB8076CEB908}"/>
                </a:ext>
              </a:extLst>
            </p:cNvPr>
            <p:cNvSpPr/>
            <p:nvPr/>
          </p:nvSpPr>
          <p:spPr>
            <a:xfrm rot="21600000"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SA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يأمرنا الله بالنصح للناس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66C6E736-A030-47EF-A951-FC91DEE11769}"/>
              </a:ext>
            </a:extLst>
          </p:cNvPr>
          <p:cNvSpPr/>
          <p:nvPr/>
        </p:nvSpPr>
        <p:spPr>
          <a:xfrm flipH="1">
            <a:off x="6252030" y="5042669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grpSp>
        <p:nvGrpSpPr>
          <p:cNvPr id="4" name="مجموعة 21">
            <a:extLst>
              <a:ext uri="{FF2B5EF4-FFF2-40B4-BE49-F238E27FC236}">
                <a16:creationId xmlns:a16="http://schemas.microsoft.com/office/drawing/2014/main" id="{D96A7994-5786-4B34-872D-1501D4947EB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28875" y="5675313"/>
            <a:ext cx="4054475" cy="457200"/>
            <a:chOff x="1303273" y="1895"/>
            <a:chExt cx="4053840" cy="1128772"/>
          </a:xfrm>
        </p:grpSpPr>
        <p:sp>
          <p:nvSpPr>
            <p:cNvPr id="23" name="خماسي 22">
              <a:extLst>
                <a:ext uri="{FF2B5EF4-FFF2-40B4-BE49-F238E27FC236}">
                  <a16:creationId xmlns:a16="http://schemas.microsoft.com/office/drawing/2014/main" id="{BCEF74B2-698D-42B2-82DB-C370407F0176}"/>
                </a:ext>
              </a:extLst>
            </p:cNvPr>
            <p:cNvSpPr/>
            <p:nvPr/>
          </p:nvSpPr>
          <p:spPr>
            <a:xfrm rot="10800000">
              <a:off x="1303273" y="1895"/>
              <a:ext cx="4053840" cy="1128772"/>
            </a:xfrm>
            <a:prstGeom prst="homePlat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خماسي 4">
              <a:extLst>
                <a:ext uri="{FF2B5EF4-FFF2-40B4-BE49-F238E27FC236}">
                  <a16:creationId xmlns:a16="http://schemas.microsoft.com/office/drawing/2014/main" id="{B839FB84-C1A0-414C-A53C-E959D962A666}"/>
                </a:ext>
              </a:extLst>
            </p:cNvPr>
            <p:cNvSpPr/>
            <p:nvPr/>
          </p:nvSpPr>
          <p:spPr>
            <a:xfrm rot="21600000">
              <a:off x="1585804" y="1895"/>
              <a:ext cx="3771309" cy="112877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497757" tIns="205740" rIns="384048" bIns="205740" spcCol="1270" anchor="ctr"/>
            <a:lstStyle/>
            <a:p>
              <a:pPr algn="ctr" defTabSz="2400300" rtl="1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ar-SA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يأمرنا الله بالعبادة</a:t>
              </a:r>
              <a:endParaRPr lang="ar-JO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5" name="شكل بيضاوي 24">
            <a:extLst>
              <a:ext uri="{FF2B5EF4-FFF2-40B4-BE49-F238E27FC236}">
                <a16:creationId xmlns:a16="http://schemas.microsoft.com/office/drawing/2014/main" id="{3A795006-9801-4DC2-9931-8A5720754A1B}"/>
              </a:ext>
            </a:extLst>
          </p:cNvPr>
          <p:cNvSpPr/>
          <p:nvPr/>
        </p:nvSpPr>
        <p:spPr>
          <a:xfrm flipH="1">
            <a:off x="6252030" y="5674680"/>
            <a:ext cx="462520" cy="457178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sp>
      <p:pic>
        <p:nvPicPr>
          <p:cNvPr id="32" name="علامة صح">
            <a:extLst>
              <a:ext uri="{FF2B5EF4-FFF2-40B4-BE49-F238E27FC236}">
                <a16:creationId xmlns:a16="http://schemas.microsoft.com/office/drawing/2014/main" id="{DEC270DE-042C-492E-ADB1-61675B88B9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44958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علامة خطأ 1">
            <a:extLst>
              <a:ext uri="{FF2B5EF4-FFF2-40B4-BE49-F238E27FC236}">
                <a16:creationId xmlns:a16="http://schemas.microsoft.com/office/drawing/2014/main" id="{9CD7C79B-C93A-4C3C-9C41-666119C546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127625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علامة خطأ 2">
            <a:extLst>
              <a:ext uri="{FF2B5EF4-FFF2-40B4-BE49-F238E27FC236}">
                <a16:creationId xmlns:a16="http://schemas.microsoft.com/office/drawing/2014/main" id="{1BDC89E0-D31B-433C-B886-79D5FB59FF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575945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شارة رتبة 2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AD89EE2-BCCF-498A-BE46-8BE9A178B0F3}"/>
              </a:ext>
            </a:extLst>
          </p:cNvPr>
          <p:cNvSpPr/>
          <p:nvPr/>
        </p:nvSpPr>
        <p:spPr>
          <a:xfrm flipH="1">
            <a:off x="336178" y="6131858"/>
            <a:ext cx="484632" cy="484632"/>
          </a:xfrm>
          <a:prstGeom prst="chevron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44450" h="6350" prst="coolSlan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JO">
              <a:solidFill>
                <a:schemeClr val="tx1"/>
              </a:solidFill>
            </a:endParaRPr>
          </a:p>
        </p:txBody>
      </p:sp>
      <p:sp>
        <p:nvSpPr>
          <p:cNvPr id="11284" name="مربع نص 25">
            <a:extLst>
              <a:ext uri="{FF2B5EF4-FFF2-40B4-BE49-F238E27FC236}">
                <a16:creationId xmlns:a16="http://schemas.microsoft.com/office/drawing/2014/main" id="{78E1484D-3858-44E3-8851-EAEFE71E5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363" y="1936750"/>
            <a:ext cx="5083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2000">
                <a:solidFill>
                  <a:schemeClr val="bg1"/>
                </a:solidFill>
              </a:rPr>
              <a:t>يأيها الذين آمنوا توبوا الي الله توبة نصوحا</a:t>
            </a:r>
            <a:endParaRPr lang="ar-JO" altLang="en-US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ro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FF896EF7167B3A4B8F4BBDFA5B7BD57F" ma:contentTypeVersion="13" ma:contentTypeDescription="إنشاء مستند جديد." ma:contentTypeScope="" ma:versionID="dcbca3cd8b2c0b7fdbfbbf7a1b130b5d">
  <xsd:schema xmlns:xsd="http://www.w3.org/2001/XMLSchema" xmlns:xs="http://www.w3.org/2001/XMLSchema" xmlns:p="http://schemas.microsoft.com/office/2006/metadata/properties" xmlns:ns2="966c2bba-da1e-4f18-a35c-8181f978afde" xmlns:ns3="40cad650-69f9-4025-be21-c5560f7d57e2" targetNamespace="http://schemas.microsoft.com/office/2006/metadata/properties" ma:root="true" ma:fieldsID="af37c5f02c03a482221f92459a5ead47" ns2:_="" ns3:_="">
    <xsd:import namespace="966c2bba-da1e-4f18-a35c-8181f978afde"/>
    <xsd:import namespace="40cad650-69f9-4025-be21-c5560f7d57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c2bba-da1e-4f18-a35c-8181f978af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cad650-69f9-4025-be21-c5560f7d57e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E6A9C2-EB00-4ABE-A60E-4B2B45FAFF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c2bba-da1e-4f18-a35c-8181f978afde"/>
    <ds:schemaRef ds:uri="40cad650-69f9-4025-be21-c5560f7d57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469454-5DAE-4CAA-A890-1ECD891A1D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657191-84CA-401F-900E-97B3E924527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144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مسابقة متعددة الخيارات</dc:title>
  <dc:creator>hawipowerpoint.blogspot.com</dc:creator>
  <cp:lastModifiedBy>Hassan Fahmi Mohammed AlBahri</cp:lastModifiedBy>
  <cp:revision>65</cp:revision>
  <dcterms:created xsi:type="dcterms:W3CDTF">2013-05-21T02:32:26Z</dcterms:created>
  <dcterms:modified xsi:type="dcterms:W3CDTF">2022-05-04T20:13:01Z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0x010100FF896EF7167B3A4B8F4BBDFA5B7BD57F</vt:lpwstr>
  </property>
</Properties>
</file>