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6"/>
  </p:notesMasterIdLst>
  <p:sldIdLst>
    <p:sldId id="257" r:id="rId2"/>
    <p:sldId id="261" r:id="rId3"/>
    <p:sldId id="259" r:id="rId4"/>
    <p:sldId id="260" r:id="rId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>
        <p:scale>
          <a:sx n="84" d="100"/>
          <a:sy n="84" d="100"/>
        </p:scale>
        <p:origin x="156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3AEA9F0-E984-4CA8-82D4-837682B93D1F}" type="datetimeFigureOut">
              <a:rPr lang="ar-SA" smtClean="0"/>
              <a:t>16/09/43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AFB7D85-1793-445A-9B78-3E9DCF1F85E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0782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58" y="5422722"/>
            <a:ext cx="10882313" cy="243137"/>
          </a:xfrm>
          <a:prstGeom prst="rect">
            <a:avLst/>
          </a:prstGeom>
        </p:spPr>
        <p:txBody>
          <a:bodyPr anchor="b"/>
          <a:lstStyle>
            <a:lvl1pPr defTabSz="371239">
              <a:defRPr sz="1500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4765294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58" y="2739182"/>
            <a:ext cx="10882313" cy="1380474"/>
          </a:xfrm>
          <a:prstGeom prst="rect">
            <a:avLst/>
          </a:prstGeom>
        </p:spPr>
        <p:txBody>
          <a:bodyPr anchor="ctr"/>
          <a:lstStyle>
            <a:lvl1pPr algn="ctr" defTabSz="1687001">
              <a:lnSpc>
                <a:spcPct val="80000"/>
              </a:lnSpc>
              <a:defRPr sz="7900" b="0" spc="-157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algn="ctr" defTabSz="1687001">
              <a:lnSpc>
                <a:spcPct val="80000"/>
              </a:lnSpc>
              <a:defRPr sz="7900" b="0" spc="-157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algn="ctr" defTabSz="1687001">
              <a:lnSpc>
                <a:spcPct val="80000"/>
              </a:lnSpc>
              <a:defRPr sz="7900" b="0" spc="-157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algn="ctr" defTabSz="1687001">
              <a:lnSpc>
                <a:spcPct val="80000"/>
              </a:lnSpc>
              <a:defRPr sz="7900" b="0" spc="-157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algn="ctr" defTabSz="1687001">
              <a:lnSpc>
                <a:spcPct val="80000"/>
              </a:lnSpc>
              <a:defRPr sz="7900" b="0" spc="-157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61795" y="5611558"/>
            <a:ext cx="262415" cy="259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771185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58" y="4132112"/>
            <a:ext cx="10882313" cy="354271"/>
          </a:xfrm>
          <a:prstGeom prst="rect">
            <a:avLst/>
          </a:prstGeom>
        </p:spPr>
        <p:txBody>
          <a:bodyPr/>
          <a:lstStyle>
            <a:lvl1pPr algn="ctr" defTabSz="1164049">
              <a:defRPr sz="2500"/>
            </a:lvl1pPr>
          </a:lstStyle>
          <a:p>
            <a:r>
              <a:t>معلومات الحقيقة</a:t>
            </a:r>
          </a:p>
        </p:txBody>
      </p:sp>
      <p:sp>
        <p:nvSpPr>
          <p:cNvPr id="107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4858" y="1384103"/>
            <a:ext cx="10882313" cy="2747943"/>
          </a:xfrm>
          <a:prstGeom prst="rect">
            <a:avLst/>
          </a:prstGeom>
        </p:spPr>
        <p:txBody>
          <a:bodyPr anchor="b"/>
          <a:lstStyle>
            <a:lvl1pPr algn="ctr" defTabSz="1687001">
              <a:lnSpc>
                <a:spcPct val="80000"/>
              </a:lnSpc>
              <a:defRPr sz="17100" spc="-171"/>
            </a:lvl1pPr>
            <a:lvl2pPr algn="ctr" defTabSz="1687001">
              <a:lnSpc>
                <a:spcPct val="80000"/>
              </a:lnSpc>
              <a:defRPr sz="17100" spc="-171"/>
            </a:lvl2pPr>
            <a:lvl3pPr algn="ctr" defTabSz="1687001">
              <a:lnSpc>
                <a:spcPct val="80000"/>
              </a:lnSpc>
              <a:defRPr sz="17100" spc="-171"/>
            </a:lvl3pPr>
            <a:lvl4pPr algn="ctr" defTabSz="1687001">
              <a:lnSpc>
                <a:spcPct val="80000"/>
              </a:lnSpc>
              <a:defRPr sz="17100" spc="-171"/>
            </a:lvl4pPr>
            <a:lvl5pPr algn="ctr" defTabSz="1687001">
              <a:lnSpc>
                <a:spcPct val="80000"/>
              </a:lnSpc>
              <a:defRPr sz="17100" spc="-171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61795" y="5611558"/>
            <a:ext cx="262415" cy="259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70450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0563" y="2819549"/>
            <a:ext cx="10810875" cy="1225600"/>
          </a:xfrm>
          <a:prstGeom prst="rect">
            <a:avLst/>
          </a:prstGeom>
        </p:spPr>
        <p:txBody>
          <a:bodyPr anchor="ctr"/>
          <a:lstStyle>
            <a:lvl1pPr marR="444834" indent="111210" defTabSz="1687001">
              <a:lnSpc>
                <a:spcPct val="90000"/>
              </a:lnSpc>
              <a:defRPr sz="5900" b="0" spc="-116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R="444834" indent="444834" defTabSz="1687001">
              <a:lnSpc>
                <a:spcPct val="90000"/>
              </a:lnSpc>
              <a:defRPr sz="5900" b="0" spc="-116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R="444834" indent="778443" defTabSz="1687001">
              <a:lnSpc>
                <a:spcPct val="90000"/>
              </a:lnSpc>
              <a:defRPr sz="5900" b="0" spc="-116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R="444834" indent="1112083" defTabSz="1687001">
              <a:lnSpc>
                <a:spcPct val="90000"/>
              </a:lnSpc>
              <a:defRPr sz="5900" b="0" spc="-116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R="444834" indent="1445675" defTabSz="1687001">
              <a:lnSpc>
                <a:spcPct val="90000"/>
              </a:lnSpc>
              <a:defRPr sz="5900" b="0" spc="-116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43004" y="4246066"/>
            <a:ext cx="10358438" cy="243137"/>
          </a:xfrm>
          <a:prstGeom prst="rect">
            <a:avLst/>
          </a:prstGeom>
        </p:spPr>
        <p:txBody>
          <a:bodyPr/>
          <a:lstStyle>
            <a:lvl1pPr defTabSz="405509">
              <a:defRPr sz="1700"/>
            </a:lvl1pPr>
          </a:lstStyle>
          <a:p>
            <a:r>
              <a:t>السمة</a:t>
            </a:r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61795" y="5611558"/>
            <a:ext cx="262415" cy="259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600265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>
            <a:spLocks noGrp="1"/>
          </p:cNvSpPr>
          <p:nvPr>
            <p:ph type="pic" idx="21"/>
          </p:nvPr>
        </p:nvSpPr>
        <p:spPr>
          <a:xfrm>
            <a:off x="-1952625" y="1219829"/>
            <a:ext cx="10467366" cy="4415920"/>
          </a:xfrm>
          <a:prstGeom prst="rect">
            <a:avLst/>
          </a:prstGeom>
        </p:spPr>
        <p:txBody>
          <a:bodyPr lIns="66719" tIns="33354" rIns="66719" bIns="33354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sz="quarter" idx="22"/>
          </p:nvPr>
        </p:nvSpPr>
        <p:spPr>
          <a:xfrm>
            <a:off x="6185303" y="1011287"/>
            <a:ext cx="5381625" cy="2421732"/>
          </a:xfrm>
          <a:prstGeom prst="rect">
            <a:avLst/>
          </a:prstGeom>
        </p:spPr>
        <p:txBody>
          <a:bodyPr lIns="66719" tIns="33354" rIns="66719" bIns="33354">
            <a:noAutofit/>
          </a:bodyPr>
          <a:lstStyle/>
          <a:p>
            <a:endParaRPr/>
          </a:p>
        </p:txBody>
      </p:sp>
      <p:sp>
        <p:nvSpPr>
          <p:cNvPr id="126" name="صورة"/>
          <p:cNvSpPr>
            <a:spLocks noGrp="1"/>
          </p:cNvSpPr>
          <p:nvPr>
            <p:ph type="pic" idx="23"/>
          </p:nvPr>
        </p:nvSpPr>
        <p:spPr>
          <a:xfrm>
            <a:off x="4673203" y="2307212"/>
            <a:ext cx="7441406" cy="4871747"/>
          </a:xfrm>
          <a:prstGeom prst="rect">
            <a:avLst/>
          </a:prstGeom>
        </p:spPr>
        <p:txBody>
          <a:bodyPr lIns="66719" tIns="33354" rIns="66719" bIns="33354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61795" y="5611558"/>
            <a:ext cx="262415" cy="259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761179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-952500" y="301377"/>
            <a:ext cx="13525500" cy="6086475"/>
          </a:xfrm>
          <a:prstGeom prst="rect">
            <a:avLst/>
          </a:prstGeom>
        </p:spPr>
        <p:txBody>
          <a:bodyPr lIns="66719" tIns="33354" rIns="66719" bIns="33354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907768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61795" y="5611558"/>
            <a:ext cx="262415" cy="259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072813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1721197"/>
            <a:ext cx="9810750" cy="1741289"/>
          </a:xfrm>
          <a:prstGeom prst="rect">
            <a:avLst/>
          </a:prstGeom>
        </p:spPr>
        <p:txBody>
          <a:bodyPr/>
          <a:lstStyle>
            <a:lvl1pPr algn="ctr" defTabSz="568383">
              <a:lnSpc>
                <a:spcPct val="100000"/>
              </a:lnSpc>
              <a:defRPr sz="7800" b="0" spc="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16132"/>
            <a:ext cx="9810750" cy="596057"/>
          </a:xfrm>
          <a:prstGeom prst="rect">
            <a:avLst/>
          </a:prstGeom>
        </p:spPr>
        <p:txBody>
          <a:bodyPr/>
          <a:lstStyle>
            <a:lvl1pPr algn="ctr" defTabSz="568383">
              <a:defRPr sz="3500" b="0"/>
            </a:lvl1pPr>
            <a:lvl2pPr indent="0" algn="ctr" defTabSz="568383">
              <a:defRPr sz="3500" b="0"/>
            </a:lvl2pPr>
            <a:lvl3pPr indent="0" algn="ctr" defTabSz="568383">
              <a:defRPr sz="3500" b="0"/>
            </a:lvl3pPr>
            <a:lvl4pPr indent="0" algn="ctr" defTabSz="568383">
              <a:defRPr sz="3500" b="0"/>
            </a:lvl4pPr>
            <a:lvl5pPr indent="0" algn="ctr" defTabSz="568383">
              <a:defRPr sz="3500" b="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37747" y="5759673"/>
            <a:ext cx="310505" cy="305696"/>
          </a:xfrm>
          <a:prstGeom prst="rect">
            <a:avLst/>
          </a:prstGeom>
        </p:spPr>
        <p:txBody>
          <a:bodyPr anchor="t"/>
          <a:lstStyle>
            <a:lvl1pPr>
              <a:defRPr sz="1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>
              <a:rPr/>
              <a:pPr rtl="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232058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0605"/>
            <a:fld id="{3817F8E8-EE09-49A6-9F37-5C7E03E356D2}" type="datetimeFigureOut">
              <a:rPr lang="en-US">
                <a:solidFill>
                  <a:srgbClr val="5E5E5E"/>
                </a:solidFill>
              </a:rPr>
              <a:pPr defTabSz="910605"/>
              <a:t>4/17/2022</a:t>
            </a:fld>
            <a:endParaRPr lang="en-US">
              <a:solidFill>
                <a:srgbClr val="5E5E5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0605"/>
            <a:endParaRPr lang="en-US">
              <a:solidFill>
                <a:srgbClr val="5E5E5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6F78E69B-5146-418E-B1AB-84158A4A7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68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605"/>
            <a:fld id="{D7A8E9EE-2A5E-43A8-B705-EF4426F38660}" type="datetimeFigureOut">
              <a:rPr lang="en-GB">
                <a:solidFill>
                  <a:srgbClr val="5E5E5E"/>
                </a:solidFill>
              </a:rPr>
              <a:pPr defTabSz="910605"/>
              <a:t>17/04/2022</a:t>
            </a:fld>
            <a:endParaRPr lang="en-GB">
              <a:solidFill>
                <a:srgbClr val="5E5E5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605"/>
            <a:endParaRPr lang="en-GB">
              <a:solidFill>
                <a:srgbClr val="5E5E5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6813B-EA83-4EAB-B13C-C856C14891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893990"/>
      </p:ext>
    </p:extLst>
  </p:cSld>
  <p:clrMapOvr>
    <a:masterClrMapping/>
  </p:clrMapOvr>
  <p:transition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375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375" tIns="121375" rIns="121375" bIns="121375" anchor="ctr" anchorCtr="0">
            <a:noAutofit/>
          </a:bodyPr>
          <a:lstStyle/>
          <a:p>
            <a:pPr defTabSz="121326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4001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375" tIns="121375" rIns="121375" bIns="121375" anchor="ctr" anchorCtr="0">
            <a:noAutofit/>
          </a:bodyPr>
          <a:lstStyle/>
          <a:p>
            <a:pPr defTabSz="121326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375" tIns="121375" rIns="121375" bIns="121375" anchor="ctr" anchorCtr="0">
            <a:noAutofit/>
          </a:bodyPr>
          <a:lstStyle/>
          <a:p>
            <a:pPr defTabSz="121326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5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375" tIns="121375" rIns="121375" bIns="121375" anchor="ctr" anchorCtr="0">
            <a:noAutofit/>
          </a:bodyPr>
          <a:lstStyle/>
          <a:p>
            <a:pPr defTabSz="121326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7" y="269177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326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326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326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8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326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326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326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9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375" tIns="121375" rIns="121375" bIns="121375" anchor="ctr" anchorCtr="0">
            <a:noAutofit/>
          </a:bodyPr>
          <a:lstStyle/>
          <a:p>
            <a:pPr defTabSz="121326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9195" y="20018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375" tIns="121375" rIns="121375" bIns="121375" anchor="ctr" anchorCtr="0">
            <a:noAutofit/>
          </a:bodyPr>
          <a:lstStyle/>
          <a:p>
            <a:pPr defTabSz="121326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4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326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326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326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375" tIns="121375" rIns="121375" bIns="121375" anchor="ctr" anchorCtr="0">
            <a:noAutofit/>
          </a:bodyPr>
          <a:lstStyle/>
          <a:p>
            <a:pPr defTabSz="121326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3" y="5660448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375" tIns="121375" rIns="121375" bIns="121375" anchor="ctr" anchorCtr="0">
            <a:noAutofit/>
          </a:bodyPr>
          <a:lstStyle/>
          <a:p>
            <a:pPr defTabSz="121326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3" y="4065441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326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326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326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362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صورة"/>
          <p:cNvSpPr>
            <a:spLocks noGrp="1"/>
          </p:cNvSpPr>
          <p:nvPr>
            <p:ph type="pic" idx="21"/>
          </p:nvPr>
        </p:nvSpPr>
        <p:spPr>
          <a:xfrm>
            <a:off x="-353219" y="374327"/>
            <a:ext cx="16720924" cy="5633189"/>
          </a:xfrm>
          <a:prstGeom prst="rect">
            <a:avLst/>
          </a:prstGeom>
        </p:spPr>
        <p:txBody>
          <a:bodyPr lIns="66719" tIns="33354" rIns="66719" bIns="33354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54858" y="3589734"/>
            <a:ext cx="10882313" cy="1741289"/>
          </a:xfrm>
          <a:prstGeom prst="rect">
            <a:avLst/>
          </a:prstGeom>
        </p:spPr>
        <p:txBody>
          <a:bodyPr/>
          <a:lstStyle/>
          <a:p>
            <a:r>
              <a:t>عنوان العرض التقديمي</a:t>
            </a:r>
          </a:p>
        </p:txBody>
      </p:sp>
      <p:sp>
        <p:nvSpPr>
          <p:cNvPr id="2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58" y="5304235"/>
            <a:ext cx="10882313" cy="363745"/>
          </a:xfrm>
          <a:prstGeom prst="rect">
            <a:avLst/>
          </a:prstGeom>
        </p:spPr>
        <p:txBody>
          <a:bodyPr/>
          <a:lstStyle/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54858" y="1158632"/>
            <a:ext cx="10882313" cy="243137"/>
          </a:xfrm>
          <a:prstGeom prst="rect">
            <a:avLst/>
          </a:prstGeom>
        </p:spPr>
        <p:txBody>
          <a:bodyPr/>
          <a:lstStyle>
            <a:lvl1pPr defTabSz="371239">
              <a:defRPr sz="1500"/>
            </a:lvl1pPr>
          </a:lstStyle>
          <a:p>
            <a:r>
              <a:t>المؤلف والتاريخ</a:t>
            </a:r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61733" y="5611558"/>
            <a:ext cx="262415" cy="259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93675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09000" y="692200"/>
            <a:ext cx="7574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864000" y="3429000"/>
            <a:ext cx="4464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5400235" y="-1"/>
            <a:ext cx="7829020" cy="787432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910605" rtl="0"/>
            <a:endParaRPr sz="2489">
              <a:solidFill>
                <a:srgbClr val="5E5E5E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4933196" y="6021002"/>
            <a:ext cx="12977819" cy="1046567"/>
          </a:xfrm>
          <a:custGeom>
            <a:avLst/>
            <a:gdLst/>
            <a:ahLst/>
            <a:cxnLst/>
            <a:rect l="l" t="t" r="r" b="b"/>
            <a:pathLst>
              <a:path w="88612" h="17617" extrusionOk="0">
                <a:moveTo>
                  <a:pt x="1609" y="0"/>
                </a:moveTo>
                <a:lnTo>
                  <a:pt x="1284" y="509"/>
                </a:lnTo>
                <a:lnTo>
                  <a:pt x="734" y="1589"/>
                </a:lnTo>
                <a:lnTo>
                  <a:pt x="347" y="2648"/>
                </a:lnTo>
                <a:lnTo>
                  <a:pt x="102" y="3707"/>
                </a:lnTo>
                <a:lnTo>
                  <a:pt x="1" y="4766"/>
                </a:lnTo>
                <a:lnTo>
                  <a:pt x="21" y="5825"/>
                </a:lnTo>
                <a:lnTo>
                  <a:pt x="184" y="6843"/>
                </a:lnTo>
                <a:lnTo>
                  <a:pt x="469" y="7861"/>
                </a:lnTo>
                <a:lnTo>
                  <a:pt x="876" y="8859"/>
                </a:lnTo>
                <a:lnTo>
                  <a:pt x="1406" y="9816"/>
                </a:lnTo>
                <a:lnTo>
                  <a:pt x="2058" y="10753"/>
                </a:lnTo>
                <a:lnTo>
                  <a:pt x="2811" y="11649"/>
                </a:lnTo>
                <a:lnTo>
                  <a:pt x="3666" y="12504"/>
                </a:lnTo>
                <a:lnTo>
                  <a:pt x="4624" y="13299"/>
                </a:lnTo>
                <a:lnTo>
                  <a:pt x="5683" y="14052"/>
                </a:lnTo>
                <a:lnTo>
                  <a:pt x="6843" y="14724"/>
                </a:lnTo>
                <a:lnTo>
                  <a:pt x="8086" y="15356"/>
                </a:lnTo>
                <a:lnTo>
                  <a:pt x="9410" y="15926"/>
                </a:lnTo>
                <a:lnTo>
                  <a:pt x="10815" y="16415"/>
                </a:lnTo>
                <a:lnTo>
                  <a:pt x="12281" y="16822"/>
                </a:lnTo>
                <a:lnTo>
                  <a:pt x="13849" y="17168"/>
                </a:lnTo>
                <a:lnTo>
                  <a:pt x="15458" y="17413"/>
                </a:lnTo>
                <a:lnTo>
                  <a:pt x="17148" y="17555"/>
                </a:lnTo>
                <a:lnTo>
                  <a:pt x="18880" y="17616"/>
                </a:lnTo>
                <a:lnTo>
                  <a:pt x="20672" y="17575"/>
                </a:lnTo>
                <a:lnTo>
                  <a:pt x="22505" y="17433"/>
                </a:lnTo>
                <a:lnTo>
                  <a:pt x="24399" y="17168"/>
                </a:lnTo>
                <a:lnTo>
                  <a:pt x="26333" y="16802"/>
                </a:lnTo>
                <a:lnTo>
                  <a:pt x="28288" y="16313"/>
                </a:lnTo>
                <a:lnTo>
                  <a:pt x="30284" y="15681"/>
                </a:lnTo>
                <a:lnTo>
                  <a:pt x="32321" y="14948"/>
                </a:lnTo>
                <a:lnTo>
                  <a:pt x="34357" y="14073"/>
                </a:lnTo>
                <a:lnTo>
                  <a:pt x="35396" y="13563"/>
                </a:lnTo>
                <a:lnTo>
                  <a:pt x="37209" y="12688"/>
                </a:lnTo>
                <a:lnTo>
                  <a:pt x="40874" y="11140"/>
                </a:lnTo>
                <a:lnTo>
                  <a:pt x="44540" y="9837"/>
                </a:lnTo>
                <a:lnTo>
                  <a:pt x="48206" y="8757"/>
                </a:lnTo>
                <a:lnTo>
                  <a:pt x="51851" y="7882"/>
                </a:lnTo>
                <a:lnTo>
                  <a:pt x="55477" y="7250"/>
                </a:lnTo>
                <a:lnTo>
                  <a:pt x="59061" y="6822"/>
                </a:lnTo>
                <a:lnTo>
                  <a:pt x="62584" y="6598"/>
                </a:lnTo>
                <a:lnTo>
                  <a:pt x="66026" y="6598"/>
                </a:lnTo>
                <a:lnTo>
                  <a:pt x="69386" y="6782"/>
                </a:lnTo>
                <a:lnTo>
                  <a:pt x="72645" y="7169"/>
                </a:lnTo>
                <a:lnTo>
                  <a:pt x="75781" y="7759"/>
                </a:lnTo>
                <a:lnTo>
                  <a:pt x="78795" y="8533"/>
                </a:lnTo>
                <a:lnTo>
                  <a:pt x="81667" y="9490"/>
                </a:lnTo>
                <a:lnTo>
                  <a:pt x="84375" y="10631"/>
                </a:lnTo>
                <a:lnTo>
                  <a:pt x="86921" y="11934"/>
                </a:lnTo>
                <a:lnTo>
                  <a:pt x="88123" y="12667"/>
                </a:lnTo>
                <a:lnTo>
                  <a:pt x="8861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910605" rtl="0"/>
            <a:endParaRPr sz="2489">
              <a:solidFill>
                <a:srgbClr val="5E5E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41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sz="half" idx="21"/>
          </p:nvPr>
        </p:nvSpPr>
        <p:spPr>
          <a:xfrm>
            <a:off x="4986752" y="1118511"/>
            <a:ext cx="7072313" cy="4630109"/>
          </a:xfrm>
          <a:prstGeom prst="rect">
            <a:avLst/>
          </a:prstGeom>
        </p:spPr>
        <p:txBody>
          <a:bodyPr lIns="66719" tIns="33354" rIns="66719" bIns="33354">
            <a:noAutofit/>
          </a:bodyPr>
          <a:lstStyle/>
          <a:p>
            <a:endParaRPr/>
          </a:p>
        </p:txBody>
      </p:sp>
      <p:sp>
        <p:nvSpPr>
          <p:cNvPr id="3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912" y="3496040"/>
            <a:ext cx="4786313" cy="2132877"/>
          </a:xfrm>
          <a:prstGeom prst="rect">
            <a:avLst/>
          </a:prstGeom>
        </p:spPr>
        <p:txBody>
          <a:bodyPr/>
          <a:lstStyle/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54912" y="1222453"/>
            <a:ext cx="4786313" cy="2313703"/>
          </a:xfrm>
          <a:prstGeom prst="rect">
            <a:avLst/>
          </a:prstGeom>
        </p:spPr>
        <p:txBody>
          <a:bodyPr/>
          <a:lstStyle>
            <a:lvl1pPr>
              <a:defRPr sz="5900" spc="-116"/>
            </a:lvl1pPr>
          </a:lstStyle>
          <a:p>
            <a:r>
              <a:t>عنوان الشريحة</a:t>
            </a:r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61795" y="5611558"/>
            <a:ext cx="262415" cy="259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44965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54858" y="2417713"/>
            <a:ext cx="10882313" cy="3214688"/>
          </a:xfrm>
          <a:prstGeom prst="rect">
            <a:avLst/>
          </a:prstGeom>
        </p:spPr>
        <p:txBody>
          <a:bodyPr/>
          <a:lstStyle>
            <a:lvl1pPr marL="370698" indent="-370698" defTabSz="1687001">
              <a:lnSpc>
                <a:spcPct val="90000"/>
              </a:lnSpc>
              <a:spcBef>
                <a:spcPts val="3076"/>
              </a:spcBef>
              <a:buSzPct val="123000"/>
              <a:buChar char="•"/>
              <a:defRPr sz="2900" b="0"/>
            </a:lvl1pPr>
            <a:lvl2pPr marL="648695" indent="-370698" defTabSz="1687001">
              <a:lnSpc>
                <a:spcPct val="90000"/>
              </a:lnSpc>
              <a:spcBef>
                <a:spcPts val="3076"/>
              </a:spcBef>
              <a:buSzPct val="123000"/>
              <a:buChar char="•"/>
              <a:defRPr sz="2900" b="0"/>
            </a:lvl2pPr>
            <a:lvl3pPr marL="926720" indent="-370698" defTabSz="1687001">
              <a:lnSpc>
                <a:spcPct val="90000"/>
              </a:lnSpc>
              <a:spcBef>
                <a:spcPts val="3076"/>
              </a:spcBef>
              <a:buSzPct val="123000"/>
              <a:buChar char="•"/>
              <a:defRPr sz="2900" b="0"/>
            </a:lvl3pPr>
            <a:lvl4pPr marL="1204725" indent="-370698" defTabSz="1687001">
              <a:lnSpc>
                <a:spcPct val="90000"/>
              </a:lnSpc>
              <a:spcBef>
                <a:spcPts val="3076"/>
              </a:spcBef>
              <a:buSzPct val="123000"/>
              <a:buChar char="•"/>
              <a:defRPr sz="2900" b="0"/>
            </a:lvl4pPr>
            <a:lvl5pPr marL="1482755" indent="-370698" defTabSz="1687001">
              <a:lnSpc>
                <a:spcPct val="90000"/>
              </a:lnSpc>
              <a:spcBef>
                <a:spcPts val="3076"/>
              </a:spcBef>
              <a:buSzPct val="123000"/>
              <a:buChar char="•"/>
              <a:defRPr sz="2900" b="0"/>
            </a:lvl5pPr>
          </a:lstStyle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58" y="1602434"/>
            <a:ext cx="10882313" cy="354271"/>
          </a:xfrm>
          <a:prstGeom prst="rect">
            <a:avLst/>
          </a:prstGeom>
        </p:spPr>
        <p:txBody>
          <a:bodyPr/>
          <a:lstStyle>
            <a:lvl1pPr defTabSz="394052">
              <a:defRPr sz="2500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54858" y="1089422"/>
            <a:ext cx="10882313" cy="535782"/>
          </a:xfrm>
          <a:prstGeom prst="rect">
            <a:avLst/>
          </a:prstGeom>
        </p:spPr>
        <p:txBody>
          <a:bodyPr anchor="t"/>
          <a:lstStyle>
            <a:lvl1pPr>
              <a:defRPr sz="5900" spc="-116"/>
            </a:lvl1pPr>
          </a:lstStyle>
          <a:p>
            <a:r>
              <a:t>عنوان الشريحة</a:t>
            </a:r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61795" y="5611558"/>
            <a:ext cx="262415" cy="259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357139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54858" y="2417713"/>
            <a:ext cx="10882313" cy="3214688"/>
          </a:xfrm>
          <a:prstGeom prst="rect">
            <a:avLst/>
          </a:prstGeom>
        </p:spPr>
        <p:txBody>
          <a:bodyPr numCol="2" spcCol="430048"/>
          <a:lstStyle>
            <a:lvl1pPr marL="370698" indent="-370698" defTabSz="1687001">
              <a:lnSpc>
                <a:spcPct val="90000"/>
              </a:lnSpc>
              <a:spcBef>
                <a:spcPts val="3076"/>
              </a:spcBef>
              <a:buSzPct val="123000"/>
              <a:buChar char="•"/>
              <a:defRPr sz="2900" b="0"/>
            </a:lvl1pPr>
            <a:lvl2pPr marL="648695" indent="-370698" defTabSz="1687001">
              <a:lnSpc>
                <a:spcPct val="90000"/>
              </a:lnSpc>
              <a:spcBef>
                <a:spcPts val="3076"/>
              </a:spcBef>
              <a:buSzPct val="123000"/>
              <a:buChar char="•"/>
              <a:defRPr sz="2900" b="0"/>
            </a:lvl2pPr>
            <a:lvl3pPr marL="926720" indent="-370698" defTabSz="1687001">
              <a:lnSpc>
                <a:spcPct val="90000"/>
              </a:lnSpc>
              <a:spcBef>
                <a:spcPts val="3076"/>
              </a:spcBef>
              <a:buSzPct val="123000"/>
              <a:buChar char="•"/>
              <a:defRPr sz="2900" b="0"/>
            </a:lvl3pPr>
            <a:lvl4pPr marL="1204725" indent="-370698" defTabSz="1687001">
              <a:lnSpc>
                <a:spcPct val="90000"/>
              </a:lnSpc>
              <a:spcBef>
                <a:spcPts val="3076"/>
              </a:spcBef>
              <a:buSzPct val="123000"/>
              <a:buChar char="•"/>
              <a:defRPr sz="2900" b="0"/>
            </a:lvl4pPr>
            <a:lvl5pPr marL="1482755" indent="-370698" defTabSz="1687001">
              <a:lnSpc>
                <a:spcPct val="90000"/>
              </a:lnSpc>
              <a:spcBef>
                <a:spcPts val="3076"/>
              </a:spcBef>
              <a:buSzPct val="123000"/>
              <a:buChar char="•"/>
              <a:defRPr sz="2900" b="0"/>
            </a:lvl5pPr>
          </a:lstStyle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61795" y="5611558"/>
            <a:ext cx="262415" cy="259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15443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sz="half" idx="21"/>
          </p:nvPr>
        </p:nvSpPr>
        <p:spPr>
          <a:xfrm>
            <a:off x="5786438" y="1172021"/>
            <a:ext cx="6045398" cy="4534049"/>
          </a:xfrm>
          <a:prstGeom prst="rect">
            <a:avLst/>
          </a:prstGeom>
        </p:spPr>
        <p:txBody>
          <a:bodyPr lIns="66719" tIns="33354" rIns="66719" bIns="33354">
            <a:noAutofit/>
          </a:bodyPr>
          <a:lstStyle/>
          <a:p>
            <a:endParaRPr/>
          </a:p>
        </p:txBody>
      </p:sp>
      <p:sp>
        <p:nvSpPr>
          <p:cNvPr id="61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54912" y="1091654"/>
            <a:ext cx="4786313" cy="535781"/>
          </a:xfrm>
          <a:prstGeom prst="rect">
            <a:avLst/>
          </a:prstGeom>
        </p:spPr>
        <p:txBody>
          <a:bodyPr anchor="t"/>
          <a:lstStyle>
            <a:lvl1pPr>
              <a:defRPr sz="5900" spc="-116"/>
            </a:lvl1pPr>
          </a:lstStyle>
          <a:p>
            <a:r>
              <a:t>عنوان الشريحة</a:t>
            </a:r>
          </a:p>
        </p:txBody>
      </p:sp>
      <p:sp>
        <p:nvSpPr>
          <p:cNvPr id="62" name="العنوان الفرعي للشريحة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54912" y="1602434"/>
            <a:ext cx="4786313" cy="354271"/>
          </a:xfrm>
          <a:prstGeom prst="rect">
            <a:avLst/>
          </a:prstGeom>
        </p:spPr>
        <p:txBody>
          <a:bodyPr/>
          <a:lstStyle>
            <a:lvl1pPr defTabSz="394052">
              <a:defRPr sz="2500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912" y="2692510"/>
            <a:ext cx="4786313" cy="2949518"/>
          </a:xfrm>
          <a:prstGeom prst="rect">
            <a:avLst/>
          </a:prstGeom>
        </p:spPr>
        <p:txBody>
          <a:bodyPr/>
          <a:lstStyle>
            <a:lvl1pPr marL="370698" indent="-370698" defTabSz="1687001">
              <a:lnSpc>
                <a:spcPct val="90000"/>
              </a:lnSpc>
              <a:spcBef>
                <a:spcPts val="3076"/>
              </a:spcBef>
              <a:buSzPct val="123000"/>
              <a:buChar char="•"/>
              <a:defRPr sz="2900" b="0"/>
            </a:lvl1pPr>
            <a:lvl2pPr marL="648695" indent="-370698" defTabSz="1687001">
              <a:lnSpc>
                <a:spcPct val="90000"/>
              </a:lnSpc>
              <a:spcBef>
                <a:spcPts val="3076"/>
              </a:spcBef>
              <a:buSzPct val="123000"/>
              <a:buChar char="•"/>
              <a:defRPr sz="2900" b="0"/>
            </a:lvl2pPr>
            <a:lvl3pPr marL="926720" indent="-370698" defTabSz="1687001">
              <a:lnSpc>
                <a:spcPct val="90000"/>
              </a:lnSpc>
              <a:spcBef>
                <a:spcPts val="3076"/>
              </a:spcBef>
              <a:buSzPct val="123000"/>
              <a:buChar char="•"/>
              <a:defRPr sz="2900" b="0"/>
            </a:lvl3pPr>
            <a:lvl4pPr marL="1204725" indent="-370698" defTabSz="1687001">
              <a:lnSpc>
                <a:spcPct val="90000"/>
              </a:lnSpc>
              <a:spcBef>
                <a:spcPts val="3076"/>
              </a:spcBef>
              <a:buSzPct val="123000"/>
              <a:buChar char="•"/>
              <a:defRPr sz="2900" b="0"/>
            </a:lvl4pPr>
            <a:lvl5pPr marL="1482755" indent="-370698" defTabSz="1687001">
              <a:lnSpc>
                <a:spcPct val="90000"/>
              </a:lnSpc>
              <a:spcBef>
                <a:spcPts val="3076"/>
              </a:spcBef>
              <a:buSzPct val="123000"/>
              <a:buChar char="•"/>
              <a:defRPr sz="2900" b="0"/>
            </a:lvl5pPr>
          </a:lstStyle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61795" y="5611558"/>
            <a:ext cx="262415" cy="259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158330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654858" y="2558360"/>
            <a:ext cx="10882313" cy="1741289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61795" y="5611558"/>
            <a:ext cx="262415" cy="259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357820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54858" y="1089422"/>
            <a:ext cx="10882313" cy="535782"/>
          </a:xfrm>
          <a:prstGeom prst="rect">
            <a:avLst/>
          </a:prstGeom>
        </p:spPr>
        <p:txBody>
          <a:bodyPr anchor="t"/>
          <a:lstStyle>
            <a:lvl1pPr>
              <a:defRPr sz="5900" spc="-116"/>
            </a:lvl1pPr>
          </a:lstStyle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58" y="1602434"/>
            <a:ext cx="10882313" cy="354271"/>
          </a:xfrm>
          <a:prstGeom prst="rect">
            <a:avLst/>
          </a:prstGeom>
        </p:spPr>
        <p:txBody>
          <a:bodyPr/>
          <a:lstStyle>
            <a:lvl1pPr defTabSz="394052">
              <a:defRPr sz="2500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61795" y="5611558"/>
            <a:ext cx="262415" cy="259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051117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654858" y="1091654"/>
            <a:ext cx="10882313" cy="535781"/>
          </a:xfrm>
          <a:prstGeom prst="rect">
            <a:avLst/>
          </a:prstGeom>
        </p:spPr>
        <p:txBody>
          <a:bodyPr anchor="t"/>
          <a:lstStyle>
            <a:lvl1pPr>
              <a:defRPr sz="5900" spc="-116"/>
            </a:lvl1pPr>
          </a:lstStyle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58" y="1600714"/>
            <a:ext cx="10882313" cy="354271"/>
          </a:xfrm>
          <a:prstGeom prst="rect">
            <a:avLst/>
          </a:prstGeom>
        </p:spPr>
        <p:txBody>
          <a:bodyPr/>
          <a:lstStyle>
            <a:lvl1pPr defTabSz="394052">
              <a:defRPr sz="2500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54858" y="2417713"/>
            <a:ext cx="10882313" cy="3214688"/>
          </a:xfrm>
          <a:prstGeom prst="rect">
            <a:avLst/>
          </a:prstGeom>
        </p:spPr>
        <p:txBody>
          <a:bodyPr/>
          <a:lstStyle>
            <a:lvl1pPr defTabSz="1687001">
              <a:lnSpc>
                <a:spcPct val="90000"/>
              </a:lnSpc>
              <a:spcBef>
                <a:spcPts val="1245"/>
              </a:spcBef>
              <a:defRPr b="0" spc="-37"/>
            </a:lvl1pPr>
            <a:lvl2pPr defTabSz="1687001">
              <a:lnSpc>
                <a:spcPct val="90000"/>
              </a:lnSpc>
              <a:spcBef>
                <a:spcPts val="1245"/>
              </a:spcBef>
              <a:defRPr b="0" spc="-37"/>
            </a:lvl2pPr>
            <a:lvl3pPr defTabSz="1687001">
              <a:lnSpc>
                <a:spcPct val="90000"/>
              </a:lnSpc>
              <a:spcBef>
                <a:spcPts val="1245"/>
              </a:spcBef>
              <a:defRPr b="0" spc="-37"/>
            </a:lvl3pPr>
            <a:lvl4pPr defTabSz="1687001">
              <a:lnSpc>
                <a:spcPct val="90000"/>
              </a:lnSpc>
              <a:spcBef>
                <a:spcPts val="1245"/>
              </a:spcBef>
              <a:defRPr b="0" spc="-37"/>
            </a:lvl4pPr>
            <a:lvl5pPr defTabSz="1687001">
              <a:lnSpc>
                <a:spcPct val="90000"/>
              </a:lnSpc>
              <a:spcBef>
                <a:spcPts val="1245"/>
              </a:spcBef>
              <a:defRPr b="0" spc="-37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61795" y="5611558"/>
            <a:ext cx="262415" cy="259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945296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عرض التقديمي"/>
          <p:cNvSpPr txBox="1">
            <a:spLocks noGrp="1"/>
          </p:cNvSpPr>
          <p:nvPr>
            <p:ph type="title"/>
          </p:nvPr>
        </p:nvSpPr>
        <p:spPr>
          <a:xfrm>
            <a:off x="654912" y="1835051"/>
            <a:ext cx="10883491" cy="1741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7070" tIns="37070" rIns="37070" bIns="37070" anchor="b">
            <a:normAutofit/>
          </a:bodyPr>
          <a:lstStyle/>
          <a:p>
            <a:r>
              <a:t>عنوان العرض التقديمي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54858" y="3549619"/>
            <a:ext cx="10882313" cy="768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7070" tIns="37070" rIns="37070" bIns="37070">
            <a:normAutofit/>
          </a:bodyPr>
          <a:lstStyle/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64832" y="5611558"/>
            <a:ext cx="262415" cy="259530"/>
          </a:xfrm>
          <a:prstGeom prst="rect">
            <a:avLst/>
          </a:prstGeom>
          <a:ln w="12700">
            <a:miter lim="400000"/>
          </a:ln>
        </p:spPr>
        <p:txBody>
          <a:bodyPr wrap="none" lIns="37070" tIns="37070" rIns="37070" bIns="37070" anchor="b">
            <a:spAutoFit/>
          </a:bodyPr>
          <a:lstStyle>
            <a:lvl1pPr defTabSz="568383">
              <a:defRPr sz="1200">
                <a:solidFill>
                  <a:srgbClr val="000000"/>
                </a:solidFill>
              </a:defRPr>
            </a:lvl1pPr>
          </a:lstStyle>
          <a:p>
            <a:pPr algn="ctr" hangingPunct="0"/>
            <a:fld id="{86CB4B4D-7CA3-9044-876B-883B54F8677D}" type="slidenum">
              <a:rPr kern="0">
                <a:sym typeface="Helvetica Neue"/>
              </a:rPr>
              <a:pPr algn="ctr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379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spd="med"/>
  <p:txStyles>
    <p:titleStyle>
      <a:lvl1pPr marL="0" marR="0" indent="0" algn="r" defTabSz="1687001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900" b="1" i="0" u="none" strike="noStrike" cap="none" spc="-15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33628" algn="r" defTabSz="1687001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900" b="1" i="0" u="none" strike="noStrike" cap="none" spc="-15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67245" algn="r" defTabSz="1687001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900" b="1" i="0" u="none" strike="noStrike" cap="none" spc="-15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000839" algn="r" defTabSz="1687001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900" b="1" i="0" u="none" strike="noStrike" cap="none" spc="-15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334483" algn="r" defTabSz="1687001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900" b="1" i="0" u="none" strike="noStrike" cap="none" spc="-15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68100" algn="r" defTabSz="1687001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900" b="1" i="0" u="none" strike="noStrike" cap="none" spc="-15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001714" algn="r" defTabSz="1687001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900" b="1" i="0" u="none" strike="noStrike" cap="none" spc="-15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335340" algn="r" defTabSz="1687001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900" b="1" i="0" u="none" strike="noStrike" cap="none" spc="-15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668964" algn="r" defTabSz="1687001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900" b="1" i="0" u="none" strike="noStrike" cap="none" spc="-15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r" defTabSz="57113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33628" algn="r" defTabSz="57113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67245" algn="r" defTabSz="57113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000839" algn="r" defTabSz="57113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334483" algn="r" defTabSz="57113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68100" algn="r" defTabSz="57113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001714" algn="r" defTabSz="57113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335340" algn="r" defTabSz="57113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668964" algn="r" defTabSz="57113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6838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33628" algn="ctr" defTabSz="56838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67245" algn="ctr" defTabSz="56838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000839" algn="ctr" defTabSz="56838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334483" algn="ctr" defTabSz="56838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68100" algn="ctr" defTabSz="56838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001714" algn="ctr" defTabSz="56838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335340" algn="ctr" defTabSz="56838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668964" algn="ctr" defTabSz="56838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ar/resource/7564777" TargetMode="Externa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992400" y="1849470"/>
            <a:ext cx="8968154" cy="33958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778933" hangingPunct="0"/>
            <a:r>
              <a:rPr lang="ar-SA" sz="6600" dirty="0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أ</a:t>
            </a:r>
            <a:r>
              <a:rPr lang="ar-SA" sz="6600" dirty="0" smtClean="0">
                <a:solidFill>
                  <a:schemeClr val="accent2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د</a:t>
            </a:r>
            <a:r>
              <a:rPr lang="ar-SA" sz="6600" dirty="0" smtClean="0">
                <a:solidFill>
                  <a:srgbClr val="FF9933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و</a:t>
            </a:r>
            <a:r>
              <a:rPr lang="ar-SA" sz="6600" dirty="0" smtClean="0">
                <a:solidFill>
                  <a:srgbClr val="FF66CC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</a:t>
            </a:r>
            <a:r>
              <a:rPr lang="ar-SA" sz="6600" dirty="0" smtClean="0">
                <a:solidFill>
                  <a:srgbClr val="D60093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ت</a:t>
            </a:r>
            <a:r>
              <a:rPr lang="ar-SA" sz="6600" dirty="0" smtClean="0">
                <a:solidFill>
                  <a:srgbClr val="9D6ED3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ar-SA" sz="6600" dirty="0" smtClean="0">
                <a:solidFill>
                  <a:schemeClr val="accent4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</a:t>
            </a:r>
            <a:r>
              <a:rPr lang="ar-SA" sz="6600" dirty="0" smtClean="0">
                <a:solidFill>
                  <a:srgbClr val="0070C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ل</a:t>
            </a:r>
            <a:r>
              <a:rPr lang="ar-SA" sz="6600" dirty="0" smtClean="0">
                <a:solidFill>
                  <a:srgbClr val="DDDDDD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</a:t>
            </a:r>
            <a:r>
              <a:rPr lang="ar-SA" sz="6600" dirty="0" smtClean="0">
                <a:solidFill>
                  <a:srgbClr val="FF9933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س</a:t>
            </a:r>
            <a:r>
              <a:rPr lang="ar-SA" sz="6600" dirty="0" smtClean="0">
                <a:solidFill>
                  <a:srgbClr val="9D6ED3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ت</a:t>
            </a:r>
            <a:r>
              <a:rPr lang="ar-SA" sz="6600" dirty="0" smtClean="0">
                <a:solidFill>
                  <a:srgbClr val="F612B5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ف</a:t>
            </a:r>
            <a:r>
              <a:rPr lang="ar-SA" sz="6600" dirty="0" smtClean="0">
                <a:solidFill>
                  <a:schemeClr val="accent2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ه</a:t>
            </a:r>
            <a:r>
              <a:rPr lang="ar-SA" sz="6600" dirty="0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</a:t>
            </a:r>
            <a:r>
              <a:rPr lang="ar-SA" sz="6600" dirty="0" smtClean="0">
                <a:solidFill>
                  <a:srgbClr val="FF66CC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م</a:t>
            </a:r>
          </a:p>
          <a:p>
            <a:pPr algn="ctr" defTabSz="778933" hangingPunct="0"/>
            <a:r>
              <a:rPr lang="ar-SA" sz="4400" dirty="0" smtClean="0">
                <a:solidFill>
                  <a:srgbClr val="7030A0"/>
                </a:solidFill>
                <a:latin typeface="Geeza Pro Regular"/>
                <a:ea typeface="Geeza Pro Regular"/>
                <a:cs typeface="Geeza Pro Regular"/>
                <a:sym typeface="Geeza Pro Regular"/>
              </a:rPr>
              <a:t>الأهداف</a:t>
            </a:r>
            <a:endParaRPr lang="ar-SA" sz="4400" dirty="0">
              <a:solidFill>
                <a:srgbClr val="7030A0"/>
              </a:solidFill>
              <a:latin typeface="Geeza Pro Regular"/>
              <a:ea typeface="Geeza Pro Regular"/>
              <a:cs typeface="Geeza Pro Regular"/>
              <a:sym typeface="Geeza Pro Regular"/>
            </a:endParaRPr>
          </a:p>
          <a:p>
            <a:pPr lvl="0" algn="ctr"/>
            <a:r>
              <a:rPr lang="ar-BH" sz="28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الهدف الأوّل: </a:t>
            </a:r>
            <a:r>
              <a:rPr lang="ar-SA" sz="28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 توظف الطالبة </a:t>
            </a:r>
            <a:r>
              <a:rPr lang="ar-BH" sz="28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أدوات الاستفهام تحدثًا وكتابةً</a:t>
            </a:r>
            <a:r>
              <a:rPr lang="ar-SA" sz="28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بطريقة صحيحة</a:t>
            </a:r>
            <a:r>
              <a:rPr lang="ar-BH" sz="28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defTabSz="778933" hangingPunct="0"/>
            <a:endParaRPr lang="ar-SA" sz="2400" b="1" dirty="0">
              <a:solidFill>
                <a:srgbClr val="FF644E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778933" hangingPunct="0"/>
            <a:r>
              <a:rPr lang="ar-SA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المعد </a:t>
            </a:r>
            <a:r>
              <a:rPr lang="ar-SA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ar-SA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أ. </a:t>
            </a:r>
            <a:r>
              <a:rPr lang="ar-SA" sz="2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وضحى الخالدي</a:t>
            </a:r>
            <a:r>
              <a:rPr lang="ar-SA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</a:t>
            </a:r>
            <a:r>
              <a:rPr lang="ar-SA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سنة الإنتاج :</a:t>
            </a:r>
            <a:r>
              <a:rPr lang="ar-SA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2022م</a:t>
            </a:r>
            <a:endParaRPr lang="ar-BH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778933" hangingPunct="0"/>
            <a:endParaRPr lang="ar-SA" sz="2800" dirty="0">
              <a:solidFill>
                <a:srgbClr val="5E5E5E">
                  <a:lumMod val="50000"/>
                </a:srgbClr>
              </a:solidFill>
              <a:latin typeface="Geeza Pro Regular"/>
              <a:ea typeface="Geeza Pro Regular"/>
              <a:cs typeface="Geeza Pro Regular"/>
              <a:sym typeface="Geeza Pro Regular"/>
            </a:endParaRPr>
          </a:p>
        </p:txBody>
      </p:sp>
      <p:pic>
        <p:nvPicPr>
          <p:cNvPr id="19" name="صورة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9" y="6072555"/>
            <a:ext cx="2036884" cy="669314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39" y="1584853"/>
            <a:ext cx="2063262" cy="18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3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أسلوب الاستفهام _ ا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706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2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/>
          <p:nvPr/>
        </p:nvSpPr>
        <p:spPr>
          <a:xfrm>
            <a:off x="1256558" y="1943361"/>
            <a:ext cx="1474025" cy="58930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4267" kern="0" dirty="0">
                <a:solidFill>
                  <a:srgbClr val="FFDEDE">
                    <a:lumMod val="10000"/>
                  </a:srgbClr>
                </a:solidFill>
                <a:sym typeface="Arial"/>
              </a:rPr>
              <a:t>للمكان</a:t>
            </a:r>
            <a:endParaRPr lang="en-US" sz="4267" kern="0" dirty="0">
              <a:solidFill>
                <a:srgbClr val="FFDEDE">
                  <a:lumMod val="10000"/>
                </a:srgbClr>
              </a:solidFill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45592" y="1534267"/>
            <a:ext cx="2076181" cy="7148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buClr>
                <a:srgbClr val="000000"/>
              </a:buClr>
              <a:buFont typeface="Arial"/>
              <a:buNone/>
            </a:pPr>
            <a:r>
              <a:rPr lang="ar-SA" sz="4267" kern="0" dirty="0">
                <a:solidFill>
                  <a:srgbClr val="FFDEDE">
                    <a:lumMod val="10000"/>
                  </a:srgbClr>
                </a:solidFill>
                <a:sym typeface="Arial"/>
              </a:rPr>
              <a:t>للعاقل</a:t>
            </a:r>
            <a:endParaRPr lang="en-US" sz="4267" kern="0" dirty="0">
              <a:solidFill>
                <a:srgbClr val="FFDEDE">
                  <a:lumMod val="10000"/>
                </a:srgbClr>
              </a:solidFill>
              <a:sym typeface="Arial"/>
            </a:endParaRPr>
          </a:p>
        </p:txBody>
      </p:sp>
      <p:sp>
        <p:nvSpPr>
          <p:cNvPr id="6" name="Rectangle 30"/>
          <p:cNvSpPr/>
          <p:nvPr/>
        </p:nvSpPr>
        <p:spPr>
          <a:xfrm>
            <a:off x="3535042" y="1782104"/>
            <a:ext cx="3024567" cy="50704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buClr>
                <a:srgbClr val="000000"/>
              </a:buClr>
              <a:buFont typeface="Arial"/>
              <a:buNone/>
            </a:pPr>
            <a:r>
              <a:rPr lang="ar-SA" sz="4267" kern="0" dirty="0">
                <a:solidFill>
                  <a:srgbClr val="FFDEDE">
                    <a:lumMod val="10000"/>
                  </a:srgbClr>
                </a:solidFill>
                <a:sym typeface="Arial"/>
              </a:rPr>
              <a:t>لغير العاقل</a:t>
            </a:r>
            <a:endParaRPr lang="en-US" sz="4267" kern="0" dirty="0">
              <a:solidFill>
                <a:srgbClr val="FFDEDE">
                  <a:lumMod val="10000"/>
                </a:srgbClr>
              </a:solidFill>
              <a:sym typeface="Arial"/>
            </a:endParaRPr>
          </a:p>
        </p:txBody>
      </p:sp>
      <p:sp>
        <p:nvSpPr>
          <p:cNvPr id="7" name="Rectangle 32"/>
          <p:cNvSpPr/>
          <p:nvPr/>
        </p:nvSpPr>
        <p:spPr>
          <a:xfrm>
            <a:off x="368351" y="3097301"/>
            <a:ext cx="2108685" cy="8718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667" kern="0" dirty="0">
                <a:solidFill>
                  <a:srgbClr val="FFDEDE">
                    <a:lumMod val="10000"/>
                  </a:srgbClr>
                </a:solidFill>
                <a:sym typeface="Arial"/>
              </a:rPr>
              <a:t>وقوع الفعل أو عدم وقوعه</a:t>
            </a:r>
            <a:endParaRPr lang="en-US" sz="2667" kern="0" dirty="0">
              <a:solidFill>
                <a:srgbClr val="FFDEDE">
                  <a:lumMod val="10000"/>
                </a:srgbClr>
              </a:solidFill>
              <a:sym typeface="Arial"/>
            </a:endParaRPr>
          </a:p>
        </p:txBody>
      </p:sp>
      <p:sp>
        <p:nvSpPr>
          <p:cNvPr id="8" name="Rectangle 35"/>
          <p:cNvSpPr/>
          <p:nvPr/>
        </p:nvSpPr>
        <p:spPr>
          <a:xfrm>
            <a:off x="2399539" y="4639362"/>
            <a:ext cx="1750213" cy="58930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buClr>
                <a:srgbClr val="000000"/>
              </a:buClr>
              <a:buFont typeface="Arial"/>
              <a:buNone/>
            </a:pPr>
            <a:r>
              <a:rPr lang="ar-SA" sz="4267" kern="0" dirty="0">
                <a:solidFill>
                  <a:srgbClr val="FFDEDE">
                    <a:lumMod val="10000"/>
                  </a:srgbClr>
                </a:solidFill>
                <a:sym typeface="Arial"/>
              </a:rPr>
              <a:t>للسبب</a:t>
            </a:r>
            <a:endParaRPr lang="en-US" sz="4267" kern="0" dirty="0">
              <a:solidFill>
                <a:srgbClr val="FFDEDE">
                  <a:lumMod val="10000"/>
                </a:srgbClr>
              </a:solidFill>
              <a:sym typeface="Arial"/>
            </a:endParaRPr>
          </a:p>
        </p:txBody>
      </p:sp>
      <p:sp>
        <p:nvSpPr>
          <p:cNvPr id="9" name="Rectangle 36"/>
          <p:cNvSpPr/>
          <p:nvPr/>
        </p:nvSpPr>
        <p:spPr>
          <a:xfrm>
            <a:off x="5640137" y="5697345"/>
            <a:ext cx="1917208" cy="58930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buClr>
                <a:srgbClr val="000000"/>
              </a:buClr>
              <a:buFont typeface="Arial"/>
              <a:buNone/>
            </a:pPr>
            <a:r>
              <a:rPr lang="ar-SA" sz="4267" kern="0" dirty="0">
                <a:solidFill>
                  <a:srgbClr val="FFDEDE">
                    <a:lumMod val="10000"/>
                  </a:srgbClr>
                </a:solidFill>
                <a:sym typeface="Arial"/>
              </a:rPr>
              <a:t>للزمان</a:t>
            </a:r>
            <a:endParaRPr lang="en-US" sz="4267" kern="0" dirty="0">
              <a:solidFill>
                <a:srgbClr val="FFDEDE">
                  <a:lumMod val="10000"/>
                </a:srgbClr>
              </a:solidFill>
              <a:sym typeface="Arial"/>
            </a:endParaRPr>
          </a:p>
        </p:txBody>
      </p:sp>
      <p:sp>
        <p:nvSpPr>
          <p:cNvPr id="10" name="Rectangle 34"/>
          <p:cNvSpPr/>
          <p:nvPr/>
        </p:nvSpPr>
        <p:spPr>
          <a:xfrm>
            <a:off x="5554770" y="4454739"/>
            <a:ext cx="1474025" cy="58930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4267" kern="0" dirty="0">
                <a:solidFill>
                  <a:srgbClr val="FFDEDE">
                    <a:lumMod val="10000"/>
                  </a:srgbClr>
                </a:solidFill>
                <a:sym typeface="Arial"/>
              </a:rPr>
              <a:t>للحال</a:t>
            </a:r>
            <a:endParaRPr lang="en-US" sz="4267" kern="0" dirty="0">
              <a:solidFill>
                <a:srgbClr val="FFDEDE">
                  <a:lumMod val="10000"/>
                </a:srgbClr>
              </a:solidFill>
              <a:sym typeface="Arial"/>
            </a:endParaRPr>
          </a:p>
        </p:txBody>
      </p:sp>
      <p:sp>
        <p:nvSpPr>
          <p:cNvPr id="11" name="Rectangle 33"/>
          <p:cNvSpPr/>
          <p:nvPr/>
        </p:nvSpPr>
        <p:spPr>
          <a:xfrm>
            <a:off x="8467507" y="4208797"/>
            <a:ext cx="1987808" cy="58930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buClr>
                <a:srgbClr val="000000"/>
              </a:buClr>
              <a:buFont typeface="Arial"/>
              <a:buNone/>
            </a:pPr>
            <a:r>
              <a:rPr lang="ar-SA" sz="4267" kern="0" dirty="0">
                <a:solidFill>
                  <a:srgbClr val="FFDEDE">
                    <a:lumMod val="10000"/>
                  </a:srgbClr>
                </a:solidFill>
                <a:sym typeface="Arial"/>
              </a:rPr>
              <a:t>للعدد</a:t>
            </a:r>
            <a:endParaRPr lang="en-US" sz="4267" kern="0" dirty="0">
              <a:solidFill>
                <a:srgbClr val="FFDEDE">
                  <a:lumMod val="10000"/>
                </a:srgbClr>
              </a:solidFill>
              <a:sym typeface="Arial"/>
            </a:endParaRPr>
          </a:p>
        </p:txBody>
      </p:sp>
      <p:sp>
        <p:nvSpPr>
          <p:cNvPr id="12" name="Google Shape;796;p42"/>
          <p:cNvSpPr/>
          <p:nvPr/>
        </p:nvSpPr>
        <p:spPr>
          <a:xfrm>
            <a:off x="10609766" y="45907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797;p42"/>
          <p:cNvSpPr/>
          <p:nvPr/>
        </p:nvSpPr>
        <p:spPr>
          <a:xfrm>
            <a:off x="988846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798;p42"/>
          <p:cNvSpPr/>
          <p:nvPr/>
        </p:nvSpPr>
        <p:spPr>
          <a:xfrm>
            <a:off x="10662069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799;p42"/>
          <p:cNvSpPr/>
          <p:nvPr/>
        </p:nvSpPr>
        <p:spPr>
          <a:xfrm>
            <a:off x="8327995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rgbClr val="FEE07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801;p42"/>
          <p:cNvSpPr/>
          <p:nvPr/>
        </p:nvSpPr>
        <p:spPr>
          <a:xfrm>
            <a:off x="1714411" y="48194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Rectangle 11"/>
          <p:cNvSpPr/>
          <p:nvPr/>
        </p:nvSpPr>
        <p:spPr>
          <a:xfrm>
            <a:off x="4497410" y="-82525"/>
            <a:ext cx="41857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78933" hangingPunct="0"/>
            <a:r>
              <a:rPr lang="ar-SA" sz="6000" dirty="0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أ</a:t>
            </a:r>
            <a:r>
              <a:rPr lang="ar-SA" sz="6000" dirty="0" smtClean="0">
                <a:solidFill>
                  <a:schemeClr val="accent2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د</a:t>
            </a:r>
            <a:r>
              <a:rPr lang="ar-SA" sz="6000" dirty="0" smtClean="0">
                <a:solidFill>
                  <a:srgbClr val="FF9933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و</a:t>
            </a:r>
            <a:r>
              <a:rPr lang="ar-SA" sz="6000" dirty="0" smtClean="0">
                <a:solidFill>
                  <a:srgbClr val="FF66CC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</a:t>
            </a:r>
            <a:r>
              <a:rPr lang="ar-SA" sz="6000" dirty="0" smtClean="0">
                <a:solidFill>
                  <a:srgbClr val="D60093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ت</a:t>
            </a:r>
            <a:r>
              <a:rPr lang="ar-SA" sz="6000" dirty="0" smtClean="0">
                <a:solidFill>
                  <a:srgbClr val="9D6ED3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ar-SA" sz="6000" dirty="0" smtClean="0">
                <a:solidFill>
                  <a:schemeClr val="accent4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</a:t>
            </a:r>
            <a:r>
              <a:rPr lang="ar-SA" sz="6000" dirty="0" smtClean="0">
                <a:solidFill>
                  <a:srgbClr val="0070C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ل</a:t>
            </a:r>
            <a:r>
              <a:rPr lang="ar-SA" sz="6000" dirty="0" smtClean="0">
                <a:solidFill>
                  <a:srgbClr val="DDDDDD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</a:t>
            </a:r>
            <a:r>
              <a:rPr lang="ar-SA" sz="6000" dirty="0" smtClean="0">
                <a:solidFill>
                  <a:srgbClr val="FF9933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س</a:t>
            </a:r>
            <a:r>
              <a:rPr lang="ar-SA" sz="6000" dirty="0" smtClean="0">
                <a:solidFill>
                  <a:srgbClr val="9D6ED3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ت</a:t>
            </a:r>
            <a:r>
              <a:rPr lang="ar-SA" sz="6000" dirty="0" smtClean="0">
                <a:solidFill>
                  <a:srgbClr val="F612B5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ف</a:t>
            </a:r>
            <a:r>
              <a:rPr lang="ar-SA" sz="6000" dirty="0" smtClean="0">
                <a:solidFill>
                  <a:schemeClr val="accent2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ه</a:t>
            </a:r>
            <a:r>
              <a:rPr lang="ar-SA" sz="6000" dirty="0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</a:t>
            </a:r>
            <a:r>
              <a:rPr lang="ar-SA" sz="6000" dirty="0" smtClean="0">
                <a:solidFill>
                  <a:srgbClr val="FF66CC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م</a:t>
            </a:r>
            <a:endParaRPr lang="ar-SA" sz="6000" dirty="0" smtClean="0">
              <a:solidFill>
                <a:srgbClr val="FF66CC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8" name="Google Shape;877;p46"/>
          <p:cNvPicPr preferRelativeResize="0"/>
          <p:nvPr/>
        </p:nvPicPr>
        <p:blipFill rotWithShape="1">
          <a:blip r:embed="rId2">
            <a:alphaModFix/>
          </a:blip>
          <a:srcRect l="48837" b="-14443"/>
          <a:stretch/>
        </p:blipFill>
        <p:spPr>
          <a:xfrm>
            <a:off x="9010334" y="865651"/>
            <a:ext cx="2334952" cy="203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77;p46"/>
          <p:cNvPicPr preferRelativeResize="0"/>
          <p:nvPr/>
        </p:nvPicPr>
        <p:blipFill rotWithShape="1">
          <a:blip r:embed="rId2">
            <a:alphaModFix/>
          </a:blip>
          <a:srcRect l="48837" b="-14443"/>
          <a:stretch/>
        </p:blipFill>
        <p:spPr>
          <a:xfrm>
            <a:off x="5478093" y="763510"/>
            <a:ext cx="2334952" cy="203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877;p46"/>
          <p:cNvPicPr preferRelativeResize="0"/>
          <p:nvPr/>
        </p:nvPicPr>
        <p:blipFill rotWithShape="1">
          <a:blip r:embed="rId2">
            <a:alphaModFix/>
          </a:blip>
          <a:srcRect l="48837" b="-14443"/>
          <a:stretch/>
        </p:blipFill>
        <p:spPr>
          <a:xfrm>
            <a:off x="5307016" y="2780565"/>
            <a:ext cx="2334952" cy="203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77;p46"/>
          <p:cNvPicPr preferRelativeResize="0"/>
          <p:nvPr/>
        </p:nvPicPr>
        <p:blipFill rotWithShape="1">
          <a:blip r:embed="rId2">
            <a:alphaModFix/>
          </a:blip>
          <a:srcRect l="48837" b="-14443"/>
          <a:stretch/>
        </p:blipFill>
        <p:spPr>
          <a:xfrm>
            <a:off x="2029169" y="2573249"/>
            <a:ext cx="2334952" cy="203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877;p46"/>
          <p:cNvPicPr preferRelativeResize="0"/>
          <p:nvPr/>
        </p:nvPicPr>
        <p:blipFill rotWithShape="1">
          <a:blip r:embed="rId2">
            <a:alphaModFix/>
          </a:blip>
          <a:srcRect l="48837" b="-14443"/>
          <a:stretch/>
        </p:blipFill>
        <p:spPr>
          <a:xfrm>
            <a:off x="3270027" y="4232381"/>
            <a:ext cx="2334952" cy="203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77;p46"/>
          <p:cNvPicPr preferRelativeResize="0"/>
          <p:nvPr/>
        </p:nvPicPr>
        <p:blipFill rotWithShape="1">
          <a:blip r:embed="rId2">
            <a:alphaModFix/>
          </a:blip>
          <a:srcRect l="48837" b="-14443"/>
          <a:stretch/>
        </p:blipFill>
        <p:spPr>
          <a:xfrm>
            <a:off x="9565973" y="3264849"/>
            <a:ext cx="2334952" cy="203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77;p46"/>
          <p:cNvPicPr preferRelativeResize="0"/>
          <p:nvPr/>
        </p:nvPicPr>
        <p:blipFill rotWithShape="1">
          <a:blip r:embed="rId2">
            <a:alphaModFix/>
          </a:blip>
          <a:srcRect l="48837" b="-14443"/>
          <a:stretch/>
        </p:blipFill>
        <p:spPr>
          <a:xfrm>
            <a:off x="6793496" y="4590790"/>
            <a:ext cx="2334952" cy="203719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19"/>
          <p:cNvSpPr/>
          <p:nvPr/>
        </p:nvSpPr>
        <p:spPr>
          <a:xfrm>
            <a:off x="9792340" y="1534268"/>
            <a:ext cx="859531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r>
              <a:rPr lang="ar-SA" sz="5867" b="1" kern="0" dirty="0">
                <a:solidFill>
                  <a:srgbClr val="52CFD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من</a:t>
            </a:r>
            <a:endParaRPr lang="en-US" sz="5867" b="1" kern="0" dirty="0">
              <a:solidFill>
                <a:srgbClr val="52CFD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27" name="Rectangle 20"/>
          <p:cNvSpPr/>
          <p:nvPr/>
        </p:nvSpPr>
        <p:spPr>
          <a:xfrm>
            <a:off x="6319954" y="1269146"/>
            <a:ext cx="644728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r>
              <a:rPr lang="ar-SA" sz="5867" b="1" kern="0" dirty="0">
                <a:solidFill>
                  <a:srgbClr val="52CFD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ما</a:t>
            </a:r>
            <a:endParaRPr lang="en-US" sz="5867" b="1" kern="0" dirty="0">
              <a:solidFill>
                <a:srgbClr val="52CFD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28" name="Rectangle 21"/>
          <p:cNvSpPr/>
          <p:nvPr/>
        </p:nvSpPr>
        <p:spPr>
          <a:xfrm>
            <a:off x="1714411" y="811793"/>
            <a:ext cx="920445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r>
              <a:rPr lang="ar-SA" sz="5867" b="1" kern="0" dirty="0">
                <a:solidFill>
                  <a:srgbClr val="52CFD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أين</a:t>
            </a:r>
            <a:endParaRPr lang="en-US" sz="5867" b="1" kern="0" dirty="0">
              <a:solidFill>
                <a:srgbClr val="52CFD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29" name="Rectangle 22"/>
          <p:cNvSpPr/>
          <p:nvPr/>
        </p:nvSpPr>
        <p:spPr>
          <a:xfrm>
            <a:off x="10177810" y="3799161"/>
            <a:ext cx="801823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r>
              <a:rPr lang="ar-SA" sz="5867" b="1" kern="0" dirty="0">
                <a:solidFill>
                  <a:srgbClr val="52CFD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كم</a:t>
            </a:r>
            <a:endParaRPr lang="en-US" sz="5867" b="1" kern="0" dirty="0">
              <a:solidFill>
                <a:srgbClr val="52CFD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30" name="Rectangle 23"/>
          <p:cNvSpPr/>
          <p:nvPr/>
        </p:nvSpPr>
        <p:spPr>
          <a:xfrm>
            <a:off x="7505098" y="5096426"/>
            <a:ext cx="942887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r>
              <a:rPr lang="ar-SA" sz="5867" b="1" kern="0" dirty="0">
                <a:solidFill>
                  <a:srgbClr val="52CFD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متى</a:t>
            </a:r>
            <a:endParaRPr lang="en-US" sz="5867" b="1" kern="0" dirty="0">
              <a:solidFill>
                <a:srgbClr val="52CFD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31" name="Rectangle 24"/>
          <p:cNvSpPr/>
          <p:nvPr/>
        </p:nvSpPr>
        <p:spPr>
          <a:xfrm>
            <a:off x="5640137" y="3356992"/>
            <a:ext cx="1281120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r>
              <a:rPr lang="ar-SA" sz="5867" b="1" kern="0" dirty="0">
                <a:solidFill>
                  <a:srgbClr val="52CFD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كيف</a:t>
            </a:r>
            <a:endParaRPr lang="en-US" sz="5867" b="1" kern="0" dirty="0">
              <a:solidFill>
                <a:srgbClr val="52CFD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32" name="Rectangle 25"/>
          <p:cNvSpPr/>
          <p:nvPr/>
        </p:nvSpPr>
        <p:spPr>
          <a:xfrm>
            <a:off x="3935135" y="4789080"/>
            <a:ext cx="1064715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r>
              <a:rPr lang="ar-SA" sz="5867" b="1" kern="0" dirty="0">
                <a:solidFill>
                  <a:srgbClr val="52CFD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لماذا</a:t>
            </a:r>
            <a:endParaRPr lang="en-US" sz="5867" b="1" kern="0" dirty="0">
              <a:solidFill>
                <a:srgbClr val="52CFD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33" name="Rectangle 26"/>
          <p:cNvSpPr/>
          <p:nvPr/>
        </p:nvSpPr>
        <p:spPr>
          <a:xfrm>
            <a:off x="2670430" y="3170304"/>
            <a:ext cx="891591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r>
              <a:rPr lang="ar-SA" sz="5867" b="1" kern="0" dirty="0">
                <a:solidFill>
                  <a:srgbClr val="52CFD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هل</a:t>
            </a:r>
            <a:endParaRPr lang="en-US" sz="5867" b="1" kern="0" dirty="0">
              <a:solidFill>
                <a:srgbClr val="52CFD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48" r="98020">
                        <a14:foregroundMark x1="58911" y1="7911" x2="64109" y2="31237"/>
                        <a14:foregroundMark x1="10149" y1="49493" x2="29208" y2="27181"/>
                        <a14:foregroundMark x1="3960" y1="43813" x2="10149" y2="36714"/>
                        <a14:foregroundMark x1="2723" y1="55578" x2="15842" y2="56592"/>
                        <a14:foregroundMark x1="49752" y1="55578" x2="45545" y2="66329"/>
                        <a14:foregroundMark x1="66832" y1="68154" x2="74752" y2="54970"/>
                        <a14:foregroundMark x1="48762" y1="76876" x2="70792" y2="76471"/>
                        <a14:foregroundMark x1="58416" y1="34280" x2="60891" y2="32049"/>
                        <a14:foregroundMark x1="88614" y1="43408" x2="88614" y2="43408"/>
                        <a14:foregroundMark x1="92574" y1="39148" x2="92574" y2="39148"/>
                        <a14:foregroundMark x1="98020" y1="45436" x2="98020" y2="45436"/>
                        <a14:foregroundMark x1="93069" y1="46856" x2="93069" y2="46856"/>
                        <a14:foregroundMark x1="89109" y1="47870" x2="89109" y2="47870"/>
                        <a14:foregroundMark x1="86386" y1="45233" x2="86386" y2="45233"/>
                        <a14:foregroundMark x1="57426" y1="28398" x2="63861" y2="18458"/>
                        <a14:foregroundMark x1="54950" y1="29615" x2="50495" y2="6288"/>
                        <a14:foregroundMark x1="64604" y1="26572" x2="70050" y2="10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77" y="4090709"/>
            <a:ext cx="1943343" cy="2371456"/>
          </a:xfrm>
          <a:prstGeom prst="rect">
            <a:avLst/>
          </a:prstGeom>
        </p:spPr>
      </p:pic>
      <p:grpSp>
        <p:nvGrpSpPr>
          <p:cNvPr id="35" name="Google Shape;1676;p70"/>
          <p:cNvGrpSpPr/>
          <p:nvPr/>
        </p:nvGrpSpPr>
        <p:grpSpPr>
          <a:xfrm>
            <a:off x="7833658" y="2896737"/>
            <a:ext cx="920367" cy="1165683"/>
            <a:chOff x="2561700" y="588350"/>
            <a:chExt cx="423950" cy="536950"/>
          </a:xfrm>
        </p:grpSpPr>
        <p:sp>
          <p:nvSpPr>
            <p:cNvPr id="36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56" name="Google Shape;2308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6266" y="2926149"/>
            <a:ext cx="741113" cy="623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30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992400" y="3065187"/>
            <a:ext cx="8968154" cy="9643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778933" hangingPunct="0"/>
            <a:r>
              <a:rPr lang="en-US" sz="2800" dirty="0" smtClean="0">
                <a:solidFill>
                  <a:srgbClr val="5E5E5E">
                    <a:lumMod val="50000"/>
                  </a:srgbClr>
                </a:solidFill>
                <a:latin typeface="Geeza Pro Regular"/>
                <a:ea typeface="Geeza Pro Regular"/>
                <a:cs typeface="Geeza Pro Regular"/>
                <a:sym typeface="Geeza Pro Regular"/>
                <a:hlinkClick r:id="rId2"/>
              </a:rPr>
              <a:t>https://wordwall.net/ar/resource/7564777</a:t>
            </a:r>
            <a:r>
              <a:rPr lang="ar-SA" sz="2800" dirty="0" smtClean="0">
                <a:solidFill>
                  <a:srgbClr val="5E5E5E">
                    <a:lumMod val="50000"/>
                  </a:srgbClr>
                </a:solidFill>
                <a:latin typeface="Geeza Pro Regular"/>
                <a:ea typeface="Geeza Pro Regular"/>
                <a:cs typeface="Geeza Pro Regular"/>
                <a:sym typeface="Geeza Pro Regular"/>
              </a:rPr>
              <a:t>  </a:t>
            </a:r>
          </a:p>
          <a:p>
            <a:pPr algn="ctr" defTabSz="778933" hangingPunct="0"/>
            <a:endParaRPr lang="ar-SA" sz="2800" dirty="0">
              <a:solidFill>
                <a:srgbClr val="5E5E5E">
                  <a:lumMod val="50000"/>
                </a:srgbClr>
              </a:solidFill>
              <a:latin typeface="Geeza Pro Regular"/>
              <a:ea typeface="Geeza Pro Regular"/>
              <a:cs typeface="Geeza Pro Regular"/>
              <a:sym typeface="Geeza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2569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4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778933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311906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52</Words>
  <Application>Microsoft Office PowerPoint</Application>
  <PresentationFormat>ملء الشاشة</PresentationFormat>
  <Paragraphs>23</Paragraphs>
  <Slides>4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</vt:i4>
      </vt:variant>
    </vt:vector>
  </HeadingPairs>
  <TitlesOfParts>
    <vt:vector size="12" baseType="lpstr">
      <vt:lpstr>Andalus</vt:lpstr>
      <vt:lpstr>Arial</vt:lpstr>
      <vt:lpstr>Calibri</vt:lpstr>
      <vt:lpstr>Geeza Pro Regular</vt:lpstr>
      <vt:lpstr>Helvetica Neue</vt:lpstr>
      <vt:lpstr>Helvetica Neue Thin</vt:lpstr>
      <vt:lpstr>Sakkal Majalla</vt:lpstr>
      <vt:lpstr>24_BasicWhite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TOSHIBA</dc:creator>
  <cp:lastModifiedBy>TOSHIBA</cp:lastModifiedBy>
  <cp:revision>7</cp:revision>
  <dcterms:created xsi:type="dcterms:W3CDTF">2022-04-17T05:02:40Z</dcterms:created>
  <dcterms:modified xsi:type="dcterms:W3CDTF">2022-04-17T06:07:51Z</dcterms:modified>
</cp:coreProperties>
</file>