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75" r:id="rId4"/>
    <p:sldId id="276" r:id="rId5"/>
    <p:sldId id="267" r:id="rId6"/>
    <p:sldId id="271" r:id="rId7"/>
    <p:sldId id="272" r:id="rId8"/>
    <p:sldId id="274" r:id="rId9"/>
    <p:sldId id="273" r:id="rId10"/>
    <p:sldId id="27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rahim Khalid" initials="EK" lastIdx="1" clrIdx="0">
    <p:extLst>
      <p:ext uri="{19B8F6BF-5375-455C-9EA6-DF929625EA0E}">
        <p15:presenceInfo xmlns:p15="http://schemas.microsoft.com/office/powerpoint/2012/main" userId="69a8b9267832e2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2" autoAdjust="0"/>
  </p:normalViewPr>
  <p:slideViewPr>
    <p:cSldViewPr snapToGrid="0">
      <p:cViewPr>
        <p:scale>
          <a:sx n="70" d="100"/>
          <a:sy n="70" d="100"/>
        </p:scale>
        <p:origin x="5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6T17:57:4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10943,'0'0'1447,"0"-4"-1647,0-11-236,0 12-48,-1-1-555,-3-11 494,3 11-532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6T18:06:5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10623,'-9'7'-13,"7"-5"434,4 12-1411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3DC8-F61F-40DB-BFF7-35DE4FD095D0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0D840-847B-453E-AED1-A36D42F92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0D840-847B-453E-AED1-A36D42F92D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69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9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2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1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48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75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2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0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0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5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3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37767-7A8B-459A-92A9-0FCEC539F46B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7C4871-073C-4081-8693-E45B5EFCD51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3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files.com/show_file.php?id=13939491019209" TargetMode="External"/><Relationship Id="rId3" Type="http://schemas.openxmlformats.org/officeDocument/2006/relationships/customXml" Target="../ink/ink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reepngimg.com/png/23634-sun-hd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andrapidchange.pressbooks.com/chapter/survivalgui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asyway1234.blogspot.co.uk/2012_10_01_archive.html" TargetMode="External"/><Relationship Id="rId7" Type="http://schemas.openxmlformats.org/officeDocument/2006/relationships/image" Target="../media/image3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openxmlformats.org/officeDocument/2006/relationships/hyperlink" Target="https://www.pngall.com/sun-pn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30257-video-icon-ima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doallarovescia.com/una-casa-ed-una-citta-piu-intelligente-grazie-allinternet-delle-cose/" TargetMode="External"/><Relationship Id="rId7" Type="http://schemas.openxmlformats.org/officeDocument/2006/relationships/hyperlink" Target="https://ar.wikipedia.org/wiki/%D8%A5%D9%86%D8%AA%D8%B1%D9%86%D8%AA_%D8%A5%D9%83%D8%B3%D8%A8%D9%84%D9%88%D8%B1%D8%B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s://idandrapidchange.pressbooks.com/chapter/survivalguide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F8AEC98-3742-4D78-A79E-DB72BE130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DDBADD-CC21-400E-A524-D69DC92E6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339824" y="0"/>
            <a:ext cx="68583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2E12DBD-F9F3-434B-B4A9-13F8CAA0E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r="18278"/>
          <a:stretch/>
        </p:blipFill>
        <p:spPr>
          <a:xfrm>
            <a:off x="-1" y="-1"/>
            <a:ext cx="5294376" cy="4292485"/>
          </a:xfrm>
          <a:prstGeom prst="rect">
            <a:avLst/>
          </a:prstGeom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06BF36A-34BD-402A-B4D5-674A7DE9CD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" b="2"/>
          <a:stretch/>
        </p:blipFill>
        <p:spPr>
          <a:xfrm>
            <a:off x="20" y="4292485"/>
            <a:ext cx="5294356" cy="256551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748524-9487-4168-B383-1E83003D0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61343" y="4343400"/>
            <a:ext cx="5202616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B0F30AA-F3F2-4243-A080-0F2575446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81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5A639-443F-3F1A-1882-238256FCCD6F}"/>
              </a:ext>
            </a:extLst>
          </p:cNvPr>
          <p:cNvSpPr txBox="1"/>
          <p:nvPr/>
        </p:nvSpPr>
        <p:spPr>
          <a:xfrm>
            <a:off x="6406240" y="2871763"/>
            <a:ext cx="4560864" cy="2273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إعداد/إبراهيم خالد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الرقم الشخصي/931206081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 </a:t>
            </a:r>
            <a:r>
              <a:rPr lang="ar-BH" sz="40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ابتدائي</a:t>
            </a:r>
            <a:r>
              <a:rPr lang="ar-BH" sz="4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- ب</a:t>
            </a:r>
            <a:endParaRPr lang="en-GB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D513A2-3F7D-C1DA-736E-7D2FE8C52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1" y="5487253"/>
            <a:ext cx="2981325" cy="1028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64A072-E714-1ED8-8CDD-8B6A8F67ACF2}"/>
              </a:ext>
            </a:extLst>
          </p:cNvPr>
          <p:cNvSpPr txBox="1"/>
          <p:nvPr/>
        </p:nvSpPr>
        <p:spPr>
          <a:xfrm>
            <a:off x="5608275" y="1009429"/>
            <a:ext cx="6269825" cy="1862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54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Tour of the AL-</a:t>
            </a:r>
            <a:r>
              <a:rPr lang="en-GB" sz="5400" b="1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Areen</a:t>
            </a:r>
            <a:r>
              <a:rPr lang="en-GB" sz="54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sanctuary</a:t>
            </a:r>
            <a:endParaRPr lang="en-US" sz="5400" b="1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C886C09-CA7A-FEC5-0348-0B27FFA98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16" y="149435"/>
            <a:ext cx="4818112" cy="1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67CCE-70C4-44C4-9BDC-51F7BC11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393" y="457200"/>
            <a:ext cx="384520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هيا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بنا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الى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برنامج</a:t>
            </a:r>
            <a:b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Whiteboard</a:t>
            </a:r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E5BF647A-A2EC-4CD3-A340-06D5A179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3029" y="640081"/>
            <a:ext cx="5054156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53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2047-36D9-4331-B7F0-32E7C8ED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72" y="62750"/>
            <a:ext cx="10167879" cy="922487"/>
          </a:xfrm>
        </p:spPr>
        <p:txBody>
          <a:bodyPr>
            <a:noAutofit/>
          </a:bodyPr>
          <a:lstStyle/>
          <a:p>
            <a:r>
              <a:rPr lang="ar-BH" sz="4400" dirty="0">
                <a:solidFill>
                  <a:schemeClr val="accent1">
                    <a:lumMod val="75000"/>
                  </a:schemeClr>
                </a:solidFill>
              </a:rPr>
              <a:t>التقويم : صنف الكلمات التالية الى لام شمسية ولام قمرية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A5FC0D86-9884-40B6-B364-8F9ADA27D7BB}"/>
              </a:ext>
            </a:extLst>
          </p:cNvPr>
          <p:cNvSpPr/>
          <p:nvPr/>
        </p:nvSpPr>
        <p:spPr>
          <a:xfrm>
            <a:off x="3327985" y="1254213"/>
            <a:ext cx="3211479" cy="105071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الْـمَدْرَسَةِ</a:t>
            </a:r>
            <a:endParaRPr lang="en-GB" sz="6000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B69DEA56-3C9D-4F0C-A5F5-4AA6665FE521}"/>
              </a:ext>
            </a:extLst>
          </p:cNvPr>
          <p:cNvSpPr/>
          <p:nvPr/>
        </p:nvSpPr>
        <p:spPr>
          <a:xfrm>
            <a:off x="9728400" y="1079465"/>
            <a:ext cx="2185430" cy="151671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6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الْبَيْتِ</a:t>
            </a:r>
            <a:endParaRPr lang="en-GB" sz="6000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679BC11-E933-4394-BB26-3823636C33B4}"/>
              </a:ext>
            </a:extLst>
          </p:cNvPr>
          <p:cNvSpPr/>
          <p:nvPr/>
        </p:nvSpPr>
        <p:spPr>
          <a:xfrm>
            <a:off x="6745647" y="1021215"/>
            <a:ext cx="2776570" cy="151671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6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الطَّبيبُ</a:t>
            </a:r>
            <a:endParaRPr lang="en-GB" sz="6000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475663C5-D097-4424-B6FE-F008829B8A2B}"/>
              </a:ext>
            </a:extLst>
          </p:cNvPr>
          <p:cNvSpPr/>
          <p:nvPr/>
        </p:nvSpPr>
        <p:spPr>
          <a:xfrm>
            <a:off x="239584" y="1079465"/>
            <a:ext cx="2931561" cy="151671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6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السّمكة</a:t>
            </a:r>
            <a:endParaRPr lang="en-GB" sz="6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9B2398-839A-4782-83E6-BACAFCCBCC81}"/>
              </a:ext>
            </a:extLst>
          </p:cNvPr>
          <p:cNvCxnSpPr>
            <a:cxnSpLocks/>
          </p:cNvCxnSpPr>
          <p:nvPr/>
        </p:nvCxnSpPr>
        <p:spPr>
          <a:xfrm>
            <a:off x="6040016" y="2743199"/>
            <a:ext cx="0" cy="3505200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0E28F2-0168-4F7B-B1D8-E5F361EA0A10}"/>
                  </a:ext>
                </a:extLst>
              </p14:cNvPr>
              <p14:cNvContentPartPr/>
              <p14:nvPr/>
            </p14:nvContentPartPr>
            <p14:xfrm>
              <a:off x="2393917" y="-275346"/>
              <a:ext cx="4320" cy="9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0E28F2-0168-4F7B-B1D8-E5F361EA0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5277" y="-283986"/>
                <a:ext cx="21960" cy="266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Graphic 11">
            <a:extLst>
              <a:ext uri="{FF2B5EF4-FFF2-40B4-BE49-F238E27FC236}">
                <a16:creationId xmlns:a16="http://schemas.microsoft.com/office/drawing/2014/main" id="{17E404CF-1D1C-423E-9261-C7B34E1C1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flipH="1">
            <a:off x="8448592" y="2609880"/>
            <a:ext cx="1854677" cy="13342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E16812C-5410-41F5-AFAC-096D11CBD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 rot="1528659">
            <a:off x="2473630" y="2591333"/>
            <a:ext cx="1395031" cy="14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8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B7D7B-3B46-4848-91DF-BEB54E91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BH" sz="8800" b="1" dirty="0">
                <a:solidFill>
                  <a:schemeClr val="accent1"/>
                </a:solidFill>
              </a:rPr>
              <a:t>الهدف</a:t>
            </a:r>
            <a:endParaRPr lang="en-GB" sz="8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39B32-5BC1-47CE-9DDF-B4FBBC6DE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18471"/>
            <a:ext cx="10058400" cy="334022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sz="4000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BH" sz="4000" dirty="0"/>
              <a:t>ان يميز الطالب بين اللام الشمسية و اللام القمرية بشكل سليم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7567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E5DD-E04B-494A-82B5-1CF63E35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52752"/>
            <a:ext cx="10058400" cy="1450757"/>
          </a:xfrm>
        </p:spPr>
        <p:txBody>
          <a:bodyPr/>
          <a:lstStyle/>
          <a:p>
            <a:pPr algn="ctr"/>
            <a:r>
              <a:rPr lang="ar-BH" dirty="0"/>
              <a:t>اين توجد معظم الحيوانات في مملكتنا البحرين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ED88BC-A590-48ED-89B9-55E519AF6320}"/>
              </a:ext>
            </a:extLst>
          </p:cNvPr>
          <p:cNvSpPr txBox="1">
            <a:spLocks/>
          </p:cNvSpPr>
          <p:nvPr/>
        </p:nvSpPr>
        <p:spPr>
          <a:xfrm>
            <a:off x="1249680" y="307829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dirty="0"/>
              <a:t>ماذا يجب علينا ان نفعل اتجاه الحيوانات؟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EF3090-A885-4F2F-AF87-ABC044795642}"/>
              </a:ext>
            </a:extLst>
          </p:cNvPr>
          <p:cNvSpPr txBox="1">
            <a:spLocks/>
          </p:cNvSpPr>
          <p:nvPr/>
        </p:nvSpPr>
        <p:spPr>
          <a:xfrm>
            <a:off x="1249680" y="179674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dirty="0"/>
              <a:t>في أي منطقة تتواجد محمية العرين 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76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BE09-9842-4CEF-A568-1DE61F130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02" y="914402"/>
            <a:ext cx="3407684" cy="2750126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rgbClr val="FFFFFF"/>
                </a:solidFill>
              </a:rPr>
              <a:t>هيا بنا نشاهد معاً زيارة الطالب المتميز محمد السادة لمحمية العرين</a:t>
            </a:r>
            <a:endParaRPr lang="en-GB" sz="4000" b="1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229E7-D66C-438E-82DC-5CCABE79C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5" b="1"/>
          <a:stretch/>
        </p:blipFill>
        <p:spPr>
          <a:xfrm>
            <a:off x="4104079" y="10"/>
            <a:ext cx="811127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4E58BBF-858D-4E49-A7E3-5C7C070B9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2824" y="3228107"/>
            <a:ext cx="2715491" cy="27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D3E4EC-9CAC-455D-8511-5C0D0BEF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DF40A7-2316-4304-8880-2FA7451E9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1FA35-F18E-40BA-8F95-EA5CE21E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15" y="5463160"/>
            <a:ext cx="10058400" cy="822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BH" sz="8000" b="1" dirty="0">
                <a:solidFill>
                  <a:srgbClr val="FFFFFF"/>
                </a:solidFill>
              </a:rPr>
              <a:t>اللام الشمسية و اللام القمرية</a:t>
            </a:r>
            <a:endParaRPr lang="en-US" sz="8000" b="1" dirty="0">
              <a:solidFill>
                <a:srgbClr val="FFFFFF"/>
              </a:solidFill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F3A289-E4D6-438C-B91B-2F7A6A6DD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351" r="1" b="12808"/>
          <a:stretch/>
        </p:blipFill>
        <p:spPr>
          <a:xfrm>
            <a:off x="20" y="10"/>
            <a:ext cx="7977495" cy="4744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8492A-094D-462D-94FE-7E6A7C501F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300" r="5172" b="-3"/>
          <a:stretch/>
        </p:blipFill>
        <p:spPr>
          <a:xfrm>
            <a:off x="8138382" y="1965"/>
            <a:ext cx="4053618" cy="474778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4BD36A9-BAC7-415E-8DDB-4C743838F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D6E261-10E6-4DAF-91CA-CAA447198EEE}"/>
                  </a:ext>
                </a:extLst>
              </p14:cNvPr>
              <p14:cNvContentPartPr/>
              <p14:nvPr/>
            </p14:nvContentPartPr>
            <p14:xfrm>
              <a:off x="16974394" y="-2277240"/>
              <a:ext cx="2520" cy="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D6E261-10E6-4DAF-91CA-CAA447198E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965394" y="-2286240"/>
                <a:ext cx="2016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05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702A-A9FE-467B-8E3E-16B3D11B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12385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ar-BH" sz="6000" b="1" dirty="0"/>
              <a:t>هيا بنا نتعرف على اللام الشمسية و القمرية عبر هذا الفيديو</a:t>
            </a:r>
            <a:endParaRPr lang="en-GB" sz="6000" b="1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D943FD0-2CA1-4E99-A67D-E351D675E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4008" y="3507277"/>
            <a:ext cx="2642755" cy="26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2541-B257-4804-B43C-9D6282D9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72" y="119797"/>
            <a:ext cx="10058400" cy="1450757"/>
          </a:xfrm>
        </p:spPr>
        <p:txBody>
          <a:bodyPr/>
          <a:lstStyle/>
          <a:p>
            <a:pPr algn="ctr"/>
            <a:r>
              <a:rPr lang="ar-BH" b="1" dirty="0"/>
              <a:t>الفرق بين اللام الشمسية و القمرية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8C273-5CDC-46FA-B016-66B22026C6A0}"/>
              </a:ext>
            </a:extLst>
          </p:cNvPr>
          <p:cNvSpPr txBox="1"/>
          <p:nvPr/>
        </p:nvSpPr>
        <p:spPr>
          <a:xfrm>
            <a:off x="1711036" y="2447698"/>
            <a:ext cx="1808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altLang="en-US" sz="5400" b="1" dirty="0">
                <a:cs typeface="Akhbar MT" pitchFamily="2" charset="-78"/>
              </a:rPr>
              <a:t>ا</a:t>
            </a:r>
            <a:r>
              <a:rPr lang="ar-BH" altLang="en-US" sz="5400" b="1" dirty="0">
                <a:solidFill>
                  <a:srgbClr val="4C80A4"/>
                </a:solidFill>
                <a:cs typeface="Akhbar MT" pitchFamily="2" charset="-78"/>
              </a:rPr>
              <a:t>ل</a:t>
            </a:r>
            <a:r>
              <a:rPr lang="ar-BH" altLang="en-US" sz="5400" b="1" dirty="0">
                <a:solidFill>
                  <a:srgbClr val="00B0F0"/>
                </a:solidFill>
                <a:cs typeface="Akhbar MT" pitchFamily="2" charset="-78"/>
              </a:rPr>
              <a:t>ْ</a:t>
            </a:r>
            <a:r>
              <a:rPr lang="ar-BH" altLang="en-US" sz="5400" b="1" dirty="0">
                <a:cs typeface="Akhbar MT" pitchFamily="2" charset="-78"/>
              </a:rPr>
              <a:t>خَروف</a:t>
            </a:r>
            <a:endParaRPr lang="en-GB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6FCF3-5660-4C6C-A6A1-BE9F55CAD4B8}"/>
              </a:ext>
            </a:extLst>
          </p:cNvPr>
          <p:cNvSpPr txBox="1"/>
          <p:nvPr/>
        </p:nvSpPr>
        <p:spPr>
          <a:xfrm>
            <a:off x="9040090" y="4816530"/>
            <a:ext cx="2147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altLang="en-US" sz="6000" b="1" dirty="0">
                <a:cs typeface="Akhbar MT" pitchFamily="2" charset="-78"/>
              </a:rPr>
              <a:t>ا</a:t>
            </a:r>
            <a:r>
              <a:rPr lang="ar-BH" altLang="en-US" sz="6000" b="1" dirty="0">
                <a:solidFill>
                  <a:srgbClr val="FF0000"/>
                </a:solidFill>
                <a:cs typeface="Akhbar MT" pitchFamily="2" charset="-78"/>
              </a:rPr>
              <a:t>ل</a:t>
            </a:r>
            <a:r>
              <a:rPr lang="ar-BH" altLang="en-US" sz="6000" b="1" dirty="0">
                <a:cs typeface="Akhbar MT" pitchFamily="2" charset="-78"/>
              </a:rPr>
              <a:t>تُّفاحة</a:t>
            </a:r>
            <a:endParaRPr lang="en-GB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804AA-D747-40DC-866C-C989A45C22F6}"/>
              </a:ext>
            </a:extLst>
          </p:cNvPr>
          <p:cNvSpPr txBox="1"/>
          <p:nvPr/>
        </p:nvSpPr>
        <p:spPr>
          <a:xfrm>
            <a:off x="1503217" y="4761249"/>
            <a:ext cx="2223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altLang="en-US" sz="5400" b="1" dirty="0">
                <a:cs typeface="Akhbar MT" pitchFamily="2" charset="-78"/>
              </a:rPr>
              <a:t>ا</a:t>
            </a:r>
            <a:r>
              <a:rPr lang="ar-BH" altLang="en-US" sz="5400" b="1" dirty="0">
                <a:solidFill>
                  <a:srgbClr val="4C80A4"/>
                </a:solidFill>
                <a:cs typeface="Akhbar MT" pitchFamily="2" charset="-78"/>
              </a:rPr>
              <a:t>لْ</a:t>
            </a:r>
            <a:r>
              <a:rPr lang="ar-BH" altLang="en-US" sz="5400" b="1" dirty="0">
                <a:cs typeface="Akhbar MT" pitchFamily="2" charset="-78"/>
              </a:rPr>
              <a:t>حَيوانات</a:t>
            </a:r>
            <a:endParaRPr lang="en-GB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65A3D-C377-4FBB-9ADB-98785153F4DF}"/>
              </a:ext>
            </a:extLst>
          </p:cNvPr>
          <p:cNvSpPr txBox="1"/>
          <p:nvPr/>
        </p:nvSpPr>
        <p:spPr>
          <a:xfrm>
            <a:off x="1711036" y="3673733"/>
            <a:ext cx="1808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altLang="en-US" sz="5400" b="1" dirty="0">
                <a:cs typeface="Akhbar MT" pitchFamily="2" charset="-78"/>
              </a:rPr>
              <a:t>ا</a:t>
            </a:r>
            <a:r>
              <a:rPr lang="ar-BH" altLang="en-US" sz="5400" b="1" dirty="0">
                <a:solidFill>
                  <a:srgbClr val="4C80A4"/>
                </a:solidFill>
                <a:cs typeface="Akhbar MT" pitchFamily="2" charset="-78"/>
              </a:rPr>
              <a:t>لْ</a:t>
            </a:r>
            <a:r>
              <a:rPr lang="ar-BH" altLang="en-US" sz="5400" b="1" dirty="0">
                <a:cs typeface="Akhbar MT" pitchFamily="2" charset="-78"/>
              </a:rPr>
              <a:t>ماء</a:t>
            </a:r>
            <a:endParaRPr lang="en-GB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57B16-14E1-4114-9D3F-ADD21A913596}"/>
              </a:ext>
            </a:extLst>
          </p:cNvPr>
          <p:cNvSpPr txBox="1"/>
          <p:nvPr/>
        </p:nvSpPr>
        <p:spPr>
          <a:xfrm>
            <a:off x="9109363" y="2355365"/>
            <a:ext cx="2147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altLang="en-US" sz="6000" b="1" dirty="0">
                <a:cs typeface="Akhbar MT" pitchFamily="2" charset="-78"/>
              </a:rPr>
              <a:t>ا</a:t>
            </a:r>
            <a:r>
              <a:rPr lang="ar-BH" altLang="en-US" sz="6000" b="1" dirty="0">
                <a:solidFill>
                  <a:srgbClr val="FF0000"/>
                </a:solidFill>
                <a:cs typeface="Akhbar MT" pitchFamily="2" charset="-78"/>
              </a:rPr>
              <a:t>ل</a:t>
            </a:r>
            <a:r>
              <a:rPr lang="ar-BH" altLang="en-US" sz="6000" b="1" dirty="0">
                <a:cs typeface="Akhbar MT" pitchFamily="2" charset="-78"/>
              </a:rPr>
              <a:t>سَّماء</a:t>
            </a:r>
            <a:endParaRPr lang="en-GB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0FF05E-C3A5-45FB-BE0B-43FC6C37922D}"/>
              </a:ext>
            </a:extLst>
          </p:cNvPr>
          <p:cNvSpPr txBox="1"/>
          <p:nvPr/>
        </p:nvSpPr>
        <p:spPr>
          <a:xfrm>
            <a:off x="9012381" y="3486973"/>
            <a:ext cx="2147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altLang="en-US" sz="6000" b="1" dirty="0">
                <a:cs typeface="Akhbar MT" pitchFamily="2" charset="-78"/>
              </a:rPr>
              <a:t>ا</a:t>
            </a:r>
            <a:r>
              <a:rPr lang="ar-BH" altLang="en-US" sz="6000" b="1" dirty="0">
                <a:solidFill>
                  <a:srgbClr val="FF0000"/>
                </a:solidFill>
                <a:cs typeface="Akhbar MT" pitchFamily="2" charset="-78"/>
              </a:rPr>
              <a:t>ل</a:t>
            </a:r>
            <a:r>
              <a:rPr lang="ar-BH" altLang="en-US" sz="6000" b="1" dirty="0">
                <a:cs typeface="Akhbar MT" pitchFamily="2" charset="-78"/>
              </a:rPr>
              <a:t>سَّيارة</a:t>
            </a:r>
            <a:endParaRPr lang="en-GB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EADF1-89BD-428C-AF51-F33D5A8E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0" y="716830"/>
            <a:ext cx="1871634" cy="1871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D279F-A022-4785-BBBF-D14B55858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866" y="1059931"/>
            <a:ext cx="18533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7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7">
            <a:extLst>
              <a:ext uri="{FF2B5EF4-FFF2-40B4-BE49-F238E27FC236}">
                <a16:creationId xmlns:a16="http://schemas.microsoft.com/office/drawing/2014/main" id="{18BA3243-42C1-4315-9ADA-40AA9319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B765D-E928-4960-834D-E96455CA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ar-BH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لنشاهد نصائح استخدام الانترنت الآمن من قبل الطالب</a:t>
            </a:r>
            <a:endParaRPr lang="en-US" sz="6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3CD2AC58-26E2-4F2B-BB55-FF8007E4B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4A357E09-6CAE-4F82-B074-82B8BD7C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4E2EA671-F09A-4CF2-96A1-9255D53C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F372741D-A371-404D-910F-5BF0CD35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3939891-8E44-485B-B593-E18E7FA03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394" r="16364"/>
          <a:stretch/>
        </p:blipFill>
        <p:spPr>
          <a:xfrm>
            <a:off x="411826" y="639097"/>
            <a:ext cx="2882885" cy="272708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5F1B50-B32F-4B5D-8735-8F3E9B7EE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EF7D0D6-CA38-4628-8593-66984172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8660E3-E5DE-4B48-BF77-8452EF6B4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87D1DA8-F45B-4E04-898A-9FDBC9403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45498" y="3945175"/>
            <a:ext cx="2715491" cy="2715491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C8613811-C223-41DD-AE14-4266F0011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653507" y="3154988"/>
            <a:ext cx="2269463" cy="22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4129A-1D7C-4087-9C78-6FF862BC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هيا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بنا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نصنف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الكلمات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الى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لام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شمسية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و</a:t>
            </a:r>
            <a:r>
              <a:rPr lang="ar-BH" sz="6600" b="1" dirty="0">
                <a:solidFill>
                  <a:schemeClr val="accent1">
                    <a:lumMod val="75000"/>
                  </a:schemeClr>
                </a:solidFill>
              </a:rPr>
              <a:t>لام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قمرية</a:t>
            </a:r>
            <a:b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عن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طريق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برنامج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600" b="1" dirty="0" err="1">
                <a:solidFill>
                  <a:schemeClr val="tx2">
                    <a:lumMod val="75000"/>
                  </a:schemeClr>
                </a:solidFill>
              </a:rPr>
              <a:t>worldwall</a:t>
            </a:r>
            <a:endParaRPr lang="en-US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7113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r">
          <a:lnSpc>
            <a:spcPct val="107000"/>
          </a:lnSpc>
          <a:spcAft>
            <a:spcPts val="800"/>
          </a:spcAft>
          <a:defRPr sz="4800" dirty="0">
            <a:effectLst/>
            <a:latin typeface="Calibri" panose="020F0502020204030204" pitchFamily="34" charset="0"/>
            <a:ea typeface="Calibri" panose="020F0502020204030204" pitchFamily="34" charset="0"/>
            <a:cs typeface="Sakkal Majalla" panose="02000000000000000000" pitchFamily="2" charset="-7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137</Words>
  <Application>Microsoft Office PowerPoint</Application>
  <PresentationFormat>Widescreen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Sakkal Majalla</vt:lpstr>
      <vt:lpstr>Wingdings</vt:lpstr>
      <vt:lpstr>Retrospect</vt:lpstr>
      <vt:lpstr>PowerPoint Presentation</vt:lpstr>
      <vt:lpstr>الهدف</vt:lpstr>
      <vt:lpstr>اين توجد معظم الحيوانات في مملكتنا البحرين</vt:lpstr>
      <vt:lpstr>PowerPoint Presentation</vt:lpstr>
      <vt:lpstr>اللام الشمسية و اللام القمرية</vt:lpstr>
      <vt:lpstr>هيا بنا نتعرف على اللام الشمسية و القمرية عبر هذا الفيديو</vt:lpstr>
      <vt:lpstr>الفرق بين اللام الشمسية و القمرية</vt:lpstr>
      <vt:lpstr>لنشاهد نصائح استخدام الانترنت الآمن من قبل الطالب</vt:lpstr>
      <vt:lpstr>هيا بنا نصنف الكلمات الى لام شمسية ولام قمرية  عن طريق برنامج  worldwall</vt:lpstr>
      <vt:lpstr>هيا بنا الى برنامج Whiteboard</vt:lpstr>
      <vt:lpstr>التقويم : صنف الكلمات التالية الى لام شمسية ولام قمرية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Ebrahim Khalid</dc:creator>
  <cp:lastModifiedBy>Ebrahim Khalid</cp:lastModifiedBy>
  <cp:revision>15</cp:revision>
  <dcterms:created xsi:type="dcterms:W3CDTF">2021-10-16T16:33:26Z</dcterms:created>
  <dcterms:modified xsi:type="dcterms:W3CDTF">2022-05-26T05:03:35Z</dcterms:modified>
</cp:coreProperties>
</file>