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D4373-7D8B-4214-967B-812DDF4966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CD10D5-011C-4A15-9F33-2D4A55038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A1CE2-FD20-4BA6-B9C3-D62833E4CFEC}"/>
              </a:ext>
            </a:extLst>
          </p:cNvPr>
          <p:cNvSpPr>
            <a:spLocks noGrp="1"/>
          </p:cNvSpPr>
          <p:nvPr>
            <p:ph type="dt" sz="half" idx="10"/>
          </p:nvPr>
        </p:nvSpPr>
        <p:spPr/>
        <p:txBody>
          <a:bodyPr/>
          <a:lstStyle/>
          <a:p>
            <a:fld id="{9EC55BB0-38D3-41D2-AE78-D4D29F5028FF}" type="datetimeFigureOut">
              <a:rPr lang="en-US" smtClean="0"/>
              <a:t>4/27/2022</a:t>
            </a:fld>
            <a:endParaRPr lang="en-US"/>
          </a:p>
        </p:txBody>
      </p:sp>
      <p:sp>
        <p:nvSpPr>
          <p:cNvPr id="5" name="Footer Placeholder 4">
            <a:extLst>
              <a:ext uri="{FF2B5EF4-FFF2-40B4-BE49-F238E27FC236}">
                <a16:creationId xmlns:a16="http://schemas.microsoft.com/office/drawing/2014/main" id="{6FD3724A-E12D-4D3C-BC93-1C04C055F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F4D198-F577-461B-9140-54FDE9E6B4DF}"/>
              </a:ext>
            </a:extLst>
          </p:cNvPr>
          <p:cNvSpPr>
            <a:spLocks noGrp="1"/>
          </p:cNvSpPr>
          <p:nvPr>
            <p:ph type="sldNum" sz="quarter" idx="12"/>
          </p:nvPr>
        </p:nvSpPr>
        <p:spPr/>
        <p:txBody>
          <a:bodyPr/>
          <a:lstStyle/>
          <a:p>
            <a:fld id="{4626DCD1-7D33-4CD9-8A76-BF9398FE7EF8}" type="slidenum">
              <a:rPr lang="en-US" smtClean="0"/>
              <a:t>‹#›</a:t>
            </a:fld>
            <a:endParaRPr lang="en-US"/>
          </a:p>
        </p:txBody>
      </p:sp>
    </p:spTree>
    <p:extLst>
      <p:ext uri="{BB962C8B-B14F-4D97-AF65-F5344CB8AC3E}">
        <p14:creationId xmlns:p14="http://schemas.microsoft.com/office/powerpoint/2010/main" val="3874857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814D3-6ECA-45CB-87F6-8EDFED0C6A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8A3183-9EFA-44F4-A5D0-571155F1CC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D6FF63-86C8-446D-B45C-1A2E8AA45102}"/>
              </a:ext>
            </a:extLst>
          </p:cNvPr>
          <p:cNvSpPr>
            <a:spLocks noGrp="1"/>
          </p:cNvSpPr>
          <p:nvPr>
            <p:ph type="dt" sz="half" idx="10"/>
          </p:nvPr>
        </p:nvSpPr>
        <p:spPr/>
        <p:txBody>
          <a:bodyPr/>
          <a:lstStyle/>
          <a:p>
            <a:fld id="{9EC55BB0-38D3-41D2-AE78-D4D29F5028FF}" type="datetimeFigureOut">
              <a:rPr lang="en-US" smtClean="0"/>
              <a:t>4/27/2022</a:t>
            </a:fld>
            <a:endParaRPr lang="en-US"/>
          </a:p>
        </p:txBody>
      </p:sp>
      <p:sp>
        <p:nvSpPr>
          <p:cNvPr id="5" name="Footer Placeholder 4">
            <a:extLst>
              <a:ext uri="{FF2B5EF4-FFF2-40B4-BE49-F238E27FC236}">
                <a16:creationId xmlns:a16="http://schemas.microsoft.com/office/drawing/2014/main" id="{18F9B3EC-F003-4377-BA96-41C541B3E8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A205BB-CB9D-4FD2-916B-95FAA07F9BED}"/>
              </a:ext>
            </a:extLst>
          </p:cNvPr>
          <p:cNvSpPr>
            <a:spLocks noGrp="1"/>
          </p:cNvSpPr>
          <p:nvPr>
            <p:ph type="sldNum" sz="quarter" idx="12"/>
          </p:nvPr>
        </p:nvSpPr>
        <p:spPr/>
        <p:txBody>
          <a:bodyPr/>
          <a:lstStyle/>
          <a:p>
            <a:fld id="{4626DCD1-7D33-4CD9-8A76-BF9398FE7EF8}" type="slidenum">
              <a:rPr lang="en-US" smtClean="0"/>
              <a:t>‹#›</a:t>
            </a:fld>
            <a:endParaRPr lang="en-US"/>
          </a:p>
        </p:txBody>
      </p:sp>
    </p:spTree>
    <p:extLst>
      <p:ext uri="{BB962C8B-B14F-4D97-AF65-F5344CB8AC3E}">
        <p14:creationId xmlns:p14="http://schemas.microsoft.com/office/powerpoint/2010/main" val="398555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1922F8-3B88-44F9-AF3A-8FAFC56964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22631A-7D58-42D6-B873-12A262E8C8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673D03-6E62-492A-8439-EAB2197198F4}"/>
              </a:ext>
            </a:extLst>
          </p:cNvPr>
          <p:cNvSpPr>
            <a:spLocks noGrp="1"/>
          </p:cNvSpPr>
          <p:nvPr>
            <p:ph type="dt" sz="half" idx="10"/>
          </p:nvPr>
        </p:nvSpPr>
        <p:spPr/>
        <p:txBody>
          <a:bodyPr/>
          <a:lstStyle/>
          <a:p>
            <a:fld id="{9EC55BB0-38D3-41D2-AE78-D4D29F5028FF}" type="datetimeFigureOut">
              <a:rPr lang="en-US" smtClean="0"/>
              <a:t>4/27/2022</a:t>
            </a:fld>
            <a:endParaRPr lang="en-US"/>
          </a:p>
        </p:txBody>
      </p:sp>
      <p:sp>
        <p:nvSpPr>
          <p:cNvPr id="5" name="Footer Placeholder 4">
            <a:extLst>
              <a:ext uri="{FF2B5EF4-FFF2-40B4-BE49-F238E27FC236}">
                <a16:creationId xmlns:a16="http://schemas.microsoft.com/office/drawing/2014/main" id="{CEAFD93F-074A-4C51-8F1F-4862997FB1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9BD78C-5413-48B5-B858-EAE4F593A639}"/>
              </a:ext>
            </a:extLst>
          </p:cNvPr>
          <p:cNvSpPr>
            <a:spLocks noGrp="1"/>
          </p:cNvSpPr>
          <p:nvPr>
            <p:ph type="sldNum" sz="quarter" idx="12"/>
          </p:nvPr>
        </p:nvSpPr>
        <p:spPr/>
        <p:txBody>
          <a:bodyPr/>
          <a:lstStyle/>
          <a:p>
            <a:fld id="{4626DCD1-7D33-4CD9-8A76-BF9398FE7EF8}" type="slidenum">
              <a:rPr lang="en-US" smtClean="0"/>
              <a:t>‹#›</a:t>
            </a:fld>
            <a:endParaRPr lang="en-US"/>
          </a:p>
        </p:txBody>
      </p:sp>
    </p:spTree>
    <p:extLst>
      <p:ext uri="{BB962C8B-B14F-4D97-AF65-F5344CB8AC3E}">
        <p14:creationId xmlns:p14="http://schemas.microsoft.com/office/powerpoint/2010/main" val="891866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D84A3-9F12-4D50-82FD-BB10E64014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FE9FAE-8592-4D25-9AA3-0668A74A79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E16B88-EDD0-429E-BC9F-B0A03ACE722C}"/>
              </a:ext>
            </a:extLst>
          </p:cNvPr>
          <p:cNvSpPr>
            <a:spLocks noGrp="1"/>
          </p:cNvSpPr>
          <p:nvPr>
            <p:ph type="dt" sz="half" idx="10"/>
          </p:nvPr>
        </p:nvSpPr>
        <p:spPr/>
        <p:txBody>
          <a:bodyPr/>
          <a:lstStyle/>
          <a:p>
            <a:fld id="{9EC55BB0-38D3-41D2-AE78-D4D29F5028FF}" type="datetimeFigureOut">
              <a:rPr lang="en-US" smtClean="0"/>
              <a:t>4/27/2022</a:t>
            </a:fld>
            <a:endParaRPr lang="en-US"/>
          </a:p>
        </p:txBody>
      </p:sp>
      <p:sp>
        <p:nvSpPr>
          <p:cNvPr id="5" name="Footer Placeholder 4">
            <a:extLst>
              <a:ext uri="{FF2B5EF4-FFF2-40B4-BE49-F238E27FC236}">
                <a16:creationId xmlns:a16="http://schemas.microsoft.com/office/drawing/2014/main" id="{25C7E853-F5CF-450E-A7E8-37ECA97F17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0048E4-1122-4CE3-9973-F1F621D8C0EF}"/>
              </a:ext>
            </a:extLst>
          </p:cNvPr>
          <p:cNvSpPr>
            <a:spLocks noGrp="1"/>
          </p:cNvSpPr>
          <p:nvPr>
            <p:ph type="sldNum" sz="quarter" idx="12"/>
          </p:nvPr>
        </p:nvSpPr>
        <p:spPr/>
        <p:txBody>
          <a:bodyPr/>
          <a:lstStyle/>
          <a:p>
            <a:fld id="{4626DCD1-7D33-4CD9-8A76-BF9398FE7EF8}" type="slidenum">
              <a:rPr lang="en-US" smtClean="0"/>
              <a:t>‹#›</a:t>
            </a:fld>
            <a:endParaRPr lang="en-US"/>
          </a:p>
        </p:txBody>
      </p:sp>
    </p:spTree>
    <p:extLst>
      <p:ext uri="{BB962C8B-B14F-4D97-AF65-F5344CB8AC3E}">
        <p14:creationId xmlns:p14="http://schemas.microsoft.com/office/powerpoint/2010/main" val="1089378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D3869-4561-46B2-AA64-2AABE8C37E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05FB90-60AD-4C15-902D-9B452872C1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A2A18C-D28B-48E0-A9A6-E22DEE7DA76A}"/>
              </a:ext>
            </a:extLst>
          </p:cNvPr>
          <p:cNvSpPr>
            <a:spLocks noGrp="1"/>
          </p:cNvSpPr>
          <p:nvPr>
            <p:ph type="dt" sz="half" idx="10"/>
          </p:nvPr>
        </p:nvSpPr>
        <p:spPr/>
        <p:txBody>
          <a:bodyPr/>
          <a:lstStyle/>
          <a:p>
            <a:fld id="{9EC55BB0-38D3-41D2-AE78-D4D29F5028FF}" type="datetimeFigureOut">
              <a:rPr lang="en-US" smtClean="0"/>
              <a:t>4/27/2022</a:t>
            </a:fld>
            <a:endParaRPr lang="en-US"/>
          </a:p>
        </p:txBody>
      </p:sp>
      <p:sp>
        <p:nvSpPr>
          <p:cNvPr id="5" name="Footer Placeholder 4">
            <a:extLst>
              <a:ext uri="{FF2B5EF4-FFF2-40B4-BE49-F238E27FC236}">
                <a16:creationId xmlns:a16="http://schemas.microsoft.com/office/drawing/2014/main" id="{826D46D2-6F5D-465D-A141-1AE1E4156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DEE429-217B-444F-B5E3-6C3E632B56A8}"/>
              </a:ext>
            </a:extLst>
          </p:cNvPr>
          <p:cNvSpPr>
            <a:spLocks noGrp="1"/>
          </p:cNvSpPr>
          <p:nvPr>
            <p:ph type="sldNum" sz="quarter" idx="12"/>
          </p:nvPr>
        </p:nvSpPr>
        <p:spPr/>
        <p:txBody>
          <a:bodyPr/>
          <a:lstStyle/>
          <a:p>
            <a:fld id="{4626DCD1-7D33-4CD9-8A76-BF9398FE7EF8}" type="slidenum">
              <a:rPr lang="en-US" smtClean="0"/>
              <a:t>‹#›</a:t>
            </a:fld>
            <a:endParaRPr lang="en-US"/>
          </a:p>
        </p:txBody>
      </p:sp>
    </p:spTree>
    <p:extLst>
      <p:ext uri="{BB962C8B-B14F-4D97-AF65-F5344CB8AC3E}">
        <p14:creationId xmlns:p14="http://schemas.microsoft.com/office/powerpoint/2010/main" val="305892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7B1BA-A62A-4E12-9789-03B7181506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47E990-AAFF-4CB8-86BF-9854663FB2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78ECBA-A627-4DF7-AF15-997E916A71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ED5D3B-F362-42BC-9872-44915E522397}"/>
              </a:ext>
            </a:extLst>
          </p:cNvPr>
          <p:cNvSpPr>
            <a:spLocks noGrp="1"/>
          </p:cNvSpPr>
          <p:nvPr>
            <p:ph type="dt" sz="half" idx="10"/>
          </p:nvPr>
        </p:nvSpPr>
        <p:spPr/>
        <p:txBody>
          <a:bodyPr/>
          <a:lstStyle/>
          <a:p>
            <a:fld id="{9EC55BB0-38D3-41D2-AE78-D4D29F5028FF}" type="datetimeFigureOut">
              <a:rPr lang="en-US" smtClean="0"/>
              <a:t>4/27/2022</a:t>
            </a:fld>
            <a:endParaRPr lang="en-US"/>
          </a:p>
        </p:txBody>
      </p:sp>
      <p:sp>
        <p:nvSpPr>
          <p:cNvPr id="6" name="Footer Placeholder 5">
            <a:extLst>
              <a:ext uri="{FF2B5EF4-FFF2-40B4-BE49-F238E27FC236}">
                <a16:creationId xmlns:a16="http://schemas.microsoft.com/office/drawing/2014/main" id="{7A5BB283-E6CB-4040-A849-29D9394D8B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1A85AE-3148-4928-B796-FB9DA4A827D7}"/>
              </a:ext>
            </a:extLst>
          </p:cNvPr>
          <p:cNvSpPr>
            <a:spLocks noGrp="1"/>
          </p:cNvSpPr>
          <p:nvPr>
            <p:ph type="sldNum" sz="quarter" idx="12"/>
          </p:nvPr>
        </p:nvSpPr>
        <p:spPr/>
        <p:txBody>
          <a:bodyPr/>
          <a:lstStyle/>
          <a:p>
            <a:fld id="{4626DCD1-7D33-4CD9-8A76-BF9398FE7EF8}" type="slidenum">
              <a:rPr lang="en-US" smtClean="0"/>
              <a:t>‹#›</a:t>
            </a:fld>
            <a:endParaRPr lang="en-US"/>
          </a:p>
        </p:txBody>
      </p:sp>
    </p:spTree>
    <p:extLst>
      <p:ext uri="{BB962C8B-B14F-4D97-AF65-F5344CB8AC3E}">
        <p14:creationId xmlns:p14="http://schemas.microsoft.com/office/powerpoint/2010/main" val="18333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8645C-DFDB-4FB5-AE42-7D60124EAE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DD6783-B65D-4A31-88CD-E2B8372603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B0FCAE-B5AB-4A05-A653-408595046C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C5150C-7E0D-4360-8986-9932F94A81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D62A0B-C10C-4F03-8CAA-07095739B6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FEF9AD-AAB7-476F-9315-432AD09F58B4}"/>
              </a:ext>
            </a:extLst>
          </p:cNvPr>
          <p:cNvSpPr>
            <a:spLocks noGrp="1"/>
          </p:cNvSpPr>
          <p:nvPr>
            <p:ph type="dt" sz="half" idx="10"/>
          </p:nvPr>
        </p:nvSpPr>
        <p:spPr/>
        <p:txBody>
          <a:bodyPr/>
          <a:lstStyle/>
          <a:p>
            <a:fld id="{9EC55BB0-38D3-41D2-AE78-D4D29F5028FF}" type="datetimeFigureOut">
              <a:rPr lang="en-US" smtClean="0"/>
              <a:t>4/27/2022</a:t>
            </a:fld>
            <a:endParaRPr lang="en-US"/>
          </a:p>
        </p:txBody>
      </p:sp>
      <p:sp>
        <p:nvSpPr>
          <p:cNvPr id="8" name="Footer Placeholder 7">
            <a:extLst>
              <a:ext uri="{FF2B5EF4-FFF2-40B4-BE49-F238E27FC236}">
                <a16:creationId xmlns:a16="http://schemas.microsoft.com/office/drawing/2014/main" id="{36CEAD06-7D01-4779-993E-82E148575F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7EB1DA-4173-459F-96EA-7E52DBCD09FC}"/>
              </a:ext>
            </a:extLst>
          </p:cNvPr>
          <p:cNvSpPr>
            <a:spLocks noGrp="1"/>
          </p:cNvSpPr>
          <p:nvPr>
            <p:ph type="sldNum" sz="quarter" idx="12"/>
          </p:nvPr>
        </p:nvSpPr>
        <p:spPr/>
        <p:txBody>
          <a:bodyPr/>
          <a:lstStyle/>
          <a:p>
            <a:fld id="{4626DCD1-7D33-4CD9-8A76-BF9398FE7EF8}" type="slidenum">
              <a:rPr lang="en-US" smtClean="0"/>
              <a:t>‹#›</a:t>
            </a:fld>
            <a:endParaRPr lang="en-US"/>
          </a:p>
        </p:txBody>
      </p:sp>
    </p:spTree>
    <p:extLst>
      <p:ext uri="{BB962C8B-B14F-4D97-AF65-F5344CB8AC3E}">
        <p14:creationId xmlns:p14="http://schemas.microsoft.com/office/powerpoint/2010/main" val="1914008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BB990-74FD-4C85-A3F8-AF8A474267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F04224-987B-41ED-92CF-27863E3DF660}"/>
              </a:ext>
            </a:extLst>
          </p:cNvPr>
          <p:cNvSpPr>
            <a:spLocks noGrp="1"/>
          </p:cNvSpPr>
          <p:nvPr>
            <p:ph type="dt" sz="half" idx="10"/>
          </p:nvPr>
        </p:nvSpPr>
        <p:spPr/>
        <p:txBody>
          <a:bodyPr/>
          <a:lstStyle/>
          <a:p>
            <a:fld id="{9EC55BB0-38D3-41D2-AE78-D4D29F5028FF}" type="datetimeFigureOut">
              <a:rPr lang="en-US" smtClean="0"/>
              <a:t>4/27/2022</a:t>
            </a:fld>
            <a:endParaRPr lang="en-US"/>
          </a:p>
        </p:txBody>
      </p:sp>
      <p:sp>
        <p:nvSpPr>
          <p:cNvPr id="4" name="Footer Placeholder 3">
            <a:extLst>
              <a:ext uri="{FF2B5EF4-FFF2-40B4-BE49-F238E27FC236}">
                <a16:creationId xmlns:a16="http://schemas.microsoft.com/office/drawing/2014/main" id="{2DE24AA4-991C-401E-9417-8F4517B9FF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8C192F-601B-453C-89A4-43FE430F7098}"/>
              </a:ext>
            </a:extLst>
          </p:cNvPr>
          <p:cNvSpPr>
            <a:spLocks noGrp="1"/>
          </p:cNvSpPr>
          <p:nvPr>
            <p:ph type="sldNum" sz="quarter" idx="12"/>
          </p:nvPr>
        </p:nvSpPr>
        <p:spPr/>
        <p:txBody>
          <a:bodyPr/>
          <a:lstStyle/>
          <a:p>
            <a:fld id="{4626DCD1-7D33-4CD9-8A76-BF9398FE7EF8}" type="slidenum">
              <a:rPr lang="en-US" smtClean="0"/>
              <a:t>‹#›</a:t>
            </a:fld>
            <a:endParaRPr lang="en-US"/>
          </a:p>
        </p:txBody>
      </p:sp>
    </p:spTree>
    <p:extLst>
      <p:ext uri="{BB962C8B-B14F-4D97-AF65-F5344CB8AC3E}">
        <p14:creationId xmlns:p14="http://schemas.microsoft.com/office/powerpoint/2010/main" val="2591268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37182E-744B-4777-A41E-01AB14D7B596}"/>
              </a:ext>
            </a:extLst>
          </p:cNvPr>
          <p:cNvSpPr>
            <a:spLocks noGrp="1"/>
          </p:cNvSpPr>
          <p:nvPr>
            <p:ph type="dt" sz="half" idx="10"/>
          </p:nvPr>
        </p:nvSpPr>
        <p:spPr/>
        <p:txBody>
          <a:bodyPr/>
          <a:lstStyle/>
          <a:p>
            <a:fld id="{9EC55BB0-38D3-41D2-AE78-D4D29F5028FF}" type="datetimeFigureOut">
              <a:rPr lang="en-US" smtClean="0"/>
              <a:t>4/27/2022</a:t>
            </a:fld>
            <a:endParaRPr lang="en-US"/>
          </a:p>
        </p:txBody>
      </p:sp>
      <p:sp>
        <p:nvSpPr>
          <p:cNvPr id="3" name="Footer Placeholder 2">
            <a:extLst>
              <a:ext uri="{FF2B5EF4-FFF2-40B4-BE49-F238E27FC236}">
                <a16:creationId xmlns:a16="http://schemas.microsoft.com/office/drawing/2014/main" id="{9F8CB842-360D-4A14-8EE4-F3A4DEA2E0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F7B5EB-AFD2-4B83-87AA-3311F2331FAC}"/>
              </a:ext>
            </a:extLst>
          </p:cNvPr>
          <p:cNvSpPr>
            <a:spLocks noGrp="1"/>
          </p:cNvSpPr>
          <p:nvPr>
            <p:ph type="sldNum" sz="quarter" idx="12"/>
          </p:nvPr>
        </p:nvSpPr>
        <p:spPr/>
        <p:txBody>
          <a:bodyPr/>
          <a:lstStyle/>
          <a:p>
            <a:fld id="{4626DCD1-7D33-4CD9-8A76-BF9398FE7EF8}" type="slidenum">
              <a:rPr lang="en-US" smtClean="0"/>
              <a:t>‹#›</a:t>
            </a:fld>
            <a:endParaRPr lang="en-US"/>
          </a:p>
        </p:txBody>
      </p:sp>
    </p:spTree>
    <p:extLst>
      <p:ext uri="{BB962C8B-B14F-4D97-AF65-F5344CB8AC3E}">
        <p14:creationId xmlns:p14="http://schemas.microsoft.com/office/powerpoint/2010/main" val="3901873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4FF83-2F65-4DAC-8508-87AB722149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61425E-02EB-47A5-9E7B-3D2E2BA79F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D8674-CC31-4758-978E-994CB996B0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08E7D6-48AC-4B3B-A608-F7CF728EFE93}"/>
              </a:ext>
            </a:extLst>
          </p:cNvPr>
          <p:cNvSpPr>
            <a:spLocks noGrp="1"/>
          </p:cNvSpPr>
          <p:nvPr>
            <p:ph type="dt" sz="half" idx="10"/>
          </p:nvPr>
        </p:nvSpPr>
        <p:spPr/>
        <p:txBody>
          <a:bodyPr/>
          <a:lstStyle/>
          <a:p>
            <a:fld id="{9EC55BB0-38D3-41D2-AE78-D4D29F5028FF}" type="datetimeFigureOut">
              <a:rPr lang="en-US" smtClean="0"/>
              <a:t>4/27/2022</a:t>
            </a:fld>
            <a:endParaRPr lang="en-US"/>
          </a:p>
        </p:txBody>
      </p:sp>
      <p:sp>
        <p:nvSpPr>
          <p:cNvPr id="6" name="Footer Placeholder 5">
            <a:extLst>
              <a:ext uri="{FF2B5EF4-FFF2-40B4-BE49-F238E27FC236}">
                <a16:creationId xmlns:a16="http://schemas.microsoft.com/office/drawing/2014/main" id="{B2DC8AA9-46B2-47D7-9E1A-526A880C50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FBFE44-7087-42F7-88A3-ABF927B83B5D}"/>
              </a:ext>
            </a:extLst>
          </p:cNvPr>
          <p:cNvSpPr>
            <a:spLocks noGrp="1"/>
          </p:cNvSpPr>
          <p:nvPr>
            <p:ph type="sldNum" sz="quarter" idx="12"/>
          </p:nvPr>
        </p:nvSpPr>
        <p:spPr/>
        <p:txBody>
          <a:bodyPr/>
          <a:lstStyle/>
          <a:p>
            <a:fld id="{4626DCD1-7D33-4CD9-8A76-BF9398FE7EF8}" type="slidenum">
              <a:rPr lang="en-US" smtClean="0"/>
              <a:t>‹#›</a:t>
            </a:fld>
            <a:endParaRPr lang="en-US"/>
          </a:p>
        </p:txBody>
      </p:sp>
    </p:spTree>
    <p:extLst>
      <p:ext uri="{BB962C8B-B14F-4D97-AF65-F5344CB8AC3E}">
        <p14:creationId xmlns:p14="http://schemas.microsoft.com/office/powerpoint/2010/main" val="809427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37A58-74EC-4214-B1E1-466EDB20BA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B18DB6-ED1B-429C-A0BC-6DA1BE11C8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572287-8865-4ABF-8F4D-0A5DF1B3F3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519221-109D-4597-9810-93285AB48895}"/>
              </a:ext>
            </a:extLst>
          </p:cNvPr>
          <p:cNvSpPr>
            <a:spLocks noGrp="1"/>
          </p:cNvSpPr>
          <p:nvPr>
            <p:ph type="dt" sz="half" idx="10"/>
          </p:nvPr>
        </p:nvSpPr>
        <p:spPr/>
        <p:txBody>
          <a:bodyPr/>
          <a:lstStyle/>
          <a:p>
            <a:fld id="{9EC55BB0-38D3-41D2-AE78-D4D29F5028FF}" type="datetimeFigureOut">
              <a:rPr lang="en-US" smtClean="0"/>
              <a:t>4/27/2022</a:t>
            </a:fld>
            <a:endParaRPr lang="en-US"/>
          </a:p>
        </p:txBody>
      </p:sp>
      <p:sp>
        <p:nvSpPr>
          <p:cNvPr id="6" name="Footer Placeholder 5">
            <a:extLst>
              <a:ext uri="{FF2B5EF4-FFF2-40B4-BE49-F238E27FC236}">
                <a16:creationId xmlns:a16="http://schemas.microsoft.com/office/drawing/2014/main" id="{78FE1BE0-803F-47D6-9DFC-6ABF487A90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2D4B12-41BC-4BE8-A88E-CB8C77829225}"/>
              </a:ext>
            </a:extLst>
          </p:cNvPr>
          <p:cNvSpPr>
            <a:spLocks noGrp="1"/>
          </p:cNvSpPr>
          <p:nvPr>
            <p:ph type="sldNum" sz="quarter" idx="12"/>
          </p:nvPr>
        </p:nvSpPr>
        <p:spPr/>
        <p:txBody>
          <a:bodyPr/>
          <a:lstStyle/>
          <a:p>
            <a:fld id="{4626DCD1-7D33-4CD9-8A76-BF9398FE7EF8}" type="slidenum">
              <a:rPr lang="en-US" smtClean="0"/>
              <a:t>‹#›</a:t>
            </a:fld>
            <a:endParaRPr lang="en-US"/>
          </a:p>
        </p:txBody>
      </p:sp>
    </p:spTree>
    <p:extLst>
      <p:ext uri="{BB962C8B-B14F-4D97-AF65-F5344CB8AC3E}">
        <p14:creationId xmlns:p14="http://schemas.microsoft.com/office/powerpoint/2010/main" val="324750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4D8D5E-648A-4965-B63A-E88ABE813A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E5E446-BCA2-4F24-900F-E213F37FD8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2EE223-3EBA-4304-9E63-BC35091C92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55BB0-38D3-41D2-AE78-D4D29F5028FF}" type="datetimeFigureOut">
              <a:rPr lang="en-US" smtClean="0"/>
              <a:t>4/27/2022</a:t>
            </a:fld>
            <a:endParaRPr lang="en-US"/>
          </a:p>
        </p:txBody>
      </p:sp>
      <p:sp>
        <p:nvSpPr>
          <p:cNvPr id="5" name="Footer Placeholder 4">
            <a:extLst>
              <a:ext uri="{FF2B5EF4-FFF2-40B4-BE49-F238E27FC236}">
                <a16:creationId xmlns:a16="http://schemas.microsoft.com/office/drawing/2014/main" id="{746177B8-104D-4638-8AE1-06BF8AEE8F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38E533-294A-4AD2-A8FF-BB16A2003B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6DCD1-7D33-4CD9-8A76-BF9398FE7EF8}" type="slidenum">
              <a:rPr lang="en-US" smtClean="0"/>
              <a:t>‹#›</a:t>
            </a:fld>
            <a:endParaRPr lang="en-US"/>
          </a:p>
        </p:txBody>
      </p:sp>
    </p:spTree>
    <p:extLst>
      <p:ext uri="{BB962C8B-B14F-4D97-AF65-F5344CB8AC3E}">
        <p14:creationId xmlns:p14="http://schemas.microsoft.com/office/powerpoint/2010/main" val="3231761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descr="A picture containing text, screenshot&#10;&#10;Description automatically generated">
            <a:extLst>
              <a:ext uri="{FF2B5EF4-FFF2-40B4-BE49-F238E27FC236}">
                <a16:creationId xmlns:a16="http://schemas.microsoft.com/office/drawing/2014/main" id="{42219FEB-4811-4D1F-BC19-A0B70BED16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467" y="1172855"/>
            <a:ext cx="10929788" cy="2131309"/>
          </a:xfrm>
          <a:prstGeom prst="rect">
            <a:avLst/>
          </a:prstGeom>
        </p:spPr>
      </p:pic>
      <p:sp>
        <p:nvSpPr>
          <p:cNvPr id="10" name="Rectangle 9">
            <a:extLst>
              <a:ext uri="{FF2B5EF4-FFF2-40B4-BE49-F238E27FC236}">
                <a16:creationId xmlns:a16="http://schemas.microsoft.com/office/drawing/2014/main" id="{72257994-BD97-4691-8B89-198A6D2BAB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12192000" cy="193949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475FCD-48DC-42C7-BB4E-768E4C27E01E}"/>
              </a:ext>
            </a:extLst>
          </p:cNvPr>
          <p:cNvSpPr>
            <a:spLocks noGrp="1"/>
          </p:cNvSpPr>
          <p:nvPr>
            <p:ph type="ctrTitle"/>
          </p:nvPr>
        </p:nvSpPr>
        <p:spPr>
          <a:xfrm>
            <a:off x="1600200" y="4269282"/>
            <a:ext cx="8991600" cy="1264762"/>
          </a:xfrm>
          <a:solidFill>
            <a:srgbClr val="FFFFFF"/>
          </a:solidFill>
          <a:ln w="38100">
            <a:solidFill>
              <a:srgbClr val="404040"/>
            </a:solidFill>
            <a:miter lim="800000"/>
          </a:ln>
        </p:spPr>
        <p:txBody>
          <a:bodyPr anchor="ctr">
            <a:normAutofit/>
          </a:bodyPr>
          <a:lstStyle/>
          <a:p>
            <a:r>
              <a:rPr lang="en-US" sz="4000" b="1" u="sng">
                <a:solidFill>
                  <a:srgbClr val="404040"/>
                </a:solidFill>
                <a:latin typeface="Amasis MT Pro Black" panose="020B0604020202020204" pitchFamily="18" charset="0"/>
              </a:rPr>
              <a:t>Microsoft Office</a:t>
            </a:r>
          </a:p>
        </p:txBody>
      </p:sp>
      <p:sp>
        <p:nvSpPr>
          <p:cNvPr id="3" name="Subtitle 2">
            <a:extLst>
              <a:ext uri="{FF2B5EF4-FFF2-40B4-BE49-F238E27FC236}">
                <a16:creationId xmlns:a16="http://schemas.microsoft.com/office/drawing/2014/main" id="{047D29F2-B11E-47F6-B637-F0CE8B56719D}"/>
              </a:ext>
            </a:extLst>
          </p:cNvPr>
          <p:cNvSpPr>
            <a:spLocks noGrp="1"/>
          </p:cNvSpPr>
          <p:nvPr>
            <p:ph type="subTitle" idx="1"/>
          </p:nvPr>
        </p:nvSpPr>
        <p:spPr>
          <a:xfrm>
            <a:off x="2695194" y="5688535"/>
            <a:ext cx="6801612" cy="536125"/>
          </a:xfrm>
        </p:spPr>
        <p:txBody>
          <a:bodyPr>
            <a:normAutofit/>
          </a:bodyPr>
          <a:lstStyle/>
          <a:p>
            <a:r>
              <a:rPr lang="ar-BH" sz="1800">
                <a:solidFill>
                  <a:srgbClr val="FFFFFF"/>
                </a:solidFill>
              </a:rPr>
              <a:t>إعداد : أ.علي حسن علي السقاي</a:t>
            </a:r>
          </a:p>
          <a:p>
            <a:endParaRPr lang="en-US" sz="1800">
              <a:solidFill>
                <a:srgbClr val="FFFFFF"/>
              </a:solidFill>
            </a:endParaRPr>
          </a:p>
        </p:txBody>
      </p:sp>
      <p:pic>
        <p:nvPicPr>
          <p:cNvPr id="6" name="Picture 5" descr="A picture containing graphical user interface&#10;&#10;Description automatically generated">
            <a:extLst>
              <a:ext uri="{FF2B5EF4-FFF2-40B4-BE49-F238E27FC236}">
                <a16:creationId xmlns:a16="http://schemas.microsoft.com/office/drawing/2014/main" id="{AD038507-1D81-420C-9DE0-EFD6259452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1962" y="2767012"/>
            <a:ext cx="3648075" cy="1323975"/>
          </a:xfrm>
          <a:prstGeom prst="rect">
            <a:avLst/>
          </a:prstGeom>
        </p:spPr>
      </p:pic>
    </p:spTree>
    <p:extLst>
      <p:ext uri="{BB962C8B-B14F-4D97-AF65-F5344CB8AC3E}">
        <p14:creationId xmlns:p14="http://schemas.microsoft.com/office/powerpoint/2010/main" val="2075531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FC3922-834A-46C2-98D2-4002E47445A2}"/>
              </a:ext>
            </a:extLst>
          </p:cNvPr>
          <p:cNvSpPr>
            <a:spLocks noGrp="1"/>
          </p:cNvSpPr>
          <p:nvPr>
            <p:ph idx="1"/>
          </p:nvPr>
        </p:nvSpPr>
        <p:spPr>
          <a:xfrm>
            <a:off x="763874" y="4958569"/>
            <a:ext cx="10664252" cy="1603375"/>
          </a:xfrm>
        </p:spPr>
        <p:txBody>
          <a:bodyPr/>
          <a:lstStyle/>
          <a:p>
            <a:pPr marL="0" indent="0" algn="r" rtl="1">
              <a:buNone/>
            </a:pPr>
            <a:r>
              <a:rPr lang="ar-BH" dirty="0"/>
              <a:t>ما هي برامج الأوفيس؟. نسمع كثيرا عن برامج الأوفيس وأهميتها, ولكن غاليا لا نعرف ما هي برامج الأوفيس بشكل وافي, أو لا نفهم كيفية الاستفادة من كافة الخدمات التي تقدمها, ونركز على برنامج أو أثنان منهما دون أن نستخدم باقي مزايا الحزمة المتنوعة من برامج الاوفيس.</a:t>
            </a:r>
          </a:p>
        </p:txBody>
      </p:sp>
      <p:pic>
        <p:nvPicPr>
          <p:cNvPr id="7" name="Picture 6" descr="Logo&#10;&#10;Description automatically generated with medium confidence">
            <a:extLst>
              <a:ext uri="{FF2B5EF4-FFF2-40B4-BE49-F238E27FC236}">
                <a16:creationId xmlns:a16="http://schemas.microsoft.com/office/drawing/2014/main" id="{10511A21-3F1B-4B72-9948-76D1396193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9645" y="475789"/>
            <a:ext cx="9780639" cy="4246427"/>
          </a:xfrm>
          <a:prstGeom prst="rect">
            <a:avLst/>
          </a:prstGeom>
        </p:spPr>
      </p:pic>
    </p:spTree>
    <p:extLst>
      <p:ext uri="{BB962C8B-B14F-4D97-AF65-F5344CB8AC3E}">
        <p14:creationId xmlns:p14="http://schemas.microsoft.com/office/powerpoint/2010/main" val="91000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395CF-1DD8-403E-95A0-B829EA4884E0}"/>
              </a:ext>
            </a:extLst>
          </p:cNvPr>
          <p:cNvSpPr>
            <a:spLocks noGrp="1"/>
          </p:cNvSpPr>
          <p:nvPr>
            <p:ph type="title"/>
          </p:nvPr>
        </p:nvSpPr>
        <p:spPr/>
        <p:txBody>
          <a:bodyPr/>
          <a:lstStyle/>
          <a:p>
            <a:pPr algn="r" rtl="1"/>
            <a:r>
              <a:rPr lang="ar-BH" dirty="0"/>
              <a:t>ما هي برامج الاوفيس</a:t>
            </a:r>
            <a:endParaRPr lang="en-US" dirty="0"/>
          </a:p>
        </p:txBody>
      </p:sp>
      <p:sp>
        <p:nvSpPr>
          <p:cNvPr id="3" name="Content Placeholder 2">
            <a:extLst>
              <a:ext uri="{FF2B5EF4-FFF2-40B4-BE49-F238E27FC236}">
                <a16:creationId xmlns:a16="http://schemas.microsoft.com/office/drawing/2014/main" id="{AB2AF62A-9B03-4443-B3E6-369530559403}"/>
              </a:ext>
            </a:extLst>
          </p:cNvPr>
          <p:cNvSpPr>
            <a:spLocks noGrp="1"/>
          </p:cNvSpPr>
          <p:nvPr>
            <p:ph idx="1"/>
          </p:nvPr>
        </p:nvSpPr>
        <p:spPr>
          <a:xfrm>
            <a:off x="838200" y="1943609"/>
            <a:ext cx="10515600" cy="4351338"/>
          </a:xfrm>
        </p:spPr>
        <p:txBody>
          <a:bodyPr/>
          <a:lstStyle/>
          <a:p>
            <a:pPr algn="r" rtl="1"/>
            <a:r>
              <a:rPr lang="ar-BH" dirty="0"/>
              <a:t>مايكروسوفت أوفيس ( </a:t>
            </a:r>
            <a:r>
              <a:rPr lang="en-US" dirty="0"/>
              <a:t>Microsoft Office</a:t>
            </a:r>
            <a:r>
              <a:rPr lang="ar-BH" dirty="0"/>
              <a:t> ) مجموعة من البرامج المتكاملة من إنتاج شركة مايكروسوفت للبرمجة.</a:t>
            </a:r>
          </a:p>
          <a:p>
            <a:pPr algn="r" rtl="1"/>
            <a:r>
              <a:rPr lang="ar-BH" dirty="0"/>
              <a:t>تشمل برامج خاصة بالكتابة وتعديل النصوص الكتابية, وبرامج لعمل قوائم محاسبية مختلفة, وبرامج تنسيق بيانات وتنظيمها.</a:t>
            </a:r>
          </a:p>
          <a:p>
            <a:pPr algn="r" rtl="1"/>
            <a:r>
              <a:rPr lang="ar-BH" dirty="0"/>
              <a:t>يتم استخدام برامج الأوفيس بشكل موسع من قبل الشركات والمؤسسات التعليمية والأفراد ولا غنى عنه بشكل عام.</a:t>
            </a:r>
          </a:p>
          <a:p>
            <a:pPr algn="r" rtl="1"/>
            <a:r>
              <a:rPr lang="ar-BH" dirty="0"/>
              <a:t>يوجد عدد من النسخ المختلفة من برامج الأوفيس, حيث أن الشركة تقوم سنويا بتحديث نسختها.</a:t>
            </a:r>
            <a:endParaRPr lang="en-US" dirty="0"/>
          </a:p>
        </p:txBody>
      </p:sp>
      <p:pic>
        <p:nvPicPr>
          <p:cNvPr id="7" name="Picture 6" descr="Icon&#10;&#10;Description automatically generated with medium confidence">
            <a:extLst>
              <a:ext uri="{FF2B5EF4-FFF2-40B4-BE49-F238E27FC236}">
                <a16:creationId xmlns:a16="http://schemas.microsoft.com/office/drawing/2014/main" id="{E37E050B-2F2D-47A3-9BC5-2C24A020B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393" y="0"/>
            <a:ext cx="1426741" cy="1690688"/>
          </a:xfrm>
          <a:prstGeom prst="rect">
            <a:avLst/>
          </a:prstGeom>
        </p:spPr>
      </p:pic>
    </p:spTree>
    <p:extLst>
      <p:ext uri="{BB962C8B-B14F-4D97-AF65-F5344CB8AC3E}">
        <p14:creationId xmlns:p14="http://schemas.microsoft.com/office/powerpoint/2010/main" val="4010773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23C73-C0EF-4761-863D-AB4F833D4244}"/>
              </a:ext>
            </a:extLst>
          </p:cNvPr>
          <p:cNvSpPr>
            <a:spLocks noGrp="1"/>
          </p:cNvSpPr>
          <p:nvPr>
            <p:ph type="title"/>
          </p:nvPr>
        </p:nvSpPr>
        <p:spPr/>
        <p:txBody>
          <a:bodyPr/>
          <a:lstStyle/>
          <a:p>
            <a:pPr algn="r" rtl="1"/>
            <a:r>
              <a:rPr lang="ar-BH" dirty="0"/>
              <a:t>برنامج ( </a:t>
            </a:r>
            <a:r>
              <a:rPr lang="en-US" dirty="0"/>
              <a:t>Microsoft Word</a:t>
            </a:r>
            <a:r>
              <a:rPr lang="ar-BH" dirty="0"/>
              <a:t> )</a:t>
            </a:r>
            <a:endParaRPr lang="en-US" dirty="0"/>
          </a:p>
        </p:txBody>
      </p:sp>
      <p:sp>
        <p:nvSpPr>
          <p:cNvPr id="3" name="Content Placeholder 2">
            <a:extLst>
              <a:ext uri="{FF2B5EF4-FFF2-40B4-BE49-F238E27FC236}">
                <a16:creationId xmlns:a16="http://schemas.microsoft.com/office/drawing/2014/main" id="{C358AA1B-3F36-4C98-99DC-4C3598E7E56E}"/>
              </a:ext>
            </a:extLst>
          </p:cNvPr>
          <p:cNvSpPr>
            <a:spLocks noGrp="1"/>
          </p:cNvSpPr>
          <p:nvPr>
            <p:ph idx="1"/>
          </p:nvPr>
        </p:nvSpPr>
        <p:spPr>
          <a:xfrm>
            <a:off x="838200" y="2027758"/>
            <a:ext cx="10515600" cy="4351338"/>
          </a:xfrm>
        </p:spPr>
        <p:txBody>
          <a:bodyPr>
            <a:normAutofit fontScale="92500" lnSpcReduction="10000"/>
          </a:bodyPr>
          <a:lstStyle/>
          <a:p>
            <a:pPr algn="r" rtl="1"/>
            <a:r>
              <a:rPr lang="ar-BH" dirty="0"/>
              <a:t>يعمل تحت أن نظام ويندوز, وهو مخصص للكتابة بكافة أشكالها.</a:t>
            </a:r>
          </a:p>
          <a:p>
            <a:pPr algn="r" rtl="1"/>
            <a:r>
              <a:rPr lang="ar-BH" dirty="0"/>
              <a:t>من أهم مميزاته أنه يمكن استخدامه بأي لغة, فيقوم بمهمة الكتابة بعشرات اللغات, ويمكن تحميل المزيد من منها على حسب الحاجة أيضا,</a:t>
            </a:r>
          </a:p>
          <a:p>
            <a:pPr algn="r" rtl="1"/>
            <a:r>
              <a:rPr lang="ar-BH" dirty="0"/>
              <a:t>يحتوي على مدقق لغوي ونحوي يتم ضبطه على حسب اللغة المستخدمة ويمكنك من تغيير حجم وشكل الخط من حدد واسع من الخطوط,</a:t>
            </a:r>
          </a:p>
          <a:p>
            <a:pPr algn="r" rtl="1"/>
            <a:r>
              <a:rPr lang="ar-BH" dirty="0"/>
              <a:t>هو البرنامج المنشود في حالة عمل بحث أو مقال أو أي أعمال كتابية مختلفة, ويتم استخدامه بشكل واسع في كافة أنحاء العالم.</a:t>
            </a:r>
          </a:p>
          <a:p>
            <a:pPr algn="r" rtl="1"/>
            <a:r>
              <a:rPr lang="ar-BH" dirty="0"/>
              <a:t>تختار الخط وحجمه والنسق المختلف الذي تريده لكل عنوان فرعي أو رئيسي, بسهولة ووضوح, ويحتوي على عدد من الخيارات التنسيقية العالية</a:t>
            </a:r>
          </a:p>
          <a:p>
            <a:pPr algn="r" rtl="1"/>
            <a:r>
              <a:rPr lang="ar-BH" dirty="0"/>
              <a:t>يمكنك من كتابة سيرتك الذاتية, وأيضا كروت التهنئة المختلفة, بعدد من القوالب الجاهزة, سهلة الاستخدام ومتطورة كل عام.</a:t>
            </a:r>
          </a:p>
        </p:txBody>
      </p:sp>
      <p:pic>
        <p:nvPicPr>
          <p:cNvPr id="5" name="Picture 4" descr="Icon&#10;&#10;Description automatically generated">
            <a:extLst>
              <a:ext uri="{FF2B5EF4-FFF2-40B4-BE49-F238E27FC236}">
                <a16:creationId xmlns:a16="http://schemas.microsoft.com/office/drawing/2014/main" id="{AD088990-75CB-44BC-9F16-DB89AE9036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39" y="28055"/>
            <a:ext cx="1797570" cy="1797570"/>
          </a:xfrm>
          <a:prstGeom prst="rect">
            <a:avLst/>
          </a:prstGeom>
        </p:spPr>
      </p:pic>
    </p:spTree>
    <p:extLst>
      <p:ext uri="{BB962C8B-B14F-4D97-AF65-F5344CB8AC3E}">
        <p14:creationId xmlns:p14="http://schemas.microsoft.com/office/powerpoint/2010/main" val="541056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7DEBB-EF1F-4C58-81A8-FB107150ABBC}"/>
              </a:ext>
            </a:extLst>
          </p:cNvPr>
          <p:cNvSpPr>
            <a:spLocks noGrp="1"/>
          </p:cNvSpPr>
          <p:nvPr>
            <p:ph type="title"/>
          </p:nvPr>
        </p:nvSpPr>
        <p:spPr/>
        <p:txBody>
          <a:bodyPr/>
          <a:lstStyle/>
          <a:p>
            <a:pPr algn="r" rtl="1"/>
            <a:r>
              <a:rPr lang="ar-BH" dirty="0"/>
              <a:t>برنامج ( </a:t>
            </a:r>
            <a:r>
              <a:rPr lang="en-US" dirty="0"/>
              <a:t>Microsoft Excel</a:t>
            </a:r>
            <a:r>
              <a:rPr lang="ar-BH" dirty="0"/>
              <a:t> )</a:t>
            </a:r>
            <a:endParaRPr lang="en-US" dirty="0"/>
          </a:p>
        </p:txBody>
      </p:sp>
      <p:sp>
        <p:nvSpPr>
          <p:cNvPr id="3" name="Content Placeholder 2">
            <a:extLst>
              <a:ext uri="{FF2B5EF4-FFF2-40B4-BE49-F238E27FC236}">
                <a16:creationId xmlns:a16="http://schemas.microsoft.com/office/drawing/2014/main" id="{9BF0125C-5A3C-420E-A7E0-1366B10F043C}"/>
              </a:ext>
            </a:extLst>
          </p:cNvPr>
          <p:cNvSpPr>
            <a:spLocks noGrp="1"/>
          </p:cNvSpPr>
          <p:nvPr>
            <p:ph idx="1"/>
          </p:nvPr>
        </p:nvSpPr>
        <p:spPr/>
        <p:txBody>
          <a:bodyPr/>
          <a:lstStyle/>
          <a:p>
            <a:pPr algn="r" rtl="1"/>
            <a:r>
              <a:rPr lang="ar-BH" dirty="0"/>
              <a:t>بالأصل هو برنامج الحسابات, يمكنك من عمل قوائم حسابية سهلة وبسيطة, يتميز بالوضوح وإمكانية عمل معادلات حسابية.</a:t>
            </a:r>
          </a:p>
          <a:p>
            <a:pPr algn="r" rtl="1"/>
            <a:r>
              <a:rPr lang="ar-BH" dirty="0"/>
              <a:t>يتوفر في برنامج </a:t>
            </a:r>
            <a:r>
              <a:rPr lang="en-US" dirty="0"/>
              <a:t>Microsoft Excel</a:t>
            </a:r>
            <a:r>
              <a:rPr lang="ar-BH" dirty="0"/>
              <a:t> جداول مجهزة مسبقا خاصة بقوائم مختلفة, بتنسيق مجهز ومعادلات أيضا لو أحتاج الامر.</a:t>
            </a:r>
          </a:p>
          <a:p>
            <a:pPr algn="r" rtl="1"/>
            <a:r>
              <a:rPr lang="ar-BH" dirty="0"/>
              <a:t>يتميز بإمكانية عمل احصائيات وإضافة أشكال أو صور بشكل سريع ومبسط إلى قوائمك.</a:t>
            </a:r>
          </a:p>
          <a:p>
            <a:pPr algn="r" rtl="1"/>
            <a:r>
              <a:rPr lang="ar-BH" dirty="0"/>
              <a:t>يمكنك من عمل كشو الحضور </a:t>
            </a:r>
            <a:r>
              <a:rPr lang="ar-BH" dirty="0" err="1"/>
              <a:t>والإنصراف</a:t>
            </a:r>
            <a:r>
              <a:rPr lang="ar-BH" dirty="0"/>
              <a:t> أو الرواتب بسهولة, كما يستخدم بشكل يومي في معظم مؤسسات العمل في إجراءات تنظيمية وحسابية متعددة.</a:t>
            </a:r>
            <a:endParaRPr lang="en-US" dirty="0"/>
          </a:p>
        </p:txBody>
      </p:sp>
      <p:pic>
        <p:nvPicPr>
          <p:cNvPr id="5" name="Picture 4" descr="Graphical user interface, application, icon&#10;&#10;Description automatically generated">
            <a:extLst>
              <a:ext uri="{FF2B5EF4-FFF2-40B4-BE49-F238E27FC236}">
                <a16:creationId xmlns:a16="http://schemas.microsoft.com/office/drawing/2014/main" id="{27AE51A2-AABB-4DE5-BD31-DB81CDEA90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008"/>
            <a:ext cx="2299827" cy="2299827"/>
          </a:xfrm>
          <a:prstGeom prst="rect">
            <a:avLst/>
          </a:prstGeom>
        </p:spPr>
      </p:pic>
    </p:spTree>
    <p:extLst>
      <p:ext uri="{BB962C8B-B14F-4D97-AF65-F5344CB8AC3E}">
        <p14:creationId xmlns:p14="http://schemas.microsoft.com/office/powerpoint/2010/main" val="2777297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D4317-D62D-4B8D-87AF-FF8280F5B726}"/>
              </a:ext>
            </a:extLst>
          </p:cNvPr>
          <p:cNvSpPr>
            <a:spLocks noGrp="1"/>
          </p:cNvSpPr>
          <p:nvPr>
            <p:ph type="title"/>
          </p:nvPr>
        </p:nvSpPr>
        <p:spPr/>
        <p:txBody>
          <a:bodyPr/>
          <a:lstStyle/>
          <a:p>
            <a:pPr algn="r" rtl="1"/>
            <a:r>
              <a:rPr lang="ar-BH" dirty="0"/>
              <a:t>برنامج ( </a:t>
            </a:r>
            <a:r>
              <a:rPr lang="en-US" dirty="0"/>
              <a:t>Microsoft PowerPoint</a:t>
            </a:r>
            <a:r>
              <a:rPr lang="ar-BH" dirty="0"/>
              <a:t> )</a:t>
            </a:r>
            <a:endParaRPr lang="en-US" dirty="0"/>
          </a:p>
        </p:txBody>
      </p:sp>
      <p:sp>
        <p:nvSpPr>
          <p:cNvPr id="3" name="Content Placeholder 2">
            <a:extLst>
              <a:ext uri="{FF2B5EF4-FFF2-40B4-BE49-F238E27FC236}">
                <a16:creationId xmlns:a16="http://schemas.microsoft.com/office/drawing/2014/main" id="{B42C7671-FA0C-4192-BBB4-6A02AD7956E7}"/>
              </a:ext>
            </a:extLst>
          </p:cNvPr>
          <p:cNvSpPr>
            <a:spLocks noGrp="1"/>
          </p:cNvSpPr>
          <p:nvPr>
            <p:ph idx="1"/>
          </p:nvPr>
        </p:nvSpPr>
        <p:spPr/>
        <p:txBody>
          <a:bodyPr/>
          <a:lstStyle/>
          <a:p>
            <a:pPr algn="r" rtl="1"/>
            <a:r>
              <a:rPr lang="ar-BH" dirty="0"/>
              <a:t>يستعمل مع العروض التقديمية الخاصة بأنماط وقوالب محددة بمهنية وتنوع.</a:t>
            </a:r>
          </a:p>
          <a:p>
            <a:pPr algn="r" rtl="1"/>
            <a:r>
              <a:rPr lang="ar-BH" dirty="0"/>
              <a:t>يمكنك التعديل في العروض وإضافة الصور والكلام بالضغط على زر.</a:t>
            </a:r>
          </a:p>
          <a:p>
            <a:pPr algn="r" rtl="1"/>
            <a:r>
              <a:rPr lang="ar-BH" dirty="0"/>
              <a:t>يمكنك من عمل عروض تقديمية خاصة بالعمل أو أبحاث دراسية متعددة المستويات, بشكل راقي ومنظم وعملي للغاية.</a:t>
            </a:r>
          </a:p>
          <a:p>
            <a:pPr algn="r" rtl="1"/>
            <a:r>
              <a:rPr lang="ar-BH" dirty="0"/>
              <a:t>يستخدم بشكل موسع في الجامعات والمؤسسات البحثية ومقرات العمل.</a:t>
            </a:r>
            <a:endParaRPr lang="en-US" dirty="0"/>
          </a:p>
        </p:txBody>
      </p:sp>
      <p:pic>
        <p:nvPicPr>
          <p:cNvPr id="5" name="Picture 4" descr="A picture containing text, clipart&#10;&#10;Description automatically generated">
            <a:extLst>
              <a:ext uri="{FF2B5EF4-FFF2-40B4-BE49-F238E27FC236}">
                <a16:creationId xmlns:a16="http://schemas.microsoft.com/office/drawing/2014/main" id="{B39665FB-A56F-47D2-A491-222EB55F40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407"/>
            <a:ext cx="3048000" cy="1714500"/>
          </a:xfrm>
          <a:prstGeom prst="rect">
            <a:avLst/>
          </a:prstGeom>
        </p:spPr>
      </p:pic>
    </p:spTree>
    <p:extLst>
      <p:ext uri="{BB962C8B-B14F-4D97-AF65-F5344CB8AC3E}">
        <p14:creationId xmlns:p14="http://schemas.microsoft.com/office/powerpoint/2010/main" val="1599436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1AE-519F-4DBD-8383-8B2390FA8EA3}"/>
              </a:ext>
            </a:extLst>
          </p:cNvPr>
          <p:cNvSpPr>
            <a:spLocks noGrp="1"/>
          </p:cNvSpPr>
          <p:nvPr>
            <p:ph type="title"/>
          </p:nvPr>
        </p:nvSpPr>
        <p:spPr/>
        <p:txBody>
          <a:bodyPr/>
          <a:lstStyle/>
          <a:p>
            <a:pPr algn="r" rtl="1"/>
            <a:r>
              <a:rPr lang="ar-BH" dirty="0"/>
              <a:t>برنامج ( </a:t>
            </a:r>
            <a:r>
              <a:rPr lang="en-US" dirty="0"/>
              <a:t>Microsoft Access</a:t>
            </a:r>
            <a:r>
              <a:rPr lang="ar-BH" dirty="0"/>
              <a:t> )</a:t>
            </a:r>
            <a:endParaRPr lang="en-US" dirty="0"/>
          </a:p>
        </p:txBody>
      </p:sp>
      <p:sp>
        <p:nvSpPr>
          <p:cNvPr id="3" name="Content Placeholder 2">
            <a:extLst>
              <a:ext uri="{FF2B5EF4-FFF2-40B4-BE49-F238E27FC236}">
                <a16:creationId xmlns:a16="http://schemas.microsoft.com/office/drawing/2014/main" id="{D6645518-CC58-4D23-9B3B-5C98B2E17FEA}"/>
              </a:ext>
            </a:extLst>
          </p:cNvPr>
          <p:cNvSpPr>
            <a:spLocks noGrp="1"/>
          </p:cNvSpPr>
          <p:nvPr>
            <p:ph idx="1"/>
          </p:nvPr>
        </p:nvSpPr>
        <p:spPr/>
        <p:txBody>
          <a:bodyPr/>
          <a:lstStyle/>
          <a:p>
            <a:pPr algn="r" rtl="1"/>
            <a:r>
              <a:rPr lang="ar-BH" dirty="0"/>
              <a:t>إدارة قواعد البيانات بشكل مبسط وواضح ومنظم.</a:t>
            </a:r>
          </a:p>
          <a:p>
            <a:pPr algn="r" rtl="1"/>
            <a:r>
              <a:rPr lang="ar-BH" dirty="0"/>
              <a:t>يمكنك من عمل قوائم ببيانات العملاء بشكل منظم ودقيق, ويسهل الرجوع لأي بيانات تحتاج لها بشكل سهل.</a:t>
            </a:r>
          </a:p>
          <a:p>
            <a:pPr algn="r" rtl="1"/>
            <a:r>
              <a:rPr lang="ar-BH" dirty="0"/>
              <a:t>من أفضل مميزاته أنك تستطيع من حفظ القوائم الخاصة بالبيانات بعد إعدادها على حاسوبك الشخصي أو الهاتف الجوال, والوصول أليها أينما كنت بسلاسة.</a:t>
            </a:r>
            <a:endParaRPr lang="en-US" dirty="0"/>
          </a:p>
        </p:txBody>
      </p:sp>
      <p:pic>
        <p:nvPicPr>
          <p:cNvPr id="5" name="Picture 4" descr="A picture containing text, clipart&#10;&#10;Description automatically generated">
            <a:extLst>
              <a:ext uri="{FF2B5EF4-FFF2-40B4-BE49-F238E27FC236}">
                <a16:creationId xmlns:a16="http://schemas.microsoft.com/office/drawing/2014/main" id="{45AEEDAD-495D-4D51-B452-36EDD3F8D1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9700"/>
            <a:ext cx="2705100" cy="1685925"/>
          </a:xfrm>
          <a:prstGeom prst="rect">
            <a:avLst/>
          </a:prstGeom>
        </p:spPr>
      </p:pic>
    </p:spTree>
    <p:extLst>
      <p:ext uri="{BB962C8B-B14F-4D97-AF65-F5344CB8AC3E}">
        <p14:creationId xmlns:p14="http://schemas.microsoft.com/office/powerpoint/2010/main" val="57822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12624A48-DA3A-4567-AFB4-5E666E123108}">
  <we:reference id="98d6c1cd-d2ea-4e59-b3d5-7612ea4978eb" version="3.0.0.1" store="EXCatalog" storeType="EXCatalog"/>
  <we:alternateReferences>
    <we:reference id="WA104380907" version="3.0.0.1"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858</TotalTime>
  <Words>465</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Amasis MT Pro Black</vt:lpstr>
      <vt:lpstr>Arial</vt:lpstr>
      <vt:lpstr>Calibri</vt:lpstr>
      <vt:lpstr>Calibri Light</vt:lpstr>
      <vt:lpstr>Office Theme</vt:lpstr>
      <vt:lpstr>Microsoft Office</vt:lpstr>
      <vt:lpstr>PowerPoint Presentation</vt:lpstr>
      <vt:lpstr>ما هي برامج الاوفيس</vt:lpstr>
      <vt:lpstr>برنامج ( Microsoft Word )</vt:lpstr>
      <vt:lpstr>برنامج ( Microsoft Excel )</vt:lpstr>
      <vt:lpstr>برنامج ( Microsoft PowerPoint )</vt:lpstr>
      <vt:lpstr>برنامج ( Microsoft Access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dc:title>
  <dc:creator>ALI HASAN       ALI ISA</dc:creator>
  <cp:lastModifiedBy>Mohammed Muneer Yaqoob Daldoum</cp:lastModifiedBy>
  <cp:revision>2</cp:revision>
  <dcterms:created xsi:type="dcterms:W3CDTF">2022-04-24T18:36:32Z</dcterms:created>
  <dcterms:modified xsi:type="dcterms:W3CDTF">2022-04-27T08:03:21Z</dcterms:modified>
</cp:coreProperties>
</file>