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7B31-D3EE-425A-8C02-132F799FD94C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D8801-DF1D-494C-B666-14FF66B59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869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7B31-D3EE-425A-8C02-132F799FD94C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D8801-DF1D-494C-B666-14FF66B59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470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7B31-D3EE-425A-8C02-132F799FD94C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D8801-DF1D-494C-B666-14FF66B59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96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7B31-D3EE-425A-8C02-132F799FD94C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D8801-DF1D-494C-B666-14FF66B59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603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7B31-D3EE-425A-8C02-132F799FD94C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D8801-DF1D-494C-B666-14FF66B59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21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7B31-D3EE-425A-8C02-132F799FD94C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D8801-DF1D-494C-B666-14FF66B59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69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7B31-D3EE-425A-8C02-132F799FD94C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D8801-DF1D-494C-B666-14FF66B59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522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7B31-D3EE-425A-8C02-132F799FD94C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D8801-DF1D-494C-B666-14FF66B59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45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7B31-D3EE-425A-8C02-132F799FD94C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D8801-DF1D-494C-B666-14FF66B59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45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7B31-D3EE-425A-8C02-132F799FD94C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D8801-DF1D-494C-B666-14FF66B59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76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7B31-D3EE-425A-8C02-132F799FD94C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D8801-DF1D-494C-B666-14FF66B59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0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87B31-D3EE-425A-8C02-132F799FD94C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D8801-DF1D-494C-B666-14FF66B59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6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44637"/>
          </a:xfrm>
        </p:spPr>
        <p:txBody>
          <a:bodyPr>
            <a:normAutofit/>
          </a:bodyPr>
          <a:lstStyle/>
          <a:p>
            <a:r>
              <a:rPr lang="ar-SA" sz="2800" dirty="0"/>
              <a:t>السلام عليكم ورحمة الله وبركاته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sz="2800" dirty="0">
                <a:solidFill>
                  <a:srgbClr val="0070C0"/>
                </a:solidFill>
              </a:rPr>
              <a:t>ابنائي الاعزاء طلاب مدرسة </a:t>
            </a:r>
            <a:r>
              <a:rPr lang="ar-SA" sz="2800" dirty="0">
                <a:solidFill>
                  <a:srgbClr val="FF0000"/>
                </a:solidFill>
              </a:rPr>
              <a:t>القضيبية</a:t>
            </a:r>
            <a:r>
              <a:rPr lang="ar-SA" sz="2800" dirty="0">
                <a:solidFill>
                  <a:srgbClr val="0070C0"/>
                </a:solidFill>
              </a:rPr>
              <a:t> الابتدائية الاعدادية للبنين</a:t>
            </a:r>
          </a:p>
          <a:p>
            <a:r>
              <a:rPr lang="ar-SA" sz="2800" dirty="0">
                <a:solidFill>
                  <a:srgbClr val="FF0000"/>
                </a:solidFill>
              </a:rPr>
              <a:t>كل عام وانتم بخير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8DC9F33D-C56C-4D8F-8A96-C775B9B859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58" y="1494804"/>
            <a:ext cx="3648075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852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59426"/>
          </a:xfrm>
        </p:spPr>
        <p:txBody>
          <a:bodyPr/>
          <a:lstStyle/>
          <a:p>
            <a:pPr algn="ctr"/>
            <a:r>
              <a:rPr lang="ar-SA" dirty="0"/>
              <a:t>معكم الاستاذ </a:t>
            </a:r>
            <a:r>
              <a:rPr lang="ar-SA" sz="5400" dirty="0">
                <a:solidFill>
                  <a:srgbClr val="FF0000"/>
                </a:solidFill>
              </a:rPr>
              <a:t>صبحي نبيل </a:t>
            </a:r>
            <a:r>
              <a:rPr lang="ar-SA" dirty="0"/>
              <a:t>معلم مادة </a:t>
            </a:r>
            <a:r>
              <a:rPr lang="ar-SA" dirty="0">
                <a:solidFill>
                  <a:srgbClr val="FF0000"/>
                </a:solidFill>
              </a:rPr>
              <a:t>التربيةالموسيقية</a:t>
            </a:r>
            <a:r>
              <a:rPr lang="ar-SA" dirty="0"/>
              <a:t> </a:t>
            </a:r>
            <a:r>
              <a:rPr lang="ar-SA" dirty="0">
                <a:solidFill>
                  <a:srgbClr val="0070C0"/>
                </a:solidFill>
              </a:rPr>
              <a:t>ومشرف صفوف السادس الابتدائي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637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3943"/>
          </a:xfrm>
        </p:spPr>
        <p:txBody>
          <a:bodyPr>
            <a:normAutofit/>
          </a:bodyPr>
          <a:lstStyle/>
          <a:p>
            <a:r>
              <a:rPr lang="ar-SA" sz="3600" dirty="0">
                <a:solidFill>
                  <a:srgbClr val="FF0000"/>
                </a:solidFill>
              </a:rPr>
              <a:t>ما هو تعريف كلمة موسيقي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1288" y="2450131"/>
            <a:ext cx="9512135" cy="2074368"/>
          </a:xfrm>
        </p:spPr>
        <p:txBody>
          <a:bodyPr>
            <a:normAutofit fontScale="92500"/>
          </a:bodyPr>
          <a:lstStyle/>
          <a:p>
            <a:r>
              <a:rPr lang="ar-BH" dirty="0">
                <a:solidFill>
                  <a:srgbClr val="FF0000"/>
                </a:solidFill>
              </a:rPr>
              <a:t>الموسيقى </a:t>
            </a:r>
            <a:r>
              <a:rPr lang="ar-BH" dirty="0"/>
              <a:t>هي نوع من أنواع </a:t>
            </a:r>
            <a:r>
              <a:rPr lang="ar-BH" dirty="0">
                <a:solidFill>
                  <a:srgbClr val="FF0000"/>
                </a:solidFill>
              </a:rPr>
              <a:t>الفنون</a:t>
            </a:r>
            <a:r>
              <a:rPr lang="ar-BH" dirty="0"/>
              <a:t> التي تهتمّ </a:t>
            </a:r>
            <a:r>
              <a:rPr lang="ar-BH" dirty="0">
                <a:solidFill>
                  <a:srgbClr val="FF0000"/>
                </a:solidFill>
              </a:rPr>
              <a:t>بتأليف</a:t>
            </a:r>
            <a:r>
              <a:rPr lang="ar-BH" dirty="0"/>
              <a:t> و</a:t>
            </a:r>
            <a:r>
              <a:rPr lang="ar-BH" dirty="0">
                <a:solidFill>
                  <a:srgbClr val="FF0000"/>
                </a:solidFill>
              </a:rPr>
              <a:t>إيقاع</a:t>
            </a:r>
            <a:r>
              <a:rPr lang="ar-BH" dirty="0"/>
              <a:t> و</a:t>
            </a:r>
            <a:r>
              <a:rPr lang="ar-BH" dirty="0">
                <a:solidFill>
                  <a:srgbClr val="FF0000"/>
                </a:solidFill>
              </a:rPr>
              <a:t>توزيع الألحان</a:t>
            </a:r>
            <a:r>
              <a:rPr lang="ar-BH" dirty="0"/>
              <a:t>، و</a:t>
            </a:r>
            <a:r>
              <a:rPr lang="ar-BH" dirty="0">
                <a:solidFill>
                  <a:srgbClr val="FF0000"/>
                </a:solidFill>
              </a:rPr>
              <a:t>طريقة الغناء</a:t>
            </a:r>
            <a:r>
              <a:rPr lang="ar-BH" dirty="0"/>
              <a:t> و</a:t>
            </a:r>
            <a:r>
              <a:rPr lang="ar-BH" dirty="0">
                <a:solidFill>
                  <a:srgbClr val="FF0000"/>
                </a:solidFill>
              </a:rPr>
              <a:t>الطرب</a:t>
            </a:r>
            <a:r>
              <a:rPr lang="ar-BH" dirty="0"/>
              <a:t>، كما تُعدّ </a:t>
            </a:r>
            <a:r>
              <a:rPr lang="ar-BH" dirty="0">
                <a:solidFill>
                  <a:srgbClr val="FF0000"/>
                </a:solidFill>
              </a:rPr>
              <a:t>الموسيقى</a:t>
            </a:r>
            <a:r>
              <a:rPr lang="ar-BH" dirty="0"/>
              <a:t> علماً يدرس </a:t>
            </a:r>
            <a:r>
              <a:rPr lang="ar-BH" dirty="0">
                <a:solidFill>
                  <a:srgbClr val="FF0000"/>
                </a:solidFill>
              </a:rPr>
              <a:t>أصول ومبادئ النغم </a:t>
            </a:r>
            <a:r>
              <a:rPr lang="ar-BH" dirty="0"/>
              <a:t>من حيث </a:t>
            </a:r>
            <a:r>
              <a:rPr lang="ar-BH" dirty="0">
                <a:solidFill>
                  <a:srgbClr val="FF0000"/>
                </a:solidFill>
              </a:rPr>
              <a:t>التوافق</a:t>
            </a:r>
            <a:r>
              <a:rPr lang="ar-BH" dirty="0"/>
              <a:t> أو </a:t>
            </a:r>
            <a:r>
              <a:rPr lang="ar-BH" dirty="0">
                <a:solidFill>
                  <a:srgbClr val="FF0000"/>
                </a:solidFill>
              </a:rPr>
              <a:t>الاختلاف</a:t>
            </a:r>
            <a:r>
              <a:rPr lang="ar-BH" dirty="0"/>
              <a:t>، ومن التعريفات الأُخرى للموسيقى هي لفظ ينتمي </a:t>
            </a:r>
            <a:r>
              <a:rPr lang="ar-BH" dirty="0">
                <a:solidFill>
                  <a:srgbClr val="FF0000"/>
                </a:solidFill>
              </a:rPr>
              <a:t>لأصلٍ يونانيّ</a:t>
            </a:r>
            <a:r>
              <a:rPr lang="ar-BH" dirty="0"/>
              <a:t>، وأُطلق على الفنون الخاصة بالعزف على الآلات الموسيقيّة والطربيّة، واشتُقّت كلمة موسيقى </a:t>
            </a:r>
            <a:r>
              <a:rPr lang="ar-BH" dirty="0">
                <a:solidFill>
                  <a:srgbClr val="FF0000"/>
                </a:solidFill>
              </a:rPr>
              <a:t>اللاتينيّة</a:t>
            </a:r>
            <a:r>
              <a:rPr lang="ar-BH" dirty="0"/>
              <a:t> من الكلمة </a:t>
            </a:r>
            <a:r>
              <a:rPr lang="ar-BH" dirty="0">
                <a:solidFill>
                  <a:srgbClr val="FF0000"/>
                </a:solidFill>
              </a:rPr>
              <a:t>موس</a:t>
            </a:r>
            <a:r>
              <a:rPr lang="ar-BH" dirty="0"/>
              <a:t>، وهي </a:t>
            </a:r>
            <a:r>
              <a:rPr lang="ar-BH" dirty="0">
                <a:solidFill>
                  <a:srgbClr val="FF0000"/>
                </a:solidFill>
              </a:rPr>
              <a:t>آلهة اليونان</a:t>
            </a:r>
            <a:r>
              <a:rPr lang="ar-BH" dirty="0"/>
              <a:t> للفن</a:t>
            </a:r>
            <a:endParaRPr lang="ar-SA" dirty="0"/>
          </a:p>
          <a:p>
            <a:br>
              <a:rPr lang="ar-BH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575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>
                <a:solidFill>
                  <a:srgbClr val="FF0000"/>
                </a:solidFill>
              </a:rPr>
              <a:t>ما هي اهمية الموسيقي في حياتنا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26978"/>
          </a:xfrm>
        </p:spPr>
        <p:txBody>
          <a:bodyPr>
            <a:normAutofit lnSpcReduction="10000"/>
          </a:bodyPr>
          <a:lstStyle/>
          <a:p>
            <a:pPr algn="ctr"/>
            <a:r>
              <a:rPr lang="ar-BH" dirty="0"/>
              <a:t>التعبير عن </a:t>
            </a:r>
            <a:r>
              <a:rPr lang="ar-BH" dirty="0">
                <a:solidFill>
                  <a:srgbClr val="FF0000"/>
                </a:solidFill>
              </a:rPr>
              <a:t>المشاعر</a:t>
            </a:r>
            <a:r>
              <a:rPr lang="ar-BH" dirty="0"/>
              <a:t> و</a:t>
            </a:r>
            <a:r>
              <a:rPr lang="ar-BH" dirty="0">
                <a:solidFill>
                  <a:srgbClr val="FF0000"/>
                </a:solidFill>
              </a:rPr>
              <a:t>العواطف</a:t>
            </a:r>
            <a:r>
              <a:rPr lang="ar-BH" dirty="0"/>
              <a:t> البشرية المختلفة؛ من </a:t>
            </a:r>
            <a:r>
              <a:rPr lang="ar-BH" dirty="0">
                <a:solidFill>
                  <a:srgbClr val="FF0000"/>
                </a:solidFill>
              </a:rPr>
              <a:t>فرحٍ</a:t>
            </a:r>
            <a:r>
              <a:rPr lang="ar-BH" dirty="0"/>
              <a:t>، و</a:t>
            </a:r>
            <a:r>
              <a:rPr lang="ar-BH" dirty="0">
                <a:solidFill>
                  <a:srgbClr val="FF0000"/>
                </a:solidFill>
              </a:rPr>
              <a:t>حزنٍ</a:t>
            </a:r>
            <a:r>
              <a:rPr lang="ar-BH" dirty="0"/>
              <a:t>، و</a:t>
            </a:r>
            <a:r>
              <a:rPr lang="ar-BH" dirty="0">
                <a:solidFill>
                  <a:srgbClr val="FF0000"/>
                </a:solidFill>
              </a:rPr>
              <a:t>شوقٍ</a:t>
            </a:r>
            <a:r>
              <a:rPr lang="ar-BH" dirty="0"/>
              <a:t>، و</a:t>
            </a:r>
            <a:r>
              <a:rPr lang="ar-BH" dirty="0">
                <a:solidFill>
                  <a:srgbClr val="FF0000"/>
                </a:solidFill>
              </a:rPr>
              <a:t>حب</a:t>
            </a:r>
            <a:r>
              <a:rPr lang="ar-BH" dirty="0"/>
              <a:t>، كما تطور استخدامها في المجتمعات الحديثة في </a:t>
            </a:r>
            <a:r>
              <a:rPr lang="ar-BH" dirty="0">
                <a:solidFill>
                  <a:srgbClr val="FF0000"/>
                </a:solidFill>
              </a:rPr>
              <a:t>العلاج النفسي </a:t>
            </a:r>
            <a:r>
              <a:rPr lang="ar-BH" dirty="0"/>
              <a:t>وعلاج </a:t>
            </a:r>
            <a:r>
              <a:rPr lang="ar-BH" dirty="0">
                <a:solidFill>
                  <a:srgbClr val="FF0000"/>
                </a:solidFill>
              </a:rPr>
              <a:t>الشيخوخة</a:t>
            </a:r>
            <a:r>
              <a:rPr lang="ar-BH" dirty="0"/>
              <a:t>؛</a:t>
            </a:r>
            <a:r>
              <a:rPr lang="ar-SA" dirty="0"/>
              <a:t>و</a:t>
            </a:r>
            <a:r>
              <a:rPr lang="ar-BH" dirty="0"/>
              <a:t> لقدرتها على </a:t>
            </a:r>
            <a:r>
              <a:rPr lang="ar-BH" dirty="0">
                <a:solidFill>
                  <a:srgbClr val="FF0000"/>
                </a:solidFill>
              </a:rPr>
              <a:t>التأثير</a:t>
            </a:r>
            <a:r>
              <a:rPr lang="ar-SA" dirty="0">
                <a:solidFill>
                  <a:srgbClr val="FF0000"/>
                </a:solidFill>
              </a:rPr>
              <a:t> الايجابي </a:t>
            </a:r>
            <a:r>
              <a:rPr lang="ar-SA" dirty="0"/>
              <a:t>علي الانسان</a:t>
            </a:r>
            <a:br>
              <a:rPr lang="ar-BH" dirty="0"/>
            </a:br>
            <a:br>
              <a:rPr lang="ar-BH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110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>
                <a:solidFill>
                  <a:srgbClr val="FF0000"/>
                </a:solidFill>
              </a:rPr>
              <a:t>هل تعتبر الموسيقي لغة عالمية للتعرف علي الحضارات والشعوب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BH" dirty="0"/>
              <a:t>يمكن اعتبار </a:t>
            </a:r>
            <a:r>
              <a:rPr lang="ar-BH" dirty="0">
                <a:solidFill>
                  <a:srgbClr val="FF0000"/>
                </a:solidFill>
              </a:rPr>
              <a:t>الموسيقى</a:t>
            </a:r>
            <a:r>
              <a:rPr lang="ar-BH" dirty="0"/>
              <a:t> لغة </a:t>
            </a:r>
            <a:r>
              <a:rPr lang="ar-SA" dirty="0"/>
              <a:t>عالمية</a:t>
            </a:r>
            <a:r>
              <a:rPr lang="ar-BH" dirty="0"/>
              <a:t>؛ فهي فن له مكانة بارزة في التاريخ القديم والحديث، واعتبرها </a:t>
            </a:r>
            <a:r>
              <a:rPr lang="ar-BH" dirty="0">
                <a:solidFill>
                  <a:srgbClr val="FF0000"/>
                </a:solidFill>
              </a:rPr>
              <a:t>الفلاسفة والمفكرون </a:t>
            </a:r>
            <a:r>
              <a:rPr lang="ar-BH" dirty="0"/>
              <a:t>عنصراً مهماً في فهم الكون وأسراره، وسارت الموسيقى وتطورت في مختلف العصور والحضارات المختلفة؛ </a:t>
            </a:r>
            <a:r>
              <a:rPr lang="ar-BH" dirty="0">
                <a:solidFill>
                  <a:srgbClr val="FF0000"/>
                </a:solidFill>
              </a:rPr>
              <a:t>كالمصرية القديمة، واليونانية</a:t>
            </a:r>
            <a:r>
              <a:rPr lang="ar-BH" dirty="0"/>
              <a:t>، </a:t>
            </a:r>
            <a:r>
              <a:rPr lang="ar-BH" dirty="0">
                <a:solidFill>
                  <a:srgbClr val="FF0000"/>
                </a:solidFill>
              </a:rPr>
              <a:t>والأوروبية</a:t>
            </a:r>
            <a:r>
              <a:rPr lang="ar-BH" dirty="0"/>
              <a:t>، وغيرها، وأصبحت بمثابة علم كباقي العلوم التطبيقية كما عرّفها البعض بأنّها فن الألحان أو صناعة يتم فيها تنظيم الأنغام والألحان وعلاقاتها، وإيقاعاتها، وأوزانها، من حيث الاتفاق والتنافر.</a:t>
            </a:r>
            <a:br>
              <a:rPr lang="ar-BH" dirty="0"/>
            </a:br>
            <a:endParaRPr lang="en-US" dirty="0"/>
          </a:p>
          <a:p>
            <a:pPr algn="ctr"/>
            <a:br>
              <a:rPr lang="ar-BH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245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>
                <a:solidFill>
                  <a:srgbClr val="FF0000"/>
                </a:solidFill>
              </a:rPr>
              <a:t>هل تعتبر الموسيقي نوع من انواع التعبير عن شخصية الانسان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ar-BH" dirty="0">
                <a:solidFill>
                  <a:srgbClr val="FF0000"/>
                </a:solidFill>
              </a:rPr>
              <a:t>الموسيق</a:t>
            </a:r>
            <a:r>
              <a:rPr lang="ar-SA" dirty="0">
                <a:solidFill>
                  <a:srgbClr val="FF0000"/>
                </a:solidFill>
              </a:rPr>
              <a:t>ي</a:t>
            </a:r>
            <a:r>
              <a:rPr lang="ar-BH" dirty="0">
                <a:solidFill>
                  <a:srgbClr val="FF0000"/>
                </a:solidFill>
              </a:rPr>
              <a:t> </a:t>
            </a:r>
            <a:r>
              <a:rPr lang="ar-BH" dirty="0"/>
              <a:t>هي اللغة العالميّة للتعبير عن </a:t>
            </a:r>
            <a:r>
              <a:rPr lang="ar-BH" dirty="0">
                <a:solidFill>
                  <a:srgbClr val="FF0000"/>
                </a:solidFill>
              </a:rPr>
              <a:t>المشاعر</a:t>
            </a:r>
            <a:r>
              <a:rPr lang="ar-BH" dirty="0"/>
              <a:t> و</a:t>
            </a:r>
            <a:r>
              <a:rPr lang="ar-BH" dirty="0">
                <a:solidFill>
                  <a:srgbClr val="FF0000"/>
                </a:solidFill>
              </a:rPr>
              <a:t>الأحاسيس</a:t>
            </a:r>
            <a:r>
              <a:rPr lang="ar-BH" dirty="0"/>
              <a:t>؛ فلكلّ إنسان طبقة ولون صوتي خاص به، فهناك الصوت </a:t>
            </a:r>
            <a:r>
              <a:rPr lang="ar-BH" dirty="0">
                <a:solidFill>
                  <a:srgbClr val="FF0000"/>
                </a:solidFill>
              </a:rPr>
              <a:t>الرقيق</a:t>
            </a:r>
            <a:r>
              <a:rPr lang="ar-BH" dirty="0"/>
              <a:t> و</a:t>
            </a:r>
            <a:r>
              <a:rPr lang="ar-BH" dirty="0">
                <a:solidFill>
                  <a:srgbClr val="FF0000"/>
                </a:solidFill>
              </a:rPr>
              <a:t>الناعم</a:t>
            </a:r>
            <a:r>
              <a:rPr lang="ar-BH" dirty="0"/>
              <a:t>، والصوت </a:t>
            </a:r>
            <a:r>
              <a:rPr lang="ar-BH" dirty="0">
                <a:solidFill>
                  <a:srgbClr val="FF0000"/>
                </a:solidFill>
              </a:rPr>
              <a:t>الخشن</a:t>
            </a:r>
            <a:r>
              <a:rPr lang="ar-BH" dirty="0"/>
              <a:t>، و</a:t>
            </a:r>
            <a:r>
              <a:rPr lang="ar-BH" dirty="0">
                <a:solidFill>
                  <a:srgbClr val="FF0000"/>
                </a:solidFill>
              </a:rPr>
              <a:t>القوي</a:t>
            </a:r>
            <a:r>
              <a:rPr lang="ar-BH" dirty="0"/>
              <a:t>، و</a:t>
            </a:r>
            <a:r>
              <a:rPr lang="ar-BH" dirty="0">
                <a:solidFill>
                  <a:srgbClr val="FF0000"/>
                </a:solidFill>
              </a:rPr>
              <a:t>الضعيف</a:t>
            </a:r>
            <a:r>
              <a:rPr lang="ar-BH" dirty="0"/>
              <a:t>، والصوت </a:t>
            </a:r>
            <a:r>
              <a:rPr lang="ar-BH" dirty="0">
                <a:solidFill>
                  <a:srgbClr val="FF0000"/>
                </a:solidFill>
              </a:rPr>
              <a:t>الحنون</a:t>
            </a:r>
            <a:r>
              <a:rPr lang="ar-BH" dirty="0"/>
              <a:t>، والصوت </a:t>
            </a:r>
            <a:r>
              <a:rPr lang="ar-BH" dirty="0">
                <a:solidFill>
                  <a:srgbClr val="FF0000"/>
                </a:solidFill>
              </a:rPr>
              <a:t>القاسي</a:t>
            </a:r>
            <a:r>
              <a:rPr lang="ar-BH" dirty="0"/>
              <a:t>، كما تتعدد الأصوات بحسب المصدر؛ فمنها ما مصدره </a:t>
            </a:r>
            <a:r>
              <a:rPr lang="ar-BH" dirty="0">
                <a:solidFill>
                  <a:srgbClr val="FF0000"/>
                </a:solidFill>
              </a:rPr>
              <a:t>الطبيعة </a:t>
            </a:r>
            <a:r>
              <a:rPr lang="ar-BH" dirty="0"/>
              <a:t>أو </a:t>
            </a:r>
            <a:r>
              <a:rPr lang="ar-BH" dirty="0">
                <a:solidFill>
                  <a:srgbClr val="FF0000"/>
                </a:solidFill>
              </a:rPr>
              <a:t>الإنسان</a:t>
            </a:r>
            <a:r>
              <a:rPr lang="ar-BH" dirty="0"/>
              <a:t>، أو </a:t>
            </a:r>
            <a:r>
              <a:rPr lang="ar-BH" dirty="0">
                <a:solidFill>
                  <a:srgbClr val="FF0000"/>
                </a:solidFill>
              </a:rPr>
              <a:t>الحيوان</a:t>
            </a:r>
            <a:r>
              <a:rPr lang="ar-BH" dirty="0"/>
              <a:t>، أو </a:t>
            </a:r>
            <a:r>
              <a:rPr lang="ar-BH" dirty="0">
                <a:solidFill>
                  <a:srgbClr val="FF0000"/>
                </a:solidFill>
              </a:rPr>
              <a:t>الآلات</a:t>
            </a:r>
            <a:r>
              <a:rPr lang="ar-BH" dirty="0"/>
              <a:t>، لكنّ أكثر الأصوات إبداعاً هو </a:t>
            </a:r>
            <a:r>
              <a:rPr lang="ar-BH" dirty="0">
                <a:solidFill>
                  <a:srgbClr val="FF0000"/>
                </a:solidFill>
              </a:rPr>
              <a:t>الصوت الصادر </a:t>
            </a:r>
            <a:r>
              <a:rPr lang="ar-BH" dirty="0"/>
              <a:t>من </a:t>
            </a:r>
            <a:r>
              <a:rPr lang="ar-BH" dirty="0">
                <a:solidFill>
                  <a:srgbClr val="FF0000"/>
                </a:solidFill>
              </a:rPr>
              <a:t>الإنسان</a:t>
            </a:r>
            <a:r>
              <a:rPr lang="ar-BH" dirty="0"/>
              <a:t>؛ لأنّه يستطيع </a:t>
            </a:r>
            <a:r>
              <a:rPr lang="ar-BH" dirty="0">
                <a:solidFill>
                  <a:srgbClr val="FF0000"/>
                </a:solidFill>
              </a:rPr>
              <a:t>ترتيبه وتطويعه </a:t>
            </a:r>
            <a:r>
              <a:rPr lang="ar-BH" dirty="0"/>
              <a:t>كيفما يريد</a:t>
            </a:r>
            <a:br>
              <a:rPr lang="ar-BH" dirty="0"/>
            </a:br>
            <a:br>
              <a:rPr lang="ar-BH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839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308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السلام عليكم ورحمة الله وبركاته</vt:lpstr>
      <vt:lpstr>معكم الاستاذ صبحي نبيل معلم مادة التربيةالموسيقية ومشرف صفوف السادس الابتدائي</vt:lpstr>
      <vt:lpstr>ما هو تعريف كلمة موسيقي</vt:lpstr>
      <vt:lpstr>ما هي اهمية الموسيقي في حياتنا</vt:lpstr>
      <vt:lpstr>هل تعتبر الموسيقي لغة عالمية للتعرف علي الحضارات والشعوب</vt:lpstr>
      <vt:lpstr>هل تعتبر الموسيقي نوع من انواع التعبير عن شخصية الانسان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السلام عليكم ورحمة الله وبركاته</dc:title>
  <dc:creator>sobhy</dc:creator>
  <cp:lastModifiedBy>Mohammed Muneer Yaqoob Daldoum</cp:lastModifiedBy>
  <cp:revision>13</cp:revision>
  <dcterms:created xsi:type="dcterms:W3CDTF">2021-09-18T16:18:20Z</dcterms:created>
  <dcterms:modified xsi:type="dcterms:W3CDTF">2022-04-27T08:13:54Z</dcterms:modified>
</cp:coreProperties>
</file>