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8A1B-DE70-431A-A202-21FF3F6F546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984E-443B-4242-8AB6-EA56B1A8BB7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099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8A1B-DE70-431A-A202-21FF3F6F546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984E-443B-4242-8AB6-EA56B1A8B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6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8A1B-DE70-431A-A202-21FF3F6F546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984E-443B-4242-8AB6-EA56B1A8B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95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F6CC-D059-49AB-80B9-363AEA838A62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8019-47C6-4466-98EA-C5E1B79B2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2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8A1B-DE70-431A-A202-21FF3F6F546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984E-443B-4242-8AB6-EA56B1A8B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8A1B-DE70-431A-A202-21FF3F6F546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984E-443B-4242-8AB6-EA56B1A8BB7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8A1B-DE70-431A-A202-21FF3F6F546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984E-443B-4242-8AB6-EA56B1A8B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9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8A1B-DE70-431A-A202-21FF3F6F546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984E-443B-4242-8AB6-EA56B1A8B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6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8A1B-DE70-431A-A202-21FF3F6F546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984E-443B-4242-8AB6-EA56B1A8B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4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8A1B-DE70-431A-A202-21FF3F6F546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984E-443B-4242-8AB6-EA56B1A8B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5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6D98A1B-DE70-431A-A202-21FF3F6F546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D9984E-443B-4242-8AB6-EA56B1A8B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9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8A1B-DE70-431A-A202-21FF3F6F546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9984E-443B-4242-8AB6-EA56B1A8B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9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6D98A1B-DE70-431A-A202-21FF3F6F546E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BD9984E-443B-4242-8AB6-EA56B1A8BB7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90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kahoot.it/challenge/07561607?challenge-id=e9a7489c-c346-4899-ae67-cea28bca4e57_165105215095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489EC-CE37-489C-9F24-46B76F0D8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692" y="2247902"/>
            <a:ext cx="10396882" cy="1151965"/>
          </a:xfrm>
        </p:spPr>
        <p:txBody>
          <a:bodyPr>
            <a:noAutofit/>
          </a:bodyPr>
          <a:lstStyle/>
          <a:p>
            <a:pPr algn="ctr"/>
            <a:r>
              <a:rPr lang="ar-BH" sz="6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المستقيم والقطع </a:t>
            </a:r>
            <a:r>
              <a:rPr lang="ar-BH" sz="6000">
                <a:solidFill>
                  <a:schemeClr val="accent1">
                    <a:lumMod val="60000"/>
                    <a:lumOff val="40000"/>
                  </a:schemeClr>
                </a:solidFill>
              </a:rPr>
              <a:t>المستقيمة </a:t>
            </a:r>
            <a:r>
              <a:rPr lang="ar-BH" sz="60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والشعاع</a:t>
            </a:r>
            <a:r>
              <a:rPr lang="ar-BH" sz="6000">
                <a:solidFill>
                  <a:schemeClr val="accent1">
                    <a:lumMod val="60000"/>
                    <a:lumOff val="40000"/>
                  </a:schemeClr>
                </a:solidFill>
                <a:cs typeface="Times New Roman"/>
              </a:rPr>
              <a:t> -سادس</a:t>
            </a:r>
            <a:r>
              <a:rPr lang="ar-BH" sz="6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ar-BH" sz="60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ar-BH" sz="6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ar-BH" sz="6000" dirty="0"/>
              <a:t/>
            </a:r>
            <a:br>
              <a:rPr lang="ar-BH" sz="6000" dirty="0"/>
            </a:br>
            <a:r>
              <a:rPr lang="ar-BH" sz="2800" dirty="0">
                <a:solidFill>
                  <a:schemeClr val="tx1"/>
                </a:solidFill>
              </a:rPr>
              <a:t>الاهداف :ان تميز الطالبة بين المستقيم والشعاع والالقطعة المستقيمة </a:t>
            </a:r>
            <a:r>
              <a:rPr lang="ar-BH" sz="3600" dirty="0">
                <a:solidFill>
                  <a:schemeClr val="tx1"/>
                </a:solidFill>
              </a:rPr>
              <a:t/>
            </a:r>
            <a:br>
              <a:rPr lang="ar-BH" sz="3600" dirty="0">
                <a:solidFill>
                  <a:schemeClr val="tx1"/>
                </a:solidFill>
              </a:rPr>
            </a:br>
            <a:r>
              <a:rPr lang="ar-BH" sz="3600" dirty="0">
                <a:solidFill>
                  <a:schemeClr val="tx1"/>
                </a:solidFill>
              </a:rPr>
              <a:t> 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4BF48A7-0728-426C-96FE-0A0356E83F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10334"/>
            <a:ext cx="2423604" cy="664481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52AFC10B-061B-4F1D-86FD-2660F205EE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754" y="238160"/>
            <a:ext cx="6533528" cy="6080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07B4FAD-B731-4F61-8276-2C39D89650E3}"/>
              </a:ext>
            </a:extLst>
          </p:cNvPr>
          <p:cNvSpPr txBox="1"/>
          <p:nvPr/>
        </p:nvSpPr>
        <p:spPr>
          <a:xfrm>
            <a:off x="0" y="6396335"/>
            <a:ext cx="9907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400" b="1" dirty="0"/>
              <a:t>إعداد معلمة الرياضيات :إيمان عيسى  </a:t>
            </a:r>
            <a:endParaRPr lang="en-US" sz="2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D72D27-2950-4F86-B644-0A140DA26B20}"/>
              </a:ext>
            </a:extLst>
          </p:cNvPr>
          <p:cNvSpPr txBox="1"/>
          <p:nvPr/>
        </p:nvSpPr>
        <p:spPr>
          <a:xfrm>
            <a:off x="1615736" y="4134319"/>
            <a:ext cx="894869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4"/>
              </a:rPr>
              <a:t>https://kahoot.it/challenge/07561607?challenge-id=e9a7489c-c346-4899-ae67-cea28bca4e57_1651052150957</a:t>
            </a:r>
            <a:r>
              <a:rPr lang="ar-BH" dirty="0"/>
              <a:t/>
            </a:r>
            <a:br>
              <a:rPr lang="ar-BH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94126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12</TotalTime>
  <Words>31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Retrospect</vt:lpstr>
      <vt:lpstr>المستقيم والقطع المستقيمة والشعاع -سادس   الاهداف :ان تميز الطالبة بين المستقيم والشعاع والالقطعة المستقيمة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الأشكال الرباعية   الاهداف :التمييز بين الاشكال الرباعية  تصنيف الاشكال الرباعية    </dc:title>
  <dc:creator>Eman Isa Abdulwahab Ismaeel</dc:creator>
  <cp:lastModifiedBy>Rabab Mulla Hasan Yusuf Mohamed Khamis</cp:lastModifiedBy>
  <cp:revision>4</cp:revision>
  <dcterms:created xsi:type="dcterms:W3CDTF">2022-04-27T09:12:51Z</dcterms:created>
  <dcterms:modified xsi:type="dcterms:W3CDTF">2022-05-17T05:58:42Z</dcterms:modified>
</cp:coreProperties>
</file>