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D59C1-5AB0-EEDE-2989-219382002A52}" v="3" dt="2022-05-17T04:35:08.741"/>
    <p1510:client id="{A8FA0439-6D73-0AEC-166B-603B242E1845}" v="98" dt="2022-04-28T07:30:37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19" autoAdjust="0"/>
  </p:normalViewPr>
  <p:slideViewPr>
    <p:cSldViewPr snapToGrid="0">
      <p:cViewPr varScale="1">
        <p:scale>
          <a:sx n="100" d="100"/>
          <a:sy n="100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bab Mulla Hasan Yusuf Mohamed Khamis" userId="S::860702510@moe.bh::01749684-ed3f-44cf-8990-dcaf183e300c" providerId="AD" clId="Web-{107D59C1-5AB0-EEDE-2989-219382002A52}"/>
    <pc:docChg chg="modSld">
      <pc:chgData name="Rabab Mulla Hasan Yusuf Mohamed Khamis" userId="S::860702510@moe.bh::01749684-ed3f-44cf-8990-dcaf183e300c" providerId="AD" clId="Web-{107D59C1-5AB0-EEDE-2989-219382002A52}" dt="2022-05-17T04:35:08.741" v="1" actId="1076"/>
      <pc:docMkLst>
        <pc:docMk/>
      </pc:docMkLst>
      <pc:sldChg chg="addSp modSp">
        <pc:chgData name="Rabab Mulla Hasan Yusuf Mohamed Khamis" userId="S::860702510@moe.bh::01749684-ed3f-44cf-8990-dcaf183e300c" providerId="AD" clId="Web-{107D59C1-5AB0-EEDE-2989-219382002A52}" dt="2022-05-17T04:35:08.741" v="1" actId="1076"/>
        <pc:sldMkLst>
          <pc:docMk/>
          <pc:sldMk cId="42028081" sldId="264"/>
        </pc:sldMkLst>
        <pc:picChg chg="add mod">
          <ac:chgData name="Rabab Mulla Hasan Yusuf Mohamed Khamis" userId="S::860702510@moe.bh::01749684-ed3f-44cf-8990-dcaf183e300c" providerId="AD" clId="Web-{107D59C1-5AB0-EEDE-2989-219382002A52}" dt="2022-05-17T04:35:08.741" v="1" actId="1076"/>
          <ac:picMkLst>
            <pc:docMk/>
            <pc:sldMk cId="42028081" sldId="264"/>
            <ac:picMk id="3" creationId="{01DDB095-BBD0-A50E-0B07-8B7E8DE115A3}"/>
          </ac:picMkLst>
        </pc:picChg>
      </pc:sldChg>
    </pc:docChg>
  </pc:docChgLst>
  <pc:docChgLst>
    <pc:chgData name="Guest User" userId="S::urn:spo:anon#8a11bbf4216522be4a0b25fdc73e9afbd868698eeceedd9adf7e57a9d7c564f8::" providerId="AD" clId="Web-{A8FA0439-6D73-0AEC-166B-603B242E1845}"/>
    <pc:docChg chg="modSld">
      <pc:chgData name="Guest User" userId="S::urn:spo:anon#8a11bbf4216522be4a0b25fdc73e9afbd868698eeceedd9adf7e57a9d7c564f8::" providerId="AD" clId="Web-{A8FA0439-6D73-0AEC-166B-603B242E1845}" dt="2022-04-28T07:30:37.656" v="49" actId="20577"/>
      <pc:docMkLst>
        <pc:docMk/>
      </pc:docMkLst>
      <pc:sldChg chg="addSp modSp">
        <pc:chgData name="Guest User" userId="S::urn:spo:anon#8a11bbf4216522be4a0b25fdc73e9afbd868698eeceedd9adf7e57a9d7c564f8::" providerId="AD" clId="Web-{A8FA0439-6D73-0AEC-166B-603B242E1845}" dt="2022-04-28T07:30:37.656" v="49" actId="20577"/>
        <pc:sldMkLst>
          <pc:docMk/>
          <pc:sldMk cId="42028081" sldId="264"/>
        </pc:sldMkLst>
        <pc:spChg chg="add mod">
          <ac:chgData name="Guest User" userId="S::urn:spo:anon#8a11bbf4216522be4a0b25fdc73e9afbd868698eeceedd9adf7e57a9d7c564f8::" providerId="AD" clId="Web-{A8FA0439-6D73-0AEC-166B-603B242E1845}" dt="2022-04-28T07:30:37.656" v="49" actId="20577"/>
          <ac:spMkLst>
            <pc:docMk/>
            <pc:sldMk cId="42028081" sldId="264"/>
            <ac:spMk id="2" creationId="{E86C00E2-2DBF-5335-BF3F-10A38D28CFE1}"/>
          </ac:spMkLst>
        </pc:spChg>
        <pc:spChg chg="mod">
          <ac:chgData name="Guest User" userId="S::urn:spo:anon#8a11bbf4216522be4a0b25fdc73e9afbd868698eeceedd9adf7e57a9d7c564f8::" providerId="AD" clId="Web-{A8FA0439-6D73-0AEC-166B-603B242E1845}" dt="2022-04-28T07:29:56.577" v="0" actId="20577"/>
          <ac:spMkLst>
            <pc:docMk/>
            <pc:sldMk cId="42028081" sldId="264"/>
            <ac:spMk id="16" creationId="{1E4955F8-BA43-41A3-B494-EB45145FD12D}"/>
          </ac:spMkLst>
        </pc:spChg>
        <pc:picChg chg="mod">
          <ac:chgData name="Guest User" userId="S::urn:spo:anon#8a11bbf4216522be4a0b25fdc73e9afbd868698eeceedd9adf7e57a9d7c564f8::" providerId="AD" clId="Web-{A8FA0439-6D73-0AEC-166B-603B242E1845}" dt="2022-04-28T07:29:58.202" v="1" actId="1076"/>
          <ac:picMkLst>
            <pc:docMk/>
            <pc:sldMk cId="42028081" sldId="264"/>
            <ac:picMk id="9" creationId="{CCB67D3C-1FCA-407D-90B4-9248E77C00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940307804@moe.bh" TargetMode="External"/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3059FD80-1A76-4308-A3EA-0DC88BFDC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2610" y="759130"/>
            <a:ext cx="3506779" cy="869845"/>
          </a:xfrm>
        </p:spPr>
        <p:txBody>
          <a:bodyPr>
            <a:noAutofit/>
          </a:bodyPr>
          <a:lstStyle/>
          <a:p>
            <a:r>
              <a:rPr lang="ar-BH" sz="3200" dirty="0"/>
              <a:t>الضوء</a:t>
            </a:r>
            <a:br>
              <a:rPr lang="en-US" sz="3200" dirty="0"/>
            </a:br>
            <a:r>
              <a:rPr lang="ar-BH" sz="3200" dirty="0"/>
              <a:t> </a:t>
            </a:r>
            <a:r>
              <a:rPr lang="en-US" sz="3200" dirty="0"/>
              <a:t> (</a:t>
            </a:r>
            <a:r>
              <a:rPr lang="ar-BH" sz="3200" dirty="0"/>
              <a:t>قصة رقمية</a:t>
            </a:r>
            <a:r>
              <a:rPr lang="en-US" sz="3200" dirty="0"/>
              <a:t>) </a:t>
            </a:r>
            <a:r>
              <a:rPr lang="ar-BH" sz="3200" dirty="0"/>
              <a:t> </a:t>
            </a:r>
            <a:br>
              <a:rPr lang="en-US" sz="3200" dirty="0"/>
            </a:br>
            <a:br>
              <a:rPr lang="en-US" sz="1400" dirty="0"/>
            </a:br>
            <a:r>
              <a:rPr lang="ar-BH" sz="2400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</a:rPr>
              <a:t>قصة الفوانيس</a:t>
            </a:r>
            <a:br>
              <a:rPr lang="ar-BH" sz="2400" b="0" i="0" u="none" strike="noStrike" dirty="0">
                <a:solidFill>
                  <a:srgbClr val="5B5FC7"/>
                </a:solidFill>
                <a:effectLst/>
                <a:latin typeface="Segoe UI" panose="020B0502040204020203" pitchFamily="34" charset="0"/>
              </a:rPr>
            </a:br>
            <a:endParaRPr lang="en-US" sz="1400" dirty="0"/>
          </a:p>
        </p:txBody>
      </p:sp>
      <p:pic>
        <p:nvPicPr>
          <p:cNvPr id="9" name="قصة الفوانيس">
            <a:hlinkClick r:id="" action="ppaction://media"/>
            <a:extLst>
              <a:ext uri="{FF2B5EF4-FFF2-40B4-BE49-F238E27FC236}">
                <a16:creationId xmlns:a16="http://schemas.microsoft.com/office/drawing/2014/main" id="{CCB67D3C-1FCA-407D-90B4-9248E77C0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93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46" y="2306546"/>
            <a:ext cx="5823934" cy="3262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955F8-BA43-41A3-B494-EB45145FD12D}"/>
              </a:ext>
            </a:extLst>
          </p:cNvPr>
          <p:cNvSpPr txBox="1"/>
          <p:nvPr/>
        </p:nvSpPr>
        <p:spPr>
          <a:xfrm>
            <a:off x="1447799" y="5024290"/>
            <a:ext cx="616267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ar-BH" sz="1800" dirty="0">
                <a:cs typeface="Tahoma"/>
              </a:rPr>
              <a:t>ماريا محمد </a:t>
            </a:r>
            <a:r>
              <a:rPr lang="ar-BH" dirty="0">
                <a:cs typeface="Tahoma"/>
              </a:rPr>
              <a:t>94037804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C00E2-2DBF-5335-BF3F-10A38D28CFE1}"/>
              </a:ext>
            </a:extLst>
          </p:cNvPr>
          <p:cNvSpPr txBox="1"/>
          <p:nvPr/>
        </p:nvSpPr>
        <p:spPr>
          <a:xfrm>
            <a:off x="7999186" y="1485900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ar-BH" sz="1200">
                <a:latin typeface="Segoe UI"/>
              </a:rPr>
              <a:t>ماريا محمد عبد الكريم </a:t>
            </a:r>
            <a:r>
              <a:rPr lang="en-US" sz="1200">
                <a:cs typeface="Segoe UI"/>
              </a:rPr>
              <a:t>​</a:t>
            </a:r>
          </a:p>
          <a:p>
            <a:pPr algn="r"/>
            <a:r>
              <a:rPr lang="ar-BH" sz="1200">
                <a:solidFill>
                  <a:srgbClr val="85C4D2"/>
                </a:solidFill>
                <a:latin typeface="Segoe UI"/>
                <a:hlinkClick r:id="rId8"/>
              </a:rPr>
              <a:t>940307804@moe.bh</a:t>
            </a:r>
            <a:r>
              <a:rPr lang="ar-BH" sz="1200">
                <a:latin typeface="Segoe UI"/>
              </a:rPr>
              <a:t> </a:t>
            </a:r>
            <a:r>
              <a:rPr lang="en-US" sz="1200">
                <a:cs typeface="Segoe UI"/>
              </a:rPr>
              <a:t>​</a:t>
            </a:r>
          </a:p>
          <a:p>
            <a:pPr algn="r"/>
            <a:r>
              <a:rPr lang="ar-BH" sz="1200">
                <a:latin typeface="Segoe UI"/>
                <a:cs typeface="Tahoma"/>
              </a:rPr>
              <a:t>عنوان الدرس: الضوء </a:t>
            </a:r>
            <a:r>
              <a:rPr lang="en-US" sz="1200" dirty="0">
                <a:cs typeface="Segoe UI"/>
              </a:rPr>
              <a:t>​</a:t>
            </a:r>
          </a:p>
          <a:p>
            <a:pPr algn="r"/>
            <a:r>
              <a:rPr lang="ar-BH" sz="1200">
                <a:latin typeface="Segoe UI"/>
                <a:cs typeface="Tahoma"/>
              </a:rPr>
              <a:t>الهدف : التمييز بين انواع الاجسام  </a:t>
            </a:r>
            <a:r>
              <a:rPr lang="en-US" sz="1200" dirty="0">
                <a:cs typeface="Segoe UI"/>
              </a:rPr>
              <a:t>​</a:t>
            </a:r>
          </a:p>
          <a:p>
            <a:pPr algn="r"/>
            <a:r>
              <a:rPr lang="ar-BH" sz="1200">
                <a:latin typeface="Segoe UI"/>
                <a:cs typeface="Tahoma"/>
              </a:rPr>
              <a:t>المحتوى الرقمي: قصة رقمية </a:t>
            </a:r>
          </a:p>
        </p:txBody>
      </p:sp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01DDB095-BBD0-A50E-0B07-8B7E8DE11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2855" y="5731395"/>
            <a:ext cx="2743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{82044352-6F89-4D13-9325-AFA3A5AAD86F}tf11531919_win32</Template>
  <TotalTime>23</TotalTime>
  <Words>16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SavonVTI</vt:lpstr>
      <vt:lpstr>الضوء   (قصة رقمية)    قصة الفوانيس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الغلاف الجوي   (quizz)    https://quizizz.com/admin/quiz/61ff68cbec7391001f1d66cf</dc:title>
  <dc:creator>Maria Mohamed Abdulkarim Hussain</dc:creator>
  <cp:lastModifiedBy>Maria Mohamed Abdulkarim Hussain</cp:lastModifiedBy>
  <cp:revision>16</cp:revision>
  <dcterms:created xsi:type="dcterms:W3CDTF">2022-04-28T06:50:23Z</dcterms:created>
  <dcterms:modified xsi:type="dcterms:W3CDTF">2022-05-17T04:35:16Z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