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53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E4B3-AA06-4390-8817-17EA6B13133E}" type="datetimeFigureOut">
              <a:rPr lang="ar-BH" smtClean="0"/>
              <a:pPr/>
              <a:t>17/10/1443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268E-7825-4749-A1C7-55B1BDDA8242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88964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E4B3-AA06-4390-8817-17EA6B13133E}" type="datetimeFigureOut">
              <a:rPr lang="ar-BH" smtClean="0"/>
              <a:pPr/>
              <a:t>17/10/1443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268E-7825-4749-A1C7-55B1BDDA8242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42262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E4B3-AA06-4390-8817-17EA6B13133E}" type="datetimeFigureOut">
              <a:rPr lang="ar-BH" smtClean="0"/>
              <a:pPr/>
              <a:t>17/10/1443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268E-7825-4749-A1C7-55B1BDDA8242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74548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E4B3-AA06-4390-8817-17EA6B13133E}" type="datetimeFigureOut">
              <a:rPr lang="ar-BH" smtClean="0"/>
              <a:pPr/>
              <a:t>17/10/1443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268E-7825-4749-A1C7-55B1BDDA8242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500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E4B3-AA06-4390-8817-17EA6B13133E}" type="datetimeFigureOut">
              <a:rPr lang="ar-BH" smtClean="0"/>
              <a:pPr/>
              <a:t>17/10/1443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268E-7825-4749-A1C7-55B1BDDA8242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92035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E4B3-AA06-4390-8817-17EA6B13133E}" type="datetimeFigureOut">
              <a:rPr lang="ar-BH" smtClean="0"/>
              <a:pPr/>
              <a:t>17/10/1443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268E-7825-4749-A1C7-55B1BDDA8242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12301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E4B3-AA06-4390-8817-17EA6B13133E}" type="datetimeFigureOut">
              <a:rPr lang="ar-BH" smtClean="0"/>
              <a:pPr/>
              <a:t>17/10/1443</a:t>
            </a:fld>
            <a:endParaRPr lang="ar-B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268E-7825-4749-A1C7-55B1BDDA8242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24797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E4B3-AA06-4390-8817-17EA6B13133E}" type="datetimeFigureOut">
              <a:rPr lang="ar-BH" smtClean="0"/>
              <a:pPr/>
              <a:t>17/10/1443</a:t>
            </a:fld>
            <a:endParaRPr lang="ar-B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268E-7825-4749-A1C7-55B1BDDA8242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55019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E4B3-AA06-4390-8817-17EA6B13133E}" type="datetimeFigureOut">
              <a:rPr lang="ar-BH" smtClean="0"/>
              <a:pPr/>
              <a:t>17/10/1443</a:t>
            </a:fld>
            <a:endParaRPr lang="ar-B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268E-7825-4749-A1C7-55B1BDDA8242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60713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E4B3-AA06-4390-8817-17EA6B13133E}" type="datetimeFigureOut">
              <a:rPr lang="ar-BH" smtClean="0"/>
              <a:pPr/>
              <a:t>17/10/1443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268E-7825-4749-A1C7-55B1BDDA8242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64695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E4B3-AA06-4390-8817-17EA6B13133E}" type="datetimeFigureOut">
              <a:rPr lang="ar-BH" smtClean="0"/>
              <a:pPr/>
              <a:t>17/10/1443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268E-7825-4749-A1C7-55B1BDDA8242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78304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3E4B3-AA06-4390-8817-17EA6B13133E}" type="datetimeFigureOut">
              <a:rPr lang="ar-BH" smtClean="0"/>
              <a:pPr/>
              <a:t>17/10/1443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D268E-7825-4749-A1C7-55B1BDDA8242}" type="slidenum">
              <a:rPr lang="ar-BH" smtClean="0"/>
              <a:pPr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16610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toryjumper.com/book/read/121766182/61c32942c0d4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A72EEB-D3B8-499E-81FD-564EE90FF448}"/>
              </a:ext>
            </a:extLst>
          </p:cNvPr>
          <p:cNvSpPr/>
          <p:nvPr/>
        </p:nvSpPr>
        <p:spPr>
          <a:xfrm>
            <a:off x="3048000" y="31058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https://www.storyjumper.com/book/read/121766182/61c32942c0d40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69CF43-4C2B-4A65-96F7-776FF8C37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156" y="461924"/>
            <a:ext cx="6914322" cy="13255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BH" b="1" dirty="0"/>
              <a:t>أن تعرف الطالبة  مفهوم الرحم  (الأرحام) من خلال الفلم 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77769-D43B-4CCE-BA79-7D59D7FBB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957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https://www.storyjumper.com/book/read/121766182/61c32942c0d40</a:t>
            </a:r>
            <a:endParaRPr lang="ar-BH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BD55BD-C0B2-4C15-8099-CF59030DAA9A}"/>
              </a:ext>
            </a:extLst>
          </p:cNvPr>
          <p:cNvSpPr txBox="1"/>
          <p:nvPr/>
        </p:nvSpPr>
        <p:spPr>
          <a:xfrm>
            <a:off x="838200" y="530087"/>
            <a:ext cx="22098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استراتيجية التعلم الإلكتروني – مهارات قرن 21 –أدوار قيادية ثقافة تكنولوجية –تمكن اللغوي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1E5F62-622B-4D70-A127-D134BEAED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356" y="2365794"/>
            <a:ext cx="7168444" cy="403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974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أن تعرف الطالبة  مفهوم الرحم  (الأرحام) من خلال الفلم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إيمان بالقدر</dc:title>
  <dc:creator>HAJAR ALI ABDULLA ALI ALNATEI</dc:creator>
  <cp:lastModifiedBy>Rabab Mulla Hasan Yusuf Mohamed Khamis</cp:lastModifiedBy>
  <cp:revision>4</cp:revision>
  <dcterms:created xsi:type="dcterms:W3CDTF">2022-04-21T07:10:21Z</dcterms:created>
  <dcterms:modified xsi:type="dcterms:W3CDTF">2022-05-18T06:00:34Z</dcterms:modified>
</cp:coreProperties>
</file>