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28"/>
  </p:notesMasterIdLst>
  <p:sldIdLst>
    <p:sldId id="256" r:id="rId2"/>
    <p:sldId id="262" r:id="rId3"/>
    <p:sldId id="289" r:id="rId4"/>
    <p:sldId id="290" r:id="rId5"/>
    <p:sldId id="260" r:id="rId6"/>
    <p:sldId id="291" r:id="rId7"/>
    <p:sldId id="292" r:id="rId8"/>
    <p:sldId id="263" r:id="rId9"/>
    <p:sldId id="293" r:id="rId10"/>
    <p:sldId id="294" r:id="rId11"/>
    <p:sldId id="295" r:id="rId12"/>
    <p:sldId id="298" r:id="rId13"/>
    <p:sldId id="297" r:id="rId14"/>
    <p:sldId id="301" r:id="rId15"/>
    <p:sldId id="264" r:id="rId16"/>
    <p:sldId id="311" r:id="rId17"/>
    <p:sldId id="310" r:id="rId18"/>
    <p:sldId id="306" r:id="rId19"/>
    <p:sldId id="304" r:id="rId20"/>
    <p:sldId id="307" r:id="rId21"/>
    <p:sldId id="305" r:id="rId22"/>
    <p:sldId id="302" r:id="rId23"/>
    <p:sldId id="300" r:id="rId24"/>
    <p:sldId id="308" r:id="rId25"/>
    <p:sldId id="309" r:id="rId26"/>
    <p:sldId id="268" r:id="rId27"/>
  </p:sldIdLst>
  <p:sldSz cx="9144000" cy="5143500" type="screen16x9"/>
  <p:notesSz cx="6858000" cy="9144000"/>
  <p:embeddedFontLst>
    <p:embeddedFont>
      <p:font typeface="Robot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42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CEDEE4"/>
    <a:srgbClr val="C1D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22FA9-1FEE-415F-88B3-C1308D1CFC23}" v="1" dt="2022-04-24T16:47:39.010"/>
  </p1510:revLst>
</p1510:revInfo>
</file>

<file path=ppt/tableStyles.xml><?xml version="1.0" encoding="utf-8"?>
<a:tblStyleLst xmlns:a="http://schemas.openxmlformats.org/drawingml/2006/main" def="{DE45F5FB-591E-4A4F-83DE-04FF69F2CC5A}">
  <a:tblStyle styleId="{DE45F5FB-591E-4A4F-83DE-04FF69F2CC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06" y="84"/>
      </p:cViewPr>
      <p:guideLst>
        <p:guide orient="horz" pos="44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" Target="../slides/slide4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" Target="../slides/slide6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slide" Target="../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29843-9620-4EE6-8468-980740504110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5D6C675-401F-477A-B3E8-A2BE14C66B27}">
      <dgm:prSet phldrT="[Text]"/>
      <dgm:spPr/>
      <dgm:t>
        <a:bodyPr/>
        <a:lstStyle/>
        <a:p>
          <a:r>
            <a:rPr lang="ar-BH" dirty="0"/>
            <a:t>اينشتاين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D87EE6A-10C3-4000-BF79-D4EE59FE53F5}" type="parTrans" cxnId="{5B82899A-77E8-41CF-B286-0C8AE8359797}">
      <dgm:prSet/>
      <dgm:spPr/>
      <dgm:t>
        <a:bodyPr/>
        <a:lstStyle/>
        <a:p>
          <a:endParaRPr lang="en-US"/>
        </a:p>
      </dgm:t>
    </dgm:pt>
    <dgm:pt modelId="{4D898C48-D72A-480D-A903-9EFC293000A7}" type="sibTrans" cxnId="{5B82899A-77E8-41CF-B286-0C8AE8359797}">
      <dgm:prSet/>
      <dgm:spPr/>
      <dgm:t>
        <a:bodyPr/>
        <a:lstStyle/>
        <a:p>
          <a:endParaRPr lang="en-US"/>
        </a:p>
      </dgm:t>
    </dgm:pt>
    <dgm:pt modelId="{B15EEECC-70F1-4214-8082-CA678663ECC7}">
      <dgm:prSet phldrT="[Text]"/>
      <dgm:spPr/>
      <dgm:t>
        <a:bodyPr/>
        <a:lstStyle/>
        <a:p>
          <a:r>
            <a:rPr lang="ar-BH" dirty="0" err="1"/>
            <a:t>مندليف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46D97BE-AF92-455B-89BE-55561987A59D}" type="parTrans" cxnId="{31EA5166-FF5F-42DB-B7C2-62694AA4371B}">
      <dgm:prSet/>
      <dgm:spPr/>
      <dgm:t>
        <a:bodyPr/>
        <a:lstStyle/>
        <a:p>
          <a:endParaRPr lang="en-US"/>
        </a:p>
      </dgm:t>
    </dgm:pt>
    <dgm:pt modelId="{8AF021CC-5780-467B-865C-7A944E283E7D}" type="sibTrans" cxnId="{31EA5166-FF5F-42DB-B7C2-62694AA4371B}">
      <dgm:prSet/>
      <dgm:spPr/>
      <dgm:t>
        <a:bodyPr/>
        <a:lstStyle/>
        <a:p>
          <a:endParaRPr lang="en-US"/>
        </a:p>
      </dgm:t>
    </dgm:pt>
    <dgm:pt modelId="{FC198544-6C23-494B-AE0D-EB8AAF179902}">
      <dgm:prSet phldrT="[Text]"/>
      <dgm:spPr/>
      <dgm:t>
        <a:bodyPr/>
        <a:lstStyle/>
        <a:p>
          <a:r>
            <a:rPr lang="ar-BH"/>
            <a:t>نيلزبور</a:t>
          </a:r>
          <a:r>
            <a:rPr lang="en-US"/>
            <a:t>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BE42EC3-4292-4354-900A-6276B71BB24E}" type="parTrans" cxnId="{8BEC6814-3264-4CF8-BD1F-15B065873C63}">
      <dgm:prSet/>
      <dgm:spPr/>
      <dgm:t>
        <a:bodyPr/>
        <a:lstStyle/>
        <a:p>
          <a:endParaRPr lang="en-US"/>
        </a:p>
      </dgm:t>
    </dgm:pt>
    <dgm:pt modelId="{1B11D571-62C4-4B2D-8205-E2B7AE49D051}" type="sibTrans" cxnId="{8BEC6814-3264-4CF8-BD1F-15B065873C63}">
      <dgm:prSet/>
      <dgm:spPr/>
      <dgm:t>
        <a:bodyPr/>
        <a:lstStyle/>
        <a:p>
          <a:endParaRPr lang="en-US"/>
        </a:p>
      </dgm:t>
    </dgm:pt>
    <dgm:pt modelId="{0FB39189-CBA3-4C0F-AD9D-5E65F128D2B6}">
      <dgm:prSet phldrT="[Text]"/>
      <dgm:spPr/>
      <dgm:t>
        <a:bodyPr/>
        <a:lstStyle/>
        <a:p>
          <a:r>
            <a:rPr lang="ar-BH" dirty="0"/>
            <a:t>ماكس بلانك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79FC00E-C774-4827-B45E-C58BD7362B8F}" type="parTrans" cxnId="{507EF29B-3F62-4D5A-AD33-71A5A211C58E}">
      <dgm:prSet/>
      <dgm:spPr/>
      <dgm:t>
        <a:bodyPr/>
        <a:lstStyle/>
        <a:p>
          <a:endParaRPr lang="en-US"/>
        </a:p>
      </dgm:t>
    </dgm:pt>
    <dgm:pt modelId="{81908E86-A0C8-434D-B571-D2E9C0A157A5}" type="sibTrans" cxnId="{507EF29B-3F62-4D5A-AD33-71A5A211C58E}">
      <dgm:prSet/>
      <dgm:spPr/>
      <dgm:t>
        <a:bodyPr/>
        <a:lstStyle/>
        <a:p>
          <a:endParaRPr lang="en-US"/>
        </a:p>
      </dgm:t>
    </dgm:pt>
    <dgm:pt modelId="{999E88E2-0993-4CC2-9CBB-69F5F09BA2C8}" type="pres">
      <dgm:prSet presAssocID="{9A629843-9620-4EE6-8468-9807405041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7A2407-581C-4227-8125-ACA13F97BA5B}" type="pres">
      <dgm:prSet presAssocID="{B5D6C675-401F-477A-B3E8-A2BE14C66B2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88110-1245-48D5-8D0D-37DC81FFDECD}" type="pres">
      <dgm:prSet presAssocID="{4D898C48-D72A-480D-A903-9EFC293000A7}" presName="sibTrans" presStyleCnt="0"/>
      <dgm:spPr/>
    </dgm:pt>
    <dgm:pt modelId="{468C9373-82BE-4486-B108-1CF21064489F}" type="pres">
      <dgm:prSet presAssocID="{B15EEECC-70F1-4214-8082-CA678663ECC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429F6-396B-4BDB-BBD8-FC380C650C41}" type="pres">
      <dgm:prSet presAssocID="{8AF021CC-5780-467B-865C-7A944E283E7D}" presName="sibTrans" presStyleCnt="0"/>
      <dgm:spPr/>
    </dgm:pt>
    <dgm:pt modelId="{069C058C-8F4D-4F68-9F3F-2FAEBE613474}" type="pres">
      <dgm:prSet presAssocID="{FC198544-6C23-494B-AE0D-EB8AAF17990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5FBC9-59D1-4E1D-8526-6FA282F92830}" type="pres">
      <dgm:prSet presAssocID="{1B11D571-62C4-4B2D-8205-E2B7AE49D051}" presName="sibTrans" presStyleCnt="0"/>
      <dgm:spPr/>
    </dgm:pt>
    <dgm:pt modelId="{6F4772B0-3179-4EC5-94B8-AA5097D9CE13}" type="pres">
      <dgm:prSet presAssocID="{0FB39189-CBA3-4C0F-AD9D-5E65F128D2B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58465E-80D8-4BBD-B6D5-97486693ECC1}" type="presOf" srcId="{0FB39189-CBA3-4C0F-AD9D-5E65F128D2B6}" destId="{6F4772B0-3179-4EC5-94B8-AA5097D9CE13}" srcOrd="0" destOrd="0" presId="urn:microsoft.com/office/officeart/2005/8/layout/default"/>
    <dgm:cxn modelId="{8BEC6814-3264-4CF8-BD1F-15B065873C63}" srcId="{9A629843-9620-4EE6-8468-980740504110}" destId="{FC198544-6C23-494B-AE0D-EB8AAF179902}" srcOrd="2" destOrd="0" parTransId="{7BE42EC3-4292-4354-900A-6276B71BB24E}" sibTransId="{1B11D571-62C4-4B2D-8205-E2B7AE49D051}"/>
    <dgm:cxn modelId="{31EA5166-FF5F-42DB-B7C2-62694AA4371B}" srcId="{9A629843-9620-4EE6-8468-980740504110}" destId="{B15EEECC-70F1-4214-8082-CA678663ECC7}" srcOrd="1" destOrd="0" parTransId="{146D97BE-AF92-455B-89BE-55561987A59D}" sibTransId="{8AF021CC-5780-467B-865C-7A944E283E7D}"/>
    <dgm:cxn modelId="{11A9C298-031F-4E0E-B822-EC829A4A0179}" type="presOf" srcId="{9A629843-9620-4EE6-8468-980740504110}" destId="{999E88E2-0993-4CC2-9CBB-69F5F09BA2C8}" srcOrd="0" destOrd="0" presId="urn:microsoft.com/office/officeart/2005/8/layout/default"/>
    <dgm:cxn modelId="{CED853B6-6E47-4861-BAEA-202D3B60A295}" type="presOf" srcId="{FC198544-6C23-494B-AE0D-EB8AAF179902}" destId="{069C058C-8F4D-4F68-9F3F-2FAEBE613474}" srcOrd="0" destOrd="0" presId="urn:microsoft.com/office/officeart/2005/8/layout/default"/>
    <dgm:cxn modelId="{D41F012B-879B-4921-9A6A-52CA43906CBB}" type="presOf" srcId="{B5D6C675-401F-477A-B3E8-A2BE14C66B27}" destId="{807A2407-581C-4227-8125-ACA13F97BA5B}" srcOrd="0" destOrd="0" presId="urn:microsoft.com/office/officeart/2005/8/layout/default"/>
    <dgm:cxn modelId="{8E1B8699-30A6-42D0-B687-749037BA3576}" type="presOf" srcId="{B15EEECC-70F1-4214-8082-CA678663ECC7}" destId="{468C9373-82BE-4486-B108-1CF21064489F}" srcOrd="0" destOrd="0" presId="urn:microsoft.com/office/officeart/2005/8/layout/default"/>
    <dgm:cxn modelId="{507EF29B-3F62-4D5A-AD33-71A5A211C58E}" srcId="{9A629843-9620-4EE6-8468-980740504110}" destId="{0FB39189-CBA3-4C0F-AD9D-5E65F128D2B6}" srcOrd="3" destOrd="0" parTransId="{479FC00E-C774-4827-B45E-C58BD7362B8F}" sibTransId="{81908E86-A0C8-434D-B571-D2E9C0A157A5}"/>
    <dgm:cxn modelId="{5B82899A-77E8-41CF-B286-0C8AE8359797}" srcId="{9A629843-9620-4EE6-8468-980740504110}" destId="{B5D6C675-401F-477A-B3E8-A2BE14C66B27}" srcOrd="0" destOrd="0" parTransId="{8D87EE6A-10C3-4000-BF79-D4EE59FE53F5}" sibTransId="{4D898C48-D72A-480D-A903-9EFC293000A7}"/>
    <dgm:cxn modelId="{C50F4512-A4A9-4096-BC73-EFB809C86277}" type="presParOf" srcId="{999E88E2-0993-4CC2-9CBB-69F5F09BA2C8}" destId="{807A2407-581C-4227-8125-ACA13F97BA5B}" srcOrd="0" destOrd="0" presId="urn:microsoft.com/office/officeart/2005/8/layout/default"/>
    <dgm:cxn modelId="{3FA5FE30-D887-4EBA-9410-AD7EB9508A54}" type="presParOf" srcId="{999E88E2-0993-4CC2-9CBB-69F5F09BA2C8}" destId="{5F788110-1245-48D5-8D0D-37DC81FFDECD}" srcOrd="1" destOrd="0" presId="urn:microsoft.com/office/officeart/2005/8/layout/default"/>
    <dgm:cxn modelId="{6765E544-A639-4E00-85A5-342D6565C2AD}" type="presParOf" srcId="{999E88E2-0993-4CC2-9CBB-69F5F09BA2C8}" destId="{468C9373-82BE-4486-B108-1CF21064489F}" srcOrd="2" destOrd="0" presId="urn:microsoft.com/office/officeart/2005/8/layout/default"/>
    <dgm:cxn modelId="{ED6D55E1-6B97-401C-95CE-59863D6E54DD}" type="presParOf" srcId="{999E88E2-0993-4CC2-9CBB-69F5F09BA2C8}" destId="{A6E429F6-396B-4BDB-BBD8-FC380C650C41}" srcOrd="3" destOrd="0" presId="urn:microsoft.com/office/officeart/2005/8/layout/default"/>
    <dgm:cxn modelId="{3BCFE383-AB51-43EB-8DA0-928A96D39888}" type="presParOf" srcId="{999E88E2-0993-4CC2-9CBB-69F5F09BA2C8}" destId="{069C058C-8F4D-4F68-9F3F-2FAEBE613474}" srcOrd="4" destOrd="0" presId="urn:microsoft.com/office/officeart/2005/8/layout/default"/>
    <dgm:cxn modelId="{19579564-9AAE-42F2-ADCD-C36068FEA543}" type="presParOf" srcId="{999E88E2-0993-4CC2-9CBB-69F5F09BA2C8}" destId="{CB15FBC9-59D1-4E1D-8526-6FA282F92830}" srcOrd="5" destOrd="0" presId="urn:microsoft.com/office/officeart/2005/8/layout/default"/>
    <dgm:cxn modelId="{3E115312-A13A-41F8-AEA7-8E48AB6B7F2D}" type="presParOf" srcId="{999E88E2-0993-4CC2-9CBB-69F5F09BA2C8}" destId="{6F4772B0-3179-4EC5-94B8-AA5097D9CE1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D771F1-0D37-43AF-839D-25357D6F4693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D6D5936-B7C8-46F6-A2C7-F16E1FAE1881}">
      <dgm:prSet phldrT="[Text]"/>
      <dgm:spPr/>
      <dgm:t>
        <a:bodyPr/>
        <a:lstStyle/>
        <a:p>
          <a:r>
            <a:rPr lang="ar-BH" dirty="0"/>
            <a:t>الخصائص </a:t>
          </a:r>
          <a:r>
            <a:rPr lang="ar-BH" dirty="0" smtClean="0"/>
            <a:t>الفيزيائية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D27885A9-74D6-4539-B7A7-CB92590FA1A2}" type="parTrans" cxnId="{52FE1F69-4298-46A7-9767-7F68F41F60DC}">
      <dgm:prSet/>
      <dgm:spPr/>
      <dgm:t>
        <a:bodyPr/>
        <a:lstStyle/>
        <a:p>
          <a:endParaRPr lang="en-US"/>
        </a:p>
      </dgm:t>
    </dgm:pt>
    <dgm:pt modelId="{E974510C-218D-4E0F-999E-C876B0C92918}" type="sibTrans" cxnId="{52FE1F69-4298-46A7-9767-7F68F41F60DC}">
      <dgm:prSet/>
      <dgm:spPr/>
      <dgm:t>
        <a:bodyPr/>
        <a:lstStyle/>
        <a:p>
          <a:endParaRPr lang="en-US"/>
        </a:p>
      </dgm:t>
    </dgm:pt>
    <dgm:pt modelId="{075702FB-07E2-4CF5-A709-52C9E760F0C4}">
      <dgm:prSet phldrT="[Text]"/>
      <dgm:spPr/>
      <dgm:t>
        <a:bodyPr/>
        <a:lstStyle/>
        <a:p>
          <a:r>
            <a:rPr lang="ar-BH" dirty="0"/>
            <a:t>الخصائص الكيميائية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2EF51CC-EC8C-486A-A410-C7FA9C386D62}" type="parTrans" cxnId="{472037DF-1E3B-40DD-9551-3A0C9C6C779D}">
      <dgm:prSet/>
      <dgm:spPr/>
      <dgm:t>
        <a:bodyPr/>
        <a:lstStyle/>
        <a:p>
          <a:endParaRPr lang="en-US"/>
        </a:p>
      </dgm:t>
    </dgm:pt>
    <dgm:pt modelId="{E9501FBC-C6E3-4757-A5E8-9AB8A777F376}" type="sibTrans" cxnId="{472037DF-1E3B-40DD-9551-3A0C9C6C779D}">
      <dgm:prSet/>
      <dgm:spPr/>
      <dgm:t>
        <a:bodyPr/>
        <a:lstStyle/>
        <a:p>
          <a:endParaRPr lang="en-US"/>
        </a:p>
      </dgm:t>
    </dgm:pt>
    <dgm:pt modelId="{1E5B38BC-8A76-4F02-851A-0196A70CD462}">
      <dgm:prSet phldrT="[Text]"/>
      <dgm:spPr/>
      <dgm:t>
        <a:bodyPr/>
        <a:lstStyle/>
        <a:p>
          <a:r>
            <a:rPr lang="ar-BH" dirty="0"/>
            <a:t>الشكل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40757BF-0B97-4C83-B583-9B102E3C5F0E}" type="parTrans" cxnId="{CF068957-07DA-42BB-8D28-B2298FCEB93E}">
      <dgm:prSet/>
      <dgm:spPr/>
      <dgm:t>
        <a:bodyPr/>
        <a:lstStyle/>
        <a:p>
          <a:endParaRPr lang="en-US"/>
        </a:p>
      </dgm:t>
    </dgm:pt>
    <dgm:pt modelId="{F706A40A-A9E3-4699-A6EF-512AB58199A6}" type="sibTrans" cxnId="{CF068957-07DA-42BB-8D28-B2298FCEB93E}">
      <dgm:prSet/>
      <dgm:spPr/>
      <dgm:t>
        <a:bodyPr/>
        <a:lstStyle/>
        <a:p>
          <a:endParaRPr lang="en-US"/>
        </a:p>
      </dgm:t>
    </dgm:pt>
    <dgm:pt modelId="{ACAC8C3C-6097-4715-A436-6B31263E42D5}">
      <dgm:prSet phldrT="[Text]"/>
      <dgm:spPr/>
      <dgm:t>
        <a:bodyPr/>
        <a:lstStyle/>
        <a:p>
          <a:r>
            <a:rPr lang="ar-BH" dirty="0" smtClean="0"/>
            <a:t>اللون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3F98B45-7D84-4280-A66F-C17425401156}" type="parTrans" cxnId="{BC937FC4-BEB4-4905-B16C-8B6A20486D98}">
      <dgm:prSet/>
      <dgm:spPr/>
      <dgm:t>
        <a:bodyPr/>
        <a:lstStyle/>
        <a:p>
          <a:endParaRPr lang="en-US"/>
        </a:p>
      </dgm:t>
    </dgm:pt>
    <dgm:pt modelId="{1DB72549-DE87-45EF-8DC7-AEC6E03728AE}" type="sibTrans" cxnId="{BC937FC4-BEB4-4905-B16C-8B6A20486D98}">
      <dgm:prSet/>
      <dgm:spPr/>
      <dgm:t>
        <a:bodyPr/>
        <a:lstStyle/>
        <a:p>
          <a:endParaRPr lang="en-US"/>
        </a:p>
      </dgm:t>
    </dgm:pt>
    <dgm:pt modelId="{1A6FC769-AC37-469A-A707-B745F4352D06}" type="pres">
      <dgm:prSet presAssocID="{EED771F1-0D37-43AF-839D-25357D6F46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EBFE5B-361F-4789-9EEE-DA064C9BD920}" type="pres">
      <dgm:prSet presAssocID="{3D6D5936-B7C8-46F6-A2C7-F16E1FAE188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8DE16-27FB-4B56-A3CE-79A748F15358}" type="pres">
      <dgm:prSet presAssocID="{E974510C-218D-4E0F-999E-C876B0C92918}" presName="sibTrans" presStyleCnt="0"/>
      <dgm:spPr/>
    </dgm:pt>
    <dgm:pt modelId="{A30A9236-E882-43BE-8766-AD2EC1A8BE06}" type="pres">
      <dgm:prSet presAssocID="{075702FB-07E2-4CF5-A709-52C9E760F0C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2F9DE-C292-41EC-A613-33C477C8FBE4}" type="pres">
      <dgm:prSet presAssocID="{E9501FBC-C6E3-4757-A5E8-9AB8A777F376}" presName="sibTrans" presStyleCnt="0"/>
      <dgm:spPr/>
    </dgm:pt>
    <dgm:pt modelId="{BB889B2C-4343-4BFD-8001-842058007BA4}" type="pres">
      <dgm:prSet presAssocID="{1E5B38BC-8A76-4F02-851A-0196A70CD462}" presName="node" presStyleLbl="node1" presStyleIdx="2" presStyleCnt="4" custLinFactNeighborX="315" custLinFactNeighborY="-1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7497B2-ABE4-4675-96E3-B065394335FC}" type="pres">
      <dgm:prSet presAssocID="{F706A40A-A9E3-4699-A6EF-512AB58199A6}" presName="sibTrans" presStyleCnt="0"/>
      <dgm:spPr/>
    </dgm:pt>
    <dgm:pt modelId="{410BAE6D-F4BD-4FC8-8CD7-FBC0C7CEBB02}" type="pres">
      <dgm:prSet presAssocID="{ACAC8C3C-6097-4715-A436-6B31263E42D5}" presName="node" presStyleLbl="node1" presStyleIdx="3" presStyleCnt="4" custLinFactNeighborX="29919" custLinFactNeighborY="-1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937FC4-BEB4-4905-B16C-8B6A20486D98}" srcId="{EED771F1-0D37-43AF-839D-25357D6F4693}" destId="{ACAC8C3C-6097-4715-A436-6B31263E42D5}" srcOrd="3" destOrd="0" parTransId="{53F98B45-7D84-4280-A66F-C17425401156}" sibTransId="{1DB72549-DE87-45EF-8DC7-AEC6E03728AE}"/>
    <dgm:cxn modelId="{CF068957-07DA-42BB-8D28-B2298FCEB93E}" srcId="{EED771F1-0D37-43AF-839D-25357D6F4693}" destId="{1E5B38BC-8A76-4F02-851A-0196A70CD462}" srcOrd="2" destOrd="0" parTransId="{940757BF-0B97-4C83-B583-9B102E3C5F0E}" sibTransId="{F706A40A-A9E3-4699-A6EF-512AB58199A6}"/>
    <dgm:cxn modelId="{28946397-11D5-4BA7-9241-73DF2812B86A}" type="presOf" srcId="{EED771F1-0D37-43AF-839D-25357D6F4693}" destId="{1A6FC769-AC37-469A-A707-B745F4352D06}" srcOrd="0" destOrd="0" presId="urn:microsoft.com/office/officeart/2005/8/layout/default"/>
    <dgm:cxn modelId="{E8E1E434-43B0-44E9-82DB-782A03679A66}" type="presOf" srcId="{1E5B38BC-8A76-4F02-851A-0196A70CD462}" destId="{BB889B2C-4343-4BFD-8001-842058007BA4}" srcOrd="0" destOrd="0" presId="urn:microsoft.com/office/officeart/2005/8/layout/default"/>
    <dgm:cxn modelId="{4B305E67-55A4-47B4-95DD-7DA3F7A79D72}" type="presOf" srcId="{3D6D5936-B7C8-46F6-A2C7-F16E1FAE1881}" destId="{F1EBFE5B-361F-4789-9EEE-DA064C9BD920}" srcOrd="0" destOrd="0" presId="urn:microsoft.com/office/officeart/2005/8/layout/default"/>
    <dgm:cxn modelId="{472037DF-1E3B-40DD-9551-3A0C9C6C779D}" srcId="{EED771F1-0D37-43AF-839D-25357D6F4693}" destId="{075702FB-07E2-4CF5-A709-52C9E760F0C4}" srcOrd="1" destOrd="0" parTransId="{B2EF51CC-EC8C-486A-A410-C7FA9C386D62}" sibTransId="{E9501FBC-C6E3-4757-A5E8-9AB8A777F376}"/>
    <dgm:cxn modelId="{52FE1F69-4298-46A7-9767-7F68F41F60DC}" srcId="{EED771F1-0D37-43AF-839D-25357D6F4693}" destId="{3D6D5936-B7C8-46F6-A2C7-F16E1FAE1881}" srcOrd="0" destOrd="0" parTransId="{D27885A9-74D6-4539-B7A7-CB92590FA1A2}" sibTransId="{E974510C-218D-4E0F-999E-C876B0C92918}"/>
    <dgm:cxn modelId="{5032D6D8-3C7A-461A-B99D-A178732B16FA}" type="presOf" srcId="{ACAC8C3C-6097-4715-A436-6B31263E42D5}" destId="{410BAE6D-F4BD-4FC8-8CD7-FBC0C7CEBB02}" srcOrd="0" destOrd="0" presId="urn:microsoft.com/office/officeart/2005/8/layout/default"/>
    <dgm:cxn modelId="{C179D2E1-D07D-4137-AC01-C6E1E10CA43D}" type="presOf" srcId="{075702FB-07E2-4CF5-A709-52C9E760F0C4}" destId="{A30A9236-E882-43BE-8766-AD2EC1A8BE06}" srcOrd="0" destOrd="0" presId="urn:microsoft.com/office/officeart/2005/8/layout/default"/>
    <dgm:cxn modelId="{34291179-ED50-4D4A-A9DE-A3F7BDD5314F}" type="presParOf" srcId="{1A6FC769-AC37-469A-A707-B745F4352D06}" destId="{F1EBFE5B-361F-4789-9EEE-DA064C9BD920}" srcOrd="0" destOrd="0" presId="urn:microsoft.com/office/officeart/2005/8/layout/default"/>
    <dgm:cxn modelId="{CDB46773-521A-448D-A61A-60D410467073}" type="presParOf" srcId="{1A6FC769-AC37-469A-A707-B745F4352D06}" destId="{4DD8DE16-27FB-4B56-A3CE-79A748F15358}" srcOrd="1" destOrd="0" presId="urn:microsoft.com/office/officeart/2005/8/layout/default"/>
    <dgm:cxn modelId="{857769E7-4350-483D-B944-A75E8350FADA}" type="presParOf" srcId="{1A6FC769-AC37-469A-A707-B745F4352D06}" destId="{A30A9236-E882-43BE-8766-AD2EC1A8BE06}" srcOrd="2" destOrd="0" presId="urn:microsoft.com/office/officeart/2005/8/layout/default"/>
    <dgm:cxn modelId="{6F591DBA-FD85-41F8-AC71-3181EBD92075}" type="presParOf" srcId="{1A6FC769-AC37-469A-A707-B745F4352D06}" destId="{F222F9DE-C292-41EC-A613-33C477C8FBE4}" srcOrd="3" destOrd="0" presId="urn:microsoft.com/office/officeart/2005/8/layout/default"/>
    <dgm:cxn modelId="{9863020D-6F9C-4670-9714-37AA027F07E5}" type="presParOf" srcId="{1A6FC769-AC37-469A-A707-B745F4352D06}" destId="{BB889B2C-4343-4BFD-8001-842058007BA4}" srcOrd="4" destOrd="0" presId="urn:microsoft.com/office/officeart/2005/8/layout/default"/>
    <dgm:cxn modelId="{B475E987-A264-4351-B5E8-61263972E080}" type="presParOf" srcId="{1A6FC769-AC37-469A-A707-B745F4352D06}" destId="{777497B2-ABE4-4675-96E3-B065394335FC}" srcOrd="5" destOrd="0" presId="urn:microsoft.com/office/officeart/2005/8/layout/default"/>
    <dgm:cxn modelId="{4CA4DF92-5A79-4EAE-85A7-2C929522D330}" type="presParOf" srcId="{1A6FC769-AC37-469A-A707-B745F4352D06}" destId="{410BAE6D-F4BD-4FC8-8CD7-FBC0C7CEBB0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C454FB-D099-489F-B4E9-9C9ABC0F3804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5F426A7-4046-4E91-81E0-41A00DB34215}">
      <dgm:prSet phldrT="[Text]"/>
      <dgm:spPr/>
      <dgm:t>
        <a:bodyPr/>
        <a:lstStyle/>
        <a:p>
          <a:r>
            <a:rPr lang="ar-BH" dirty="0"/>
            <a:t>اشباه فلزات ، لا فلزات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3161E9C-0C64-40E5-9F8A-754144D2435C}" type="parTrans" cxnId="{27A0B8D3-7841-488D-8909-BC8C9A171CD9}">
      <dgm:prSet/>
      <dgm:spPr/>
      <dgm:t>
        <a:bodyPr/>
        <a:lstStyle/>
        <a:p>
          <a:endParaRPr lang="en-US"/>
        </a:p>
      </dgm:t>
    </dgm:pt>
    <dgm:pt modelId="{B1116CBA-41C4-4FF5-A04B-8776F7435F21}" type="sibTrans" cxnId="{27A0B8D3-7841-488D-8909-BC8C9A171CD9}">
      <dgm:prSet/>
      <dgm:spPr/>
      <dgm:t>
        <a:bodyPr/>
        <a:lstStyle/>
        <a:p>
          <a:endParaRPr lang="en-US"/>
        </a:p>
      </dgm:t>
    </dgm:pt>
    <dgm:pt modelId="{49B3A03D-3743-4AE3-BD32-276D04B1DC80}">
      <dgm:prSet phldrT="[Text]"/>
      <dgm:spPr/>
      <dgm:t>
        <a:bodyPr/>
        <a:lstStyle/>
        <a:p>
          <a:r>
            <a:rPr lang="ar-BH"/>
            <a:t>فلزات ، لا فلزات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F5C00FF-6B1D-470B-B864-36C5C9BA5B36}" type="parTrans" cxnId="{4F8D2286-E9BC-4A28-9B70-28AE88581030}">
      <dgm:prSet/>
      <dgm:spPr/>
      <dgm:t>
        <a:bodyPr/>
        <a:lstStyle/>
        <a:p>
          <a:endParaRPr lang="en-US"/>
        </a:p>
      </dgm:t>
    </dgm:pt>
    <dgm:pt modelId="{632CA7CB-579C-4478-806E-5B963C2A9BA1}" type="sibTrans" cxnId="{4F8D2286-E9BC-4A28-9B70-28AE88581030}">
      <dgm:prSet/>
      <dgm:spPr/>
      <dgm:t>
        <a:bodyPr/>
        <a:lstStyle/>
        <a:p>
          <a:endParaRPr lang="en-US"/>
        </a:p>
      </dgm:t>
    </dgm:pt>
    <dgm:pt modelId="{20BAF694-9891-4CE4-9540-96D61BCB9A61}">
      <dgm:prSet phldrT="[Text]"/>
      <dgm:spPr/>
      <dgm:t>
        <a:bodyPr/>
        <a:lstStyle/>
        <a:p>
          <a:r>
            <a:rPr lang="ar-BH" dirty="0"/>
            <a:t>الفلزات ، لا فلزات ، اشباه الفلزات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92AABD7-517A-46FD-BD1C-AFF292CB4645}" type="parTrans" cxnId="{B6C04D2F-4B26-402A-8379-FCFBC8A1A857}">
      <dgm:prSet/>
      <dgm:spPr/>
      <dgm:t>
        <a:bodyPr/>
        <a:lstStyle/>
        <a:p>
          <a:endParaRPr lang="en-US"/>
        </a:p>
      </dgm:t>
    </dgm:pt>
    <dgm:pt modelId="{09B3F249-04A6-453C-933D-9138C32A65F9}" type="sibTrans" cxnId="{B6C04D2F-4B26-402A-8379-FCFBC8A1A857}">
      <dgm:prSet/>
      <dgm:spPr/>
      <dgm:t>
        <a:bodyPr/>
        <a:lstStyle/>
        <a:p>
          <a:endParaRPr lang="en-US"/>
        </a:p>
      </dgm:t>
    </dgm:pt>
    <dgm:pt modelId="{0E219640-81FD-4C0A-88A5-1501D0AA249B}" type="pres">
      <dgm:prSet presAssocID="{6DC454FB-D099-489F-B4E9-9C9ABC0F38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6A7B9C-9C5E-47E7-90CD-ED4E8C9A19B8}" type="pres">
      <dgm:prSet presAssocID="{15F426A7-4046-4E91-81E0-41A00DB3421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F9514-6E02-42DB-A272-6201E1A4CCAF}" type="pres">
      <dgm:prSet presAssocID="{B1116CBA-41C4-4FF5-A04B-8776F7435F21}" presName="sibTrans" presStyleCnt="0"/>
      <dgm:spPr/>
    </dgm:pt>
    <dgm:pt modelId="{7970C2DC-EE67-476F-BC7D-4A2E514A5A4A}" type="pres">
      <dgm:prSet presAssocID="{49B3A03D-3743-4AE3-BD32-276D04B1DC8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7AE3A-4116-4DCF-B657-12AFE88F0E91}" type="pres">
      <dgm:prSet presAssocID="{632CA7CB-579C-4478-806E-5B963C2A9BA1}" presName="sibTrans" presStyleCnt="0"/>
      <dgm:spPr/>
    </dgm:pt>
    <dgm:pt modelId="{F7971315-E269-4CDC-9CC8-8E43C5E64BA8}" type="pres">
      <dgm:prSet presAssocID="{20BAF694-9891-4CE4-9540-96D61BCB9A6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8D2286-E9BC-4A28-9B70-28AE88581030}" srcId="{6DC454FB-D099-489F-B4E9-9C9ABC0F3804}" destId="{49B3A03D-3743-4AE3-BD32-276D04B1DC80}" srcOrd="1" destOrd="0" parTransId="{FF5C00FF-6B1D-470B-B864-36C5C9BA5B36}" sibTransId="{632CA7CB-579C-4478-806E-5B963C2A9BA1}"/>
    <dgm:cxn modelId="{EF37EF5A-FB54-4368-B1F0-B0978F253140}" type="presOf" srcId="{6DC454FB-D099-489F-B4E9-9C9ABC0F3804}" destId="{0E219640-81FD-4C0A-88A5-1501D0AA249B}" srcOrd="0" destOrd="0" presId="urn:microsoft.com/office/officeart/2005/8/layout/default"/>
    <dgm:cxn modelId="{B2A62B0E-60BD-4371-B60E-8F3FC8C4AAA5}" type="presOf" srcId="{49B3A03D-3743-4AE3-BD32-276D04B1DC80}" destId="{7970C2DC-EE67-476F-BC7D-4A2E514A5A4A}" srcOrd="0" destOrd="0" presId="urn:microsoft.com/office/officeart/2005/8/layout/default"/>
    <dgm:cxn modelId="{B6C04D2F-4B26-402A-8379-FCFBC8A1A857}" srcId="{6DC454FB-D099-489F-B4E9-9C9ABC0F3804}" destId="{20BAF694-9891-4CE4-9540-96D61BCB9A61}" srcOrd="2" destOrd="0" parTransId="{392AABD7-517A-46FD-BD1C-AFF292CB4645}" sibTransId="{09B3F249-04A6-453C-933D-9138C32A65F9}"/>
    <dgm:cxn modelId="{FB097EFD-8A29-4D2A-BA2D-EC3938CFAE1E}" type="presOf" srcId="{15F426A7-4046-4E91-81E0-41A00DB34215}" destId="{F46A7B9C-9C5E-47E7-90CD-ED4E8C9A19B8}" srcOrd="0" destOrd="0" presId="urn:microsoft.com/office/officeart/2005/8/layout/default"/>
    <dgm:cxn modelId="{27A0B8D3-7841-488D-8909-BC8C9A171CD9}" srcId="{6DC454FB-D099-489F-B4E9-9C9ABC0F3804}" destId="{15F426A7-4046-4E91-81E0-41A00DB34215}" srcOrd="0" destOrd="0" parTransId="{23161E9C-0C64-40E5-9F8A-754144D2435C}" sibTransId="{B1116CBA-41C4-4FF5-A04B-8776F7435F21}"/>
    <dgm:cxn modelId="{9D31910A-5302-4289-A325-C29EFA98519B}" type="presOf" srcId="{20BAF694-9891-4CE4-9540-96D61BCB9A61}" destId="{F7971315-E269-4CDC-9CC8-8E43C5E64BA8}" srcOrd="0" destOrd="0" presId="urn:microsoft.com/office/officeart/2005/8/layout/default"/>
    <dgm:cxn modelId="{F904876E-8EA4-486F-A369-C22FED5D5F7F}" type="presParOf" srcId="{0E219640-81FD-4C0A-88A5-1501D0AA249B}" destId="{F46A7B9C-9C5E-47E7-90CD-ED4E8C9A19B8}" srcOrd="0" destOrd="0" presId="urn:microsoft.com/office/officeart/2005/8/layout/default"/>
    <dgm:cxn modelId="{94A8820B-F421-4B62-A0BC-A5B8E9108017}" type="presParOf" srcId="{0E219640-81FD-4C0A-88A5-1501D0AA249B}" destId="{3ADF9514-6E02-42DB-A272-6201E1A4CCAF}" srcOrd="1" destOrd="0" presId="urn:microsoft.com/office/officeart/2005/8/layout/default"/>
    <dgm:cxn modelId="{E93AD506-81E1-4A06-9CB8-8A30B52CDD45}" type="presParOf" srcId="{0E219640-81FD-4C0A-88A5-1501D0AA249B}" destId="{7970C2DC-EE67-476F-BC7D-4A2E514A5A4A}" srcOrd="2" destOrd="0" presId="urn:microsoft.com/office/officeart/2005/8/layout/default"/>
    <dgm:cxn modelId="{E9F252CF-75A5-4367-B232-6FDC8EE27AD6}" type="presParOf" srcId="{0E219640-81FD-4C0A-88A5-1501D0AA249B}" destId="{B6C7AE3A-4116-4DCF-B657-12AFE88F0E91}" srcOrd="3" destOrd="0" presId="urn:microsoft.com/office/officeart/2005/8/layout/default"/>
    <dgm:cxn modelId="{BA10A10C-D027-4867-8B11-A0CF8B381E15}" type="presParOf" srcId="{0E219640-81FD-4C0A-88A5-1501D0AA249B}" destId="{F7971315-E269-4CDC-9CC8-8E43C5E64BA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A2407-581C-4227-8125-ACA13F97BA5B}">
      <dsp:nvSpPr>
        <dsp:cNvPr id="0" name=""/>
        <dsp:cNvSpPr/>
      </dsp:nvSpPr>
      <dsp:spPr>
        <a:xfrm>
          <a:off x="330953" y="836"/>
          <a:ext cx="2063277" cy="123796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kern="1200" dirty="0"/>
            <a:t>اينشتاين</a:t>
          </a:r>
          <a:endParaRPr lang="en-US" sz="3600" kern="1200" dirty="0"/>
        </a:p>
      </dsp:txBody>
      <dsp:txXfrm>
        <a:off x="330953" y="836"/>
        <a:ext cx="2063277" cy="1237966"/>
      </dsp:txXfrm>
    </dsp:sp>
    <dsp:sp modelId="{468C9373-82BE-4486-B108-1CF21064489F}">
      <dsp:nvSpPr>
        <dsp:cNvPr id="0" name=""/>
        <dsp:cNvSpPr/>
      </dsp:nvSpPr>
      <dsp:spPr>
        <a:xfrm>
          <a:off x="2600558" y="836"/>
          <a:ext cx="2063277" cy="123796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kern="1200" dirty="0" err="1"/>
            <a:t>مندليف</a:t>
          </a:r>
          <a:endParaRPr lang="en-US" sz="3600" kern="1200" dirty="0"/>
        </a:p>
      </dsp:txBody>
      <dsp:txXfrm>
        <a:off x="2600558" y="836"/>
        <a:ext cx="2063277" cy="1237966"/>
      </dsp:txXfrm>
    </dsp:sp>
    <dsp:sp modelId="{069C058C-8F4D-4F68-9F3F-2FAEBE613474}">
      <dsp:nvSpPr>
        <dsp:cNvPr id="0" name=""/>
        <dsp:cNvSpPr/>
      </dsp:nvSpPr>
      <dsp:spPr>
        <a:xfrm>
          <a:off x="330953" y="1445130"/>
          <a:ext cx="2063277" cy="123796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kern="1200"/>
            <a:t>نيلزبور</a:t>
          </a:r>
          <a:r>
            <a:rPr lang="en-US" sz="3600" kern="1200"/>
            <a:t> </a:t>
          </a:r>
          <a:endParaRPr lang="en-US" sz="3600" kern="1200" dirty="0"/>
        </a:p>
      </dsp:txBody>
      <dsp:txXfrm>
        <a:off x="330953" y="1445130"/>
        <a:ext cx="2063277" cy="1237966"/>
      </dsp:txXfrm>
    </dsp:sp>
    <dsp:sp modelId="{6F4772B0-3179-4EC5-94B8-AA5097D9CE13}">
      <dsp:nvSpPr>
        <dsp:cNvPr id="0" name=""/>
        <dsp:cNvSpPr/>
      </dsp:nvSpPr>
      <dsp:spPr>
        <a:xfrm>
          <a:off x="2600558" y="1445130"/>
          <a:ext cx="2063277" cy="123796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kern="1200" dirty="0"/>
            <a:t>ماكس بلانك</a:t>
          </a:r>
          <a:endParaRPr lang="en-US" sz="3600" kern="1200" dirty="0"/>
        </a:p>
      </dsp:txBody>
      <dsp:txXfrm>
        <a:off x="2600558" y="1445130"/>
        <a:ext cx="2063277" cy="1237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BFE5B-361F-4789-9EEE-DA064C9BD920}">
      <dsp:nvSpPr>
        <dsp:cNvPr id="0" name=""/>
        <dsp:cNvSpPr/>
      </dsp:nvSpPr>
      <dsp:spPr>
        <a:xfrm>
          <a:off x="516" y="167080"/>
          <a:ext cx="2012801" cy="12076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500" kern="1200" dirty="0"/>
            <a:t>الخصائص </a:t>
          </a:r>
          <a:r>
            <a:rPr lang="ar-BH" sz="3500" kern="1200" dirty="0" smtClean="0"/>
            <a:t>الفيزيائية</a:t>
          </a:r>
          <a:endParaRPr lang="en-US" sz="3500" kern="1200" dirty="0"/>
        </a:p>
      </dsp:txBody>
      <dsp:txXfrm>
        <a:off x="516" y="167080"/>
        <a:ext cx="2012801" cy="1207680"/>
      </dsp:txXfrm>
    </dsp:sp>
    <dsp:sp modelId="{A30A9236-E882-43BE-8766-AD2EC1A8BE06}">
      <dsp:nvSpPr>
        <dsp:cNvPr id="0" name=""/>
        <dsp:cNvSpPr/>
      </dsp:nvSpPr>
      <dsp:spPr>
        <a:xfrm>
          <a:off x="2214597" y="167080"/>
          <a:ext cx="2012801" cy="12076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500" kern="1200" dirty="0"/>
            <a:t>الخصائص الكيميائية</a:t>
          </a:r>
          <a:endParaRPr lang="en-US" sz="3500" kern="1200" dirty="0"/>
        </a:p>
      </dsp:txBody>
      <dsp:txXfrm>
        <a:off x="2214597" y="167080"/>
        <a:ext cx="2012801" cy="1207680"/>
      </dsp:txXfrm>
    </dsp:sp>
    <dsp:sp modelId="{BB889B2C-4343-4BFD-8001-842058007BA4}">
      <dsp:nvSpPr>
        <dsp:cNvPr id="0" name=""/>
        <dsp:cNvSpPr/>
      </dsp:nvSpPr>
      <dsp:spPr>
        <a:xfrm>
          <a:off x="6856" y="1558397"/>
          <a:ext cx="2012801" cy="12076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500" kern="1200" dirty="0"/>
            <a:t>الشكل</a:t>
          </a:r>
          <a:endParaRPr lang="en-US" sz="3500" kern="1200" dirty="0"/>
        </a:p>
      </dsp:txBody>
      <dsp:txXfrm>
        <a:off x="6856" y="1558397"/>
        <a:ext cx="2012801" cy="1207680"/>
      </dsp:txXfrm>
    </dsp:sp>
    <dsp:sp modelId="{410BAE6D-F4BD-4FC8-8CD7-FBC0C7CEBB02}">
      <dsp:nvSpPr>
        <dsp:cNvPr id="0" name=""/>
        <dsp:cNvSpPr/>
      </dsp:nvSpPr>
      <dsp:spPr>
        <a:xfrm>
          <a:off x="2215113" y="1558397"/>
          <a:ext cx="2012801" cy="12076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500" kern="1200" dirty="0" smtClean="0"/>
            <a:t>اللون</a:t>
          </a:r>
          <a:endParaRPr lang="en-US" sz="3500" kern="1200" dirty="0"/>
        </a:p>
      </dsp:txBody>
      <dsp:txXfrm>
        <a:off x="2215113" y="1558397"/>
        <a:ext cx="2012801" cy="1207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A7B9C-9C5E-47E7-90CD-ED4E8C9A19B8}">
      <dsp:nvSpPr>
        <dsp:cNvPr id="0" name=""/>
        <dsp:cNvSpPr/>
      </dsp:nvSpPr>
      <dsp:spPr>
        <a:xfrm>
          <a:off x="443139" y="62"/>
          <a:ext cx="1995675" cy="11974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500" kern="1200" dirty="0"/>
            <a:t>اشباه فلزات ، لا فلزات</a:t>
          </a:r>
          <a:endParaRPr lang="en-US" sz="2500" kern="1200" dirty="0"/>
        </a:p>
      </dsp:txBody>
      <dsp:txXfrm>
        <a:off x="443139" y="62"/>
        <a:ext cx="1995675" cy="1197405"/>
      </dsp:txXfrm>
    </dsp:sp>
    <dsp:sp modelId="{7970C2DC-EE67-476F-BC7D-4A2E514A5A4A}">
      <dsp:nvSpPr>
        <dsp:cNvPr id="0" name=""/>
        <dsp:cNvSpPr/>
      </dsp:nvSpPr>
      <dsp:spPr>
        <a:xfrm>
          <a:off x="2638381" y="62"/>
          <a:ext cx="1995675" cy="11974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500" kern="1200"/>
            <a:t>فلزات ، لا فلزات</a:t>
          </a:r>
          <a:endParaRPr lang="en-US" sz="2500" kern="1200" dirty="0"/>
        </a:p>
      </dsp:txBody>
      <dsp:txXfrm>
        <a:off x="2638381" y="62"/>
        <a:ext cx="1995675" cy="1197405"/>
      </dsp:txXfrm>
    </dsp:sp>
    <dsp:sp modelId="{F7971315-E269-4CDC-9CC8-8E43C5E64BA8}">
      <dsp:nvSpPr>
        <dsp:cNvPr id="0" name=""/>
        <dsp:cNvSpPr/>
      </dsp:nvSpPr>
      <dsp:spPr>
        <a:xfrm>
          <a:off x="1540760" y="1397035"/>
          <a:ext cx="1995675" cy="11974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500" kern="1200" dirty="0"/>
            <a:t>الفلزات ، لا فلزات ، اشباه الفلزات</a:t>
          </a:r>
          <a:endParaRPr lang="en-US" sz="2500" kern="1200" dirty="0"/>
        </a:p>
      </dsp:txBody>
      <dsp:txXfrm>
        <a:off x="1540760" y="1397035"/>
        <a:ext cx="1995675" cy="1197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1969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9001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5ecc5f8fb2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5ecc5f8fb2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4649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564156046e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564156046e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58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3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56e9a21c8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56e9a21c8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150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8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5ecc5f8fb2_0_1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5ecc5f8fb2_0_1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049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351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218258" y="0"/>
            <a:ext cx="5925780" cy="4511204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014474" y="4198424"/>
            <a:ext cx="6129578" cy="945126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3421887" cy="5143501"/>
          </a:xfrm>
          <a:custGeom>
            <a:avLst/>
            <a:gdLst/>
            <a:ahLst/>
            <a:cxnLst/>
            <a:rect l="l" t="t" r="r" b="b"/>
            <a:pathLst>
              <a:path w="36436" h="101907" extrusionOk="0">
                <a:moveTo>
                  <a:pt x="0" y="0"/>
                </a:moveTo>
                <a:lnTo>
                  <a:pt x="0" y="101906"/>
                </a:lnTo>
                <a:lnTo>
                  <a:pt x="36435" y="101906"/>
                </a:lnTo>
                <a:lnTo>
                  <a:pt x="364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725175" y="1582225"/>
            <a:ext cx="5048700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813218" y="1942050"/>
            <a:ext cx="28725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56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16_1">
    <p:bg>
      <p:bgPr>
        <a:solidFill>
          <a:schemeClr val="accen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2995062" y="2209425"/>
            <a:ext cx="39927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5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USTOM_6_1_1">
    <p:bg>
      <p:bgPr>
        <a:solidFill>
          <a:schemeClr val="accen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_1_2_1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 flipH="1">
            <a:off x="37" y="0"/>
            <a:ext cx="9144007" cy="4511204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1"/>
          <p:cNvSpPr/>
          <p:nvPr/>
        </p:nvSpPr>
        <p:spPr>
          <a:xfrm flipH="1">
            <a:off x="72" y="4198425"/>
            <a:ext cx="9143997" cy="945126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ctrTitle"/>
          </p:nvPr>
        </p:nvSpPr>
        <p:spPr>
          <a:xfrm flipH="1">
            <a:off x="370239" y="1582225"/>
            <a:ext cx="5048700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ubTitle" idx="1"/>
          </p:nvPr>
        </p:nvSpPr>
        <p:spPr>
          <a:xfrm flipH="1">
            <a:off x="1458396" y="1942050"/>
            <a:ext cx="28725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 type="blank">
  <p:cSld name="BLANK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Anton"/>
              <a:buNone/>
              <a:defRPr sz="2800" b="1">
                <a:solidFill>
                  <a:srgbClr val="565A97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7" r:id="rId4"/>
    <p:sldLayoutId id="2147483660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19"/>
          <p:cNvGrpSpPr/>
          <p:nvPr/>
        </p:nvGrpSpPr>
        <p:grpSpPr>
          <a:xfrm>
            <a:off x="6039900" y="2990448"/>
            <a:ext cx="3104100" cy="1474865"/>
            <a:chOff x="4683148" y="2956818"/>
            <a:chExt cx="3104100" cy="1474865"/>
          </a:xfrm>
        </p:grpSpPr>
        <p:sp>
          <p:nvSpPr>
            <p:cNvPr id="100" name="Google Shape;100;p19"/>
            <p:cNvSpPr/>
            <p:nvPr/>
          </p:nvSpPr>
          <p:spPr>
            <a:xfrm>
              <a:off x="4683148" y="4317983"/>
              <a:ext cx="3104100" cy="113700"/>
            </a:xfrm>
            <a:prstGeom prst="ellipse">
              <a:avLst/>
            </a:prstGeom>
            <a:solidFill>
              <a:schemeClr val="dk2">
                <a:alpha val="32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19"/>
            <p:cNvGrpSpPr/>
            <p:nvPr/>
          </p:nvGrpSpPr>
          <p:grpSpPr>
            <a:xfrm>
              <a:off x="4853838" y="2956818"/>
              <a:ext cx="2773076" cy="1418852"/>
              <a:chOff x="3633600" y="961100"/>
              <a:chExt cx="1191286" cy="609525"/>
            </a:xfrm>
          </p:grpSpPr>
          <p:sp>
            <p:nvSpPr>
              <p:cNvPr id="102" name="Google Shape;102;p19"/>
              <p:cNvSpPr/>
              <p:nvPr/>
            </p:nvSpPr>
            <p:spPr>
              <a:xfrm>
                <a:off x="4119275" y="1152150"/>
                <a:ext cx="15350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614" h="2551" extrusionOk="0">
                    <a:moveTo>
                      <a:pt x="307" y="0"/>
                    </a:moveTo>
                    <a:cubicBezTo>
                      <a:pt x="154" y="0"/>
                      <a:pt x="1" y="98"/>
                      <a:pt x="1" y="295"/>
                    </a:cubicBezTo>
                    <a:lnTo>
                      <a:pt x="1" y="2255"/>
                    </a:lnTo>
                    <a:cubicBezTo>
                      <a:pt x="1" y="2452"/>
                      <a:pt x="154" y="2551"/>
                      <a:pt x="307" y="2551"/>
                    </a:cubicBezTo>
                    <a:cubicBezTo>
                      <a:pt x="460" y="2551"/>
                      <a:pt x="613" y="2452"/>
                      <a:pt x="613" y="2255"/>
                    </a:cubicBezTo>
                    <a:lnTo>
                      <a:pt x="613" y="295"/>
                    </a:lnTo>
                    <a:cubicBezTo>
                      <a:pt x="613" y="98"/>
                      <a:pt x="460" y="0"/>
                      <a:pt x="3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9"/>
              <p:cNvSpPr/>
              <p:nvPr/>
            </p:nvSpPr>
            <p:spPr>
              <a:xfrm>
                <a:off x="3762250" y="980825"/>
                <a:ext cx="45605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10325" extrusionOk="0">
                    <a:moveTo>
                      <a:pt x="10894" y="0"/>
                    </a:moveTo>
                    <a:cubicBezTo>
                      <a:pt x="10208" y="0"/>
                      <a:pt x="9555" y="65"/>
                      <a:pt x="8975" y="157"/>
                    </a:cubicBezTo>
                    <a:cubicBezTo>
                      <a:pt x="6307" y="571"/>
                      <a:pt x="4097" y="1637"/>
                      <a:pt x="2587" y="3233"/>
                    </a:cubicBezTo>
                    <a:cubicBezTo>
                      <a:pt x="750" y="5169"/>
                      <a:pt x="0" y="8019"/>
                      <a:pt x="720" y="10324"/>
                    </a:cubicBezTo>
                    <a:lnTo>
                      <a:pt x="1497" y="10081"/>
                    </a:lnTo>
                    <a:cubicBezTo>
                      <a:pt x="863" y="8049"/>
                      <a:pt x="1538" y="5521"/>
                      <a:pt x="3175" y="3792"/>
                    </a:cubicBezTo>
                    <a:cubicBezTo>
                      <a:pt x="4930" y="1942"/>
                      <a:pt x="7365" y="1232"/>
                      <a:pt x="9102" y="962"/>
                    </a:cubicBezTo>
                    <a:cubicBezTo>
                      <a:pt x="9643" y="877"/>
                      <a:pt x="10253" y="816"/>
                      <a:pt x="10892" y="816"/>
                    </a:cubicBezTo>
                    <a:cubicBezTo>
                      <a:pt x="12309" y="816"/>
                      <a:pt x="13863" y="1115"/>
                      <a:pt x="15104" y="2109"/>
                    </a:cubicBezTo>
                    <a:cubicBezTo>
                      <a:pt x="16604" y="3312"/>
                      <a:pt x="17392" y="5450"/>
                      <a:pt x="17063" y="7426"/>
                    </a:cubicBezTo>
                    <a:lnTo>
                      <a:pt x="17865" y="7559"/>
                    </a:lnTo>
                    <a:cubicBezTo>
                      <a:pt x="18241" y="5302"/>
                      <a:pt x="17337" y="2856"/>
                      <a:pt x="15614" y="1472"/>
                    </a:cubicBezTo>
                    <a:cubicBezTo>
                      <a:pt x="14203" y="340"/>
                      <a:pt x="12464" y="0"/>
                      <a:pt x="10894" y="0"/>
                    </a:cubicBezTo>
                    <a:close/>
                  </a:path>
                </a:pathLst>
              </a:custGeom>
              <a:solidFill>
                <a:srgbClr val="D6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9"/>
              <p:cNvSpPr/>
              <p:nvPr/>
            </p:nvSpPr>
            <p:spPr>
              <a:xfrm>
                <a:off x="3768650" y="985925"/>
                <a:ext cx="442975" cy="246600"/>
              </a:xfrm>
              <a:custGeom>
                <a:avLst/>
                <a:gdLst/>
                <a:ahLst/>
                <a:cxnLst/>
                <a:rect l="l" t="t" r="r" b="b"/>
                <a:pathLst>
                  <a:path w="17719" h="9864" extrusionOk="0">
                    <a:moveTo>
                      <a:pt x="10638" y="0"/>
                    </a:moveTo>
                    <a:cubicBezTo>
                      <a:pt x="10031" y="0"/>
                      <a:pt x="9397" y="52"/>
                      <a:pt x="8750" y="152"/>
                    </a:cubicBezTo>
                    <a:cubicBezTo>
                      <a:pt x="6126" y="563"/>
                      <a:pt x="3958" y="1604"/>
                      <a:pt x="2478" y="3170"/>
                    </a:cubicBezTo>
                    <a:cubicBezTo>
                      <a:pt x="741" y="4999"/>
                      <a:pt x="1" y="7660"/>
                      <a:pt x="600" y="9863"/>
                    </a:cubicBezTo>
                    <a:lnTo>
                      <a:pt x="991" y="9743"/>
                    </a:lnTo>
                    <a:cubicBezTo>
                      <a:pt x="436" y="7678"/>
                      <a:pt x="1139" y="5173"/>
                      <a:pt x="2772" y="3447"/>
                    </a:cubicBezTo>
                    <a:cubicBezTo>
                      <a:pt x="4564" y="1556"/>
                      <a:pt x="7047" y="830"/>
                      <a:pt x="8815" y="555"/>
                    </a:cubicBezTo>
                    <a:cubicBezTo>
                      <a:pt x="9442" y="457"/>
                      <a:pt x="10055" y="408"/>
                      <a:pt x="10638" y="408"/>
                    </a:cubicBezTo>
                    <a:cubicBezTo>
                      <a:pt x="12409" y="408"/>
                      <a:pt x="13868" y="857"/>
                      <a:pt x="14975" y="1744"/>
                    </a:cubicBezTo>
                    <a:cubicBezTo>
                      <a:pt x="16478" y="2954"/>
                      <a:pt x="17294" y="5064"/>
                      <a:pt x="17036" y="7055"/>
                    </a:cubicBezTo>
                    <a:lnTo>
                      <a:pt x="17438" y="7123"/>
                    </a:lnTo>
                    <a:cubicBezTo>
                      <a:pt x="17718" y="4992"/>
                      <a:pt x="16845" y="2724"/>
                      <a:pt x="15231" y="1429"/>
                    </a:cubicBezTo>
                    <a:cubicBezTo>
                      <a:pt x="14050" y="481"/>
                      <a:pt x="12505" y="0"/>
                      <a:pt x="10638" y="0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9"/>
              <p:cNvSpPr/>
              <p:nvPr/>
            </p:nvSpPr>
            <p:spPr>
              <a:xfrm>
                <a:off x="3633600" y="1199875"/>
                <a:ext cx="314600" cy="370750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14830" extrusionOk="0">
                    <a:moveTo>
                      <a:pt x="3176" y="0"/>
                    </a:moveTo>
                    <a:cubicBezTo>
                      <a:pt x="3156" y="0"/>
                      <a:pt x="3142" y="18"/>
                      <a:pt x="3142" y="38"/>
                    </a:cubicBezTo>
                    <a:lnTo>
                      <a:pt x="3142" y="383"/>
                    </a:lnTo>
                    <a:cubicBezTo>
                      <a:pt x="3142" y="606"/>
                      <a:pt x="3320" y="785"/>
                      <a:pt x="3543" y="785"/>
                    </a:cubicBezTo>
                    <a:lnTo>
                      <a:pt x="3793" y="785"/>
                    </a:lnTo>
                    <a:lnTo>
                      <a:pt x="3793" y="2367"/>
                    </a:lnTo>
                    <a:cubicBezTo>
                      <a:pt x="3793" y="3224"/>
                      <a:pt x="3638" y="4077"/>
                      <a:pt x="3344" y="4881"/>
                    </a:cubicBezTo>
                    <a:lnTo>
                      <a:pt x="302" y="13141"/>
                    </a:lnTo>
                    <a:cubicBezTo>
                      <a:pt x="0" y="13960"/>
                      <a:pt x="607" y="14829"/>
                      <a:pt x="1480" y="14829"/>
                    </a:cubicBezTo>
                    <a:lnTo>
                      <a:pt x="11103" y="14829"/>
                    </a:lnTo>
                    <a:cubicBezTo>
                      <a:pt x="11977" y="14829"/>
                      <a:pt x="12583" y="13960"/>
                      <a:pt x="12282" y="13141"/>
                    </a:cubicBezTo>
                    <a:lnTo>
                      <a:pt x="9240" y="4881"/>
                    </a:lnTo>
                    <a:cubicBezTo>
                      <a:pt x="8945" y="4077"/>
                      <a:pt x="8794" y="3224"/>
                      <a:pt x="8794" y="2367"/>
                    </a:cubicBezTo>
                    <a:lnTo>
                      <a:pt x="8794" y="785"/>
                    </a:lnTo>
                    <a:lnTo>
                      <a:pt x="9041" y="785"/>
                    </a:lnTo>
                    <a:cubicBezTo>
                      <a:pt x="9263" y="785"/>
                      <a:pt x="9445" y="606"/>
                      <a:pt x="9445" y="383"/>
                    </a:cubicBezTo>
                    <a:lnTo>
                      <a:pt x="9445" y="38"/>
                    </a:lnTo>
                    <a:cubicBezTo>
                      <a:pt x="9445" y="18"/>
                      <a:pt x="9428" y="0"/>
                      <a:pt x="9407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9"/>
              <p:cNvSpPr/>
              <p:nvPr/>
            </p:nvSpPr>
            <p:spPr>
              <a:xfrm>
                <a:off x="3650550" y="1398025"/>
                <a:ext cx="280700" cy="160275"/>
              </a:xfrm>
              <a:custGeom>
                <a:avLst/>
                <a:gdLst/>
                <a:ahLst/>
                <a:cxnLst/>
                <a:rect l="l" t="t" r="r" b="b"/>
                <a:pathLst>
                  <a:path w="11228" h="6411" extrusionOk="0">
                    <a:moveTo>
                      <a:pt x="2070" y="1"/>
                    </a:moveTo>
                    <a:lnTo>
                      <a:pt x="90" y="5386"/>
                    </a:lnTo>
                    <a:cubicBezTo>
                      <a:pt x="1" y="5623"/>
                      <a:pt x="35" y="5876"/>
                      <a:pt x="179" y="6085"/>
                    </a:cubicBezTo>
                    <a:cubicBezTo>
                      <a:pt x="323" y="6290"/>
                      <a:pt x="552" y="6410"/>
                      <a:pt x="802" y="6410"/>
                    </a:cubicBezTo>
                    <a:lnTo>
                      <a:pt x="10425" y="6410"/>
                    </a:lnTo>
                    <a:cubicBezTo>
                      <a:pt x="10679" y="6410"/>
                      <a:pt x="10905" y="6290"/>
                      <a:pt x="11049" y="6085"/>
                    </a:cubicBezTo>
                    <a:cubicBezTo>
                      <a:pt x="11196" y="5876"/>
                      <a:pt x="11227" y="5623"/>
                      <a:pt x="11141" y="5386"/>
                    </a:cubicBezTo>
                    <a:lnTo>
                      <a:pt x="91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9"/>
              <p:cNvSpPr/>
              <p:nvPr/>
            </p:nvSpPr>
            <p:spPr>
              <a:xfrm>
                <a:off x="4217075" y="961100"/>
                <a:ext cx="554825" cy="501625"/>
              </a:xfrm>
              <a:custGeom>
                <a:avLst/>
                <a:gdLst/>
                <a:ahLst/>
                <a:cxnLst/>
                <a:rect l="l" t="t" r="r" b="b"/>
                <a:pathLst>
                  <a:path w="22193" h="20065" extrusionOk="0">
                    <a:moveTo>
                      <a:pt x="4437" y="0"/>
                    </a:moveTo>
                    <a:cubicBezTo>
                      <a:pt x="1991" y="0"/>
                      <a:pt x="1" y="1991"/>
                      <a:pt x="1" y="4437"/>
                    </a:cubicBezTo>
                    <a:lnTo>
                      <a:pt x="1" y="7184"/>
                    </a:lnTo>
                    <a:lnTo>
                      <a:pt x="816" y="7184"/>
                    </a:lnTo>
                    <a:lnTo>
                      <a:pt x="816" y="4437"/>
                    </a:lnTo>
                    <a:cubicBezTo>
                      <a:pt x="816" y="2443"/>
                      <a:pt x="2440" y="816"/>
                      <a:pt x="4437" y="816"/>
                    </a:cubicBezTo>
                    <a:lnTo>
                      <a:pt x="19900" y="816"/>
                    </a:lnTo>
                    <a:cubicBezTo>
                      <a:pt x="20246" y="816"/>
                      <a:pt x="21377" y="878"/>
                      <a:pt x="21377" y="1641"/>
                    </a:cubicBezTo>
                    <a:cubicBezTo>
                      <a:pt x="21377" y="2005"/>
                      <a:pt x="20363" y="2329"/>
                      <a:pt x="19623" y="2570"/>
                    </a:cubicBezTo>
                    <a:cubicBezTo>
                      <a:pt x="18482" y="2940"/>
                      <a:pt x="17300" y="3320"/>
                      <a:pt x="17300" y="4276"/>
                    </a:cubicBezTo>
                    <a:cubicBezTo>
                      <a:pt x="17300" y="5228"/>
                      <a:pt x="18482" y="5612"/>
                      <a:pt x="19623" y="5978"/>
                    </a:cubicBezTo>
                    <a:cubicBezTo>
                      <a:pt x="20363" y="6218"/>
                      <a:pt x="21377" y="6547"/>
                      <a:pt x="21377" y="6906"/>
                    </a:cubicBezTo>
                    <a:cubicBezTo>
                      <a:pt x="21377" y="7270"/>
                      <a:pt x="20363" y="7595"/>
                      <a:pt x="19623" y="7835"/>
                    </a:cubicBezTo>
                    <a:cubicBezTo>
                      <a:pt x="18482" y="8205"/>
                      <a:pt x="17300" y="8585"/>
                      <a:pt x="17300" y="9537"/>
                    </a:cubicBezTo>
                    <a:cubicBezTo>
                      <a:pt x="17300" y="10493"/>
                      <a:pt x="18482" y="10873"/>
                      <a:pt x="19623" y="11243"/>
                    </a:cubicBezTo>
                    <a:cubicBezTo>
                      <a:pt x="20363" y="11483"/>
                      <a:pt x="21377" y="11809"/>
                      <a:pt x="21377" y="12171"/>
                    </a:cubicBezTo>
                    <a:cubicBezTo>
                      <a:pt x="21377" y="12532"/>
                      <a:pt x="20363" y="12860"/>
                      <a:pt x="19623" y="13100"/>
                    </a:cubicBezTo>
                    <a:cubicBezTo>
                      <a:pt x="18482" y="13466"/>
                      <a:pt x="17300" y="13847"/>
                      <a:pt x="17300" y="14802"/>
                    </a:cubicBezTo>
                    <a:cubicBezTo>
                      <a:pt x="17300" y="15759"/>
                      <a:pt x="18482" y="16138"/>
                      <a:pt x="19623" y="16505"/>
                    </a:cubicBezTo>
                    <a:cubicBezTo>
                      <a:pt x="20363" y="16745"/>
                      <a:pt x="21377" y="17071"/>
                      <a:pt x="21377" y="17433"/>
                    </a:cubicBezTo>
                    <a:cubicBezTo>
                      <a:pt x="21377" y="17793"/>
                      <a:pt x="20363" y="18122"/>
                      <a:pt x="19623" y="18361"/>
                    </a:cubicBezTo>
                    <a:cubicBezTo>
                      <a:pt x="18482" y="18728"/>
                      <a:pt x="17300" y="19109"/>
                      <a:pt x="17300" y="20064"/>
                    </a:cubicBezTo>
                    <a:lnTo>
                      <a:pt x="18115" y="20064"/>
                    </a:lnTo>
                    <a:cubicBezTo>
                      <a:pt x="18115" y="19705"/>
                      <a:pt x="19130" y="19376"/>
                      <a:pt x="19873" y="19136"/>
                    </a:cubicBezTo>
                    <a:cubicBezTo>
                      <a:pt x="21013" y="18769"/>
                      <a:pt x="22192" y="18386"/>
                      <a:pt x="22192" y="17433"/>
                    </a:cubicBezTo>
                    <a:cubicBezTo>
                      <a:pt x="22192" y="16478"/>
                      <a:pt x="21013" y="16097"/>
                      <a:pt x="19873" y="15731"/>
                    </a:cubicBezTo>
                    <a:cubicBezTo>
                      <a:pt x="19130" y="15491"/>
                      <a:pt x="18115" y="15162"/>
                      <a:pt x="18115" y="14802"/>
                    </a:cubicBezTo>
                    <a:cubicBezTo>
                      <a:pt x="18115" y="14440"/>
                      <a:pt x="19130" y="14114"/>
                      <a:pt x="19873" y="13874"/>
                    </a:cubicBezTo>
                    <a:cubicBezTo>
                      <a:pt x="21013" y="13507"/>
                      <a:pt x="22192" y="13124"/>
                      <a:pt x="22192" y="12171"/>
                    </a:cubicBezTo>
                    <a:cubicBezTo>
                      <a:pt x="22192" y="11216"/>
                      <a:pt x="21013" y="10835"/>
                      <a:pt x="19873" y="10466"/>
                    </a:cubicBezTo>
                    <a:cubicBezTo>
                      <a:pt x="19133" y="10230"/>
                      <a:pt x="18115" y="9901"/>
                      <a:pt x="18115" y="9537"/>
                    </a:cubicBezTo>
                    <a:cubicBezTo>
                      <a:pt x="18115" y="9178"/>
                      <a:pt x="19130" y="8849"/>
                      <a:pt x="19873" y="8612"/>
                    </a:cubicBezTo>
                    <a:cubicBezTo>
                      <a:pt x="21013" y="8242"/>
                      <a:pt x="22192" y="7863"/>
                      <a:pt x="22192" y="6906"/>
                    </a:cubicBezTo>
                    <a:cubicBezTo>
                      <a:pt x="22192" y="5954"/>
                      <a:pt x="21013" y="5570"/>
                      <a:pt x="19873" y="5204"/>
                    </a:cubicBezTo>
                    <a:cubicBezTo>
                      <a:pt x="19130" y="4964"/>
                      <a:pt x="18115" y="4636"/>
                      <a:pt x="18115" y="4276"/>
                    </a:cubicBezTo>
                    <a:cubicBezTo>
                      <a:pt x="18115" y="3912"/>
                      <a:pt x="19133" y="3583"/>
                      <a:pt x="19873" y="3347"/>
                    </a:cubicBezTo>
                    <a:cubicBezTo>
                      <a:pt x="21013" y="2977"/>
                      <a:pt x="22192" y="2597"/>
                      <a:pt x="22192" y="1641"/>
                    </a:cubicBezTo>
                    <a:cubicBezTo>
                      <a:pt x="22192" y="631"/>
                      <a:pt x="21315" y="0"/>
                      <a:pt x="19900" y="0"/>
                    </a:cubicBezTo>
                    <a:close/>
                  </a:path>
                </a:pathLst>
              </a:custGeom>
              <a:solidFill>
                <a:srgbClr val="D6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9"/>
              <p:cNvSpPr/>
              <p:nvPr/>
            </p:nvSpPr>
            <p:spPr>
              <a:xfrm>
                <a:off x="4224700" y="968800"/>
                <a:ext cx="539575" cy="486300"/>
              </a:xfrm>
              <a:custGeom>
                <a:avLst/>
                <a:gdLst/>
                <a:ahLst/>
                <a:cxnLst/>
                <a:rect l="l" t="t" r="r" b="b"/>
                <a:pathLst>
                  <a:path w="21583" h="19452" extrusionOk="0">
                    <a:moveTo>
                      <a:pt x="4132" y="1"/>
                    </a:moveTo>
                    <a:cubicBezTo>
                      <a:pt x="1854" y="1"/>
                      <a:pt x="1" y="1854"/>
                      <a:pt x="1" y="4129"/>
                    </a:cubicBezTo>
                    <a:lnTo>
                      <a:pt x="1" y="6571"/>
                    </a:lnTo>
                    <a:lnTo>
                      <a:pt x="206" y="6571"/>
                    </a:lnTo>
                    <a:lnTo>
                      <a:pt x="206" y="4129"/>
                    </a:lnTo>
                    <a:cubicBezTo>
                      <a:pt x="206" y="1964"/>
                      <a:pt x="1966" y="203"/>
                      <a:pt x="4132" y="203"/>
                    </a:cubicBezTo>
                    <a:lnTo>
                      <a:pt x="19595" y="203"/>
                    </a:lnTo>
                    <a:cubicBezTo>
                      <a:pt x="20711" y="203"/>
                      <a:pt x="21377" y="628"/>
                      <a:pt x="21377" y="1333"/>
                    </a:cubicBezTo>
                    <a:cubicBezTo>
                      <a:pt x="21377" y="1878"/>
                      <a:pt x="20599" y="2169"/>
                      <a:pt x="19410" y="2553"/>
                    </a:cubicBezTo>
                    <a:cubicBezTo>
                      <a:pt x="18372" y="2889"/>
                      <a:pt x="17304" y="3234"/>
                      <a:pt x="17304" y="3968"/>
                    </a:cubicBezTo>
                    <a:cubicBezTo>
                      <a:pt x="17304" y="4698"/>
                      <a:pt x="18372" y="5047"/>
                      <a:pt x="19410" y="5379"/>
                    </a:cubicBezTo>
                    <a:cubicBezTo>
                      <a:pt x="20599" y="5762"/>
                      <a:pt x="21377" y="6057"/>
                      <a:pt x="21377" y="6598"/>
                    </a:cubicBezTo>
                    <a:cubicBezTo>
                      <a:pt x="21377" y="7143"/>
                      <a:pt x="20599" y="7435"/>
                      <a:pt x="19410" y="7818"/>
                    </a:cubicBezTo>
                    <a:cubicBezTo>
                      <a:pt x="18372" y="8154"/>
                      <a:pt x="17304" y="8500"/>
                      <a:pt x="17304" y="9229"/>
                    </a:cubicBezTo>
                    <a:cubicBezTo>
                      <a:pt x="17304" y="9963"/>
                      <a:pt x="18372" y="10309"/>
                      <a:pt x="19410" y="10644"/>
                    </a:cubicBezTo>
                    <a:cubicBezTo>
                      <a:pt x="20599" y="11028"/>
                      <a:pt x="21377" y="11319"/>
                      <a:pt x="21377" y="11863"/>
                    </a:cubicBezTo>
                    <a:cubicBezTo>
                      <a:pt x="21377" y="12405"/>
                      <a:pt x="20599" y="12700"/>
                      <a:pt x="19410" y="13079"/>
                    </a:cubicBezTo>
                    <a:cubicBezTo>
                      <a:pt x="18372" y="13416"/>
                      <a:pt x="17304" y="13762"/>
                      <a:pt x="17304" y="14494"/>
                    </a:cubicBezTo>
                    <a:cubicBezTo>
                      <a:pt x="17304" y="15228"/>
                      <a:pt x="18372" y="15571"/>
                      <a:pt x="19410" y="15906"/>
                    </a:cubicBezTo>
                    <a:cubicBezTo>
                      <a:pt x="20599" y="16290"/>
                      <a:pt x="21377" y="16581"/>
                      <a:pt x="21377" y="17125"/>
                    </a:cubicBezTo>
                    <a:cubicBezTo>
                      <a:pt x="21377" y="17667"/>
                      <a:pt x="20599" y="17961"/>
                      <a:pt x="19410" y="18345"/>
                    </a:cubicBezTo>
                    <a:cubicBezTo>
                      <a:pt x="18529" y="18629"/>
                      <a:pt x="17622" y="18921"/>
                      <a:pt x="17369" y="19451"/>
                    </a:cubicBezTo>
                    <a:lnTo>
                      <a:pt x="17601" y="19451"/>
                    </a:lnTo>
                    <a:cubicBezTo>
                      <a:pt x="17848" y="19085"/>
                      <a:pt x="18540" y="18839"/>
                      <a:pt x="19472" y="18537"/>
                    </a:cubicBezTo>
                    <a:cubicBezTo>
                      <a:pt x="20510" y="18201"/>
                      <a:pt x="21582" y="17859"/>
                      <a:pt x="21582" y="17125"/>
                    </a:cubicBezTo>
                    <a:cubicBezTo>
                      <a:pt x="21582" y="16393"/>
                      <a:pt x="20510" y="16047"/>
                      <a:pt x="19472" y="15714"/>
                    </a:cubicBezTo>
                    <a:cubicBezTo>
                      <a:pt x="18283" y="15331"/>
                      <a:pt x="17505" y="15036"/>
                      <a:pt x="17505" y="14494"/>
                    </a:cubicBezTo>
                    <a:cubicBezTo>
                      <a:pt x="17505" y="13950"/>
                      <a:pt x="18283" y="13659"/>
                      <a:pt x="19472" y="13275"/>
                    </a:cubicBezTo>
                    <a:cubicBezTo>
                      <a:pt x="20510" y="12940"/>
                      <a:pt x="21582" y="12594"/>
                      <a:pt x="21582" y="11863"/>
                    </a:cubicBezTo>
                    <a:cubicBezTo>
                      <a:pt x="21582" y="11131"/>
                      <a:pt x="20510" y="10785"/>
                      <a:pt x="19472" y="10449"/>
                    </a:cubicBezTo>
                    <a:cubicBezTo>
                      <a:pt x="18283" y="10065"/>
                      <a:pt x="17505" y="9774"/>
                      <a:pt x="17505" y="9229"/>
                    </a:cubicBezTo>
                    <a:cubicBezTo>
                      <a:pt x="17505" y="8688"/>
                      <a:pt x="18283" y="8397"/>
                      <a:pt x="19472" y="8013"/>
                    </a:cubicBezTo>
                    <a:cubicBezTo>
                      <a:pt x="20510" y="7678"/>
                      <a:pt x="21582" y="7332"/>
                      <a:pt x="21582" y="6598"/>
                    </a:cubicBezTo>
                    <a:cubicBezTo>
                      <a:pt x="21582" y="5869"/>
                      <a:pt x="20510" y="5520"/>
                      <a:pt x="19472" y="5187"/>
                    </a:cubicBezTo>
                    <a:cubicBezTo>
                      <a:pt x="18283" y="4804"/>
                      <a:pt x="17505" y="4508"/>
                      <a:pt x="17505" y="3968"/>
                    </a:cubicBezTo>
                    <a:cubicBezTo>
                      <a:pt x="17505" y="3423"/>
                      <a:pt x="18283" y="3131"/>
                      <a:pt x="19475" y="2748"/>
                    </a:cubicBezTo>
                    <a:cubicBezTo>
                      <a:pt x="20510" y="2412"/>
                      <a:pt x="21582" y="2067"/>
                      <a:pt x="21582" y="1333"/>
                    </a:cubicBezTo>
                    <a:cubicBezTo>
                      <a:pt x="21582" y="511"/>
                      <a:pt x="20822" y="1"/>
                      <a:pt x="195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9"/>
              <p:cNvSpPr/>
              <p:nvPr/>
            </p:nvSpPr>
            <p:spPr>
              <a:xfrm>
                <a:off x="4093675" y="1127575"/>
                <a:ext cx="223800" cy="206250"/>
              </a:xfrm>
              <a:custGeom>
                <a:avLst/>
                <a:gdLst/>
                <a:ahLst/>
                <a:cxnLst/>
                <a:rect l="l" t="t" r="r" b="b"/>
                <a:pathLst>
                  <a:path w="8952" h="8250" extrusionOk="0">
                    <a:moveTo>
                      <a:pt x="137" y="1"/>
                    </a:moveTo>
                    <a:cubicBezTo>
                      <a:pt x="51" y="1"/>
                      <a:pt x="0" y="94"/>
                      <a:pt x="45" y="165"/>
                    </a:cubicBezTo>
                    <a:lnTo>
                      <a:pt x="702" y="1265"/>
                    </a:lnTo>
                    <a:lnTo>
                      <a:pt x="702" y="7599"/>
                    </a:lnTo>
                    <a:cubicBezTo>
                      <a:pt x="702" y="7958"/>
                      <a:pt x="994" y="8249"/>
                      <a:pt x="1354" y="8249"/>
                    </a:cubicBezTo>
                    <a:lnTo>
                      <a:pt x="8304" y="8249"/>
                    </a:lnTo>
                    <a:cubicBezTo>
                      <a:pt x="8660" y="8249"/>
                      <a:pt x="8951" y="7958"/>
                      <a:pt x="8951" y="7599"/>
                    </a:cubicBezTo>
                    <a:lnTo>
                      <a:pt x="8951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9"/>
              <p:cNvSpPr/>
              <p:nvPr/>
            </p:nvSpPr>
            <p:spPr>
              <a:xfrm>
                <a:off x="4116375" y="1227525"/>
                <a:ext cx="1960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050" extrusionOk="0">
                    <a:moveTo>
                      <a:pt x="7841" y="1"/>
                    </a:moveTo>
                    <a:cubicBezTo>
                      <a:pt x="7125" y="240"/>
                      <a:pt x="6376" y="317"/>
                      <a:pt x="5610" y="317"/>
                    </a:cubicBezTo>
                    <a:cubicBezTo>
                      <a:pt x="4235" y="317"/>
                      <a:pt x="2805" y="70"/>
                      <a:pt x="1409" y="70"/>
                    </a:cubicBezTo>
                    <a:cubicBezTo>
                      <a:pt x="934" y="70"/>
                      <a:pt x="463" y="98"/>
                      <a:pt x="0" y="175"/>
                    </a:cubicBezTo>
                    <a:lnTo>
                      <a:pt x="0" y="3601"/>
                    </a:lnTo>
                    <a:cubicBezTo>
                      <a:pt x="0" y="3848"/>
                      <a:pt x="199" y="4050"/>
                      <a:pt x="446" y="4050"/>
                    </a:cubicBezTo>
                    <a:lnTo>
                      <a:pt x="7396" y="4050"/>
                    </a:lnTo>
                    <a:cubicBezTo>
                      <a:pt x="7639" y="4050"/>
                      <a:pt x="7841" y="3848"/>
                      <a:pt x="7841" y="3601"/>
                    </a:cubicBezTo>
                    <a:lnTo>
                      <a:pt x="784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9"/>
              <p:cNvSpPr/>
              <p:nvPr/>
            </p:nvSpPr>
            <p:spPr>
              <a:xfrm>
                <a:off x="4647511" y="1397000"/>
                <a:ext cx="177375" cy="162325"/>
              </a:xfrm>
              <a:custGeom>
                <a:avLst/>
                <a:gdLst/>
                <a:ahLst/>
                <a:cxnLst/>
                <a:rect l="l" t="t" r="r" b="b"/>
                <a:pathLst>
                  <a:path w="7095" h="6493" extrusionOk="0">
                    <a:moveTo>
                      <a:pt x="161" y="1"/>
                    </a:moveTo>
                    <a:cubicBezTo>
                      <a:pt x="72" y="1"/>
                      <a:pt x="1" y="73"/>
                      <a:pt x="1" y="162"/>
                    </a:cubicBezTo>
                    <a:lnTo>
                      <a:pt x="1" y="6027"/>
                    </a:lnTo>
                    <a:cubicBezTo>
                      <a:pt x="1" y="6283"/>
                      <a:pt x="206" y="6492"/>
                      <a:pt x="463" y="6492"/>
                    </a:cubicBezTo>
                    <a:lnTo>
                      <a:pt x="6615" y="6492"/>
                    </a:lnTo>
                    <a:cubicBezTo>
                      <a:pt x="6872" y="6492"/>
                      <a:pt x="7081" y="6283"/>
                      <a:pt x="7081" y="6027"/>
                    </a:cubicBezTo>
                    <a:lnTo>
                      <a:pt x="7081" y="1083"/>
                    </a:lnTo>
                    <a:lnTo>
                      <a:pt x="7095" y="165"/>
                    </a:lnTo>
                    <a:cubicBezTo>
                      <a:pt x="7095" y="76"/>
                      <a:pt x="7023" y="1"/>
                      <a:pt x="693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9"/>
              <p:cNvSpPr/>
              <p:nvPr/>
            </p:nvSpPr>
            <p:spPr>
              <a:xfrm>
                <a:off x="4654186" y="1468100"/>
                <a:ext cx="163675" cy="84450"/>
              </a:xfrm>
              <a:custGeom>
                <a:avLst/>
                <a:gdLst/>
                <a:ahLst/>
                <a:cxnLst/>
                <a:rect l="l" t="t" r="r" b="b"/>
                <a:pathLst>
                  <a:path w="6547" h="3378" extrusionOk="0">
                    <a:moveTo>
                      <a:pt x="1" y="0"/>
                    </a:moveTo>
                    <a:lnTo>
                      <a:pt x="1" y="3097"/>
                    </a:lnTo>
                    <a:cubicBezTo>
                      <a:pt x="1" y="3251"/>
                      <a:pt x="127" y="3378"/>
                      <a:pt x="281" y="3378"/>
                    </a:cubicBezTo>
                    <a:lnTo>
                      <a:pt x="6266" y="3378"/>
                    </a:lnTo>
                    <a:cubicBezTo>
                      <a:pt x="6420" y="3378"/>
                      <a:pt x="6547" y="3251"/>
                      <a:pt x="6547" y="3097"/>
                    </a:cubicBezTo>
                    <a:lnTo>
                      <a:pt x="6547" y="144"/>
                    </a:lnTo>
                    <a:cubicBezTo>
                      <a:pt x="6160" y="80"/>
                      <a:pt x="5767" y="56"/>
                      <a:pt x="5371" y="56"/>
                    </a:cubicBezTo>
                    <a:cubicBezTo>
                      <a:pt x="4204" y="56"/>
                      <a:pt x="3009" y="263"/>
                      <a:pt x="1860" y="263"/>
                    </a:cubicBezTo>
                    <a:cubicBezTo>
                      <a:pt x="1222" y="263"/>
                      <a:pt x="598" y="199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9"/>
              <p:cNvSpPr/>
              <p:nvPr/>
            </p:nvSpPr>
            <p:spPr>
              <a:xfrm>
                <a:off x="4146000" y="1543375"/>
                <a:ext cx="2811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1244" h="720" extrusionOk="0">
                    <a:moveTo>
                      <a:pt x="1460" y="0"/>
                    </a:moveTo>
                    <a:cubicBezTo>
                      <a:pt x="901" y="0"/>
                      <a:pt x="374" y="254"/>
                      <a:pt x="24" y="692"/>
                    </a:cubicBezTo>
                    <a:lnTo>
                      <a:pt x="1" y="720"/>
                    </a:lnTo>
                    <a:lnTo>
                      <a:pt x="11243" y="720"/>
                    </a:lnTo>
                    <a:lnTo>
                      <a:pt x="11243" y="336"/>
                    </a:lnTo>
                    <a:cubicBezTo>
                      <a:pt x="11243" y="151"/>
                      <a:pt x="11092" y="0"/>
                      <a:pt x="109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9"/>
              <p:cNvSpPr/>
              <p:nvPr/>
            </p:nvSpPr>
            <p:spPr>
              <a:xfrm>
                <a:off x="4339625" y="1182475"/>
                <a:ext cx="86175" cy="8627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3451" extrusionOk="0">
                    <a:moveTo>
                      <a:pt x="1723" y="1"/>
                    </a:moveTo>
                    <a:cubicBezTo>
                      <a:pt x="771" y="1"/>
                      <a:pt x="0" y="775"/>
                      <a:pt x="0" y="1727"/>
                    </a:cubicBezTo>
                    <a:cubicBezTo>
                      <a:pt x="0" y="2679"/>
                      <a:pt x="771" y="3450"/>
                      <a:pt x="1723" y="3450"/>
                    </a:cubicBezTo>
                    <a:cubicBezTo>
                      <a:pt x="2676" y="3450"/>
                      <a:pt x="3447" y="2679"/>
                      <a:pt x="3447" y="1727"/>
                    </a:cubicBezTo>
                    <a:cubicBezTo>
                      <a:pt x="3447" y="775"/>
                      <a:pt x="2676" y="1"/>
                      <a:pt x="17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9"/>
              <p:cNvSpPr/>
              <p:nvPr/>
            </p:nvSpPr>
            <p:spPr>
              <a:xfrm>
                <a:off x="4189925" y="1341500"/>
                <a:ext cx="437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31" extrusionOk="0">
                    <a:moveTo>
                      <a:pt x="987" y="1"/>
                    </a:moveTo>
                    <a:lnTo>
                      <a:pt x="987" y="1"/>
                    </a:lnTo>
                    <a:cubicBezTo>
                      <a:pt x="1066" y="334"/>
                      <a:pt x="973" y="700"/>
                      <a:pt x="751" y="957"/>
                    </a:cubicBezTo>
                    <a:cubicBezTo>
                      <a:pt x="603" y="1121"/>
                      <a:pt x="394" y="1275"/>
                      <a:pt x="402" y="1495"/>
                    </a:cubicBezTo>
                    <a:cubicBezTo>
                      <a:pt x="343" y="1368"/>
                      <a:pt x="350" y="1213"/>
                      <a:pt x="422" y="1094"/>
                    </a:cubicBezTo>
                    <a:lnTo>
                      <a:pt x="422" y="1094"/>
                    </a:lnTo>
                    <a:cubicBezTo>
                      <a:pt x="1" y="1488"/>
                      <a:pt x="250" y="2125"/>
                      <a:pt x="796" y="2303"/>
                    </a:cubicBezTo>
                    <a:cubicBezTo>
                      <a:pt x="854" y="2321"/>
                      <a:pt x="910" y="2330"/>
                      <a:pt x="964" y="2330"/>
                    </a:cubicBezTo>
                    <a:cubicBezTo>
                      <a:pt x="1397" y="2330"/>
                      <a:pt x="1681" y="1775"/>
                      <a:pt x="1717" y="1412"/>
                    </a:cubicBezTo>
                    <a:cubicBezTo>
                      <a:pt x="1751" y="1056"/>
                      <a:pt x="1645" y="690"/>
                      <a:pt x="1453" y="388"/>
                    </a:cubicBezTo>
                    <a:cubicBezTo>
                      <a:pt x="1340" y="214"/>
                      <a:pt x="1186" y="49"/>
                      <a:pt x="987" y="1"/>
                    </a:cubicBezTo>
                    <a:close/>
                  </a:path>
                </a:pathLst>
              </a:custGeom>
              <a:solidFill>
                <a:srgbClr val="FBC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9"/>
              <p:cNvSpPr/>
              <p:nvPr/>
            </p:nvSpPr>
            <p:spPr>
              <a:xfrm>
                <a:off x="4202175" y="1368225"/>
                <a:ext cx="23650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225" extrusionOk="0">
                    <a:moveTo>
                      <a:pt x="696" y="1"/>
                    </a:moveTo>
                    <a:cubicBezTo>
                      <a:pt x="685" y="158"/>
                      <a:pt x="606" y="309"/>
                      <a:pt x="483" y="408"/>
                    </a:cubicBezTo>
                    <a:cubicBezTo>
                      <a:pt x="405" y="470"/>
                      <a:pt x="312" y="511"/>
                      <a:pt x="236" y="573"/>
                    </a:cubicBezTo>
                    <a:cubicBezTo>
                      <a:pt x="158" y="634"/>
                      <a:pt x="100" y="734"/>
                      <a:pt x="121" y="830"/>
                    </a:cubicBezTo>
                    <a:cubicBezTo>
                      <a:pt x="93" y="782"/>
                      <a:pt x="72" y="731"/>
                      <a:pt x="65" y="679"/>
                    </a:cubicBezTo>
                    <a:cubicBezTo>
                      <a:pt x="1" y="765"/>
                      <a:pt x="14" y="892"/>
                      <a:pt x="65" y="987"/>
                    </a:cubicBezTo>
                    <a:cubicBezTo>
                      <a:pt x="157" y="1151"/>
                      <a:pt x="278" y="1225"/>
                      <a:pt x="405" y="1225"/>
                    </a:cubicBezTo>
                    <a:cubicBezTo>
                      <a:pt x="537" y="1225"/>
                      <a:pt x="676" y="1143"/>
                      <a:pt x="791" y="1001"/>
                    </a:cubicBezTo>
                    <a:cubicBezTo>
                      <a:pt x="898" y="871"/>
                      <a:pt x="946" y="696"/>
                      <a:pt x="898" y="539"/>
                    </a:cubicBezTo>
                    <a:lnTo>
                      <a:pt x="898" y="539"/>
                    </a:lnTo>
                    <a:cubicBezTo>
                      <a:pt x="857" y="611"/>
                      <a:pt x="799" y="676"/>
                      <a:pt x="726" y="724"/>
                    </a:cubicBezTo>
                    <a:cubicBezTo>
                      <a:pt x="819" y="498"/>
                      <a:pt x="758" y="241"/>
                      <a:pt x="696" y="1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9"/>
              <p:cNvSpPr/>
              <p:nvPr/>
            </p:nvSpPr>
            <p:spPr>
              <a:xfrm>
                <a:off x="4182225" y="1403675"/>
                <a:ext cx="636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47" extrusionOk="0">
                    <a:moveTo>
                      <a:pt x="446" y="1"/>
                    </a:moveTo>
                    <a:cubicBezTo>
                      <a:pt x="202" y="1"/>
                      <a:pt x="0" y="200"/>
                      <a:pt x="0" y="446"/>
                    </a:cubicBezTo>
                    <a:lnTo>
                      <a:pt x="2546" y="446"/>
                    </a:lnTo>
                    <a:cubicBezTo>
                      <a:pt x="2546" y="200"/>
                      <a:pt x="2347" y="1"/>
                      <a:pt x="21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9"/>
              <p:cNvSpPr/>
              <p:nvPr/>
            </p:nvSpPr>
            <p:spPr>
              <a:xfrm>
                <a:off x="4373525" y="1209275"/>
                <a:ext cx="2777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073" extrusionOk="0">
                    <a:moveTo>
                      <a:pt x="1111" y="1"/>
                    </a:moveTo>
                    <a:cubicBezTo>
                      <a:pt x="741" y="1"/>
                      <a:pt x="371" y="1"/>
                      <a:pt x="1" y="39"/>
                    </a:cubicBezTo>
                    <a:lnTo>
                      <a:pt x="1" y="1073"/>
                    </a:lnTo>
                    <a:cubicBezTo>
                      <a:pt x="371" y="991"/>
                      <a:pt x="741" y="912"/>
                      <a:pt x="1111" y="834"/>
                    </a:cubicBezTo>
                    <a:lnTo>
                      <a:pt x="1111" y="1"/>
                    </a:ln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9"/>
              <p:cNvSpPr/>
              <p:nvPr/>
            </p:nvSpPr>
            <p:spPr>
              <a:xfrm>
                <a:off x="4373525" y="1230100"/>
                <a:ext cx="27775" cy="31827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1" extrusionOk="0">
                    <a:moveTo>
                      <a:pt x="1111" y="1"/>
                    </a:moveTo>
                    <a:cubicBezTo>
                      <a:pt x="741" y="79"/>
                      <a:pt x="371" y="158"/>
                      <a:pt x="1" y="240"/>
                    </a:cubicBezTo>
                    <a:lnTo>
                      <a:pt x="1" y="12730"/>
                    </a:lnTo>
                    <a:lnTo>
                      <a:pt x="1111" y="12730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9"/>
              <p:cNvSpPr/>
              <p:nvPr/>
            </p:nvSpPr>
            <p:spPr>
              <a:xfrm>
                <a:off x="4373525" y="1108575"/>
                <a:ext cx="27775" cy="10167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4067" extrusionOk="0">
                    <a:moveTo>
                      <a:pt x="1" y="0"/>
                    </a:moveTo>
                    <a:lnTo>
                      <a:pt x="1" y="4067"/>
                    </a:lnTo>
                    <a:cubicBezTo>
                      <a:pt x="371" y="4029"/>
                      <a:pt x="741" y="4029"/>
                      <a:pt x="1111" y="4029"/>
                    </a:cubicBez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9"/>
              <p:cNvSpPr/>
              <p:nvPr/>
            </p:nvSpPr>
            <p:spPr>
              <a:xfrm>
                <a:off x="4065400" y="1203200"/>
                <a:ext cx="34962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3985" h="655" extrusionOk="0">
                    <a:moveTo>
                      <a:pt x="134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522"/>
                    </a:lnTo>
                    <a:cubicBezTo>
                      <a:pt x="1" y="597"/>
                      <a:pt x="63" y="655"/>
                      <a:pt x="134" y="655"/>
                    </a:cubicBezTo>
                    <a:lnTo>
                      <a:pt x="13676" y="655"/>
                    </a:lnTo>
                    <a:cubicBezTo>
                      <a:pt x="13731" y="655"/>
                      <a:pt x="13779" y="620"/>
                      <a:pt x="13799" y="569"/>
                    </a:cubicBezTo>
                    <a:lnTo>
                      <a:pt x="13950" y="182"/>
                    </a:lnTo>
                    <a:cubicBezTo>
                      <a:pt x="13984" y="97"/>
                      <a:pt x="13919" y="0"/>
                      <a:pt x="138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9"/>
              <p:cNvSpPr/>
              <p:nvPr/>
            </p:nvSpPr>
            <p:spPr>
              <a:xfrm>
                <a:off x="4121575" y="1411900"/>
                <a:ext cx="262350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10494" h="344" extrusionOk="0">
                    <a:moveTo>
                      <a:pt x="100" y="1"/>
                    </a:moveTo>
                    <a:cubicBezTo>
                      <a:pt x="45" y="1"/>
                      <a:pt x="1" y="32"/>
                      <a:pt x="1" y="70"/>
                    </a:cubicBezTo>
                    <a:lnTo>
                      <a:pt x="1" y="275"/>
                    </a:lnTo>
                    <a:cubicBezTo>
                      <a:pt x="1" y="313"/>
                      <a:pt x="45" y="343"/>
                      <a:pt x="100" y="343"/>
                    </a:cubicBezTo>
                    <a:lnTo>
                      <a:pt x="10264" y="343"/>
                    </a:lnTo>
                    <a:cubicBezTo>
                      <a:pt x="10305" y="343"/>
                      <a:pt x="10343" y="326"/>
                      <a:pt x="10357" y="299"/>
                    </a:cubicBezTo>
                    <a:lnTo>
                      <a:pt x="10469" y="97"/>
                    </a:lnTo>
                    <a:cubicBezTo>
                      <a:pt x="10494" y="49"/>
                      <a:pt x="10445" y="1"/>
                      <a:pt x="103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9"/>
              <p:cNvSpPr/>
              <p:nvPr/>
            </p:nvSpPr>
            <p:spPr>
              <a:xfrm>
                <a:off x="4349825" y="1192675"/>
                <a:ext cx="65775" cy="65875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635" extrusionOk="0">
                    <a:moveTo>
                      <a:pt x="1315" y="1"/>
                    </a:moveTo>
                    <a:cubicBezTo>
                      <a:pt x="590" y="1"/>
                      <a:pt x="0" y="593"/>
                      <a:pt x="0" y="1319"/>
                    </a:cubicBezTo>
                    <a:cubicBezTo>
                      <a:pt x="0" y="2042"/>
                      <a:pt x="590" y="2635"/>
                      <a:pt x="1315" y="2635"/>
                    </a:cubicBezTo>
                    <a:cubicBezTo>
                      <a:pt x="2042" y="2635"/>
                      <a:pt x="2631" y="2042"/>
                      <a:pt x="2631" y="1319"/>
                    </a:cubicBezTo>
                    <a:cubicBezTo>
                      <a:pt x="2631" y="593"/>
                      <a:pt x="2042" y="1"/>
                      <a:pt x="1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9"/>
              <p:cNvSpPr/>
              <p:nvPr/>
            </p:nvSpPr>
            <p:spPr>
              <a:xfrm>
                <a:off x="3770125" y="1326700"/>
                <a:ext cx="616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468" extrusionOk="0">
                    <a:moveTo>
                      <a:pt x="1233" y="1"/>
                    </a:moveTo>
                    <a:cubicBezTo>
                      <a:pt x="552" y="1"/>
                      <a:pt x="0" y="552"/>
                      <a:pt x="0" y="1234"/>
                    </a:cubicBezTo>
                    <a:cubicBezTo>
                      <a:pt x="0" y="1912"/>
                      <a:pt x="552" y="2467"/>
                      <a:pt x="1233" y="2467"/>
                    </a:cubicBezTo>
                    <a:cubicBezTo>
                      <a:pt x="1915" y="2467"/>
                      <a:pt x="2466" y="1912"/>
                      <a:pt x="2466" y="1234"/>
                    </a:cubicBezTo>
                    <a:cubicBezTo>
                      <a:pt x="2466" y="552"/>
                      <a:pt x="1915" y="1"/>
                      <a:pt x="12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9"/>
              <p:cNvSpPr/>
              <p:nvPr/>
            </p:nvSpPr>
            <p:spPr>
              <a:xfrm>
                <a:off x="3782800" y="1257750"/>
                <a:ext cx="205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3" extrusionOk="0">
                    <a:moveTo>
                      <a:pt x="411" y="0"/>
                    </a:moveTo>
                    <a:cubicBezTo>
                      <a:pt x="182" y="0"/>
                      <a:pt x="0" y="185"/>
                      <a:pt x="0" y="412"/>
                    </a:cubicBezTo>
                    <a:cubicBezTo>
                      <a:pt x="0" y="642"/>
                      <a:pt x="182" y="823"/>
                      <a:pt x="411" y="823"/>
                    </a:cubicBezTo>
                    <a:cubicBezTo>
                      <a:pt x="637" y="823"/>
                      <a:pt x="819" y="642"/>
                      <a:pt x="819" y="412"/>
                    </a:cubicBezTo>
                    <a:cubicBezTo>
                      <a:pt x="819" y="185"/>
                      <a:pt x="637" y="0"/>
                      <a:pt x="4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9"/>
              <p:cNvSpPr/>
              <p:nvPr/>
            </p:nvSpPr>
            <p:spPr>
              <a:xfrm>
                <a:off x="3743900" y="1289875"/>
                <a:ext cx="322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289" extrusionOk="0">
                    <a:moveTo>
                      <a:pt x="645" y="0"/>
                    </a:moveTo>
                    <a:cubicBezTo>
                      <a:pt x="289" y="0"/>
                      <a:pt x="1" y="288"/>
                      <a:pt x="1" y="644"/>
                    </a:cubicBezTo>
                    <a:cubicBezTo>
                      <a:pt x="1" y="1001"/>
                      <a:pt x="289" y="1289"/>
                      <a:pt x="645" y="1289"/>
                    </a:cubicBezTo>
                    <a:cubicBezTo>
                      <a:pt x="998" y="1289"/>
                      <a:pt x="1289" y="1001"/>
                      <a:pt x="1289" y="644"/>
                    </a:cubicBezTo>
                    <a:cubicBezTo>
                      <a:pt x="1289" y="288"/>
                      <a:pt x="998" y="0"/>
                      <a:pt x="6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9"/>
              <p:cNvSpPr/>
              <p:nvPr/>
            </p:nvSpPr>
            <p:spPr>
              <a:xfrm>
                <a:off x="4373375" y="1542175"/>
                <a:ext cx="28125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4" extrusionOk="0">
                    <a:moveTo>
                      <a:pt x="0" y="0"/>
                    </a:moveTo>
                    <a:lnTo>
                      <a:pt x="0" y="103"/>
                    </a:lnTo>
                    <a:lnTo>
                      <a:pt x="1124" y="103"/>
                    </a:lnTo>
                    <a:lnTo>
                      <a:pt x="1124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" name="Google Shape;128;p19"/>
          <p:cNvGrpSpPr/>
          <p:nvPr/>
        </p:nvGrpSpPr>
        <p:grpSpPr>
          <a:xfrm>
            <a:off x="356506" y="593327"/>
            <a:ext cx="2136495" cy="4558882"/>
            <a:chOff x="7688425" y="945388"/>
            <a:chExt cx="2136495" cy="4558882"/>
          </a:xfrm>
        </p:grpSpPr>
        <p:grpSp>
          <p:nvGrpSpPr>
            <p:cNvPr id="129" name="Google Shape;129;p19"/>
            <p:cNvGrpSpPr/>
            <p:nvPr/>
          </p:nvGrpSpPr>
          <p:grpSpPr>
            <a:xfrm>
              <a:off x="7688425" y="945388"/>
              <a:ext cx="2136495" cy="4558882"/>
              <a:chOff x="877975" y="584575"/>
              <a:chExt cx="2136495" cy="4558882"/>
            </a:xfrm>
          </p:grpSpPr>
          <p:sp>
            <p:nvSpPr>
              <p:cNvPr id="130" name="Google Shape;130;p19"/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68613" extrusionOk="0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9"/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11" extrusionOk="0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9"/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37179" extrusionOk="0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9"/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avLst/>
                <a:gdLst/>
                <a:ahLst/>
                <a:cxnLst/>
                <a:rect l="l" t="t" r="r" b="b"/>
                <a:pathLst>
                  <a:path w="99" h="34573" extrusionOk="0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9"/>
              <p:cNvSpPr/>
              <p:nvPr/>
            </p:nvSpPr>
            <p:spPr>
              <a:xfrm>
                <a:off x="899596" y="3871353"/>
                <a:ext cx="1567834" cy="1268634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25114" extrusionOk="0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9"/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60892" extrusionOk="0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9"/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60878" extrusionOk="0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9"/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9324" extrusionOk="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9"/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25153" extrusionOk="0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9"/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5153" extrusionOk="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9"/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avLst/>
                <a:gdLst/>
                <a:ahLst/>
                <a:cxnLst/>
                <a:rect l="l" t="t" r="r" b="b"/>
                <a:pathLst>
                  <a:path w="17060" h="22658" extrusionOk="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9"/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2591" extrusionOk="0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9"/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8028" extrusionOk="0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9"/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43774" extrusionOk="0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9"/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avLst/>
                <a:gdLst/>
                <a:ahLst/>
                <a:cxnLst/>
                <a:rect l="l" t="t" r="r" b="b"/>
                <a:pathLst>
                  <a:path w="22264" h="26714" extrusionOk="0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9"/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281" extrusionOk="0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9"/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427" extrusionOk="0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9"/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541" extrusionOk="0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9"/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514" extrusionOk="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9"/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541" extrusionOk="0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9"/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514" extrusionOk="0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9"/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22817" extrusionOk="0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9"/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avLst/>
                <a:gdLst/>
                <a:ahLst/>
                <a:cxnLst/>
                <a:rect l="l" t="t" r="r" b="b"/>
                <a:pathLst>
                  <a:path w="17838" h="15035" extrusionOk="0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9"/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803" extrusionOk="0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9"/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6137" extrusionOk="0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9"/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3" extrusionOk="0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9"/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83" extrusionOk="0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9"/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3500" extrusionOk="0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9"/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84" extrusionOk="0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9"/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552" extrusionOk="0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9"/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602" extrusionOk="0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9"/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862" extrusionOk="0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9"/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9"/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602" extrusionOk="0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9"/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861" extrusionOk="0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9"/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9"/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4889" extrusionOk="0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9"/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6006" extrusionOk="0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9"/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36" extrusionOk="0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9"/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avLst/>
                <a:gdLst/>
                <a:ahLst/>
                <a:cxnLst/>
                <a:rect l="l" t="t" r="r" b="b"/>
                <a:pathLst>
                  <a:path w="14951" h="7082" extrusionOk="0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9"/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avLst/>
                <a:gdLst/>
                <a:ahLst/>
                <a:cxnLst/>
                <a:rect l="l" t="t" r="r" b="b"/>
                <a:pathLst>
                  <a:path w="17763" h="6876" extrusionOk="0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9"/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6342" extrusionOk="0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9"/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0" extrusionOk="0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9"/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83" extrusionOk="0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9"/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79" extrusionOk="0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9"/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avLst/>
                <a:gdLst/>
                <a:ahLst/>
                <a:cxnLst/>
                <a:rect l="l" t="t" r="r" b="b"/>
                <a:pathLst>
                  <a:path w="13995" h="2806" extrusionOk="0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9"/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557" extrusionOk="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9"/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218" extrusionOk="0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9"/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748" extrusionOk="0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9"/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99" extrusionOk="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9"/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218" extrusionOk="0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9"/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779" extrusionOk="0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9"/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799" extrusionOk="0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9"/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3865" extrusionOk="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4" name="Google Shape;184;p19"/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F353AAB-77AF-497D-B3D8-8C8D454D7462}"/>
              </a:ext>
            </a:extLst>
          </p:cNvPr>
          <p:cNvSpPr/>
          <p:nvPr/>
        </p:nvSpPr>
        <p:spPr>
          <a:xfrm>
            <a:off x="2974594" y="1627248"/>
            <a:ext cx="46994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الخصائص </a:t>
            </a:r>
            <a:r>
              <a:rPr lang="ar-BH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الكيميائية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AB94273-0C7E-4392-8583-EBF3EBD55B2C}"/>
              </a:ext>
            </a:extLst>
          </p:cNvPr>
          <p:cNvSpPr/>
          <p:nvPr/>
        </p:nvSpPr>
        <p:spPr>
          <a:xfrm>
            <a:off x="2467049" y="3636044"/>
            <a:ext cx="33153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B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عمل الطالبتين</a:t>
            </a:r>
            <a:r>
              <a:rPr lang="ar-BH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r"/>
            <a:r>
              <a:rPr lang="ar-BH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B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نوراء </a:t>
            </a:r>
            <a:r>
              <a:rPr lang="ar-BH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سلمان -فاطمة </a:t>
            </a:r>
            <a:r>
              <a:rPr lang="ar-B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عبدالجليل الدكاك</a:t>
            </a:r>
          </a:p>
          <a:p>
            <a:pPr algn="r"/>
            <a:r>
              <a:rPr lang="ar-B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الصف :</a:t>
            </a:r>
            <a:r>
              <a:rPr lang="ar-B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6-2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5" y="23328"/>
            <a:ext cx="1011982" cy="317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94" y="-12215"/>
            <a:ext cx="3835510" cy="96683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77A48B54-8F82-4324-8D89-A66574C083B1}"/>
              </a:ext>
            </a:extLst>
          </p:cNvPr>
          <p:cNvSpPr/>
          <p:nvPr/>
        </p:nvSpPr>
        <p:spPr>
          <a:xfrm>
            <a:off x="1200912" y="2935225"/>
            <a:ext cx="4072467" cy="1446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AA29ED-6E0F-4A17-B9B6-36409EBB06D2}"/>
              </a:ext>
            </a:extLst>
          </p:cNvPr>
          <p:cNvSpPr txBox="1"/>
          <p:nvPr/>
        </p:nvSpPr>
        <p:spPr>
          <a:xfrm>
            <a:off x="619083" y="1730754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BH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إجابة خاطئ 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5E11865-7CD5-48D6-8B30-E11FA3D8014F}"/>
              </a:ext>
            </a:extLst>
          </p:cNvPr>
          <p:cNvSpPr/>
          <p:nvPr/>
        </p:nvSpPr>
        <p:spPr>
          <a:xfrm>
            <a:off x="1759186" y="3273557"/>
            <a:ext cx="25715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العودة للسؤال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 descr="A picture containing toy, doll, dark&#10;&#10;Description automatically generated">
            <a:extLst>
              <a:ext uri="{FF2B5EF4-FFF2-40B4-BE49-F238E27FC236}">
                <a16:creationId xmlns:a16="http://schemas.microsoft.com/office/drawing/2014/main" xmlns="" id="{3B8F600D-E549-484B-A401-C1D94CADC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344" y="-18288"/>
            <a:ext cx="342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26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F82840A3-611E-4AB3-8010-E766D62E8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551" y="269504"/>
            <a:ext cx="4827639" cy="2863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C1D4CA2-E625-4756-AF2F-2DDDED33CBD1}"/>
              </a:ext>
            </a:extLst>
          </p:cNvPr>
          <p:cNvSpPr/>
          <p:nvPr/>
        </p:nvSpPr>
        <p:spPr>
          <a:xfrm>
            <a:off x="4182126" y="3308941"/>
            <a:ext cx="46313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يمثل اللون الأصفر في الجدول </a:t>
            </a:r>
            <a:r>
              <a:rPr lang="ar-BH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الدوري ؟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929602D-FC1F-4BF9-8BF4-580854D5AB24}"/>
              </a:ext>
            </a:extLst>
          </p:cNvPr>
          <p:cNvSpPr/>
          <p:nvPr/>
        </p:nvSpPr>
        <p:spPr>
          <a:xfrm>
            <a:off x="3964118" y="4339026"/>
            <a:ext cx="48494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أي لون يمثل اشباه الفلزات في الجدول </a:t>
            </a:r>
            <a:r>
              <a:rPr lang="ar-BH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الدوري؟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E7A57F7-9221-4AB6-BCAD-F2C0E6447F9B}"/>
              </a:ext>
            </a:extLst>
          </p:cNvPr>
          <p:cNvSpPr/>
          <p:nvPr/>
        </p:nvSpPr>
        <p:spPr>
          <a:xfrm>
            <a:off x="5087822" y="3814974"/>
            <a:ext cx="37257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أي تقع ال</a:t>
            </a:r>
            <a:r>
              <a:rPr lang="ar-BH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فلزات في الجدول </a:t>
            </a:r>
            <a:r>
              <a:rPr lang="ar-BH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الدوري ؟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 descr="A black and white clock&#10;&#10;Description automatically generated with medium confidence">
            <a:extLst>
              <a:ext uri="{FF2B5EF4-FFF2-40B4-BE49-F238E27FC236}">
                <a16:creationId xmlns:a16="http://schemas.microsoft.com/office/drawing/2014/main" xmlns="" id="{9A3B8A1A-18A8-46C5-9143-14FAC32D38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304" y="220932"/>
            <a:ext cx="1620475" cy="16204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5C5E90E-498A-41EB-AF48-50F6C5C96970}"/>
              </a:ext>
            </a:extLst>
          </p:cNvPr>
          <p:cNvSpPr/>
          <p:nvPr/>
        </p:nvSpPr>
        <p:spPr>
          <a:xfrm>
            <a:off x="2959835" y="3268132"/>
            <a:ext cx="13756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BH" sz="32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</a:t>
            </a:r>
            <a:r>
              <a:rPr lang="ar-BH" sz="32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فلزات</a:t>
            </a:r>
            <a:endParaRPr lang="en-US" sz="32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5A3290F-46E1-431D-A0DD-03E4D69497FD}"/>
              </a:ext>
            </a:extLst>
          </p:cNvPr>
          <p:cNvSpPr/>
          <p:nvPr/>
        </p:nvSpPr>
        <p:spPr>
          <a:xfrm>
            <a:off x="1990499" y="3814974"/>
            <a:ext cx="30973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الجانب الأيسر من الجدول</a:t>
            </a:r>
            <a:endParaRPr lang="en-US" sz="28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46A8C45-E54E-41F0-82BF-E19C417BBE2E}"/>
              </a:ext>
            </a:extLst>
          </p:cNvPr>
          <p:cNvSpPr/>
          <p:nvPr/>
        </p:nvSpPr>
        <p:spPr>
          <a:xfrm>
            <a:off x="2113112" y="4310295"/>
            <a:ext cx="20217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اللون الأخضر</a:t>
            </a:r>
            <a:endParaRPr lang="en-US" sz="32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5917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FBB2CB1-2613-42AB-9DA7-3555009188EB}"/>
              </a:ext>
            </a:extLst>
          </p:cNvPr>
          <p:cNvSpPr/>
          <p:nvPr/>
        </p:nvSpPr>
        <p:spPr>
          <a:xfrm>
            <a:off x="320040" y="1982069"/>
            <a:ext cx="54973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احسنتم إجابات </a:t>
            </a:r>
            <a:r>
              <a:rPr lang="ar-B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جميلة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CA799F61-5776-4EBD-A008-B5DD04FCF2D9}"/>
              </a:ext>
            </a:extLst>
          </p:cNvPr>
          <p:cNvSpPr/>
          <p:nvPr/>
        </p:nvSpPr>
        <p:spPr>
          <a:xfrm rot="10800000">
            <a:off x="841248" y="3108960"/>
            <a:ext cx="4059936" cy="1225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B1CA5001-7BBB-4B41-ABE9-24554B76D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36" y="487627"/>
            <a:ext cx="3100585" cy="465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279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910AEAD-29C7-4FD0-96A2-FBCEB75D2A50}"/>
              </a:ext>
            </a:extLst>
          </p:cNvPr>
          <p:cNvSpPr/>
          <p:nvPr/>
        </p:nvSpPr>
        <p:spPr>
          <a:xfrm>
            <a:off x="3050813" y="374418"/>
            <a:ext cx="55146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ما هي خصائص </a:t>
            </a:r>
            <a:r>
              <a:rPr lang="ar-BH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الفلزات ؟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CB6D7A4-BA54-4D90-90E8-46C95EC9F2BA}"/>
              </a:ext>
            </a:extLst>
          </p:cNvPr>
          <p:cNvSpPr/>
          <p:nvPr/>
        </p:nvSpPr>
        <p:spPr>
          <a:xfrm>
            <a:off x="2830068" y="1379606"/>
            <a:ext cx="5735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ar-BH" sz="32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لامعة ،  موصلة للحرارة  ، قابلة لتشكيل </a:t>
            </a:r>
            <a:endParaRPr lang="en-US" sz="32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DC010DF-864D-4080-AD39-6DE582B1AC04}"/>
              </a:ext>
            </a:extLst>
          </p:cNvPr>
          <p:cNvSpPr/>
          <p:nvPr/>
        </p:nvSpPr>
        <p:spPr>
          <a:xfrm>
            <a:off x="2629224" y="2892624"/>
            <a:ext cx="59362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ماهي خصائص </a:t>
            </a:r>
            <a:r>
              <a:rPr lang="ar-BH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اللافلزات  ؟؟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0D1587E-C9DF-413C-80D8-23F769F3302B}"/>
              </a:ext>
            </a:extLst>
          </p:cNvPr>
          <p:cNvSpPr/>
          <p:nvPr/>
        </p:nvSpPr>
        <p:spPr>
          <a:xfrm>
            <a:off x="1619250" y="3723621"/>
            <a:ext cx="70615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غير لامعة ، غير موصلة للحرارة ، غير قابلة لتشكيل</a:t>
            </a:r>
            <a:endParaRPr lang="en-US" sz="32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 descr="A black and white clock&#10;&#10;Description automatically generated with medium confidence">
            <a:extLst>
              <a:ext uri="{FF2B5EF4-FFF2-40B4-BE49-F238E27FC236}">
                <a16:creationId xmlns:a16="http://schemas.microsoft.com/office/drawing/2014/main" xmlns="" id="{07C00585-FC99-455C-B005-A79EF618B4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381" y="274113"/>
            <a:ext cx="1210818" cy="12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E1F02C4-A31B-49F8-BBAB-BFE55D82761C}"/>
              </a:ext>
            </a:extLst>
          </p:cNvPr>
          <p:cNvSpPr/>
          <p:nvPr/>
        </p:nvSpPr>
        <p:spPr>
          <a:xfrm>
            <a:off x="1447923" y="1446526"/>
            <a:ext cx="38266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انتن مبدعات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4FDC5BA5-5512-45C6-8AC1-D8AD3EE5FC33}"/>
              </a:ext>
            </a:extLst>
          </p:cNvPr>
          <p:cNvSpPr/>
          <p:nvPr/>
        </p:nvSpPr>
        <p:spPr>
          <a:xfrm rot="10800000">
            <a:off x="1236013" y="2741209"/>
            <a:ext cx="4038600" cy="1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xmlns="" id="{2FE8784A-8A2E-4867-8B0C-93F34066C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226" y="303705"/>
            <a:ext cx="1833565" cy="418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351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خصائص الفلزات ما هي الفلزات وما هي أشهر أنواع الفلزات في حياتنا">
            <a:extLst>
              <a:ext uri="{FF2B5EF4-FFF2-40B4-BE49-F238E27FC236}">
                <a16:creationId xmlns:a16="http://schemas.microsoft.com/office/drawing/2014/main" xmlns="" id="{4F2A039A-3593-481D-BD1E-4B081B56C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78" y="746691"/>
            <a:ext cx="3364673" cy="2280090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EE90BF2-E0B1-41E4-BFED-B9F9BB0D367A}"/>
              </a:ext>
            </a:extLst>
          </p:cNvPr>
          <p:cNvSpPr/>
          <p:nvPr/>
        </p:nvSpPr>
        <p:spPr>
          <a:xfrm>
            <a:off x="1611225" y="3256764"/>
            <a:ext cx="30332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تصنف  من الفلزات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4" name="Picture 6" descr="سيليكون - ويكيبيديا">
            <a:extLst>
              <a:ext uri="{FF2B5EF4-FFF2-40B4-BE49-F238E27FC236}">
                <a16:creationId xmlns:a16="http://schemas.microsoft.com/office/drawing/2014/main" xmlns="" id="{97903838-12BF-45F7-9409-5A4A662A6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29407" y="1906637"/>
            <a:ext cx="3223526" cy="2240288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57A5BB4-0101-4B0C-99AC-1BC64C363F89}"/>
              </a:ext>
            </a:extLst>
          </p:cNvPr>
          <p:cNvSpPr/>
          <p:nvPr/>
        </p:nvSpPr>
        <p:spPr>
          <a:xfrm>
            <a:off x="5103190" y="907818"/>
            <a:ext cx="37224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تصنف من اشباه الفلزات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 descr="A black and white clock&#10;&#10;Description automatically generated with medium confidence">
            <a:extLst>
              <a:ext uri="{FF2B5EF4-FFF2-40B4-BE49-F238E27FC236}">
                <a16:creationId xmlns:a16="http://schemas.microsoft.com/office/drawing/2014/main" xmlns="" id="{ECE1B63E-0504-4587-B85E-4C697BCE26E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461" y="3903095"/>
            <a:ext cx="1183217" cy="118321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717BE99-5DE5-4354-B68E-B7626D5D5628}"/>
              </a:ext>
            </a:extLst>
          </p:cNvPr>
          <p:cNvSpPr/>
          <p:nvPr/>
        </p:nvSpPr>
        <p:spPr>
          <a:xfrm>
            <a:off x="1253162" y="1593250"/>
            <a:ext cx="3086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إجابات مذهلة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xmlns="" id="{8F84C176-C918-480B-B458-F9915F6AF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626" y="224192"/>
            <a:ext cx="1833565" cy="418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xmlns="" id="{56D067F4-38F2-4D85-B583-34C42EA6D09B}"/>
              </a:ext>
            </a:extLst>
          </p:cNvPr>
          <p:cNvSpPr/>
          <p:nvPr/>
        </p:nvSpPr>
        <p:spPr>
          <a:xfrm>
            <a:off x="1253162" y="2653425"/>
            <a:ext cx="2802835" cy="9233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E896DAE-6E16-48E3-8C53-C74AC95A0477}"/>
              </a:ext>
            </a:extLst>
          </p:cNvPr>
          <p:cNvSpPr/>
          <p:nvPr/>
        </p:nvSpPr>
        <p:spPr>
          <a:xfrm>
            <a:off x="1753836" y="2772694"/>
            <a:ext cx="22172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سؤال التحدي 1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1152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0BB280B-3BB2-453F-85A0-9172BF88C0C6}"/>
              </a:ext>
            </a:extLst>
          </p:cNvPr>
          <p:cNvSpPr/>
          <p:nvPr/>
        </p:nvSpPr>
        <p:spPr>
          <a:xfrm>
            <a:off x="2279048" y="680678"/>
            <a:ext cx="663034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6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كيف يمكن تحديد الخواص الكيميائية للمادة؟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49FE854-51CB-4BE1-A447-8B1991419E9F}"/>
              </a:ext>
            </a:extLst>
          </p:cNvPr>
          <p:cNvSpPr/>
          <p:nvPr/>
        </p:nvSpPr>
        <p:spPr>
          <a:xfrm>
            <a:off x="-1513489" y="1764392"/>
            <a:ext cx="1331586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الجواب :</a:t>
            </a:r>
            <a:r>
              <a:rPr lang="ar-BH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BH" sz="2400" b="0" i="0" dirty="0">
                <a:effectLst/>
                <a:latin typeface="ff-more-web-pro"/>
              </a:rPr>
              <a:t>يمكن تحديد الخواص الكيميائية للمادة عن طريق إجراء تجارب </a:t>
            </a:r>
          </a:p>
          <a:p>
            <a:pPr algn="ctr"/>
            <a:r>
              <a:rPr lang="ar-BH" sz="2400" b="0" i="0" dirty="0">
                <a:effectLst/>
                <a:latin typeface="ff-more-web-pro"/>
              </a:rPr>
              <a:t>تستخدم مواد أو </a:t>
            </a:r>
            <a:r>
              <a:rPr lang="ar-BH" sz="2000" b="0" i="0" dirty="0">
                <a:effectLst/>
                <a:latin typeface="ff-more-web-pro"/>
              </a:rPr>
              <a:t>عمليات </a:t>
            </a:r>
            <a:r>
              <a:rPr lang="ar-BH" sz="2400" b="0" i="0" dirty="0">
                <a:effectLst/>
                <a:latin typeface="ff-more-web-pro"/>
              </a:rPr>
              <a:t>محددة لها خصائص معروفة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BH" sz="2400" b="0" i="0" dirty="0">
              <a:effectLst/>
              <a:latin typeface="ff-more-web-pro"/>
            </a:endParaRPr>
          </a:p>
          <a:p>
            <a:pPr algn="ctr"/>
            <a:r>
              <a:rPr lang="ar-BH" sz="2400" b="0" i="0" dirty="0">
                <a:effectLst/>
                <a:latin typeface="ff-more-web-pro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التفكير الناقد">
            <a:extLst>
              <a:ext uri="{FF2B5EF4-FFF2-40B4-BE49-F238E27FC236}">
                <a16:creationId xmlns:a16="http://schemas.microsoft.com/office/drawing/2014/main" xmlns="" id="{DC2B3E8A-6AF9-4E99-8045-0C1EE41A3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357" r="88889">
                        <a14:foregroundMark x1="52924" y1="21769" x2="52924" y2="21769"/>
                        <a14:foregroundMark x1="64035" y1="10884" x2="64035" y2="10884"/>
                        <a14:foregroundMark x1="61404" y1="25170" x2="61404" y2="25170"/>
                        <a14:foregroundMark x1="50585" y1="40136" x2="50585" y2="40136"/>
                        <a14:foregroundMark x1="39474" y1="12925" x2="39474" y2="12925"/>
                        <a14:foregroundMark x1="37719" y1="23810" x2="37719" y2="23810"/>
                        <a14:foregroundMark x1="39181" y1="37415" x2="39181" y2="37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32" y="3907331"/>
            <a:ext cx="2505431" cy="1236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77F1A40-7D22-490D-8F62-A5E296E7E06D}"/>
              </a:ext>
            </a:extLst>
          </p:cNvPr>
          <p:cNvSpPr/>
          <p:nvPr/>
        </p:nvSpPr>
        <p:spPr>
          <a:xfrm>
            <a:off x="5367553" y="3247445"/>
            <a:ext cx="24929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02:00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9120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177299E-A0C5-4059-8B6E-27D7B1B202F0}"/>
              </a:ext>
            </a:extLst>
          </p:cNvPr>
          <p:cNvSpPr/>
          <p:nvPr/>
        </p:nvSpPr>
        <p:spPr>
          <a:xfrm>
            <a:off x="1240384" y="2025418"/>
            <a:ext cx="3191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بارك الله فيكن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xmlns="" id="{3DAB21F9-615B-4AD7-B4F2-009166C7B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66" y="-84667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B1DEF3EE-C7A3-4E27-A49E-6CDDD4A3A273}"/>
              </a:ext>
            </a:extLst>
          </p:cNvPr>
          <p:cNvSpPr/>
          <p:nvPr/>
        </p:nvSpPr>
        <p:spPr>
          <a:xfrm rot="10800000">
            <a:off x="1173186" y="2948748"/>
            <a:ext cx="3326296" cy="1079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53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5FC83D4-B37B-4300-92ED-E5A89D55B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04" y="1592629"/>
            <a:ext cx="5589286" cy="156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EF40C14-330B-4FD4-9E8B-BECB34E05BB6}"/>
              </a:ext>
            </a:extLst>
          </p:cNvPr>
          <p:cNvSpPr/>
          <p:nvPr/>
        </p:nvSpPr>
        <p:spPr>
          <a:xfrm>
            <a:off x="1696354" y="268033"/>
            <a:ext cx="68114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إذا كان</a:t>
            </a:r>
            <a:r>
              <a:rPr lang="ar-BH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المدرج عند</a:t>
            </a:r>
            <a:r>
              <a:rPr lang="ar-BH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العدد  4  يكون حمض أو قاعدة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F68D656-F906-43CA-A54D-2225E19F0728}"/>
              </a:ext>
            </a:extLst>
          </p:cNvPr>
          <p:cNvSpPr/>
          <p:nvPr/>
        </p:nvSpPr>
        <p:spPr>
          <a:xfrm>
            <a:off x="5102093" y="731981"/>
            <a:ext cx="23262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400" b="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يكون  قاعدة</a:t>
            </a:r>
            <a:endParaRPr lang="en-US" sz="4400" b="0" cap="none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77B709C-D838-421E-9264-11ACCC524E20}"/>
              </a:ext>
            </a:extLst>
          </p:cNvPr>
          <p:cNvSpPr/>
          <p:nvPr/>
        </p:nvSpPr>
        <p:spPr>
          <a:xfrm>
            <a:off x="7966693" y="1057066"/>
            <a:ext cx="139148" cy="1192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46D5BCF-E572-4502-B244-79570D9242A6}"/>
              </a:ext>
            </a:extLst>
          </p:cNvPr>
          <p:cNvSpPr/>
          <p:nvPr/>
        </p:nvSpPr>
        <p:spPr>
          <a:xfrm>
            <a:off x="3120390" y="3600585"/>
            <a:ext cx="47243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تحت أي درجة يصنف </a:t>
            </a:r>
            <a:r>
              <a:rPr lang="ar-BH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الملح ؟؟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DCE35DA-98E9-4195-B406-4DABA8C0556E}"/>
              </a:ext>
            </a:extLst>
          </p:cNvPr>
          <p:cNvSpPr/>
          <p:nvPr/>
        </p:nvSpPr>
        <p:spPr>
          <a:xfrm>
            <a:off x="7997288" y="3864116"/>
            <a:ext cx="139148" cy="1192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C3BF100-DD71-4D5A-93FC-0E25766D46C6}"/>
              </a:ext>
            </a:extLst>
          </p:cNvPr>
          <p:cNvSpPr/>
          <p:nvPr/>
        </p:nvSpPr>
        <p:spPr>
          <a:xfrm>
            <a:off x="4412613" y="4283327"/>
            <a:ext cx="26180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000" b="0" cap="none" spc="0" dirty="0">
                <a:ln w="0"/>
                <a:solidFill>
                  <a:srgbClr val="F0F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تحت الدرجة 7</a:t>
            </a:r>
            <a:endParaRPr lang="en-US" sz="4000" b="0" cap="none" spc="0" dirty="0">
              <a:ln w="0"/>
              <a:solidFill>
                <a:srgbClr val="F0F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 descr="A black and white clock&#10;&#10;Description automatically generated with medium confidence">
            <a:extLst>
              <a:ext uri="{FF2B5EF4-FFF2-40B4-BE49-F238E27FC236}">
                <a16:creationId xmlns:a16="http://schemas.microsoft.com/office/drawing/2014/main" xmlns="" id="{85587F97-1DF4-423A-9EC3-51A8F7F8F6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686" y="3638100"/>
            <a:ext cx="1255243" cy="129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4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F5FFD1D-1A03-4DD8-BF44-9E9BFD441626}"/>
              </a:ext>
            </a:extLst>
          </p:cNvPr>
          <p:cNvSpPr/>
          <p:nvPr/>
        </p:nvSpPr>
        <p:spPr>
          <a:xfrm>
            <a:off x="2444024" y="239919"/>
            <a:ext cx="51635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اسم العالم الذي قسم </a:t>
            </a:r>
          </a:p>
          <a:p>
            <a:pPr algn="ctr"/>
            <a:r>
              <a:rPr lang="ar-BH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الجدول </a:t>
            </a:r>
            <a:r>
              <a:rPr lang="ar-BH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الدوري؟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8B5E47DE-FAF3-4BD8-88EC-F284CDA016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8380131"/>
              </p:ext>
            </p:extLst>
          </p:nvPr>
        </p:nvGraphicFramePr>
        <p:xfrm>
          <a:off x="2612828" y="2227701"/>
          <a:ext cx="4994789" cy="268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 descr="A black and white clock&#10;&#10;Description automatically generated with medium confidence">
            <a:extLst>
              <a:ext uri="{FF2B5EF4-FFF2-40B4-BE49-F238E27FC236}">
                <a16:creationId xmlns:a16="http://schemas.microsoft.com/office/drawing/2014/main" xmlns="" id="{CF6BEA90-A812-4C04-9983-F0574145917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873" y="3427930"/>
            <a:ext cx="1483704" cy="148370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C51D25A-7337-4741-A784-8516B227EE64}"/>
              </a:ext>
            </a:extLst>
          </p:cNvPr>
          <p:cNvSpPr/>
          <p:nvPr/>
        </p:nvSpPr>
        <p:spPr>
          <a:xfrm>
            <a:off x="1493305" y="1277359"/>
            <a:ext cx="3281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اجابات متميزة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Arrow: Right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4A2BC8E8-E489-4ADD-A227-D823A26A6CE7}"/>
              </a:ext>
            </a:extLst>
          </p:cNvPr>
          <p:cNvSpPr/>
          <p:nvPr/>
        </p:nvSpPr>
        <p:spPr>
          <a:xfrm rot="10800000">
            <a:off x="1230017" y="2345634"/>
            <a:ext cx="3445565" cy="1020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407B0777-AC87-4103-9CB9-44480EAC7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041" y="0"/>
            <a:ext cx="3100585" cy="465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826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E404787-3396-4863-A02C-BA3EDB73683C}"/>
              </a:ext>
            </a:extLst>
          </p:cNvPr>
          <p:cNvSpPr/>
          <p:nvPr/>
        </p:nvSpPr>
        <p:spPr>
          <a:xfrm>
            <a:off x="4146215" y="578581"/>
            <a:ext cx="44759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يعد الصابون من القواعد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454332-B825-490B-A733-AF9E6AB1039D}"/>
              </a:ext>
            </a:extLst>
          </p:cNvPr>
          <p:cNvSpPr/>
          <p:nvPr/>
        </p:nvSpPr>
        <p:spPr>
          <a:xfrm>
            <a:off x="4279530" y="1668580"/>
            <a:ext cx="43909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تعد الطماطم من القواعد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F12119-F034-47D1-A442-A4FEB777CE04}"/>
              </a:ext>
            </a:extLst>
          </p:cNvPr>
          <p:cNvSpPr/>
          <p:nvPr/>
        </p:nvSpPr>
        <p:spPr>
          <a:xfrm>
            <a:off x="4354871" y="2522421"/>
            <a:ext cx="42402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يعد الماء من الأحماض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20FDDF-0E14-427A-A03E-AE453383C4A2}"/>
              </a:ext>
            </a:extLst>
          </p:cNvPr>
          <p:cNvSpPr/>
          <p:nvPr/>
        </p:nvSpPr>
        <p:spPr>
          <a:xfrm>
            <a:off x="4470286" y="3420609"/>
            <a:ext cx="37737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يعد الخل من القواعد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0713970-16C5-41FF-BADC-72C44A05E9E0}"/>
              </a:ext>
            </a:extLst>
          </p:cNvPr>
          <p:cNvSpPr/>
          <p:nvPr/>
        </p:nvSpPr>
        <p:spPr>
          <a:xfrm>
            <a:off x="2260593" y="609358"/>
            <a:ext cx="16113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BH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 ✅  )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517017-320C-44EF-A3CC-64CC2966589D}"/>
              </a:ext>
            </a:extLst>
          </p:cNvPr>
          <p:cNvSpPr/>
          <p:nvPr/>
        </p:nvSpPr>
        <p:spPr>
          <a:xfrm>
            <a:off x="2183649" y="3333167"/>
            <a:ext cx="16113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BH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 ✅  )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0750935-7339-426E-85C1-7234D90E7F95}"/>
              </a:ext>
            </a:extLst>
          </p:cNvPr>
          <p:cNvSpPr/>
          <p:nvPr/>
        </p:nvSpPr>
        <p:spPr>
          <a:xfrm>
            <a:off x="2347155" y="1571844"/>
            <a:ext cx="14382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BH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❎ )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4A56AF7-2948-451A-9A56-B0B0E948D308}"/>
              </a:ext>
            </a:extLst>
          </p:cNvPr>
          <p:cNvSpPr/>
          <p:nvPr/>
        </p:nvSpPr>
        <p:spPr>
          <a:xfrm>
            <a:off x="2347155" y="2526801"/>
            <a:ext cx="14382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BH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❎ )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 descr="A black and white clock&#10;&#10;Description automatically generated with medium confidence">
            <a:extLst>
              <a:ext uri="{FF2B5EF4-FFF2-40B4-BE49-F238E27FC236}">
                <a16:creationId xmlns:a16="http://schemas.microsoft.com/office/drawing/2014/main" xmlns="" id="{2D9A8E7A-C6A3-43A7-A3DF-A2DD29A8E9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533" y="166689"/>
            <a:ext cx="1297017" cy="125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05CD6E-7BD3-49F2-8EC3-778B9D085535}"/>
              </a:ext>
            </a:extLst>
          </p:cNvPr>
          <p:cNvSpPr/>
          <p:nvPr/>
        </p:nvSpPr>
        <p:spPr>
          <a:xfrm>
            <a:off x="1391223" y="1881485"/>
            <a:ext cx="40078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إجابات رائعة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E0ED8F57-961C-4C92-9958-82DA29BE1902}"/>
              </a:ext>
            </a:extLst>
          </p:cNvPr>
          <p:cNvSpPr/>
          <p:nvPr/>
        </p:nvSpPr>
        <p:spPr>
          <a:xfrm rot="10800000">
            <a:off x="1337733" y="3344333"/>
            <a:ext cx="3843867" cy="1261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79539B-383F-4C6A-834B-52E6362F0499}"/>
              </a:ext>
            </a:extLst>
          </p:cNvPr>
          <p:cNvSpPr/>
          <p:nvPr/>
        </p:nvSpPr>
        <p:spPr>
          <a:xfrm>
            <a:off x="1962603" y="3422418"/>
            <a:ext cx="3102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Quizizz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B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مسابقة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xmlns="" id="{7CD5804C-DD27-4E06-8CD5-6C06A1289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876" y="440267"/>
            <a:ext cx="1825664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791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3E7FFFB-EFB1-4261-979C-886294984957}"/>
              </a:ext>
            </a:extLst>
          </p:cNvPr>
          <p:cNvSpPr/>
          <p:nvPr/>
        </p:nvSpPr>
        <p:spPr>
          <a:xfrm>
            <a:off x="1262599" y="780818"/>
            <a:ext cx="7736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Quizizz </a:t>
            </a:r>
            <a:r>
              <a:rPr lang="ar-BH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هيا نستمتع بحل نشاط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5610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B8B347D-8551-4682-9B74-56A37D4A8C83}"/>
              </a:ext>
            </a:extLst>
          </p:cNvPr>
          <p:cNvSpPr/>
          <p:nvPr/>
        </p:nvSpPr>
        <p:spPr>
          <a:xfrm>
            <a:off x="686218" y="1778781"/>
            <a:ext cx="45464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لقد استمتعنا في اللعب معكم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613D09-027B-4DF1-BCF2-3D6E7D80B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97" y="308723"/>
            <a:ext cx="3100585" cy="465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xmlns="" id="{1AEC2F16-807C-446D-85CA-ADDBF8F4B3AC}"/>
              </a:ext>
            </a:extLst>
          </p:cNvPr>
          <p:cNvSpPr/>
          <p:nvPr/>
        </p:nvSpPr>
        <p:spPr>
          <a:xfrm>
            <a:off x="1019064" y="2756452"/>
            <a:ext cx="3836504" cy="10071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1F568C3-E8A7-406E-9D7A-A6BEB3E24B9C}"/>
              </a:ext>
            </a:extLst>
          </p:cNvPr>
          <p:cNvSpPr/>
          <p:nvPr/>
        </p:nvSpPr>
        <p:spPr>
          <a:xfrm>
            <a:off x="1978238" y="2998425"/>
            <a:ext cx="19623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سؤال التحدي 2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4989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D5613D7-C048-4027-9BCC-811C8731DD65}"/>
              </a:ext>
            </a:extLst>
          </p:cNvPr>
          <p:cNvSpPr/>
          <p:nvPr/>
        </p:nvSpPr>
        <p:spPr>
          <a:xfrm>
            <a:off x="4465190" y="267383"/>
            <a:ext cx="3227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سؤال التحدي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1FD4D08-CA27-40E9-B6D1-9ACD81FCA21D}"/>
              </a:ext>
            </a:extLst>
          </p:cNvPr>
          <p:cNvSpPr/>
          <p:nvPr/>
        </p:nvSpPr>
        <p:spPr>
          <a:xfrm>
            <a:off x="1626845" y="1295063"/>
            <a:ext cx="71625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هل يمكن استعمال صلصة الطماطم لتنظيف النحاس مع التعليل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9BB83B-31ED-4BB1-B020-2B00B6447BCB}"/>
              </a:ext>
            </a:extLst>
          </p:cNvPr>
          <p:cNvSpPr/>
          <p:nvPr/>
        </p:nvSpPr>
        <p:spPr>
          <a:xfrm>
            <a:off x="1934224" y="2248584"/>
            <a:ext cx="71176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الجواب : نعم ، تفاعل الأحماض الموجودة في صلصة الطماطم مع النحاس المصنوع منه الوعاء</a:t>
            </a:r>
          </a:p>
          <a:p>
            <a:pPr algn="ctr"/>
            <a:r>
              <a:rPr lang="ar-BH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لإزالة الأوساخ عنها ( اكاسيد النحاس )</a:t>
            </a:r>
            <a:endPara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8" name="Picture 2" descr="مهارات التفكير الناقد .. 4 مهارات يجب أن تمتلكها لحل مشكلات حياتك">
            <a:extLst>
              <a:ext uri="{FF2B5EF4-FFF2-40B4-BE49-F238E27FC236}">
                <a16:creationId xmlns:a16="http://schemas.microsoft.com/office/drawing/2014/main" xmlns="" id="{766966E5-6FF1-4379-A5AA-D01D8E01F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434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013" y="215024"/>
            <a:ext cx="1778987" cy="889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FBC724D-A393-49D1-B64C-E7ABECF1CE4E}"/>
              </a:ext>
            </a:extLst>
          </p:cNvPr>
          <p:cNvSpPr/>
          <p:nvPr/>
        </p:nvSpPr>
        <p:spPr>
          <a:xfrm>
            <a:off x="5493051" y="3223700"/>
            <a:ext cx="23054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01:30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3643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9" name="Google Shape;689;p31"/>
          <p:cNvGrpSpPr/>
          <p:nvPr/>
        </p:nvGrpSpPr>
        <p:grpSpPr>
          <a:xfrm>
            <a:off x="6274899" y="759734"/>
            <a:ext cx="2696235" cy="4509649"/>
            <a:chOff x="4841642" y="707751"/>
            <a:chExt cx="2867725" cy="4796478"/>
          </a:xfrm>
        </p:grpSpPr>
        <p:sp>
          <p:nvSpPr>
            <p:cNvPr id="690" name="Google Shape;690;p31"/>
            <p:cNvSpPr/>
            <p:nvPr/>
          </p:nvSpPr>
          <p:spPr>
            <a:xfrm>
              <a:off x="4954173" y="1795600"/>
              <a:ext cx="1999947" cy="3690179"/>
            </a:xfrm>
            <a:custGeom>
              <a:avLst/>
              <a:gdLst/>
              <a:ahLst/>
              <a:cxnLst/>
              <a:rect l="l" t="t" r="r" b="b"/>
              <a:pathLst>
                <a:path w="31037" h="68613" extrusionOk="0">
                  <a:moveTo>
                    <a:pt x="21904" y="1"/>
                  </a:moveTo>
                  <a:lnTo>
                    <a:pt x="18167" y="1350"/>
                  </a:lnTo>
                  <a:lnTo>
                    <a:pt x="18167" y="9031"/>
                  </a:lnTo>
                  <a:cubicBezTo>
                    <a:pt x="18167" y="9031"/>
                    <a:pt x="9239" y="9133"/>
                    <a:pt x="7163" y="11521"/>
                  </a:cubicBezTo>
                  <a:cubicBezTo>
                    <a:pt x="5087" y="13908"/>
                    <a:pt x="2182" y="27403"/>
                    <a:pt x="0" y="54287"/>
                  </a:cubicBezTo>
                  <a:lnTo>
                    <a:pt x="0" y="68613"/>
                  </a:lnTo>
                  <a:lnTo>
                    <a:pt x="31037" y="68613"/>
                  </a:lnTo>
                  <a:lnTo>
                    <a:pt x="30831" y="10607"/>
                  </a:lnTo>
                  <a:cubicBezTo>
                    <a:pt x="30831" y="10607"/>
                    <a:pt x="30311" y="9859"/>
                    <a:pt x="22216" y="9031"/>
                  </a:cubicBezTo>
                  <a:lnTo>
                    <a:pt x="21904" y="1"/>
                  </a:ln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6126206" y="1852725"/>
              <a:ext cx="246170" cy="291031"/>
            </a:xfrm>
            <a:custGeom>
              <a:avLst/>
              <a:gdLst/>
              <a:ahLst/>
              <a:cxnLst/>
              <a:rect l="l" t="t" r="r" b="b"/>
              <a:pathLst>
                <a:path w="3831" h="5411" extrusionOk="0">
                  <a:moveTo>
                    <a:pt x="3738" y="0"/>
                  </a:moveTo>
                  <a:lnTo>
                    <a:pt x="1" y="1350"/>
                  </a:lnTo>
                  <a:lnTo>
                    <a:pt x="1" y="5410"/>
                  </a:lnTo>
                  <a:cubicBezTo>
                    <a:pt x="1559" y="5033"/>
                    <a:pt x="2871" y="4029"/>
                    <a:pt x="3830" y="2738"/>
                  </a:cubicBezTo>
                  <a:lnTo>
                    <a:pt x="3738" y="0"/>
                  </a:ln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5015464" y="2148100"/>
              <a:ext cx="1934210" cy="1999580"/>
            </a:xfrm>
            <a:custGeom>
              <a:avLst/>
              <a:gdLst/>
              <a:ahLst/>
              <a:cxnLst/>
              <a:rect l="l" t="t" r="r" b="b"/>
              <a:pathLst>
                <a:path w="29968" h="37179" extrusionOk="0">
                  <a:moveTo>
                    <a:pt x="17187" y="0"/>
                  </a:moveTo>
                  <a:lnTo>
                    <a:pt x="17187" y="2477"/>
                  </a:lnTo>
                  <a:cubicBezTo>
                    <a:pt x="17187" y="2477"/>
                    <a:pt x="8259" y="2579"/>
                    <a:pt x="6183" y="4967"/>
                  </a:cubicBezTo>
                  <a:cubicBezTo>
                    <a:pt x="4405" y="7012"/>
                    <a:pt x="2018" y="17207"/>
                    <a:pt x="0" y="36980"/>
                  </a:cubicBezTo>
                  <a:cubicBezTo>
                    <a:pt x="1671" y="36956"/>
                    <a:pt x="3342" y="36946"/>
                    <a:pt x="5014" y="36946"/>
                  </a:cubicBezTo>
                  <a:cubicBezTo>
                    <a:pt x="13089" y="36946"/>
                    <a:pt x="21180" y="37179"/>
                    <a:pt x="29261" y="37179"/>
                  </a:cubicBezTo>
                  <a:cubicBezTo>
                    <a:pt x="29497" y="37179"/>
                    <a:pt x="29732" y="37179"/>
                    <a:pt x="29968" y="37178"/>
                  </a:cubicBezTo>
                  <a:lnTo>
                    <a:pt x="29851" y="4053"/>
                  </a:lnTo>
                  <a:cubicBezTo>
                    <a:pt x="29851" y="4053"/>
                    <a:pt x="29331" y="3305"/>
                    <a:pt x="21236" y="2477"/>
                  </a:cubicBezTo>
                  <a:lnTo>
                    <a:pt x="21150" y="0"/>
                  </a:lnTo>
                  <a:cubicBezTo>
                    <a:pt x="20150" y="332"/>
                    <a:pt x="19337" y="952"/>
                    <a:pt x="19214" y="2056"/>
                  </a:cubicBezTo>
                  <a:cubicBezTo>
                    <a:pt x="18858" y="1164"/>
                    <a:pt x="18063" y="13"/>
                    <a:pt x="17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6250617" y="2278304"/>
              <a:ext cx="5324" cy="1859422"/>
            </a:xfrm>
            <a:custGeom>
              <a:avLst/>
              <a:gdLst/>
              <a:ahLst/>
              <a:cxnLst/>
              <a:rect l="l" t="t" r="r" b="b"/>
              <a:pathLst>
                <a:path w="99" h="34573" extrusionOk="0">
                  <a:moveTo>
                    <a:pt x="0" y="1"/>
                  </a:moveTo>
                  <a:lnTo>
                    <a:pt x="0" y="34572"/>
                  </a:lnTo>
                  <a:lnTo>
                    <a:pt x="99" y="34572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5006644" y="4124982"/>
              <a:ext cx="1669247" cy="1350694"/>
            </a:xfrm>
            <a:custGeom>
              <a:avLst/>
              <a:gdLst/>
              <a:ahLst/>
              <a:cxnLst/>
              <a:rect l="l" t="t" r="r" b="b"/>
              <a:pathLst>
                <a:path w="31037" h="25114" extrusionOk="0">
                  <a:moveTo>
                    <a:pt x="5994" y="1"/>
                  </a:moveTo>
                  <a:cubicBezTo>
                    <a:pt x="4322" y="1"/>
                    <a:pt x="2651" y="11"/>
                    <a:pt x="980" y="35"/>
                  </a:cubicBezTo>
                  <a:cubicBezTo>
                    <a:pt x="641" y="3351"/>
                    <a:pt x="316" y="6930"/>
                    <a:pt x="0" y="10788"/>
                  </a:cubicBezTo>
                  <a:lnTo>
                    <a:pt x="0" y="25114"/>
                  </a:lnTo>
                  <a:lnTo>
                    <a:pt x="31037" y="25114"/>
                  </a:lnTo>
                  <a:lnTo>
                    <a:pt x="30948" y="233"/>
                  </a:lnTo>
                  <a:cubicBezTo>
                    <a:pt x="30712" y="234"/>
                    <a:pt x="30477" y="234"/>
                    <a:pt x="30241" y="234"/>
                  </a:cubicBezTo>
                  <a:cubicBezTo>
                    <a:pt x="22160" y="234"/>
                    <a:pt x="14069" y="1"/>
                    <a:pt x="5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4841642" y="2210848"/>
              <a:ext cx="1283707" cy="3274924"/>
            </a:xfrm>
            <a:custGeom>
              <a:avLst/>
              <a:gdLst/>
              <a:ahLst/>
              <a:cxnLst/>
              <a:rect l="l" t="t" r="r" b="b"/>
              <a:pathLst>
                <a:path w="18548" h="60892" extrusionOk="0">
                  <a:moveTo>
                    <a:pt x="18547" y="1"/>
                  </a:moveTo>
                  <a:lnTo>
                    <a:pt x="18547" y="1"/>
                  </a:lnTo>
                  <a:cubicBezTo>
                    <a:pt x="17533" y="21"/>
                    <a:pt x="9305" y="275"/>
                    <a:pt x="7318" y="2560"/>
                  </a:cubicBezTo>
                  <a:cubicBezTo>
                    <a:pt x="5198" y="4999"/>
                    <a:pt x="2227" y="18787"/>
                    <a:pt x="1" y="46254"/>
                  </a:cubicBezTo>
                  <a:lnTo>
                    <a:pt x="1" y="60892"/>
                  </a:lnTo>
                  <a:lnTo>
                    <a:pt x="12820" y="60892"/>
                  </a:lnTo>
                  <a:cubicBezTo>
                    <a:pt x="15933" y="60892"/>
                    <a:pt x="18455" y="58367"/>
                    <a:pt x="18455" y="55254"/>
                  </a:cubicBezTo>
                  <a:lnTo>
                    <a:pt x="18547" y="1"/>
                  </a:lnTo>
                  <a:close/>
                </a:path>
              </a:pathLst>
            </a:custGeom>
            <a:solidFill>
              <a:srgbClr val="E2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6383224" y="2211614"/>
              <a:ext cx="489044" cy="3274171"/>
            </a:xfrm>
            <a:custGeom>
              <a:avLst/>
              <a:gdLst/>
              <a:ahLst/>
              <a:cxnLst/>
              <a:rect l="l" t="t" r="r" b="b"/>
              <a:pathLst>
                <a:path w="9093" h="60878" extrusionOk="0">
                  <a:moveTo>
                    <a:pt x="76" y="1"/>
                  </a:moveTo>
                  <a:lnTo>
                    <a:pt x="1" y="53999"/>
                  </a:lnTo>
                  <a:cubicBezTo>
                    <a:pt x="1" y="57798"/>
                    <a:pt x="3076" y="60878"/>
                    <a:pt x="6876" y="60878"/>
                  </a:cubicBezTo>
                  <a:lnTo>
                    <a:pt x="9092" y="60878"/>
                  </a:lnTo>
                  <a:lnTo>
                    <a:pt x="8880" y="1611"/>
                  </a:lnTo>
                  <a:cubicBezTo>
                    <a:pt x="8880" y="1611"/>
                    <a:pt x="8349" y="850"/>
                    <a:pt x="76" y="1"/>
                  </a:cubicBezTo>
                  <a:close/>
                </a:path>
              </a:pathLst>
            </a:custGeom>
            <a:solidFill>
              <a:srgbClr val="E2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5501695" y="3374550"/>
              <a:ext cx="5378" cy="2114943"/>
            </a:xfrm>
            <a:custGeom>
              <a:avLst/>
              <a:gdLst/>
              <a:ahLst/>
              <a:cxnLst/>
              <a:rect l="l" t="t" r="r" b="b"/>
              <a:pathLst>
                <a:path w="100" h="39324" extrusionOk="0">
                  <a:moveTo>
                    <a:pt x="1" y="0"/>
                  </a:moveTo>
                  <a:lnTo>
                    <a:pt x="1" y="39323"/>
                  </a:lnTo>
                  <a:lnTo>
                    <a:pt x="99" y="39323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6489577" y="2225642"/>
              <a:ext cx="1219790" cy="3274870"/>
            </a:xfrm>
            <a:custGeom>
              <a:avLst/>
              <a:gdLst/>
              <a:ahLst/>
              <a:cxnLst/>
              <a:rect l="l" t="t" r="r" b="b"/>
              <a:pathLst>
                <a:path w="18547" h="60891" extrusionOk="0">
                  <a:moveTo>
                    <a:pt x="0" y="0"/>
                  </a:moveTo>
                  <a:lnTo>
                    <a:pt x="93" y="55252"/>
                  </a:lnTo>
                  <a:cubicBezTo>
                    <a:pt x="93" y="58366"/>
                    <a:pt x="2617" y="60891"/>
                    <a:pt x="5731" y="60891"/>
                  </a:cubicBezTo>
                  <a:lnTo>
                    <a:pt x="18546" y="60891"/>
                  </a:lnTo>
                  <a:lnTo>
                    <a:pt x="18546" y="46253"/>
                  </a:lnTo>
                  <a:cubicBezTo>
                    <a:pt x="16320" y="18787"/>
                    <a:pt x="13350" y="4998"/>
                    <a:pt x="11229" y="2559"/>
                  </a:cubicBezTo>
                  <a:cubicBezTo>
                    <a:pt x="9243" y="274"/>
                    <a:pt x="1014" y="21"/>
                    <a:pt x="0" y="0"/>
                  </a:cubicBezTo>
                  <a:close/>
                </a:path>
              </a:pathLst>
            </a:custGeom>
            <a:solidFill>
              <a:srgbClr val="E2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7100236" y="3389286"/>
              <a:ext cx="5593" cy="2114943"/>
            </a:xfrm>
            <a:custGeom>
              <a:avLst/>
              <a:gdLst/>
              <a:ahLst/>
              <a:cxnLst/>
              <a:rect l="l" t="t" r="r" b="b"/>
              <a:pathLst>
                <a:path w="104" h="39324" extrusionOk="0">
                  <a:moveTo>
                    <a:pt x="1" y="0"/>
                  </a:moveTo>
                  <a:lnTo>
                    <a:pt x="1" y="39324"/>
                  </a:lnTo>
                  <a:lnTo>
                    <a:pt x="104" y="3932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5758036" y="2231513"/>
              <a:ext cx="365398" cy="1352791"/>
            </a:xfrm>
            <a:custGeom>
              <a:avLst/>
              <a:gdLst/>
              <a:ahLst/>
              <a:cxnLst/>
              <a:rect l="l" t="t" r="r" b="b"/>
              <a:pathLst>
                <a:path w="6794" h="25153" extrusionOk="0">
                  <a:moveTo>
                    <a:pt x="6794" y="1"/>
                  </a:moveTo>
                  <a:cubicBezTo>
                    <a:pt x="6794" y="1"/>
                    <a:pt x="4396" y="597"/>
                    <a:pt x="1269" y="3180"/>
                  </a:cubicBezTo>
                  <a:cubicBezTo>
                    <a:pt x="347" y="3937"/>
                    <a:pt x="1" y="5191"/>
                    <a:pt x="385" y="6317"/>
                  </a:cubicBezTo>
                  <a:lnTo>
                    <a:pt x="6794" y="25152"/>
                  </a:lnTo>
                  <a:lnTo>
                    <a:pt x="6794" y="1"/>
                  </a:lnTo>
                  <a:close/>
                </a:path>
              </a:pathLst>
            </a:custGeom>
            <a:solidFill>
              <a:srgbClr val="D1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6387344" y="2231513"/>
              <a:ext cx="365183" cy="1352791"/>
            </a:xfrm>
            <a:custGeom>
              <a:avLst/>
              <a:gdLst/>
              <a:ahLst/>
              <a:cxnLst/>
              <a:rect l="l" t="t" r="r" b="b"/>
              <a:pathLst>
                <a:path w="6790" h="25153" extrusionOk="0">
                  <a:moveTo>
                    <a:pt x="0" y="1"/>
                  </a:moveTo>
                  <a:lnTo>
                    <a:pt x="0" y="25152"/>
                  </a:lnTo>
                  <a:lnTo>
                    <a:pt x="6406" y="6317"/>
                  </a:lnTo>
                  <a:cubicBezTo>
                    <a:pt x="6790" y="5191"/>
                    <a:pt x="6444" y="3937"/>
                    <a:pt x="5525" y="3180"/>
                  </a:cubicBezTo>
                  <a:cubicBezTo>
                    <a:pt x="2394" y="59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5456039" y="844950"/>
              <a:ext cx="431228" cy="281175"/>
            </a:xfrm>
            <a:custGeom>
              <a:avLst/>
              <a:gdLst/>
              <a:ahLst/>
              <a:cxnLst/>
              <a:rect l="l" t="t" r="r" b="b"/>
              <a:pathLst>
                <a:path w="8018" h="5228" extrusionOk="0">
                  <a:moveTo>
                    <a:pt x="118" y="0"/>
                  </a:moveTo>
                  <a:cubicBezTo>
                    <a:pt x="59" y="0"/>
                    <a:pt x="1" y="52"/>
                    <a:pt x="25" y="127"/>
                  </a:cubicBezTo>
                  <a:cubicBezTo>
                    <a:pt x="611" y="1977"/>
                    <a:pt x="1967" y="3536"/>
                    <a:pt x="3659" y="4467"/>
                  </a:cubicBezTo>
                  <a:cubicBezTo>
                    <a:pt x="4416" y="4884"/>
                    <a:pt x="5301" y="5227"/>
                    <a:pt x="6148" y="5227"/>
                  </a:cubicBezTo>
                  <a:cubicBezTo>
                    <a:pt x="6790" y="5227"/>
                    <a:pt x="7410" y="5030"/>
                    <a:pt x="7935" y="4519"/>
                  </a:cubicBezTo>
                  <a:cubicBezTo>
                    <a:pt x="8018" y="4438"/>
                    <a:pt x="7931" y="4333"/>
                    <a:pt x="7836" y="4333"/>
                  </a:cubicBezTo>
                  <a:cubicBezTo>
                    <a:pt x="7806" y="4333"/>
                    <a:pt x="7776" y="4343"/>
                    <a:pt x="7750" y="4368"/>
                  </a:cubicBezTo>
                  <a:cubicBezTo>
                    <a:pt x="7284" y="4812"/>
                    <a:pt x="6737" y="4986"/>
                    <a:pt x="6166" y="4986"/>
                  </a:cubicBezTo>
                  <a:cubicBezTo>
                    <a:pt x="5035" y="4986"/>
                    <a:pt x="3815" y="4302"/>
                    <a:pt x="2971" y="3676"/>
                  </a:cubicBezTo>
                  <a:cubicBezTo>
                    <a:pt x="1700" y="2734"/>
                    <a:pt x="847" y="1484"/>
                    <a:pt x="206" y="59"/>
                  </a:cubicBezTo>
                  <a:cubicBezTo>
                    <a:pt x="188" y="18"/>
                    <a:pt x="153" y="0"/>
                    <a:pt x="118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5428987" y="1002801"/>
              <a:ext cx="317586" cy="184259"/>
            </a:xfrm>
            <a:custGeom>
              <a:avLst/>
              <a:gdLst/>
              <a:ahLst/>
              <a:cxnLst/>
              <a:rect l="l" t="t" r="r" b="b"/>
              <a:pathLst>
                <a:path w="5905" h="3426" extrusionOk="0">
                  <a:moveTo>
                    <a:pt x="1008" y="0"/>
                  </a:moveTo>
                  <a:cubicBezTo>
                    <a:pt x="991" y="0"/>
                    <a:pt x="974" y="7"/>
                    <a:pt x="959" y="22"/>
                  </a:cubicBezTo>
                  <a:cubicBezTo>
                    <a:pt x="1" y="1029"/>
                    <a:pt x="580" y="2584"/>
                    <a:pt x="1734" y="3142"/>
                  </a:cubicBezTo>
                  <a:cubicBezTo>
                    <a:pt x="2135" y="3337"/>
                    <a:pt x="2577" y="3426"/>
                    <a:pt x="3026" y="3426"/>
                  </a:cubicBezTo>
                  <a:cubicBezTo>
                    <a:pt x="4095" y="3426"/>
                    <a:pt x="5199" y="2920"/>
                    <a:pt x="5865" y="2128"/>
                  </a:cubicBezTo>
                  <a:cubicBezTo>
                    <a:pt x="5905" y="2083"/>
                    <a:pt x="5871" y="2016"/>
                    <a:pt x="5818" y="2016"/>
                  </a:cubicBezTo>
                  <a:cubicBezTo>
                    <a:pt x="5807" y="2016"/>
                    <a:pt x="5795" y="2019"/>
                    <a:pt x="5783" y="2026"/>
                  </a:cubicBezTo>
                  <a:cubicBezTo>
                    <a:pt x="4857" y="2501"/>
                    <a:pt x="4065" y="3127"/>
                    <a:pt x="2998" y="3127"/>
                  </a:cubicBezTo>
                  <a:cubicBezTo>
                    <a:pt x="2904" y="3127"/>
                    <a:pt x="2808" y="3122"/>
                    <a:pt x="2710" y="3112"/>
                  </a:cubicBezTo>
                  <a:cubicBezTo>
                    <a:pt x="1193" y="2954"/>
                    <a:pt x="213" y="1495"/>
                    <a:pt x="1079" y="114"/>
                  </a:cubicBezTo>
                  <a:cubicBezTo>
                    <a:pt x="1113" y="60"/>
                    <a:pt x="1061" y="0"/>
                    <a:pt x="1008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5690046" y="1459521"/>
              <a:ext cx="194962" cy="190444"/>
            </a:xfrm>
            <a:custGeom>
              <a:avLst/>
              <a:gdLst/>
              <a:ahLst/>
              <a:cxnLst/>
              <a:rect l="l" t="t" r="r" b="b"/>
              <a:pathLst>
                <a:path w="3625" h="3541" extrusionOk="0">
                  <a:moveTo>
                    <a:pt x="1651" y="1"/>
                  </a:moveTo>
                  <a:cubicBezTo>
                    <a:pt x="1357" y="1"/>
                    <a:pt x="1064" y="70"/>
                    <a:pt x="806" y="214"/>
                  </a:cubicBezTo>
                  <a:cubicBezTo>
                    <a:pt x="395" y="440"/>
                    <a:pt x="76" y="854"/>
                    <a:pt x="21" y="1320"/>
                  </a:cubicBezTo>
                  <a:cubicBezTo>
                    <a:pt x="1" y="1529"/>
                    <a:pt x="28" y="1738"/>
                    <a:pt x="76" y="1943"/>
                  </a:cubicBezTo>
                  <a:cubicBezTo>
                    <a:pt x="175" y="2372"/>
                    <a:pt x="363" y="2797"/>
                    <a:pt x="703" y="3081"/>
                  </a:cubicBezTo>
                  <a:cubicBezTo>
                    <a:pt x="1182" y="3485"/>
                    <a:pt x="1860" y="3537"/>
                    <a:pt x="2488" y="3540"/>
                  </a:cubicBezTo>
                  <a:cubicBezTo>
                    <a:pt x="2513" y="3540"/>
                    <a:pt x="2538" y="3540"/>
                    <a:pt x="2563" y="3540"/>
                  </a:cubicBezTo>
                  <a:cubicBezTo>
                    <a:pt x="2931" y="3540"/>
                    <a:pt x="3311" y="3514"/>
                    <a:pt x="3625" y="3331"/>
                  </a:cubicBezTo>
                  <a:cubicBezTo>
                    <a:pt x="3385" y="2419"/>
                    <a:pt x="3155" y="1605"/>
                    <a:pt x="3084" y="666"/>
                  </a:cubicBezTo>
                  <a:cubicBezTo>
                    <a:pt x="2743" y="237"/>
                    <a:pt x="2195" y="1"/>
                    <a:pt x="1651" y="1"/>
                  </a:cubicBez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5686550" y="1497438"/>
              <a:ext cx="178558" cy="81427"/>
            </a:xfrm>
            <a:custGeom>
              <a:avLst/>
              <a:gdLst/>
              <a:ahLst/>
              <a:cxnLst/>
              <a:rect l="l" t="t" r="r" b="b"/>
              <a:pathLst>
                <a:path w="3320" h="1514" extrusionOk="0">
                  <a:moveTo>
                    <a:pt x="1215" y="0"/>
                  </a:moveTo>
                  <a:cubicBezTo>
                    <a:pt x="789" y="0"/>
                    <a:pt x="364" y="118"/>
                    <a:pt x="1" y="345"/>
                  </a:cubicBezTo>
                  <a:lnTo>
                    <a:pt x="110" y="516"/>
                  </a:lnTo>
                  <a:cubicBezTo>
                    <a:pt x="438" y="310"/>
                    <a:pt x="822" y="204"/>
                    <a:pt x="1208" y="204"/>
                  </a:cubicBezTo>
                  <a:cubicBezTo>
                    <a:pt x="1426" y="204"/>
                    <a:pt x="1645" y="238"/>
                    <a:pt x="1854" y="307"/>
                  </a:cubicBezTo>
                  <a:cubicBezTo>
                    <a:pt x="2429" y="495"/>
                    <a:pt x="2905" y="947"/>
                    <a:pt x="3132" y="1513"/>
                  </a:cubicBezTo>
                  <a:lnTo>
                    <a:pt x="3320" y="1437"/>
                  </a:lnTo>
                  <a:cubicBezTo>
                    <a:pt x="3073" y="818"/>
                    <a:pt x="2549" y="321"/>
                    <a:pt x="1916" y="111"/>
                  </a:cubicBezTo>
                  <a:cubicBezTo>
                    <a:pt x="1689" y="37"/>
                    <a:pt x="1452" y="0"/>
                    <a:pt x="1215" y="0"/>
                  </a:cubicBez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6555939" y="1459521"/>
              <a:ext cx="195230" cy="190444"/>
            </a:xfrm>
            <a:custGeom>
              <a:avLst/>
              <a:gdLst/>
              <a:ahLst/>
              <a:cxnLst/>
              <a:rect l="l" t="t" r="r" b="b"/>
              <a:pathLst>
                <a:path w="3630" h="3541" extrusionOk="0">
                  <a:moveTo>
                    <a:pt x="1979" y="1"/>
                  </a:moveTo>
                  <a:cubicBezTo>
                    <a:pt x="1435" y="1"/>
                    <a:pt x="886" y="237"/>
                    <a:pt x="546" y="666"/>
                  </a:cubicBezTo>
                  <a:cubicBezTo>
                    <a:pt x="474" y="1605"/>
                    <a:pt x="244" y="2419"/>
                    <a:pt x="1" y="3331"/>
                  </a:cubicBezTo>
                  <a:cubicBezTo>
                    <a:pt x="319" y="3514"/>
                    <a:pt x="699" y="3540"/>
                    <a:pt x="1067" y="3540"/>
                  </a:cubicBezTo>
                  <a:cubicBezTo>
                    <a:pt x="1092" y="3540"/>
                    <a:pt x="1117" y="3540"/>
                    <a:pt x="1142" y="3540"/>
                  </a:cubicBezTo>
                  <a:cubicBezTo>
                    <a:pt x="1769" y="3537"/>
                    <a:pt x="2447" y="3485"/>
                    <a:pt x="2926" y="3081"/>
                  </a:cubicBezTo>
                  <a:cubicBezTo>
                    <a:pt x="3262" y="2797"/>
                    <a:pt x="3454" y="2372"/>
                    <a:pt x="3553" y="1943"/>
                  </a:cubicBezTo>
                  <a:cubicBezTo>
                    <a:pt x="3601" y="1738"/>
                    <a:pt x="3629" y="1529"/>
                    <a:pt x="3604" y="1320"/>
                  </a:cubicBezTo>
                  <a:cubicBezTo>
                    <a:pt x="3553" y="854"/>
                    <a:pt x="3234" y="440"/>
                    <a:pt x="2823" y="214"/>
                  </a:cubicBezTo>
                  <a:cubicBezTo>
                    <a:pt x="2565" y="70"/>
                    <a:pt x="2273" y="1"/>
                    <a:pt x="1979" y="1"/>
                  </a:cubicBez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6576054" y="1497438"/>
              <a:ext cx="178612" cy="81427"/>
            </a:xfrm>
            <a:custGeom>
              <a:avLst/>
              <a:gdLst/>
              <a:ahLst/>
              <a:cxnLst/>
              <a:rect l="l" t="t" r="r" b="b"/>
              <a:pathLst>
                <a:path w="3321" h="1514" extrusionOk="0">
                  <a:moveTo>
                    <a:pt x="2105" y="0"/>
                  </a:moveTo>
                  <a:cubicBezTo>
                    <a:pt x="1868" y="0"/>
                    <a:pt x="1632" y="37"/>
                    <a:pt x="1405" y="111"/>
                  </a:cubicBezTo>
                  <a:cubicBezTo>
                    <a:pt x="771" y="321"/>
                    <a:pt x="244" y="818"/>
                    <a:pt x="0" y="1437"/>
                  </a:cubicBezTo>
                  <a:lnTo>
                    <a:pt x="188" y="1513"/>
                  </a:lnTo>
                  <a:cubicBezTo>
                    <a:pt x="411" y="947"/>
                    <a:pt x="891" y="495"/>
                    <a:pt x="1467" y="307"/>
                  </a:cubicBezTo>
                  <a:cubicBezTo>
                    <a:pt x="1676" y="238"/>
                    <a:pt x="1895" y="204"/>
                    <a:pt x="2113" y="204"/>
                  </a:cubicBezTo>
                  <a:cubicBezTo>
                    <a:pt x="2498" y="204"/>
                    <a:pt x="2882" y="310"/>
                    <a:pt x="3210" y="516"/>
                  </a:cubicBezTo>
                  <a:lnTo>
                    <a:pt x="3320" y="345"/>
                  </a:lnTo>
                  <a:cubicBezTo>
                    <a:pt x="2957" y="118"/>
                    <a:pt x="2531" y="0"/>
                    <a:pt x="2105" y="0"/>
                  </a:cubicBez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5763942" y="780035"/>
              <a:ext cx="924898" cy="1227155"/>
            </a:xfrm>
            <a:custGeom>
              <a:avLst/>
              <a:gdLst/>
              <a:ahLst/>
              <a:cxnLst/>
              <a:rect l="l" t="t" r="r" b="b"/>
              <a:pathLst>
                <a:path w="17197" h="22817" extrusionOk="0">
                  <a:moveTo>
                    <a:pt x="6682" y="1"/>
                  </a:moveTo>
                  <a:cubicBezTo>
                    <a:pt x="6313" y="1"/>
                    <a:pt x="5996" y="25"/>
                    <a:pt x="5756" y="80"/>
                  </a:cubicBezTo>
                  <a:cubicBezTo>
                    <a:pt x="5303" y="186"/>
                    <a:pt x="4762" y="542"/>
                    <a:pt x="4203" y="1023"/>
                  </a:cubicBezTo>
                  <a:cubicBezTo>
                    <a:pt x="1411" y="3417"/>
                    <a:pt x="1" y="7051"/>
                    <a:pt x="312" y="10721"/>
                  </a:cubicBezTo>
                  <a:cubicBezTo>
                    <a:pt x="387" y="11625"/>
                    <a:pt x="542" y="12618"/>
                    <a:pt x="805" y="13690"/>
                  </a:cubicBezTo>
                  <a:cubicBezTo>
                    <a:pt x="1939" y="18280"/>
                    <a:pt x="3022" y="21528"/>
                    <a:pt x="8588" y="22816"/>
                  </a:cubicBezTo>
                  <a:cubicBezTo>
                    <a:pt x="8588" y="22816"/>
                    <a:pt x="15138" y="21165"/>
                    <a:pt x="16166" y="13228"/>
                  </a:cubicBezTo>
                  <a:cubicBezTo>
                    <a:pt x="17197" y="5287"/>
                    <a:pt x="14724" y="2091"/>
                    <a:pt x="14158" y="1526"/>
                  </a:cubicBezTo>
                  <a:cubicBezTo>
                    <a:pt x="13666" y="1034"/>
                    <a:pt x="9072" y="1"/>
                    <a:pt x="6682" y="1"/>
                  </a:cubicBez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5736083" y="707751"/>
              <a:ext cx="959372" cy="808620"/>
            </a:xfrm>
            <a:custGeom>
              <a:avLst/>
              <a:gdLst/>
              <a:ahLst/>
              <a:cxnLst/>
              <a:rect l="l" t="t" r="r" b="b"/>
              <a:pathLst>
                <a:path w="17838" h="15035" extrusionOk="0">
                  <a:moveTo>
                    <a:pt x="8926" y="0"/>
                  </a:moveTo>
                  <a:cubicBezTo>
                    <a:pt x="8593" y="0"/>
                    <a:pt x="8257" y="28"/>
                    <a:pt x="7921" y="88"/>
                  </a:cubicBezTo>
                  <a:cubicBezTo>
                    <a:pt x="4198" y="753"/>
                    <a:pt x="2590" y="2363"/>
                    <a:pt x="1532" y="4008"/>
                  </a:cubicBezTo>
                  <a:cubicBezTo>
                    <a:pt x="473" y="5655"/>
                    <a:pt x="1" y="6950"/>
                    <a:pt x="1" y="8399"/>
                  </a:cubicBezTo>
                  <a:cubicBezTo>
                    <a:pt x="1" y="9848"/>
                    <a:pt x="80" y="12595"/>
                    <a:pt x="432" y="13496"/>
                  </a:cubicBezTo>
                  <a:cubicBezTo>
                    <a:pt x="786" y="14397"/>
                    <a:pt x="1392" y="15034"/>
                    <a:pt x="1392" y="15034"/>
                  </a:cubicBezTo>
                  <a:cubicBezTo>
                    <a:pt x="1392" y="15034"/>
                    <a:pt x="1532" y="11259"/>
                    <a:pt x="1532" y="9810"/>
                  </a:cubicBezTo>
                  <a:cubicBezTo>
                    <a:pt x="1532" y="9810"/>
                    <a:pt x="4002" y="6244"/>
                    <a:pt x="7842" y="4713"/>
                  </a:cubicBezTo>
                  <a:cubicBezTo>
                    <a:pt x="10472" y="3668"/>
                    <a:pt x="12550" y="3503"/>
                    <a:pt x="13625" y="3503"/>
                  </a:cubicBezTo>
                  <a:cubicBezTo>
                    <a:pt x="14122" y="3503"/>
                    <a:pt x="14405" y="3538"/>
                    <a:pt x="14429" y="3538"/>
                  </a:cubicBezTo>
                  <a:cubicBezTo>
                    <a:pt x="14508" y="3538"/>
                    <a:pt x="15512" y="12394"/>
                    <a:pt x="16752" y="14572"/>
                  </a:cubicBezTo>
                  <a:cubicBezTo>
                    <a:pt x="16752" y="14572"/>
                    <a:pt x="17605" y="12554"/>
                    <a:pt x="17722" y="10400"/>
                  </a:cubicBezTo>
                  <a:cubicBezTo>
                    <a:pt x="17838" y="8242"/>
                    <a:pt x="16821" y="4244"/>
                    <a:pt x="16074" y="3497"/>
                  </a:cubicBezTo>
                  <a:cubicBezTo>
                    <a:pt x="15397" y="2821"/>
                    <a:pt x="12286" y="0"/>
                    <a:pt x="8926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5839829" y="1330067"/>
              <a:ext cx="777910" cy="188239"/>
            </a:xfrm>
            <a:custGeom>
              <a:avLst/>
              <a:gdLst/>
              <a:ahLst/>
              <a:cxnLst/>
              <a:rect l="l" t="t" r="r" b="b"/>
              <a:pathLst>
                <a:path w="14464" h="3500" extrusionOk="0">
                  <a:moveTo>
                    <a:pt x="5324" y="7"/>
                  </a:moveTo>
                  <a:cubicBezTo>
                    <a:pt x="4598" y="7"/>
                    <a:pt x="3869" y="28"/>
                    <a:pt x="3152" y="130"/>
                  </a:cubicBezTo>
                  <a:cubicBezTo>
                    <a:pt x="2214" y="260"/>
                    <a:pt x="980" y="346"/>
                    <a:pt x="296" y="1131"/>
                  </a:cubicBezTo>
                  <a:cubicBezTo>
                    <a:pt x="14" y="1456"/>
                    <a:pt x="0" y="1980"/>
                    <a:pt x="296" y="2302"/>
                  </a:cubicBezTo>
                  <a:cubicBezTo>
                    <a:pt x="936" y="2997"/>
                    <a:pt x="1923" y="3063"/>
                    <a:pt x="2783" y="3199"/>
                  </a:cubicBezTo>
                  <a:cubicBezTo>
                    <a:pt x="3872" y="3378"/>
                    <a:pt x="4971" y="3392"/>
                    <a:pt x="6071" y="3405"/>
                  </a:cubicBezTo>
                  <a:cubicBezTo>
                    <a:pt x="7369" y="3420"/>
                    <a:pt x="8676" y="3499"/>
                    <a:pt x="9980" y="3499"/>
                  </a:cubicBezTo>
                  <a:cubicBezTo>
                    <a:pt x="10812" y="3499"/>
                    <a:pt x="11643" y="3467"/>
                    <a:pt x="12470" y="3364"/>
                  </a:cubicBezTo>
                  <a:cubicBezTo>
                    <a:pt x="13850" y="3190"/>
                    <a:pt x="14464" y="815"/>
                    <a:pt x="12829" y="462"/>
                  </a:cubicBezTo>
                  <a:cubicBezTo>
                    <a:pt x="10671" y="0"/>
                    <a:pt x="8455" y="42"/>
                    <a:pt x="6266" y="14"/>
                  </a:cubicBezTo>
                  <a:cubicBezTo>
                    <a:pt x="5953" y="11"/>
                    <a:pt x="5639" y="7"/>
                    <a:pt x="5324" y="7"/>
                  </a:cubicBez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6100350" y="1062177"/>
              <a:ext cx="125475" cy="504695"/>
            </a:xfrm>
            <a:custGeom>
              <a:avLst/>
              <a:gdLst/>
              <a:ahLst/>
              <a:cxnLst/>
              <a:rect l="l" t="t" r="r" b="b"/>
              <a:pathLst>
                <a:path w="2333" h="9384" extrusionOk="0">
                  <a:moveTo>
                    <a:pt x="118" y="1"/>
                  </a:moveTo>
                  <a:cubicBezTo>
                    <a:pt x="82" y="1"/>
                    <a:pt x="46" y="19"/>
                    <a:pt x="28" y="52"/>
                  </a:cubicBezTo>
                  <a:cubicBezTo>
                    <a:pt x="0" y="103"/>
                    <a:pt x="18" y="164"/>
                    <a:pt x="69" y="192"/>
                  </a:cubicBezTo>
                  <a:cubicBezTo>
                    <a:pt x="771" y="589"/>
                    <a:pt x="1186" y="1247"/>
                    <a:pt x="1405" y="1727"/>
                  </a:cubicBezTo>
                  <a:cubicBezTo>
                    <a:pt x="1655" y="2272"/>
                    <a:pt x="1823" y="2915"/>
                    <a:pt x="1929" y="3755"/>
                  </a:cubicBezTo>
                  <a:cubicBezTo>
                    <a:pt x="2127" y="5358"/>
                    <a:pt x="2076" y="7108"/>
                    <a:pt x="1762" y="9267"/>
                  </a:cubicBezTo>
                  <a:cubicBezTo>
                    <a:pt x="1754" y="9322"/>
                    <a:pt x="1792" y="9373"/>
                    <a:pt x="1847" y="9383"/>
                  </a:cubicBezTo>
                  <a:lnTo>
                    <a:pt x="1864" y="9383"/>
                  </a:lnTo>
                  <a:cubicBezTo>
                    <a:pt x="1912" y="9383"/>
                    <a:pt x="1956" y="9345"/>
                    <a:pt x="1963" y="9294"/>
                  </a:cubicBezTo>
                  <a:cubicBezTo>
                    <a:pt x="2279" y="7119"/>
                    <a:pt x="2333" y="5351"/>
                    <a:pt x="2131" y="3731"/>
                  </a:cubicBezTo>
                  <a:cubicBezTo>
                    <a:pt x="2062" y="3189"/>
                    <a:pt x="1933" y="2381"/>
                    <a:pt x="1590" y="1641"/>
                  </a:cubicBezTo>
                  <a:cubicBezTo>
                    <a:pt x="1357" y="1134"/>
                    <a:pt x="919" y="439"/>
                    <a:pt x="168" y="14"/>
                  </a:cubicBezTo>
                  <a:cubicBezTo>
                    <a:pt x="153" y="5"/>
                    <a:pt x="135" y="1"/>
                    <a:pt x="118" y="1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5909262" y="1232183"/>
              <a:ext cx="167371" cy="139942"/>
            </a:xfrm>
            <a:custGeom>
              <a:avLst/>
              <a:gdLst/>
              <a:ahLst/>
              <a:cxnLst/>
              <a:rect l="l" t="t" r="r" b="b"/>
              <a:pathLst>
                <a:path w="3112" h="2602" extrusionOk="0">
                  <a:moveTo>
                    <a:pt x="1253" y="1"/>
                  </a:moveTo>
                  <a:cubicBezTo>
                    <a:pt x="454" y="1"/>
                    <a:pt x="39" y="570"/>
                    <a:pt x="22" y="1087"/>
                  </a:cubicBezTo>
                  <a:cubicBezTo>
                    <a:pt x="1" y="1680"/>
                    <a:pt x="632" y="2584"/>
                    <a:pt x="1460" y="2601"/>
                  </a:cubicBezTo>
                  <a:cubicBezTo>
                    <a:pt x="1470" y="2602"/>
                    <a:pt x="1479" y="2602"/>
                    <a:pt x="1489" y="2602"/>
                  </a:cubicBezTo>
                  <a:cubicBezTo>
                    <a:pt x="2303" y="2602"/>
                    <a:pt x="2925" y="2041"/>
                    <a:pt x="3111" y="1539"/>
                  </a:cubicBezTo>
                  <a:cubicBezTo>
                    <a:pt x="3111" y="1539"/>
                    <a:pt x="2810" y="268"/>
                    <a:pt x="1628" y="39"/>
                  </a:cubicBezTo>
                  <a:cubicBezTo>
                    <a:pt x="1495" y="13"/>
                    <a:pt x="1370" y="1"/>
                    <a:pt x="125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5942284" y="1246543"/>
              <a:ext cx="110577" cy="100143"/>
            </a:xfrm>
            <a:custGeom>
              <a:avLst/>
              <a:gdLst/>
              <a:ahLst/>
              <a:cxnLst/>
              <a:rect l="l" t="t" r="r" b="b"/>
              <a:pathLst>
                <a:path w="2056" h="1862" extrusionOk="0">
                  <a:moveTo>
                    <a:pt x="1028" y="1"/>
                  </a:moveTo>
                  <a:cubicBezTo>
                    <a:pt x="610" y="1"/>
                    <a:pt x="231" y="282"/>
                    <a:pt x="124" y="707"/>
                  </a:cubicBezTo>
                  <a:cubicBezTo>
                    <a:pt x="0" y="1204"/>
                    <a:pt x="305" y="1710"/>
                    <a:pt x="802" y="1834"/>
                  </a:cubicBezTo>
                  <a:cubicBezTo>
                    <a:pt x="878" y="1852"/>
                    <a:pt x="953" y="1861"/>
                    <a:pt x="1028" y="1861"/>
                  </a:cubicBezTo>
                  <a:cubicBezTo>
                    <a:pt x="1446" y="1861"/>
                    <a:pt x="1824" y="1580"/>
                    <a:pt x="1929" y="1156"/>
                  </a:cubicBezTo>
                  <a:cubicBezTo>
                    <a:pt x="2056" y="659"/>
                    <a:pt x="1751" y="156"/>
                    <a:pt x="1254" y="28"/>
                  </a:cubicBezTo>
                  <a:cubicBezTo>
                    <a:pt x="1178" y="10"/>
                    <a:pt x="1103" y="1"/>
                    <a:pt x="1028" y="1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5838646" y="1220620"/>
              <a:ext cx="263104" cy="96701"/>
            </a:xfrm>
            <a:custGeom>
              <a:avLst/>
              <a:gdLst/>
              <a:ahLst/>
              <a:cxnLst/>
              <a:rect l="l" t="t" r="r" b="b"/>
              <a:pathLst>
                <a:path w="4892" h="1798" extrusionOk="0">
                  <a:moveTo>
                    <a:pt x="2578" y="0"/>
                  </a:moveTo>
                  <a:cubicBezTo>
                    <a:pt x="1788" y="0"/>
                    <a:pt x="952" y="287"/>
                    <a:pt x="280" y="706"/>
                  </a:cubicBezTo>
                  <a:cubicBezTo>
                    <a:pt x="0" y="882"/>
                    <a:pt x="174" y="1285"/>
                    <a:pt x="434" y="1285"/>
                  </a:cubicBezTo>
                  <a:cubicBezTo>
                    <a:pt x="483" y="1285"/>
                    <a:pt x="535" y="1270"/>
                    <a:pt x="588" y="1237"/>
                  </a:cubicBezTo>
                  <a:cubicBezTo>
                    <a:pt x="1166" y="877"/>
                    <a:pt x="1894" y="598"/>
                    <a:pt x="2571" y="598"/>
                  </a:cubicBezTo>
                  <a:cubicBezTo>
                    <a:pt x="3250" y="598"/>
                    <a:pt x="3878" y="879"/>
                    <a:pt x="4247" y="1641"/>
                  </a:cubicBezTo>
                  <a:cubicBezTo>
                    <a:pt x="4300" y="1751"/>
                    <a:pt x="4388" y="1797"/>
                    <a:pt x="4479" y="1797"/>
                  </a:cubicBezTo>
                  <a:cubicBezTo>
                    <a:pt x="4679" y="1797"/>
                    <a:pt x="4892" y="1576"/>
                    <a:pt x="4774" y="1332"/>
                  </a:cubicBezTo>
                  <a:cubicBezTo>
                    <a:pt x="4308" y="369"/>
                    <a:pt x="3473" y="0"/>
                    <a:pt x="2578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6336347" y="1232183"/>
              <a:ext cx="167371" cy="139942"/>
            </a:xfrm>
            <a:custGeom>
              <a:avLst/>
              <a:gdLst/>
              <a:ahLst/>
              <a:cxnLst/>
              <a:rect l="l" t="t" r="r" b="b"/>
              <a:pathLst>
                <a:path w="3112" h="2602" extrusionOk="0">
                  <a:moveTo>
                    <a:pt x="1859" y="1"/>
                  </a:moveTo>
                  <a:cubicBezTo>
                    <a:pt x="1742" y="1"/>
                    <a:pt x="1617" y="13"/>
                    <a:pt x="1484" y="39"/>
                  </a:cubicBezTo>
                  <a:cubicBezTo>
                    <a:pt x="302" y="268"/>
                    <a:pt x="0" y="1539"/>
                    <a:pt x="0" y="1539"/>
                  </a:cubicBezTo>
                  <a:cubicBezTo>
                    <a:pt x="187" y="2041"/>
                    <a:pt x="808" y="2602"/>
                    <a:pt x="1624" y="2602"/>
                  </a:cubicBezTo>
                  <a:cubicBezTo>
                    <a:pt x="1633" y="2602"/>
                    <a:pt x="1643" y="2602"/>
                    <a:pt x="1652" y="2601"/>
                  </a:cubicBezTo>
                  <a:cubicBezTo>
                    <a:pt x="2481" y="2584"/>
                    <a:pt x="3111" y="1680"/>
                    <a:pt x="3091" y="1087"/>
                  </a:cubicBezTo>
                  <a:cubicBezTo>
                    <a:pt x="3073" y="570"/>
                    <a:pt x="2658" y="1"/>
                    <a:pt x="185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6360280" y="1248425"/>
              <a:ext cx="110631" cy="100089"/>
            </a:xfrm>
            <a:custGeom>
              <a:avLst/>
              <a:gdLst/>
              <a:ahLst/>
              <a:cxnLst/>
              <a:rect l="l" t="t" r="r" b="b"/>
              <a:pathLst>
                <a:path w="2057" h="1861" extrusionOk="0">
                  <a:moveTo>
                    <a:pt x="1028" y="0"/>
                  </a:moveTo>
                  <a:cubicBezTo>
                    <a:pt x="954" y="0"/>
                    <a:pt x="878" y="9"/>
                    <a:pt x="803" y="28"/>
                  </a:cubicBezTo>
                  <a:cubicBezTo>
                    <a:pt x="306" y="151"/>
                    <a:pt x="1" y="658"/>
                    <a:pt x="128" y="1155"/>
                  </a:cubicBezTo>
                  <a:cubicBezTo>
                    <a:pt x="232" y="1579"/>
                    <a:pt x="611" y="1861"/>
                    <a:pt x="1029" y="1861"/>
                  </a:cubicBezTo>
                  <a:cubicBezTo>
                    <a:pt x="1103" y="1861"/>
                    <a:pt x="1179" y="1852"/>
                    <a:pt x="1255" y="1833"/>
                  </a:cubicBezTo>
                  <a:cubicBezTo>
                    <a:pt x="1751" y="1710"/>
                    <a:pt x="2056" y="1203"/>
                    <a:pt x="1930" y="706"/>
                  </a:cubicBezTo>
                  <a:cubicBezTo>
                    <a:pt x="1825" y="282"/>
                    <a:pt x="1446" y="0"/>
                    <a:pt x="1028" y="0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6311230" y="1220620"/>
              <a:ext cx="263104" cy="96701"/>
            </a:xfrm>
            <a:custGeom>
              <a:avLst/>
              <a:gdLst/>
              <a:ahLst/>
              <a:cxnLst/>
              <a:rect l="l" t="t" r="r" b="b"/>
              <a:pathLst>
                <a:path w="4892" h="1798" extrusionOk="0">
                  <a:moveTo>
                    <a:pt x="2315" y="0"/>
                  </a:moveTo>
                  <a:cubicBezTo>
                    <a:pt x="1419" y="0"/>
                    <a:pt x="584" y="369"/>
                    <a:pt x="118" y="1332"/>
                  </a:cubicBezTo>
                  <a:cubicBezTo>
                    <a:pt x="0" y="1576"/>
                    <a:pt x="213" y="1797"/>
                    <a:pt x="413" y="1797"/>
                  </a:cubicBezTo>
                  <a:cubicBezTo>
                    <a:pt x="504" y="1797"/>
                    <a:pt x="592" y="1751"/>
                    <a:pt x="646" y="1641"/>
                  </a:cubicBezTo>
                  <a:cubicBezTo>
                    <a:pt x="1014" y="881"/>
                    <a:pt x="1642" y="600"/>
                    <a:pt x="2323" y="600"/>
                  </a:cubicBezTo>
                  <a:cubicBezTo>
                    <a:pt x="3000" y="600"/>
                    <a:pt x="3728" y="877"/>
                    <a:pt x="4304" y="1237"/>
                  </a:cubicBezTo>
                  <a:cubicBezTo>
                    <a:pt x="4358" y="1270"/>
                    <a:pt x="4410" y="1285"/>
                    <a:pt x="4460" y="1285"/>
                  </a:cubicBezTo>
                  <a:cubicBezTo>
                    <a:pt x="4721" y="1285"/>
                    <a:pt x="4892" y="882"/>
                    <a:pt x="4613" y="706"/>
                  </a:cubicBezTo>
                  <a:cubicBezTo>
                    <a:pt x="3940" y="287"/>
                    <a:pt x="3104" y="0"/>
                    <a:pt x="2315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6306874" y="1150434"/>
              <a:ext cx="226263" cy="39799"/>
            </a:xfrm>
            <a:custGeom>
              <a:avLst/>
              <a:gdLst/>
              <a:ahLst/>
              <a:cxnLst/>
              <a:rect l="l" t="t" r="r" b="b"/>
              <a:pathLst>
                <a:path w="4207" h="740" extrusionOk="0">
                  <a:moveTo>
                    <a:pt x="165" y="0"/>
                  </a:moveTo>
                  <a:cubicBezTo>
                    <a:pt x="76" y="0"/>
                    <a:pt x="1" y="76"/>
                    <a:pt x="1" y="164"/>
                  </a:cubicBezTo>
                  <a:lnTo>
                    <a:pt x="1" y="576"/>
                  </a:lnTo>
                  <a:cubicBezTo>
                    <a:pt x="1" y="664"/>
                    <a:pt x="76" y="740"/>
                    <a:pt x="165" y="740"/>
                  </a:cubicBezTo>
                  <a:lnTo>
                    <a:pt x="4042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2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5844078" y="1150434"/>
              <a:ext cx="226317" cy="39799"/>
            </a:xfrm>
            <a:custGeom>
              <a:avLst/>
              <a:gdLst/>
              <a:ahLst/>
              <a:cxnLst/>
              <a:rect l="l" t="t" r="r" b="b"/>
              <a:pathLst>
                <a:path w="4208" h="740" extrusionOk="0">
                  <a:moveTo>
                    <a:pt x="165" y="0"/>
                  </a:moveTo>
                  <a:cubicBezTo>
                    <a:pt x="76" y="0"/>
                    <a:pt x="0" y="76"/>
                    <a:pt x="0" y="164"/>
                  </a:cubicBezTo>
                  <a:lnTo>
                    <a:pt x="0" y="576"/>
                  </a:lnTo>
                  <a:cubicBezTo>
                    <a:pt x="0" y="664"/>
                    <a:pt x="76" y="740"/>
                    <a:pt x="165" y="740"/>
                  </a:cubicBezTo>
                  <a:lnTo>
                    <a:pt x="4043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3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5690422" y="1113001"/>
              <a:ext cx="1108995" cy="328019"/>
            </a:xfrm>
            <a:custGeom>
              <a:avLst/>
              <a:gdLst/>
              <a:ahLst/>
              <a:cxnLst/>
              <a:rect l="l" t="t" r="r" b="b"/>
              <a:pathLst>
                <a:path w="20620" h="6099" extrusionOk="0">
                  <a:moveTo>
                    <a:pt x="854" y="655"/>
                  </a:moveTo>
                  <a:cubicBezTo>
                    <a:pt x="346" y="1114"/>
                    <a:pt x="0" y="1792"/>
                    <a:pt x="0" y="2446"/>
                  </a:cubicBezTo>
                  <a:cubicBezTo>
                    <a:pt x="0" y="3567"/>
                    <a:pt x="429" y="4591"/>
                    <a:pt x="1127" y="5362"/>
                  </a:cubicBezTo>
                  <a:cubicBezTo>
                    <a:pt x="905" y="4170"/>
                    <a:pt x="850" y="2070"/>
                    <a:pt x="850" y="864"/>
                  </a:cubicBezTo>
                  <a:cubicBezTo>
                    <a:pt x="850" y="796"/>
                    <a:pt x="854" y="723"/>
                    <a:pt x="854" y="655"/>
                  </a:cubicBezTo>
                  <a:close/>
                  <a:moveTo>
                    <a:pt x="18310" y="0"/>
                  </a:moveTo>
                  <a:lnTo>
                    <a:pt x="18310" y="0"/>
                  </a:lnTo>
                  <a:cubicBezTo>
                    <a:pt x="18505" y="1036"/>
                    <a:pt x="18615" y="2073"/>
                    <a:pt x="18571" y="2865"/>
                  </a:cubicBezTo>
                  <a:cubicBezTo>
                    <a:pt x="18502" y="4108"/>
                    <a:pt x="18190" y="5311"/>
                    <a:pt x="17937" y="6098"/>
                  </a:cubicBezTo>
                  <a:cubicBezTo>
                    <a:pt x="19540" y="5194"/>
                    <a:pt x="20619" y="3474"/>
                    <a:pt x="20619" y="1504"/>
                  </a:cubicBezTo>
                  <a:cubicBezTo>
                    <a:pt x="20619" y="1042"/>
                    <a:pt x="20256" y="555"/>
                    <a:pt x="19811" y="426"/>
                  </a:cubicBezTo>
                  <a:lnTo>
                    <a:pt x="18810" y="131"/>
                  </a:lnTo>
                  <a:cubicBezTo>
                    <a:pt x="18643" y="83"/>
                    <a:pt x="18478" y="38"/>
                    <a:pt x="18310" y="0"/>
                  </a:cubicBezTo>
                  <a:close/>
                </a:path>
              </a:pathLst>
            </a:custGeom>
            <a:solidFill>
              <a:srgbClr val="FFFDF9">
                <a:alpha val="33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5813315" y="1096813"/>
              <a:ext cx="808297" cy="377015"/>
            </a:xfrm>
            <a:custGeom>
              <a:avLst/>
              <a:gdLst/>
              <a:ahLst/>
              <a:cxnLst/>
              <a:rect l="l" t="t" r="r" b="b"/>
              <a:pathLst>
                <a:path w="15029" h="7010" extrusionOk="0">
                  <a:moveTo>
                    <a:pt x="13219" y="997"/>
                  </a:moveTo>
                  <a:cubicBezTo>
                    <a:pt x="13309" y="997"/>
                    <a:pt x="13384" y="1073"/>
                    <a:pt x="13384" y="1161"/>
                  </a:cubicBezTo>
                  <a:lnTo>
                    <a:pt x="13384" y="1573"/>
                  </a:lnTo>
                  <a:cubicBezTo>
                    <a:pt x="13384" y="1661"/>
                    <a:pt x="13309" y="1737"/>
                    <a:pt x="13219" y="1737"/>
                  </a:cubicBezTo>
                  <a:lnTo>
                    <a:pt x="9342" y="1737"/>
                  </a:lnTo>
                  <a:cubicBezTo>
                    <a:pt x="9253" y="1737"/>
                    <a:pt x="9178" y="1661"/>
                    <a:pt x="9178" y="1573"/>
                  </a:cubicBezTo>
                  <a:lnTo>
                    <a:pt x="9178" y="1161"/>
                  </a:lnTo>
                  <a:cubicBezTo>
                    <a:pt x="9178" y="1073"/>
                    <a:pt x="9253" y="997"/>
                    <a:pt x="9342" y="997"/>
                  </a:cubicBezTo>
                  <a:close/>
                  <a:moveTo>
                    <a:pt x="13483" y="1"/>
                  </a:moveTo>
                  <a:cubicBezTo>
                    <a:pt x="13336" y="1"/>
                    <a:pt x="13189" y="4"/>
                    <a:pt x="13042" y="10"/>
                  </a:cubicBezTo>
                  <a:lnTo>
                    <a:pt x="6290" y="10"/>
                  </a:lnTo>
                  <a:cubicBezTo>
                    <a:pt x="6585" y="343"/>
                    <a:pt x="6790" y="703"/>
                    <a:pt x="6927" y="997"/>
                  </a:cubicBezTo>
                  <a:cubicBezTo>
                    <a:pt x="7270" y="1737"/>
                    <a:pt x="7399" y="2545"/>
                    <a:pt x="7468" y="3087"/>
                  </a:cubicBezTo>
                  <a:cubicBezTo>
                    <a:pt x="7492" y="3275"/>
                    <a:pt x="7510" y="3467"/>
                    <a:pt x="7526" y="3662"/>
                  </a:cubicBezTo>
                  <a:cubicBezTo>
                    <a:pt x="7660" y="3573"/>
                    <a:pt x="7821" y="3522"/>
                    <a:pt x="7992" y="3522"/>
                  </a:cubicBezTo>
                  <a:lnTo>
                    <a:pt x="8060" y="3522"/>
                  </a:lnTo>
                  <a:cubicBezTo>
                    <a:pt x="8482" y="3522"/>
                    <a:pt x="8832" y="3837"/>
                    <a:pt x="8903" y="4255"/>
                  </a:cubicBezTo>
                  <a:cubicBezTo>
                    <a:pt x="8914" y="4296"/>
                    <a:pt x="8920" y="4337"/>
                    <a:pt x="8928" y="4379"/>
                  </a:cubicBezTo>
                  <a:cubicBezTo>
                    <a:pt x="9260" y="4385"/>
                    <a:pt x="9592" y="4392"/>
                    <a:pt x="9924" y="4409"/>
                  </a:cubicBezTo>
                  <a:cubicBezTo>
                    <a:pt x="9845" y="4303"/>
                    <a:pt x="9780" y="4197"/>
                    <a:pt x="9739" y="4091"/>
                  </a:cubicBezTo>
                  <a:cubicBezTo>
                    <a:pt x="9715" y="4097"/>
                    <a:pt x="9695" y="4101"/>
                    <a:pt x="9671" y="4101"/>
                  </a:cubicBezTo>
                  <a:cubicBezTo>
                    <a:pt x="9472" y="4101"/>
                    <a:pt x="9260" y="3878"/>
                    <a:pt x="9376" y="3634"/>
                  </a:cubicBezTo>
                  <a:cubicBezTo>
                    <a:pt x="9842" y="2673"/>
                    <a:pt x="10678" y="2303"/>
                    <a:pt x="11572" y="2303"/>
                  </a:cubicBezTo>
                  <a:cubicBezTo>
                    <a:pt x="12364" y="2303"/>
                    <a:pt x="13199" y="2590"/>
                    <a:pt x="13871" y="3008"/>
                  </a:cubicBezTo>
                  <a:cubicBezTo>
                    <a:pt x="14152" y="3186"/>
                    <a:pt x="13980" y="3587"/>
                    <a:pt x="13720" y="3587"/>
                  </a:cubicBezTo>
                  <a:cubicBezTo>
                    <a:pt x="13668" y="3587"/>
                    <a:pt x="13617" y="3570"/>
                    <a:pt x="13562" y="3539"/>
                  </a:cubicBezTo>
                  <a:cubicBezTo>
                    <a:pt x="13292" y="3367"/>
                    <a:pt x="12990" y="3217"/>
                    <a:pt x="12675" y="3107"/>
                  </a:cubicBezTo>
                  <a:lnTo>
                    <a:pt x="12675" y="3107"/>
                  </a:lnTo>
                  <a:cubicBezTo>
                    <a:pt x="12764" y="3265"/>
                    <a:pt x="12808" y="3436"/>
                    <a:pt x="12816" y="3604"/>
                  </a:cubicBezTo>
                  <a:cubicBezTo>
                    <a:pt x="12826" y="3919"/>
                    <a:pt x="12655" y="4320"/>
                    <a:pt x="12370" y="4628"/>
                  </a:cubicBezTo>
                  <a:cubicBezTo>
                    <a:pt x="12689" y="4676"/>
                    <a:pt x="13007" y="4735"/>
                    <a:pt x="13322" y="4799"/>
                  </a:cubicBezTo>
                  <a:cubicBezTo>
                    <a:pt x="14432" y="5040"/>
                    <a:pt x="14504" y="6218"/>
                    <a:pt x="14000" y="6999"/>
                  </a:cubicBezTo>
                  <a:cubicBezTo>
                    <a:pt x="14357" y="6934"/>
                    <a:pt x="14699" y="6834"/>
                    <a:pt x="15028" y="6701"/>
                  </a:cubicBezTo>
                  <a:cubicBezTo>
                    <a:pt x="14440" y="5166"/>
                    <a:pt x="13922" y="2326"/>
                    <a:pt x="13556" y="1"/>
                  </a:cubicBezTo>
                  <a:close/>
                  <a:moveTo>
                    <a:pt x="2744" y="1"/>
                  </a:moveTo>
                  <a:cubicBezTo>
                    <a:pt x="2683" y="1"/>
                    <a:pt x="2624" y="4"/>
                    <a:pt x="2474" y="10"/>
                  </a:cubicBezTo>
                  <a:lnTo>
                    <a:pt x="2439" y="10"/>
                  </a:lnTo>
                  <a:cubicBezTo>
                    <a:pt x="2055" y="353"/>
                    <a:pt x="1717" y="689"/>
                    <a:pt x="1422" y="997"/>
                  </a:cubicBezTo>
                  <a:lnTo>
                    <a:pt x="4615" y="997"/>
                  </a:lnTo>
                  <a:cubicBezTo>
                    <a:pt x="4704" y="997"/>
                    <a:pt x="4779" y="1073"/>
                    <a:pt x="4779" y="1161"/>
                  </a:cubicBezTo>
                  <a:lnTo>
                    <a:pt x="4779" y="1573"/>
                  </a:lnTo>
                  <a:cubicBezTo>
                    <a:pt x="4779" y="1661"/>
                    <a:pt x="4704" y="1737"/>
                    <a:pt x="4615" y="1737"/>
                  </a:cubicBezTo>
                  <a:lnTo>
                    <a:pt x="757" y="1737"/>
                  </a:lnTo>
                  <a:cubicBezTo>
                    <a:pt x="326" y="2244"/>
                    <a:pt x="96" y="2576"/>
                    <a:pt x="96" y="2576"/>
                  </a:cubicBezTo>
                  <a:cubicBezTo>
                    <a:pt x="96" y="3491"/>
                    <a:pt x="38" y="5334"/>
                    <a:pt x="0" y="6567"/>
                  </a:cubicBezTo>
                  <a:cubicBezTo>
                    <a:pt x="384" y="6773"/>
                    <a:pt x="802" y="6923"/>
                    <a:pt x="1244" y="7009"/>
                  </a:cubicBezTo>
                  <a:cubicBezTo>
                    <a:pt x="1080" y="6910"/>
                    <a:pt x="925" y="6790"/>
                    <a:pt x="789" y="6639"/>
                  </a:cubicBezTo>
                  <a:cubicBezTo>
                    <a:pt x="493" y="6317"/>
                    <a:pt x="507" y="5793"/>
                    <a:pt x="789" y="5468"/>
                  </a:cubicBezTo>
                  <a:cubicBezTo>
                    <a:pt x="1172" y="5029"/>
                    <a:pt x="1723" y="4810"/>
                    <a:pt x="2299" y="4679"/>
                  </a:cubicBezTo>
                  <a:cubicBezTo>
                    <a:pt x="1987" y="4361"/>
                    <a:pt x="1796" y="3936"/>
                    <a:pt x="1806" y="3604"/>
                  </a:cubicBezTo>
                  <a:cubicBezTo>
                    <a:pt x="1812" y="3436"/>
                    <a:pt x="1861" y="3265"/>
                    <a:pt x="1949" y="3104"/>
                  </a:cubicBezTo>
                  <a:lnTo>
                    <a:pt x="1949" y="3104"/>
                  </a:lnTo>
                  <a:cubicBezTo>
                    <a:pt x="1634" y="3217"/>
                    <a:pt x="1329" y="3367"/>
                    <a:pt x="1059" y="3539"/>
                  </a:cubicBezTo>
                  <a:cubicBezTo>
                    <a:pt x="1007" y="3570"/>
                    <a:pt x="953" y="3587"/>
                    <a:pt x="904" y="3587"/>
                  </a:cubicBezTo>
                  <a:cubicBezTo>
                    <a:pt x="645" y="3587"/>
                    <a:pt x="473" y="3186"/>
                    <a:pt x="751" y="3008"/>
                  </a:cubicBezTo>
                  <a:cubicBezTo>
                    <a:pt x="1422" y="2590"/>
                    <a:pt x="2258" y="2303"/>
                    <a:pt x="3049" y="2303"/>
                  </a:cubicBezTo>
                  <a:cubicBezTo>
                    <a:pt x="3943" y="2303"/>
                    <a:pt x="4779" y="2673"/>
                    <a:pt x="5245" y="3634"/>
                  </a:cubicBezTo>
                  <a:cubicBezTo>
                    <a:pt x="5361" y="3878"/>
                    <a:pt x="5149" y="4101"/>
                    <a:pt x="4950" y="4101"/>
                  </a:cubicBezTo>
                  <a:cubicBezTo>
                    <a:pt x="4926" y="4101"/>
                    <a:pt x="4906" y="4097"/>
                    <a:pt x="4885" y="4091"/>
                  </a:cubicBezTo>
                  <a:cubicBezTo>
                    <a:pt x="4844" y="4183"/>
                    <a:pt x="4792" y="4276"/>
                    <a:pt x="4727" y="4368"/>
                  </a:cubicBezTo>
                  <a:cubicBezTo>
                    <a:pt x="5080" y="4347"/>
                    <a:pt x="5437" y="4344"/>
                    <a:pt x="5790" y="4344"/>
                  </a:cubicBezTo>
                  <a:cubicBezTo>
                    <a:pt x="6112" y="4344"/>
                    <a:pt x="6437" y="4347"/>
                    <a:pt x="6759" y="4351"/>
                  </a:cubicBezTo>
                  <a:cubicBezTo>
                    <a:pt x="6879" y="4354"/>
                    <a:pt x="7002" y="4354"/>
                    <a:pt x="7126" y="4358"/>
                  </a:cubicBezTo>
                  <a:cubicBezTo>
                    <a:pt x="7132" y="4323"/>
                    <a:pt x="7140" y="4289"/>
                    <a:pt x="7146" y="4255"/>
                  </a:cubicBezTo>
                  <a:cubicBezTo>
                    <a:pt x="7173" y="4094"/>
                    <a:pt x="7242" y="3950"/>
                    <a:pt x="7338" y="3833"/>
                  </a:cubicBezTo>
                  <a:cubicBezTo>
                    <a:pt x="7317" y="3590"/>
                    <a:pt x="7293" y="3351"/>
                    <a:pt x="7266" y="3111"/>
                  </a:cubicBezTo>
                  <a:cubicBezTo>
                    <a:pt x="7160" y="2271"/>
                    <a:pt x="6992" y="1628"/>
                    <a:pt x="6742" y="1083"/>
                  </a:cubicBezTo>
                  <a:cubicBezTo>
                    <a:pt x="6595" y="761"/>
                    <a:pt x="6359" y="360"/>
                    <a:pt x="6009" y="10"/>
                  </a:cubicBezTo>
                  <a:lnTo>
                    <a:pt x="3012" y="10"/>
                  </a:lnTo>
                  <a:cubicBezTo>
                    <a:pt x="2864" y="4"/>
                    <a:pt x="2803" y="1"/>
                    <a:pt x="2744" y="1"/>
                  </a:cubicBezTo>
                  <a:close/>
                </a:path>
              </a:pathLst>
            </a:custGeom>
            <a:solidFill>
              <a:srgbClr val="DEC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5736083" y="1096813"/>
              <a:ext cx="955554" cy="360450"/>
            </a:xfrm>
            <a:custGeom>
              <a:avLst/>
              <a:gdLst/>
              <a:ahLst/>
              <a:cxnLst/>
              <a:rect l="l" t="t" r="r" b="b"/>
              <a:pathLst>
                <a:path w="17767" h="6702" extrusionOk="0">
                  <a:moveTo>
                    <a:pt x="3875" y="10"/>
                  </a:moveTo>
                  <a:cubicBezTo>
                    <a:pt x="3588" y="14"/>
                    <a:pt x="3121" y="38"/>
                    <a:pt x="3121" y="38"/>
                  </a:cubicBezTo>
                  <a:cubicBezTo>
                    <a:pt x="2396" y="96"/>
                    <a:pt x="1673" y="227"/>
                    <a:pt x="963" y="432"/>
                  </a:cubicBezTo>
                  <a:lnTo>
                    <a:pt x="864" y="463"/>
                  </a:lnTo>
                  <a:cubicBezTo>
                    <a:pt x="552" y="551"/>
                    <a:pt x="258" y="727"/>
                    <a:pt x="5" y="956"/>
                  </a:cubicBezTo>
                  <a:cubicBezTo>
                    <a:pt x="5" y="1024"/>
                    <a:pt x="1" y="1097"/>
                    <a:pt x="1" y="1165"/>
                  </a:cubicBezTo>
                  <a:cubicBezTo>
                    <a:pt x="1" y="2371"/>
                    <a:pt x="56" y="4471"/>
                    <a:pt x="278" y="5663"/>
                  </a:cubicBezTo>
                  <a:cubicBezTo>
                    <a:pt x="607" y="6026"/>
                    <a:pt x="998" y="6331"/>
                    <a:pt x="1436" y="6567"/>
                  </a:cubicBezTo>
                  <a:cubicBezTo>
                    <a:pt x="1474" y="5334"/>
                    <a:pt x="1532" y="3491"/>
                    <a:pt x="1532" y="2576"/>
                  </a:cubicBezTo>
                  <a:cubicBezTo>
                    <a:pt x="1532" y="2576"/>
                    <a:pt x="1762" y="2244"/>
                    <a:pt x="2193" y="1737"/>
                  </a:cubicBezTo>
                  <a:lnTo>
                    <a:pt x="2173" y="1737"/>
                  </a:lnTo>
                  <a:cubicBezTo>
                    <a:pt x="2084" y="1737"/>
                    <a:pt x="2008" y="1661"/>
                    <a:pt x="2008" y="1573"/>
                  </a:cubicBezTo>
                  <a:lnTo>
                    <a:pt x="2008" y="1161"/>
                  </a:lnTo>
                  <a:cubicBezTo>
                    <a:pt x="2008" y="1073"/>
                    <a:pt x="2084" y="997"/>
                    <a:pt x="2173" y="997"/>
                  </a:cubicBezTo>
                  <a:lnTo>
                    <a:pt x="2858" y="997"/>
                  </a:lnTo>
                  <a:cubicBezTo>
                    <a:pt x="3153" y="689"/>
                    <a:pt x="3491" y="353"/>
                    <a:pt x="3875" y="10"/>
                  </a:cubicBezTo>
                  <a:close/>
                  <a:moveTo>
                    <a:pt x="14992" y="1"/>
                  </a:moveTo>
                  <a:cubicBezTo>
                    <a:pt x="15358" y="2326"/>
                    <a:pt x="15876" y="5166"/>
                    <a:pt x="16464" y="6701"/>
                  </a:cubicBezTo>
                  <a:cubicBezTo>
                    <a:pt x="16680" y="6615"/>
                    <a:pt x="16889" y="6516"/>
                    <a:pt x="17088" y="6399"/>
                  </a:cubicBezTo>
                  <a:cubicBezTo>
                    <a:pt x="17341" y="5612"/>
                    <a:pt x="17653" y="4409"/>
                    <a:pt x="17722" y="3166"/>
                  </a:cubicBezTo>
                  <a:cubicBezTo>
                    <a:pt x="17766" y="2374"/>
                    <a:pt x="17656" y="1337"/>
                    <a:pt x="17461" y="301"/>
                  </a:cubicBezTo>
                  <a:cubicBezTo>
                    <a:pt x="16924" y="172"/>
                    <a:pt x="16382" y="86"/>
                    <a:pt x="15834" y="38"/>
                  </a:cubicBezTo>
                  <a:cubicBezTo>
                    <a:pt x="15786" y="21"/>
                    <a:pt x="15711" y="10"/>
                    <a:pt x="15605" y="10"/>
                  </a:cubicBezTo>
                  <a:lnTo>
                    <a:pt x="15375" y="10"/>
                  </a:lnTo>
                  <a:cubicBezTo>
                    <a:pt x="15248" y="4"/>
                    <a:pt x="15118" y="4"/>
                    <a:pt x="14992" y="1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5839829" y="1330443"/>
              <a:ext cx="753600" cy="147203"/>
            </a:xfrm>
            <a:custGeom>
              <a:avLst/>
              <a:gdLst/>
              <a:ahLst/>
              <a:cxnLst/>
              <a:rect l="l" t="t" r="r" b="b"/>
              <a:pathLst>
                <a:path w="14012" h="2737" extrusionOk="0">
                  <a:moveTo>
                    <a:pt x="5297" y="0"/>
                  </a:moveTo>
                  <a:cubicBezTo>
                    <a:pt x="4944" y="0"/>
                    <a:pt x="4587" y="3"/>
                    <a:pt x="4234" y="24"/>
                  </a:cubicBezTo>
                  <a:cubicBezTo>
                    <a:pt x="3954" y="418"/>
                    <a:pt x="3430" y="774"/>
                    <a:pt x="2783" y="774"/>
                  </a:cubicBezTo>
                  <a:lnTo>
                    <a:pt x="2751" y="774"/>
                  </a:lnTo>
                  <a:cubicBezTo>
                    <a:pt x="2385" y="767"/>
                    <a:pt x="2056" y="585"/>
                    <a:pt x="1806" y="335"/>
                  </a:cubicBezTo>
                  <a:cubicBezTo>
                    <a:pt x="1230" y="466"/>
                    <a:pt x="679" y="685"/>
                    <a:pt x="296" y="1124"/>
                  </a:cubicBezTo>
                  <a:cubicBezTo>
                    <a:pt x="14" y="1449"/>
                    <a:pt x="0" y="1973"/>
                    <a:pt x="296" y="2295"/>
                  </a:cubicBezTo>
                  <a:cubicBezTo>
                    <a:pt x="432" y="2446"/>
                    <a:pt x="587" y="2566"/>
                    <a:pt x="751" y="2665"/>
                  </a:cubicBezTo>
                  <a:cubicBezTo>
                    <a:pt x="1011" y="2713"/>
                    <a:pt x="1282" y="2737"/>
                    <a:pt x="1556" y="2737"/>
                  </a:cubicBezTo>
                  <a:lnTo>
                    <a:pt x="2501" y="2737"/>
                  </a:lnTo>
                  <a:cubicBezTo>
                    <a:pt x="4543" y="2737"/>
                    <a:pt x="6245" y="1918"/>
                    <a:pt x="6633" y="14"/>
                  </a:cubicBezTo>
                  <a:cubicBezTo>
                    <a:pt x="6509" y="10"/>
                    <a:pt x="6386" y="10"/>
                    <a:pt x="6266" y="7"/>
                  </a:cubicBezTo>
                  <a:cubicBezTo>
                    <a:pt x="5944" y="3"/>
                    <a:pt x="5619" y="0"/>
                    <a:pt x="5297" y="0"/>
                  </a:cubicBezTo>
                  <a:close/>
                  <a:moveTo>
                    <a:pt x="8435" y="35"/>
                  </a:moveTo>
                  <a:lnTo>
                    <a:pt x="8435" y="35"/>
                  </a:lnTo>
                  <a:cubicBezTo>
                    <a:pt x="8832" y="1926"/>
                    <a:pt x="10527" y="2737"/>
                    <a:pt x="12562" y="2737"/>
                  </a:cubicBezTo>
                  <a:cubicBezTo>
                    <a:pt x="12888" y="2737"/>
                    <a:pt x="13203" y="2710"/>
                    <a:pt x="13507" y="2655"/>
                  </a:cubicBezTo>
                  <a:cubicBezTo>
                    <a:pt x="14011" y="1874"/>
                    <a:pt x="13939" y="696"/>
                    <a:pt x="12829" y="455"/>
                  </a:cubicBezTo>
                  <a:cubicBezTo>
                    <a:pt x="12514" y="391"/>
                    <a:pt x="12196" y="332"/>
                    <a:pt x="11877" y="284"/>
                  </a:cubicBezTo>
                  <a:cubicBezTo>
                    <a:pt x="11624" y="562"/>
                    <a:pt x="11278" y="767"/>
                    <a:pt x="10884" y="774"/>
                  </a:cubicBezTo>
                  <a:lnTo>
                    <a:pt x="10853" y="774"/>
                  </a:lnTo>
                  <a:cubicBezTo>
                    <a:pt x="10230" y="774"/>
                    <a:pt x="9719" y="446"/>
                    <a:pt x="9431" y="65"/>
                  </a:cubicBezTo>
                  <a:cubicBezTo>
                    <a:pt x="9099" y="48"/>
                    <a:pt x="8767" y="41"/>
                    <a:pt x="8435" y="35"/>
                  </a:cubicBezTo>
                  <a:close/>
                </a:path>
              </a:pathLst>
            </a:custGeom>
            <a:solidFill>
              <a:srgbClr val="CDB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1"/>
            <p:cNvSpPr/>
            <p:nvPr/>
          </p:nvSpPr>
          <p:spPr>
            <a:xfrm>
              <a:off x="6136492" y="1097351"/>
              <a:ext cx="81642" cy="205664"/>
            </a:xfrm>
            <a:custGeom>
              <a:avLst/>
              <a:gdLst/>
              <a:ahLst/>
              <a:cxnLst/>
              <a:rect l="l" t="t" r="r" b="b"/>
              <a:pathLst>
                <a:path w="1518" h="3824" extrusionOk="0">
                  <a:moveTo>
                    <a:pt x="0" y="0"/>
                  </a:moveTo>
                  <a:cubicBezTo>
                    <a:pt x="350" y="350"/>
                    <a:pt x="586" y="751"/>
                    <a:pt x="733" y="1073"/>
                  </a:cubicBezTo>
                  <a:cubicBezTo>
                    <a:pt x="983" y="1618"/>
                    <a:pt x="1151" y="2261"/>
                    <a:pt x="1257" y="3101"/>
                  </a:cubicBezTo>
                  <a:cubicBezTo>
                    <a:pt x="1284" y="3341"/>
                    <a:pt x="1308" y="3580"/>
                    <a:pt x="1329" y="3823"/>
                  </a:cubicBezTo>
                  <a:cubicBezTo>
                    <a:pt x="1384" y="3759"/>
                    <a:pt x="1446" y="3700"/>
                    <a:pt x="1517" y="3652"/>
                  </a:cubicBezTo>
                  <a:cubicBezTo>
                    <a:pt x="1501" y="3457"/>
                    <a:pt x="1483" y="3265"/>
                    <a:pt x="1459" y="3077"/>
                  </a:cubicBezTo>
                  <a:cubicBezTo>
                    <a:pt x="1390" y="2535"/>
                    <a:pt x="1261" y="1727"/>
                    <a:pt x="918" y="987"/>
                  </a:cubicBezTo>
                  <a:cubicBezTo>
                    <a:pt x="781" y="693"/>
                    <a:pt x="576" y="333"/>
                    <a:pt x="281" y="0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1"/>
            <p:cNvSpPr/>
            <p:nvPr/>
          </p:nvSpPr>
          <p:spPr>
            <a:xfrm>
              <a:off x="5909854" y="1252835"/>
              <a:ext cx="166242" cy="119290"/>
            </a:xfrm>
            <a:custGeom>
              <a:avLst/>
              <a:gdLst/>
              <a:ahLst/>
              <a:cxnLst/>
              <a:rect l="l" t="t" r="r" b="b"/>
              <a:pathLst>
                <a:path w="3091" h="2218" extrusionOk="0">
                  <a:moveTo>
                    <a:pt x="1182" y="1"/>
                  </a:moveTo>
                  <a:lnTo>
                    <a:pt x="1182" y="1"/>
                  </a:lnTo>
                  <a:cubicBezTo>
                    <a:pt x="843" y="8"/>
                    <a:pt x="490" y="83"/>
                    <a:pt x="154" y="203"/>
                  </a:cubicBezTo>
                  <a:cubicBezTo>
                    <a:pt x="66" y="364"/>
                    <a:pt x="17" y="535"/>
                    <a:pt x="11" y="703"/>
                  </a:cubicBezTo>
                  <a:cubicBezTo>
                    <a:pt x="1" y="1035"/>
                    <a:pt x="192" y="1460"/>
                    <a:pt x="504" y="1778"/>
                  </a:cubicBezTo>
                  <a:cubicBezTo>
                    <a:pt x="754" y="2028"/>
                    <a:pt x="1083" y="2210"/>
                    <a:pt x="1449" y="2217"/>
                  </a:cubicBezTo>
                  <a:lnTo>
                    <a:pt x="1481" y="2217"/>
                  </a:lnTo>
                  <a:cubicBezTo>
                    <a:pt x="2128" y="2217"/>
                    <a:pt x="2652" y="1861"/>
                    <a:pt x="2932" y="1467"/>
                  </a:cubicBezTo>
                  <a:cubicBezTo>
                    <a:pt x="2997" y="1375"/>
                    <a:pt x="3049" y="1282"/>
                    <a:pt x="3090" y="1190"/>
                  </a:cubicBezTo>
                  <a:cubicBezTo>
                    <a:pt x="3022" y="1173"/>
                    <a:pt x="2964" y="1124"/>
                    <a:pt x="2923" y="1042"/>
                  </a:cubicBezTo>
                  <a:cubicBezTo>
                    <a:pt x="2803" y="792"/>
                    <a:pt x="2652" y="590"/>
                    <a:pt x="2480" y="439"/>
                  </a:cubicBezTo>
                  <a:lnTo>
                    <a:pt x="2480" y="439"/>
                  </a:lnTo>
                  <a:cubicBezTo>
                    <a:pt x="2562" y="621"/>
                    <a:pt x="2586" y="830"/>
                    <a:pt x="2532" y="1039"/>
                  </a:cubicBezTo>
                  <a:cubicBezTo>
                    <a:pt x="2429" y="1464"/>
                    <a:pt x="2049" y="1745"/>
                    <a:pt x="1631" y="1745"/>
                  </a:cubicBezTo>
                  <a:cubicBezTo>
                    <a:pt x="1555" y="1745"/>
                    <a:pt x="1481" y="1737"/>
                    <a:pt x="1405" y="1717"/>
                  </a:cubicBezTo>
                  <a:cubicBezTo>
                    <a:pt x="908" y="1593"/>
                    <a:pt x="603" y="1087"/>
                    <a:pt x="727" y="590"/>
                  </a:cubicBezTo>
                  <a:cubicBezTo>
                    <a:pt x="795" y="327"/>
                    <a:pt x="963" y="121"/>
                    <a:pt x="1182" y="1"/>
                  </a:cubicBez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1"/>
            <p:cNvSpPr/>
            <p:nvPr/>
          </p:nvSpPr>
          <p:spPr>
            <a:xfrm>
              <a:off x="5942284" y="1252674"/>
              <a:ext cx="106704" cy="94012"/>
            </a:xfrm>
            <a:custGeom>
              <a:avLst/>
              <a:gdLst/>
              <a:ahLst/>
              <a:cxnLst/>
              <a:rect l="l" t="t" r="r" b="b"/>
              <a:pathLst>
                <a:path w="1984" h="1748" extrusionOk="0">
                  <a:moveTo>
                    <a:pt x="641" y="1"/>
                  </a:moveTo>
                  <a:cubicBezTo>
                    <a:pt x="620" y="1"/>
                    <a:pt x="600" y="1"/>
                    <a:pt x="579" y="4"/>
                  </a:cubicBezTo>
                  <a:cubicBezTo>
                    <a:pt x="360" y="124"/>
                    <a:pt x="192" y="330"/>
                    <a:pt x="124" y="593"/>
                  </a:cubicBezTo>
                  <a:cubicBezTo>
                    <a:pt x="0" y="1090"/>
                    <a:pt x="305" y="1596"/>
                    <a:pt x="802" y="1720"/>
                  </a:cubicBezTo>
                  <a:cubicBezTo>
                    <a:pt x="878" y="1740"/>
                    <a:pt x="952" y="1748"/>
                    <a:pt x="1028" y="1748"/>
                  </a:cubicBezTo>
                  <a:cubicBezTo>
                    <a:pt x="1446" y="1748"/>
                    <a:pt x="1826" y="1467"/>
                    <a:pt x="1929" y="1042"/>
                  </a:cubicBezTo>
                  <a:cubicBezTo>
                    <a:pt x="1983" y="833"/>
                    <a:pt x="1959" y="624"/>
                    <a:pt x="1877" y="442"/>
                  </a:cubicBezTo>
                  <a:cubicBezTo>
                    <a:pt x="1531" y="127"/>
                    <a:pt x="1099" y="1"/>
                    <a:pt x="641" y="1"/>
                  </a:cubicBezTo>
                  <a:close/>
                </a:path>
              </a:pathLst>
            </a:custGeom>
            <a:solidFill>
              <a:srgbClr val="A89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1"/>
            <p:cNvSpPr/>
            <p:nvPr/>
          </p:nvSpPr>
          <p:spPr>
            <a:xfrm>
              <a:off x="5838700" y="1220620"/>
              <a:ext cx="262996" cy="96755"/>
            </a:xfrm>
            <a:custGeom>
              <a:avLst/>
              <a:gdLst/>
              <a:ahLst/>
              <a:cxnLst/>
              <a:rect l="l" t="t" r="r" b="b"/>
              <a:pathLst>
                <a:path w="4890" h="1799" extrusionOk="0">
                  <a:moveTo>
                    <a:pt x="2577" y="1"/>
                  </a:moveTo>
                  <a:cubicBezTo>
                    <a:pt x="1786" y="1"/>
                    <a:pt x="950" y="288"/>
                    <a:pt x="279" y="706"/>
                  </a:cubicBezTo>
                  <a:cubicBezTo>
                    <a:pt x="1" y="884"/>
                    <a:pt x="173" y="1285"/>
                    <a:pt x="432" y="1285"/>
                  </a:cubicBezTo>
                  <a:cubicBezTo>
                    <a:pt x="481" y="1285"/>
                    <a:pt x="535" y="1268"/>
                    <a:pt x="587" y="1237"/>
                  </a:cubicBezTo>
                  <a:cubicBezTo>
                    <a:pt x="857" y="1065"/>
                    <a:pt x="1162" y="915"/>
                    <a:pt x="1477" y="802"/>
                  </a:cubicBezTo>
                  <a:cubicBezTo>
                    <a:pt x="1813" y="682"/>
                    <a:pt x="2166" y="607"/>
                    <a:pt x="2505" y="600"/>
                  </a:cubicBezTo>
                  <a:cubicBezTo>
                    <a:pt x="2526" y="597"/>
                    <a:pt x="2546" y="597"/>
                    <a:pt x="2567" y="597"/>
                  </a:cubicBezTo>
                  <a:cubicBezTo>
                    <a:pt x="3025" y="597"/>
                    <a:pt x="3457" y="723"/>
                    <a:pt x="3803" y="1038"/>
                  </a:cubicBezTo>
                  <a:cubicBezTo>
                    <a:pt x="3975" y="1189"/>
                    <a:pt x="4126" y="1391"/>
                    <a:pt x="4246" y="1641"/>
                  </a:cubicBezTo>
                  <a:cubicBezTo>
                    <a:pt x="4287" y="1723"/>
                    <a:pt x="4345" y="1772"/>
                    <a:pt x="4413" y="1789"/>
                  </a:cubicBezTo>
                  <a:cubicBezTo>
                    <a:pt x="4434" y="1795"/>
                    <a:pt x="4454" y="1799"/>
                    <a:pt x="4478" y="1799"/>
                  </a:cubicBezTo>
                  <a:cubicBezTo>
                    <a:pt x="4677" y="1799"/>
                    <a:pt x="4889" y="1576"/>
                    <a:pt x="4773" y="1332"/>
                  </a:cubicBezTo>
                  <a:cubicBezTo>
                    <a:pt x="4307" y="371"/>
                    <a:pt x="3471" y="1"/>
                    <a:pt x="2577" y="1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6337099" y="1252835"/>
              <a:ext cx="166027" cy="119290"/>
            </a:xfrm>
            <a:custGeom>
              <a:avLst/>
              <a:gdLst/>
              <a:ahLst/>
              <a:cxnLst/>
              <a:rect l="l" t="t" r="r" b="b"/>
              <a:pathLst>
                <a:path w="3087" h="2218" extrusionOk="0">
                  <a:moveTo>
                    <a:pt x="1844" y="1"/>
                  </a:moveTo>
                  <a:cubicBezTo>
                    <a:pt x="2093" y="114"/>
                    <a:pt x="2288" y="336"/>
                    <a:pt x="2361" y="624"/>
                  </a:cubicBezTo>
                  <a:cubicBezTo>
                    <a:pt x="2487" y="1121"/>
                    <a:pt x="2182" y="1628"/>
                    <a:pt x="1686" y="1751"/>
                  </a:cubicBezTo>
                  <a:cubicBezTo>
                    <a:pt x="1610" y="1769"/>
                    <a:pt x="1535" y="1778"/>
                    <a:pt x="1460" y="1778"/>
                  </a:cubicBezTo>
                  <a:cubicBezTo>
                    <a:pt x="1042" y="1778"/>
                    <a:pt x="661" y="1498"/>
                    <a:pt x="559" y="1073"/>
                  </a:cubicBezTo>
                  <a:cubicBezTo>
                    <a:pt x="500" y="840"/>
                    <a:pt x="535" y="607"/>
                    <a:pt x="637" y="412"/>
                  </a:cubicBezTo>
                  <a:lnTo>
                    <a:pt x="637" y="412"/>
                  </a:lnTo>
                  <a:cubicBezTo>
                    <a:pt x="456" y="569"/>
                    <a:pt x="295" y="775"/>
                    <a:pt x="165" y="1042"/>
                  </a:cubicBezTo>
                  <a:cubicBezTo>
                    <a:pt x="124" y="1124"/>
                    <a:pt x="65" y="1173"/>
                    <a:pt x="0" y="1190"/>
                  </a:cubicBezTo>
                  <a:cubicBezTo>
                    <a:pt x="41" y="1296"/>
                    <a:pt x="106" y="1402"/>
                    <a:pt x="185" y="1508"/>
                  </a:cubicBezTo>
                  <a:cubicBezTo>
                    <a:pt x="473" y="1889"/>
                    <a:pt x="984" y="2217"/>
                    <a:pt x="1607" y="2217"/>
                  </a:cubicBezTo>
                  <a:lnTo>
                    <a:pt x="1638" y="2217"/>
                  </a:lnTo>
                  <a:cubicBezTo>
                    <a:pt x="2032" y="2210"/>
                    <a:pt x="2378" y="2005"/>
                    <a:pt x="2631" y="1727"/>
                  </a:cubicBezTo>
                  <a:cubicBezTo>
                    <a:pt x="2916" y="1419"/>
                    <a:pt x="3087" y="1018"/>
                    <a:pt x="3077" y="703"/>
                  </a:cubicBezTo>
                  <a:cubicBezTo>
                    <a:pt x="3069" y="535"/>
                    <a:pt x="3025" y="364"/>
                    <a:pt x="2936" y="206"/>
                  </a:cubicBezTo>
                  <a:cubicBezTo>
                    <a:pt x="2576" y="80"/>
                    <a:pt x="2203" y="1"/>
                    <a:pt x="1844" y="1"/>
                  </a:cubicBez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1"/>
            <p:cNvSpPr/>
            <p:nvPr/>
          </p:nvSpPr>
          <p:spPr>
            <a:xfrm>
              <a:off x="6363991" y="1252835"/>
              <a:ext cx="106920" cy="95679"/>
            </a:xfrm>
            <a:custGeom>
              <a:avLst/>
              <a:gdLst/>
              <a:ahLst/>
              <a:cxnLst/>
              <a:rect l="l" t="t" r="r" b="b"/>
              <a:pathLst>
                <a:path w="1988" h="1779" extrusionOk="0">
                  <a:moveTo>
                    <a:pt x="1344" y="1"/>
                  </a:moveTo>
                  <a:cubicBezTo>
                    <a:pt x="898" y="1"/>
                    <a:pt x="480" y="121"/>
                    <a:pt x="137" y="412"/>
                  </a:cubicBezTo>
                  <a:cubicBezTo>
                    <a:pt x="35" y="607"/>
                    <a:pt x="0" y="840"/>
                    <a:pt x="59" y="1073"/>
                  </a:cubicBezTo>
                  <a:cubicBezTo>
                    <a:pt x="161" y="1498"/>
                    <a:pt x="542" y="1778"/>
                    <a:pt x="960" y="1778"/>
                  </a:cubicBezTo>
                  <a:cubicBezTo>
                    <a:pt x="1035" y="1778"/>
                    <a:pt x="1110" y="1769"/>
                    <a:pt x="1186" y="1751"/>
                  </a:cubicBezTo>
                  <a:cubicBezTo>
                    <a:pt x="1682" y="1628"/>
                    <a:pt x="1987" y="1121"/>
                    <a:pt x="1861" y="624"/>
                  </a:cubicBezTo>
                  <a:cubicBezTo>
                    <a:pt x="1788" y="336"/>
                    <a:pt x="1593" y="114"/>
                    <a:pt x="1344" y="1"/>
                  </a:cubicBezTo>
                  <a:close/>
                </a:path>
              </a:pathLst>
            </a:custGeom>
            <a:solidFill>
              <a:srgbClr val="A89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1"/>
            <p:cNvSpPr/>
            <p:nvPr/>
          </p:nvSpPr>
          <p:spPr>
            <a:xfrm>
              <a:off x="6311284" y="1220620"/>
              <a:ext cx="263158" cy="96755"/>
            </a:xfrm>
            <a:custGeom>
              <a:avLst/>
              <a:gdLst/>
              <a:ahLst/>
              <a:cxnLst/>
              <a:rect l="l" t="t" r="r" b="b"/>
              <a:pathLst>
                <a:path w="4893" h="1799" extrusionOk="0">
                  <a:moveTo>
                    <a:pt x="2313" y="1"/>
                  </a:moveTo>
                  <a:cubicBezTo>
                    <a:pt x="1419" y="1"/>
                    <a:pt x="583" y="371"/>
                    <a:pt x="117" y="1332"/>
                  </a:cubicBezTo>
                  <a:cubicBezTo>
                    <a:pt x="1" y="1576"/>
                    <a:pt x="213" y="1799"/>
                    <a:pt x="412" y="1799"/>
                  </a:cubicBezTo>
                  <a:cubicBezTo>
                    <a:pt x="436" y="1799"/>
                    <a:pt x="456" y="1795"/>
                    <a:pt x="480" y="1789"/>
                  </a:cubicBezTo>
                  <a:cubicBezTo>
                    <a:pt x="545" y="1772"/>
                    <a:pt x="604" y="1723"/>
                    <a:pt x="645" y="1641"/>
                  </a:cubicBezTo>
                  <a:cubicBezTo>
                    <a:pt x="775" y="1374"/>
                    <a:pt x="936" y="1168"/>
                    <a:pt x="1117" y="1011"/>
                  </a:cubicBezTo>
                  <a:cubicBezTo>
                    <a:pt x="1460" y="720"/>
                    <a:pt x="1878" y="600"/>
                    <a:pt x="2324" y="600"/>
                  </a:cubicBezTo>
                  <a:cubicBezTo>
                    <a:pt x="2683" y="600"/>
                    <a:pt x="3056" y="679"/>
                    <a:pt x="3416" y="805"/>
                  </a:cubicBezTo>
                  <a:cubicBezTo>
                    <a:pt x="3731" y="915"/>
                    <a:pt x="4033" y="1065"/>
                    <a:pt x="4303" y="1237"/>
                  </a:cubicBezTo>
                  <a:cubicBezTo>
                    <a:pt x="4358" y="1268"/>
                    <a:pt x="4409" y="1285"/>
                    <a:pt x="4461" y="1285"/>
                  </a:cubicBezTo>
                  <a:cubicBezTo>
                    <a:pt x="4721" y="1285"/>
                    <a:pt x="4893" y="884"/>
                    <a:pt x="4612" y="706"/>
                  </a:cubicBezTo>
                  <a:cubicBezTo>
                    <a:pt x="3940" y="288"/>
                    <a:pt x="3105" y="1"/>
                    <a:pt x="2313" y="1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6273127" y="1126125"/>
              <a:ext cx="317597" cy="64101"/>
            </a:xfrm>
            <a:custGeom>
              <a:avLst/>
              <a:gdLst/>
              <a:ahLst/>
              <a:cxnLst/>
              <a:rect l="l" t="t" r="r" b="b"/>
              <a:pathLst>
                <a:path w="4207" h="740" extrusionOk="0">
                  <a:moveTo>
                    <a:pt x="165" y="0"/>
                  </a:moveTo>
                  <a:cubicBezTo>
                    <a:pt x="76" y="0"/>
                    <a:pt x="1" y="76"/>
                    <a:pt x="1" y="164"/>
                  </a:cubicBezTo>
                  <a:lnTo>
                    <a:pt x="1" y="576"/>
                  </a:lnTo>
                  <a:cubicBezTo>
                    <a:pt x="1" y="664"/>
                    <a:pt x="76" y="740"/>
                    <a:pt x="165" y="740"/>
                  </a:cubicBezTo>
                  <a:lnTo>
                    <a:pt x="4042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2" y="0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5838649" y="1126125"/>
              <a:ext cx="298347" cy="64101"/>
            </a:xfrm>
            <a:custGeom>
              <a:avLst/>
              <a:gdLst/>
              <a:ahLst/>
              <a:cxnLst/>
              <a:rect l="l" t="t" r="r" b="b"/>
              <a:pathLst>
                <a:path w="4208" h="740" extrusionOk="0">
                  <a:moveTo>
                    <a:pt x="165" y="0"/>
                  </a:moveTo>
                  <a:cubicBezTo>
                    <a:pt x="76" y="0"/>
                    <a:pt x="0" y="76"/>
                    <a:pt x="0" y="164"/>
                  </a:cubicBezTo>
                  <a:lnTo>
                    <a:pt x="0" y="576"/>
                  </a:lnTo>
                  <a:cubicBezTo>
                    <a:pt x="0" y="664"/>
                    <a:pt x="76" y="740"/>
                    <a:pt x="165" y="740"/>
                  </a:cubicBezTo>
                  <a:lnTo>
                    <a:pt x="4043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3" y="0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1"/>
            <p:cNvSpPr/>
            <p:nvPr/>
          </p:nvSpPr>
          <p:spPr>
            <a:xfrm>
              <a:off x="6146810" y="1679545"/>
              <a:ext cx="176191" cy="88096"/>
            </a:xfrm>
            <a:custGeom>
              <a:avLst/>
              <a:gdLst/>
              <a:ahLst/>
              <a:cxnLst/>
              <a:rect l="l" t="t" r="r" b="b"/>
              <a:pathLst>
                <a:path w="3276" h="1638" extrusionOk="0">
                  <a:moveTo>
                    <a:pt x="1" y="1"/>
                  </a:moveTo>
                  <a:cubicBezTo>
                    <a:pt x="1" y="1"/>
                    <a:pt x="1" y="1638"/>
                    <a:pt x="1638" y="1638"/>
                  </a:cubicBezTo>
                  <a:cubicBezTo>
                    <a:pt x="3098" y="1638"/>
                    <a:pt x="3275" y="1"/>
                    <a:pt x="3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1"/>
            <p:cNvSpPr/>
            <p:nvPr/>
          </p:nvSpPr>
          <p:spPr>
            <a:xfrm>
              <a:off x="6206086" y="837367"/>
              <a:ext cx="315488" cy="145428"/>
            </a:xfrm>
            <a:custGeom>
              <a:avLst/>
              <a:gdLst/>
              <a:ahLst/>
              <a:cxnLst/>
              <a:rect l="l" t="t" r="r" b="b"/>
              <a:pathLst>
                <a:path w="5866" h="2704" extrusionOk="0">
                  <a:moveTo>
                    <a:pt x="5692" y="1"/>
                  </a:moveTo>
                  <a:cubicBezTo>
                    <a:pt x="5647" y="1"/>
                    <a:pt x="5596" y="37"/>
                    <a:pt x="5602" y="97"/>
                  </a:cubicBezTo>
                  <a:cubicBezTo>
                    <a:pt x="5708" y="1392"/>
                    <a:pt x="4238" y="2056"/>
                    <a:pt x="3200" y="2327"/>
                  </a:cubicBezTo>
                  <a:cubicBezTo>
                    <a:pt x="2756" y="2442"/>
                    <a:pt x="2315" y="2493"/>
                    <a:pt x="1877" y="2493"/>
                  </a:cubicBezTo>
                  <a:cubicBezTo>
                    <a:pt x="1287" y="2493"/>
                    <a:pt x="701" y="2401"/>
                    <a:pt x="114" y="2248"/>
                  </a:cubicBezTo>
                  <a:cubicBezTo>
                    <a:pt x="107" y="2246"/>
                    <a:pt x="100" y="2245"/>
                    <a:pt x="94" y="2245"/>
                  </a:cubicBezTo>
                  <a:cubicBezTo>
                    <a:pt x="26" y="2245"/>
                    <a:pt x="0" y="2343"/>
                    <a:pt x="73" y="2371"/>
                  </a:cubicBezTo>
                  <a:cubicBezTo>
                    <a:pt x="646" y="2596"/>
                    <a:pt x="1257" y="2703"/>
                    <a:pt x="1869" y="2703"/>
                  </a:cubicBezTo>
                  <a:cubicBezTo>
                    <a:pt x="2566" y="2703"/>
                    <a:pt x="3264" y="2564"/>
                    <a:pt x="3910" y="2300"/>
                  </a:cubicBezTo>
                  <a:cubicBezTo>
                    <a:pt x="4865" y="1909"/>
                    <a:pt x="5865" y="1210"/>
                    <a:pt x="5759" y="63"/>
                  </a:cubicBezTo>
                  <a:cubicBezTo>
                    <a:pt x="5755" y="20"/>
                    <a:pt x="5725" y="1"/>
                    <a:pt x="5692" y="1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6076102" y="1591163"/>
              <a:ext cx="317597" cy="64101"/>
            </a:xfrm>
            <a:custGeom>
              <a:avLst/>
              <a:gdLst/>
              <a:ahLst/>
              <a:cxnLst/>
              <a:rect l="l" t="t" r="r" b="b"/>
              <a:pathLst>
                <a:path w="4207" h="740" extrusionOk="0">
                  <a:moveTo>
                    <a:pt x="165" y="0"/>
                  </a:moveTo>
                  <a:cubicBezTo>
                    <a:pt x="76" y="0"/>
                    <a:pt x="1" y="76"/>
                    <a:pt x="1" y="164"/>
                  </a:cubicBezTo>
                  <a:lnTo>
                    <a:pt x="1" y="576"/>
                  </a:lnTo>
                  <a:cubicBezTo>
                    <a:pt x="1" y="664"/>
                    <a:pt x="76" y="740"/>
                    <a:pt x="165" y="740"/>
                  </a:cubicBezTo>
                  <a:lnTo>
                    <a:pt x="4042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2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6202650" y="1791944"/>
              <a:ext cx="70500" cy="70500"/>
            </a:xfrm>
            <a:prstGeom prst="roundRect">
              <a:avLst>
                <a:gd name="adj" fmla="val 16667"/>
              </a:avLst>
            </a:pr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1"/>
            <p:cNvSpPr/>
            <p:nvPr/>
          </p:nvSpPr>
          <p:spPr>
            <a:xfrm rot="-8100000">
              <a:off x="6058488" y="1759543"/>
              <a:ext cx="294015" cy="291469"/>
            </a:xfrm>
            <a:prstGeom prst="diagStripe">
              <a:avLst>
                <a:gd name="adj" fmla="val 50000"/>
              </a:avLst>
            </a:pr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9505C66-D0BC-4425-9C01-19B98FFB769A}"/>
              </a:ext>
            </a:extLst>
          </p:cNvPr>
          <p:cNvSpPr/>
          <p:nvPr/>
        </p:nvSpPr>
        <p:spPr>
          <a:xfrm>
            <a:off x="1032996" y="1554345"/>
            <a:ext cx="546069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نتمن</a:t>
            </a:r>
            <a:r>
              <a:rPr lang="ar-BH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ى</a:t>
            </a:r>
            <a:r>
              <a:rPr lang="ar-BH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أن يكون العرض</a:t>
            </a:r>
            <a:endParaRPr lang="ar-BH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ar-BH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قد </a:t>
            </a:r>
            <a:r>
              <a:rPr lang="ar-BH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أعجبكم</a:t>
            </a:r>
            <a:endParaRPr lang="en-US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84" name="Google Shape;654;p30">
            <a:extLst>
              <a:ext uri="{FF2B5EF4-FFF2-40B4-BE49-F238E27FC236}">
                <a16:creationId xmlns:a16="http://schemas.microsoft.com/office/drawing/2014/main" xmlns="" id="{761DCE12-6196-4DA5-87FB-045D096A3588}"/>
              </a:ext>
            </a:extLst>
          </p:cNvPr>
          <p:cNvGrpSpPr/>
          <p:nvPr/>
        </p:nvGrpSpPr>
        <p:grpSpPr>
          <a:xfrm>
            <a:off x="172865" y="-7216"/>
            <a:ext cx="802505" cy="2363546"/>
            <a:chOff x="6048200" y="900"/>
            <a:chExt cx="802505" cy="2363546"/>
          </a:xfrm>
        </p:grpSpPr>
        <p:grpSp>
          <p:nvGrpSpPr>
            <p:cNvPr id="85" name="Google Shape;655;p30">
              <a:extLst>
                <a:ext uri="{FF2B5EF4-FFF2-40B4-BE49-F238E27FC236}">
                  <a16:creationId xmlns:a16="http://schemas.microsoft.com/office/drawing/2014/main" xmlns="" id="{B930B560-1DD9-4D3D-A21C-675D677F20C5}"/>
                </a:ext>
              </a:extLst>
            </p:cNvPr>
            <p:cNvGrpSpPr/>
            <p:nvPr/>
          </p:nvGrpSpPr>
          <p:grpSpPr>
            <a:xfrm rot="-5400000">
              <a:off x="6010065" y="1523805"/>
              <a:ext cx="878776" cy="802505"/>
              <a:chOff x="7416265" y="2170505"/>
              <a:chExt cx="878776" cy="802505"/>
            </a:xfrm>
          </p:grpSpPr>
          <p:sp>
            <p:nvSpPr>
              <p:cNvPr id="87" name="Google Shape;656;p30">
                <a:extLst>
                  <a:ext uri="{FF2B5EF4-FFF2-40B4-BE49-F238E27FC236}">
                    <a16:creationId xmlns:a16="http://schemas.microsoft.com/office/drawing/2014/main" xmlns="" id="{140642A7-8272-444E-9491-0886A8DE4062}"/>
                  </a:ext>
                </a:extLst>
              </p:cNvPr>
              <p:cNvSpPr/>
              <p:nvPr/>
            </p:nvSpPr>
            <p:spPr>
              <a:xfrm rot="-5400000">
                <a:off x="7414184" y="2190595"/>
                <a:ext cx="784496" cy="780335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2001" extrusionOk="0">
                    <a:moveTo>
                      <a:pt x="6034" y="0"/>
                    </a:moveTo>
                    <a:cubicBezTo>
                      <a:pt x="2701" y="0"/>
                      <a:pt x="0" y="2303"/>
                      <a:pt x="0" y="5144"/>
                    </a:cubicBezTo>
                    <a:cubicBezTo>
                      <a:pt x="0" y="6936"/>
                      <a:pt x="1079" y="8515"/>
                      <a:pt x="2712" y="9436"/>
                    </a:cubicBezTo>
                    <a:cubicBezTo>
                      <a:pt x="3633" y="9955"/>
                      <a:pt x="4186" y="10943"/>
                      <a:pt x="4186" y="12000"/>
                    </a:cubicBezTo>
                    <a:lnTo>
                      <a:pt x="7878" y="12000"/>
                    </a:lnTo>
                    <a:cubicBezTo>
                      <a:pt x="7878" y="10943"/>
                      <a:pt x="8436" y="9955"/>
                      <a:pt x="9356" y="9436"/>
                    </a:cubicBezTo>
                    <a:cubicBezTo>
                      <a:pt x="10988" y="8515"/>
                      <a:pt x="12065" y="6936"/>
                      <a:pt x="12065" y="5144"/>
                    </a:cubicBezTo>
                    <a:cubicBezTo>
                      <a:pt x="12065" y="2303"/>
                      <a:pt x="9364" y="0"/>
                      <a:pt x="6034" y="0"/>
                    </a:cubicBezTo>
                    <a:close/>
                  </a:path>
                </a:pathLst>
              </a:custGeom>
              <a:solidFill>
                <a:srgbClr val="F1D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657;p30">
                <a:extLst>
                  <a:ext uri="{FF2B5EF4-FFF2-40B4-BE49-F238E27FC236}">
                    <a16:creationId xmlns:a16="http://schemas.microsoft.com/office/drawing/2014/main" xmlns="" id="{AB440924-8069-444F-8F0F-7402560BD4D6}"/>
                  </a:ext>
                </a:extLst>
              </p:cNvPr>
              <p:cNvSpPr/>
              <p:nvPr/>
            </p:nvSpPr>
            <p:spPr>
              <a:xfrm rot="-5400000">
                <a:off x="7590362" y="2124177"/>
                <a:ext cx="559909" cy="652566"/>
              </a:xfrm>
              <a:custGeom>
                <a:avLst/>
                <a:gdLst/>
                <a:ahLst/>
                <a:cxnLst/>
                <a:rect l="l" t="t" r="r" b="b"/>
                <a:pathLst>
                  <a:path w="8611" h="10036" extrusionOk="0">
                    <a:moveTo>
                      <a:pt x="7042" y="1"/>
                    </a:moveTo>
                    <a:cubicBezTo>
                      <a:pt x="8610" y="4308"/>
                      <a:pt x="2988" y="6182"/>
                      <a:pt x="0" y="8452"/>
                    </a:cubicBezTo>
                    <a:cubicBezTo>
                      <a:pt x="292" y="8918"/>
                      <a:pt x="455" y="9463"/>
                      <a:pt x="455" y="10035"/>
                    </a:cubicBezTo>
                    <a:lnTo>
                      <a:pt x="4147" y="10035"/>
                    </a:lnTo>
                    <a:cubicBezTo>
                      <a:pt x="4147" y="8978"/>
                      <a:pt x="4705" y="7990"/>
                      <a:pt x="5625" y="7471"/>
                    </a:cubicBezTo>
                    <a:cubicBezTo>
                      <a:pt x="7257" y="6550"/>
                      <a:pt x="8334" y="4971"/>
                      <a:pt x="8334" y="3179"/>
                    </a:cubicBezTo>
                    <a:cubicBezTo>
                      <a:pt x="8334" y="1978"/>
                      <a:pt x="7848" y="876"/>
                      <a:pt x="7042" y="1"/>
                    </a:cubicBezTo>
                    <a:close/>
                  </a:path>
                </a:pathLst>
              </a:custGeom>
              <a:solidFill>
                <a:srgbClr val="E2C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658;p30">
                <a:extLst>
                  <a:ext uri="{FF2B5EF4-FFF2-40B4-BE49-F238E27FC236}">
                    <a16:creationId xmlns:a16="http://schemas.microsoft.com/office/drawing/2014/main" xmlns="" id="{156D05E2-C856-4E42-A41D-23BDC752FF9A}"/>
                  </a:ext>
                </a:extLst>
              </p:cNvPr>
              <p:cNvSpPr/>
              <p:nvPr/>
            </p:nvSpPr>
            <p:spPr>
              <a:xfrm rot="-5400000">
                <a:off x="7425140" y="2626343"/>
                <a:ext cx="342539" cy="299038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4599" extrusionOk="0">
                    <a:moveTo>
                      <a:pt x="4686" y="1"/>
                    </a:moveTo>
                    <a:cubicBezTo>
                      <a:pt x="4664" y="1"/>
                      <a:pt x="4641" y="2"/>
                      <a:pt x="4617" y="6"/>
                    </a:cubicBezTo>
                    <a:cubicBezTo>
                      <a:pt x="2428" y="370"/>
                      <a:pt x="655" y="1998"/>
                      <a:pt x="76" y="4135"/>
                    </a:cubicBezTo>
                    <a:cubicBezTo>
                      <a:pt x="0" y="4416"/>
                      <a:pt x="232" y="4599"/>
                      <a:pt x="456" y="4599"/>
                    </a:cubicBezTo>
                    <a:cubicBezTo>
                      <a:pt x="603" y="4599"/>
                      <a:pt x="748" y="4519"/>
                      <a:pt x="798" y="4335"/>
                    </a:cubicBezTo>
                    <a:cubicBezTo>
                      <a:pt x="1314" y="2430"/>
                      <a:pt x="2875" y="1048"/>
                      <a:pt x="4818" y="730"/>
                    </a:cubicBezTo>
                    <a:cubicBezTo>
                      <a:pt x="5267" y="654"/>
                      <a:pt x="5109" y="1"/>
                      <a:pt x="4686" y="1"/>
                    </a:cubicBezTo>
                    <a:close/>
                  </a:path>
                </a:pathLst>
              </a:custGeom>
              <a:solidFill>
                <a:srgbClr val="FFF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659;p30">
                <a:extLst>
                  <a:ext uri="{FF2B5EF4-FFF2-40B4-BE49-F238E27FC236}">
                    <a16:creationId xmlns:a16="http://schemas.microsoft.com/office/drawing/2014/main" xmlns="" id="{A884D1B7-0F2E-4678-B3FC-86E6338E6625}"/>
                  </a:ext>
                </a:extLst>
              </p:cNvPr>
              <p:cNvSpPr/>
              <p:nvPr/>
            </p:nvSpPr>
            <p:spPr>
              <a:xfrm rot="-5400000">
                <a:off x="7795539" y="2839715"/>
                <a:ext cx="104881" cy="118016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1815" extrusionOk="0">
                    <a:moveTo>
                      <a:pt x="515" y="0"/>
                    </a:moveTo>
                    <a:cubicBezTo>
                      <a:pt x="260" y="0"/>
                      <a:pt x="1" y="271"/>
                      <a:pt x="171" y="560"/>
                    </a:cubicBezTo>
                    <a:cubicBezTo>
                      <a:pt x="380" y="915"/>
                      <a:pt x="588" y="1275"/>
                      <a:pt x="797" y="1635"/>
                    </a:cubicBezTo>
                    <a:cubicBezTo>
                      <a:pt x="872" y="1762"/>
                      <a:pt x="985" y="1814"/>
                      <a:pt x="1098" y="1814"/>
                    </a:cubicBezTo>
                    <a:cubicBezTo>
                      <a:pt x="1354" y="1814"/>
                      <a:pt x="1612" y="1546"/>
                      <a:pt x="1444" y="1256"/>
                    </a:cubicBezTo>
                    <a:cubicBezTo>
                      <a:pt x="1236" y="896"/>
                      <a:pt x="1028" y="541"/>
                      <a:pt x="815" y="181"/>
                    </a:cubicBezTo>
                    <a:cubicBezTo>
                      <a:pt x="741" y="53"/>
                      <a:pt x="628" y="0"/>
                      <a:pt x="515" y="0"/>
                    </a:cubicBezTo>
                    <a:close/>
                  </a:path>
                </a:pathLst>
              </a:custGeom>
              <a:solidFill>
                <a:srgbClr val="FFF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660;p30">
                <a:extLst>
                  <a:ext uri="{FF2B5EF4-FFF2-40B4-BE49-F238E27FC236}">
                    <a16:creationId xmlns:a16="http://schemas.microsoft.com/office/drawing/2014/main" xmlns="" id="{5744027A-D6CC-400D-AE02-DE6F94B5188E}"/>
                  </a:ext>
                </a:extLst>
              </p:cNvPr>
              <p:cNvSpPr/>
              <p:nvPr/>
            </p:nvSpPr>
            <p:spPr>
              <a:xfrm rot="-5400000">
                <a:off x="8056961" y="2516457"/>
                <a:ext cx="347545" cy="12861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1978" extrusionOk="0">
                    <a:moveTo>
                      <a:pt x="988" y="0"/>
                    </a:moveTo>
                    <a:cubicBezTo>
                      <a:pt x="443" y="0"/>
                      <a:pt x="0" y="444"/>
                      <a:pt x="0" y="990"/>
                    </a:cubicBezTo>
                    <a:cubicBezTo>
                      <a:pt x="0" y="1535"/>
                      <a:pt x="443" y="1978"/>
                      <a:pt x="988" y="1978"/>
                    </a:cubicBezTo>
                    <a:lnTo>
                      <a:pt x="4356" y="1978"/>
                    </a:lnTo>
                    <a:cubicBezTo>
                      <a:pt x="4901" y="1978"/>
                      <a:pt x="5345" y="1535"/>
                      <a:pt x="5345" y="990"/>
                    </a:cubicBezTo>
                    <a:cubicBezTo>
                      <a:pt x="5345" y="444"/>
                      <a:pt x="4901" y="0"/>
                      <a:pt x="435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661;p30">
                <a:extLst>
                  <a:ext uri="{FF2B5EF4-FFF2-40B4-BE49-F238E27FC236}">
                    <a16:creationId xmlns:a16="http://schemas.microsoft.com/office/drawing/2014/main" xmlns="" id="{BE09BB31-9D26-4EB2-A23C-E1EABDED71F7}"/>
                  </a:ext>
                </a:extLst>
              </p:cNvPr>
              <p:cNvSpPr/>
              <p:nvPr/>
            </p:nvSpPr>
            <p:spPr>
              <a:xfrm rot="-5400000">
                <a:off x="8038234" y="2568475"/>
                <a:ext cx="385323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5926" h="375" extrusionOk="0">
                    <a:moveTo>
                      <a:pt x="186" y="0"/>
                    </a:moveTo>
                    <a:cubicBezTo>
                      <a:pt x="85" y="0"/>
                      <a:pt x="1" y="83"/>
                      <a:pt x="1" y="186"/>
                    </a:cubicBezTo>
                    <a:cubicBezTo>
                      <a:pt x="1" y="292"/>
                      <a:pt x="85" y="375"/>
                      <a:pt x="186" y="375"/>
                    </a:cubicBezTo>
                    <a:lnTo>
                      <a:pt x="5739" y="375"/>
                    </a:lnTo>
                    <a:cubicBezTo>
                      <a:pt x="5842" y="375"/>
                      <a:pt x="5926" y="292"/>
                      <a:pt x="5926" y="186"/>
                    </a:cubicBezTo>
                    <a:cubicBezTo>
                      <a:pt x="5926" y="83"/>
                      <a:pt x="5842" y="0"/>
                      <a:pt x="57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662;p30">
                <a:extLst>
                  <a:ext uri="{FF2B5EF4-FFF2-40B4-BE49-F238E27FC236}">
                    <a16:creationId xmlns:a16="http://schemas.microsoft.com/office/drawing/2014/main" xmlns="" id="{94A861BD-305E-4CC4-904B-B53268DB8C1D}"/>
                  </a:ext>
                </a:extLst>
              </p:cNvPr>
              <p:cNvSpPr/>
              <p:nvPr/>
            </p:nvSpPr>
            <p:spPr>
              <a:xfrm rot="-5400000">
                <a:off x="7903021" y="2474876"/>
                <a:ext cx="275695" cy="203911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3136" extrusionOk="0">
                    <a:moveTo>
                      <a:pt x="1519" y="890"/>
                    </a:moveTo>
                    <a:cubicBezTo>
                      <a:pt x="1606" y="1079"/>
                      <a:pt x="1637" y="1284"/>
                      <a:pt x="1569" y="1469"/>
                    </a:cubicBezTo>
                    <a:cubicBezTo>
                      <a:pt x="1496" y="1420"/>
                      <a:pt x="1459" y="1326"/>
                      <a:pt x="1451" y="1246"/>
                    </a:cubicBezTo>
                    <a:cubicBezTo>
                      <a:pt x="1440" y="1132"/>
                      <a:pt x="1474" y="1019"/>
                      <a:pt x="1519" y="894"/>
                    </a:cubicBezTo>
                    <a:lnTo>
                      <a:pt x="1519" y="890"/>
                    </a:lnTo>
                    <a:close/>
                    <a:moveTo>
                      <a:pt x="2728" y="818"/>
                    </a:moveTo>
                    <a:cubicBezTo>
                      <a:pt x="2732" y="928"/>
                      <a:pt x="2724" y="1041"/>
                      <a:pt x="2720" y="1151"/>
                    </a:cubicBezTo>
                    <a:cubicBezTo>
                      <a:pt x="2713" y="1288"/>
                      <a:pt x="2683" y="1454"/>
                      <a:pt x="2584" y="1508"/>
                    </a:cubicBezTo>
                    <a:cubicBezTo>
                      <a:pt x="2489" y="1310"/>
                      <a:pt x="2573" y="1057"/>
                      <a:pt x="2678" y="890"/>
                    </a:cubicBezTo>
                    <a:cubicBezTo>
                      <a:pt x="2694" y="863"/>
                      <a:pt x="2709" y="840"/>
                      <a:pt x="2728" y="818"/>
                    </a:cubicBezTo>
                    <a:close/>
                    <a:moveTo>
                      <a:pt x="2224" y="0"/>
                    </a:moveTo>
                    <a:cubicBezTo>
                      <a:pt x="2038" y="0"/>
                      <a:pt x="1843" y="93"/>
                      <a:pt x="1701" y="258"/>
                    </a:cubicBezTo>
                    <a:cubicBezTo>
                      <a:pt x="1610" y="359"/>
                      <a:pt x="1546" y="481"/>
                      <a:pt x="1493" y="606"/>
                    </a:cubicBezTo>
                    <a:cubicBezTo>
                      <a:pt x="1394" y="477"/>
                      <a:pt x="1274" y="359"/>
                      <a:pt x="1144" y="269"/>
                    </a:cubicBezTo>
                    <a:cubicBezTo>
                      <a:pt x="1050" y="204"/>
                      <a:pt x="924" y="129"/>
                      <a:pt x="781" y="118"/>
                    </a:cubicBezTo>
                    <a:cubicBezTo>
                      <a:pt x="770" y="117"/>
                      <a:pt x="760" y="116"/>
                      <a:pt x="749" y="116"/>
                    </a:cubicBezTo>
                    <a:cubicBezTo>
                      <a:pt x="446" y="116"/>
                      <a:pt x="210" y="431"/>
                      <a:pt x="144" y="749"/>
                    </a:cubicBezTo>
                    <a:cubicBezTo>
                      <a:pt x="1" y="1428"/>
                      <a:pt x="284" y="2136"/>
                      <a:pt x="633" y="2807"/>
                    </a:cubicBezTo>
                    <a:lnTo>
                      <a:pt x="57" y="2807"/>
                    </a:lnTo>
                    <a:lnTo>
                      <a:pt x="57" y="2931"/>
                    </a:lnTo>
                    <a:lnTo>
                      <a:pt x="842" y="2931"/>
                    </a:lnTo>
                    <a:lnTo>
                      <a:pt x="792" y="2840"/>
                    </a:lnTo>
                    <a:cubicBezTo>
                      <a:pt x="436" y="2163"/>
                      <a:pt x="122" y="1443"/>
                      <a:pt x="265" y="777"/>
                    </a:cubicBezTo>
                    <a:cubicBezTo>
                      <a:pt x="321" y="516"/>
                      <a:pt x="514" y="241"/>
                      <a:pt x="750" y="241"/>
                    </a:cubicBezTo>
                    <a:cubicBezTo>
                      <a:pt x="758" y="241"/>
                      <a:pt x="766" y="242"/>
                      <a:pt x="774" y="242"/>
                    </a:cubicBezTo>
                    <a:cubicBezTo>
                      <a:pt x="887" y="249"/>
                      <a:pt x="993" y="314"/>
                      <a:pt x="1073" y="371"/>
                    </a:cubicBezTo>
                    <a:cubicBezTo>
                      <a:pt x="1213" y="469"/>
                      <a:pt x="1342" y="599"/>
                      <a:pt x="1436" y="746"/>
                    </a:cubicBezTo>
                    <a:cubicBezTo>
                      <a:pt x="1424" y="780"/>
                      <a:pt x="1414" y="818"/>
                      <a:pt x="1402" y="852"/>
                    </a:cubicBezTo>
                    <a:cubicBezTo>
                      <a:pt x="1353" y="989"/>
                      <a:pt x="1314" y="1121"/>
                      <a:pt x="1326" y="1258"/>
                    </a:cubicBezTo>
                    <a:cubicBezTo>
                      <a:pt x="1337" y="1398"/>
                      <a:pt x="1421" y="1564"/>
                      <a:pt x="1580" y="1613"/>
                    </a:cubicBezTo>
                    <a:lnTo>
                      <a:pt x="1629" y="1632"/>
                    </a:lnTo>
                    <a:lnTo>
                      <a:pt x="1655" y="1583"/>
                    </a:lnTo>
                    <a:cubicBezTo>
                      <a:pt x="1788" y="1310"/>
                      <a:pt x="1732" y="999"/>
                      <a:pt x="1576" y="735"/>
                    </a:cubicBezTo>
                    <a:cubicBezTo>
                      <a:pt x="1629" y="590"/>
                      <a:pt x="1697" y="450"/>
                      <a:pt x="1796" y="340"/>
                    </a:cubicBezTo>
                    <a:cubicBezTo>
                      <a:pt x="1913" y="204"/>
                      <a:pt x="2073" y="127"/>
                      <a:pt x="2222" y="127"/>
                    </a:cubicBezTo>
                    <a:cubicBezTo>
                      <a:pt x="2251" y="127"/>
                      <a:pt x="2279" y="130"/>
                      <a:pt x="2307" y="136"/>
                    </a:cubicBezTo>
                    <a:cubicBezTo>
                      <a:pt x="2474" y="170"/>
                      <a:pt x="2622" y="329"/>
                      <a:pt x="2683" y="534"/>
                    </a:cubicBezTo>
                    <a:cubicBezTo>
                      <a:pt x="2694" y="572"/>
                      <a:pt x="2705" y="606"/>
                      <a:pt x="2709" y="644"/>
                    </a:cubicBezTo>
                    <a:cubicBezTo>
                      <a:pt x="2660" y="697"/>
                      <a:pt x="2614" y="758"/>
                      <a:pt x="2573" y="822"/>
                    </a:cubicBezTo>
                    <a:cubicBezTo>
                      <a:pt x="2433" y="1041"/>
                      <a:pt x="2337" y="1368"/>
                      <a:pt x="2501" y="1621"/>
                    </a:cubicBezTo>
                    <a:lnTo>
                      <a:pt x="2527" y="1655"/>
                    </a:lnTo>
                    <a:lnTo>
                      <a:pt x="2569" y="1648"/>
                    </a:lnTo>
                    <a:cubicBezTo>
                      <a:pt x="2683" y="1621"/>
                      <a:pt x="2823" y="1519"/>
                      <a:pt x="2845" y="1159"/>
                    </a:cubicBezTo>
                    <a:cubicBezTo>
                      <a:pt x="2853" y="1011"/>
                      <a:pt x="2860" y="849"/>
                      <a:pt x="2842" y="686"/>
                    </a:cubicBezTo>
                    <a:cubicBezTo>
                      <a:pt x="2970" y="560"/>
                      <a:pt x="3125" y="477"/>
                      <a:pt x="3284" y="443"/>
                    </a:cubicBezTo>
                    <a:cubicBezTo>
                      <a:pt x="3328" y="435"/>
                      <a:pt x="3371" y="431"/>
                      <a:pt x="3414" y="431"/>
                    </a:cubicBezTo>
                    <a:cubicBezTo>
                      <a:pt x="3628" y="431"/>
                      <a:pt x="3833" y="529"/>
                      <a:pt x="3940" y="693"/>
                    </a:cubicBezTo>
                    <a:cubicBezTo>
                      <a:pt x="4106" y="950"/>
                      <a:pt x="4024" y="1303"/>
                      <a:pt x="3947" y="1545"/>
                    </a:cubicBezTo>
                    <a:cubicBezTo>
                      <a:pt x="3910" y="1663"/>
                      <a:pt x="3872" y="1777"/>
                      <a:pt x="3830" y="1894"/>
                    </a:cubicBezTo>
                    <a:cubicBezTo>
                      <a:pt x="3701" y="2261"/>
                      <a:pt x="3569" y="2644"/>
                      <a:pt x="3564" y="3041"/>
                    </a:cubicBezTo>
                    <a:lnTo>
                      <a:pt x="3564" y="3099"/>
                    </a:lnTo>
                    <a:lnTo>
                      <a:pt x="3963" y="3136"/>
                    </a:lnTo>
                    <a:lnTo>
                      <a:pt x="3974" y="3011"/>
                    </a:lnTo>
                    <a:lnTo>
                      <a:pt x="3690" y="2985"/>
                    </a:lnTo>
                    <a:cubicBezTo>
                      <a:pt x="3705" y="2625"/>
                      <a:pt x="3826" y="2277"/>
                      <a:pt x="3947" y="1936"/>
                    </a:cubicBezTo>
                    <a:cubicBezTo>
                      <a:pt x="3989" y="1818"/>
                      <a:pt x="4031" y="1700"/>
                      <a:pt x="4064" y="1583"/>
                    </a:cubicBezTo>
                    <a:cubicBezTo>
                      <a:pt x="4152" y="1318"/>
                      <a:pt x="4239" y="928"/>
                      <a:pt x="4046" y="625"/>
                    </a:cubicBezTo>
                    <a:cubicBezTo>
                      <a:pt x="3917" y="426"/>
                      <a:pt x="3673" y="307"/>
                      <a:pt x="3417" y="307"/>
                    </a:cubicBezTo>
                    <a:cubicBezTo>
                      <a:pt x="3364" y="307"/>
                      <a:pt x="3311" y="312"/>
                      <a:pt x="3258" y="322"/>
                    </a:cubicBezTo>
                    <a:cubicBezTo>
                      <a:pt x="3103" y="352"/>
                      <a:pt x="2947" y="431"/>
                      <a:pt x="2814" y="541"/>
                    </a:cubicBezTo>
                    <a:cubicBezTo>
                      <a:pt x="2811" y="527"/>
                      <a:pt x="2807" y="515"/>
                      <a:pt x="2804" y="499"/>
                    </a:cubicBezTo>
                    <a:cubicBezTo>
                      <a:pt x="2743" y="303"/>
                      <a:pt x="2587" y="72"/>
                      <a:pt x="2334" y="11"/>
                    </a:cubicBezTo>
                    <a:cubicBezTo>
                      <a:pt x="2298" y="4"/>
                      <a:pt x="2261" y="0"/>
                      <a:pt x="2224" y="0"/>
                    </a:cubicBezTo>
                    <a:close/>
                  </a:path>
                </a:pathLst>
              </a:custGeom>
              <a:solidFill>
                <a:srgbClr val="C4B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6" name="Google Shape;663;p30">
              <a:extLst>
                <a:ext uri="{FF2B5EF4-FFF2-40B4-BE49-F238E27FC236}">
                  <a16:creationId xmlns:a16="http://schemas.microsoft.com/office/drawing/2014/main" xmlns="" id="{A458E2BD-E88D-43D1-BCA7-F56DD263F71D}"/>
                </a:ext>
              </a:extLst>
            </p:cNvPr>
            <p:cNvCxnSpPr/>
            <p:nvPr/>
          </p:nvCxnSpPr>
          <p:spPr>
            <a:xfrm>
              <a:off x="6452145" y="900"/>
              <a:ext cx="0" cy="15339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D1D7D66-32A4-40D8-9EF8-1DF7D740E106}"/>
              </a:ext>
            </a:extLst>
          </p:cNvPr>
          <p:cNvSpPr/>
          <p:nvPr/>
        </p:nvSpPr>
        <p:spPr>
          <a:xfrm>
            <a:off x="1218024" y="1492018"/>
            <a:ext cx="4862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احسنتم إجابة صحيحة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DFB212D6-F29F-42E9-B2B4-99EE1A8C6E75}"/>
              </a:ext>
            </a:extLst>
          </p:cNvPr>
          <p:cNvSpPr/>
          <p:nvPr/>
        </p:nvSpPr>
        <p:spPr>
          <a:xfrm rot="10800000">
            <a:off x="1124890" y="2893483"/>
            <a:ext cx="4605867" cy="143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6EBD508-89B4-448E-A13B-8DA47DF4A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1733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451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E4D15A2-47DE-4184-8CE4-C5F41FF6A931}"/>
              </a:ext>
            </a:extLst>
          </p:cNvPr>
          <p:cNvSpPr/>
          <p:nvPr/>
        </p:nvSpPr>
        <p:spPr>
          <a:xfrm>
            <a:off x="1288617" y="1729085"/>
            <a:ext cx="39421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إجابة خاطئ 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A2FDEFB8-6493-43CF-A5D5-C4374AE6D719}"/>
              </a:ext>
            </a:extLst>
          </p:cNvPr>
          <p:cNvSpPr/>
          <p:nvPr/>
        </p:nvSpPr>
        <p:spPr>
          <a:xfrm>
            <a:off x="1447800" y="3108961"/>
            <a:ext cx="4072467" cy="1446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6274E4-B20C-4547-BE42-2D9E78ACB658}"/>
              </a:ext>
            </a:extLst>
          </p:cNvPr>
          <p:cNvSpPr/>
          <p:nvPr/>
        </p:nvSpPr>
        <p:spPr>
          <a:xfrm>
            <a:off x="1864094" y="3416515"/>
            <a:ext cx="27911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العودة للسؤال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 descr="A picture containing toy, doll, dark&#10;&#10;Description automatically generated">
            <a:extLst>
              <a:ext uri="{FF2B5EF4-FFF2-40B4-BE49-F238E27FC236}">
                <a16:creationId xmlns:a16="http://schemas.microsoft.com/office/drawing/2014/main" xmlns="" id="{4B6A6308-9547-4FE7-B909-E43FD03E0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722" y="118872"/>
            <a:ext cx="342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59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70E6530-B3C4-46E6-B982-809FEFAFCB1F}"/>
              </a:ext>
            </a:extLst>
          </p:cNvPr>
          <p:cNvSpPr/>
          <p:nvPr/>
        </p:nvSpPr>
        <p:spPr>
          <a:xfrm>
            <a:off x="2516822" y="99180"/>
            <a:ext cx="533671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</a:t>
            </a:r>
            <a:r>
              <a:rPr lang="ar-B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 العالم </a:t>
            </a:r>
            <a:r>
              <a:rPr lang="ar-BH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مندليف</a:t>
            </a:r>
            <a:r>
              <a:rPr lang="ar-B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بتصنيف </a:t>
            </a:r>
          </a:p>
          <a:p>
            <a:pPr algn="ctr"/>
            <a:r>
              <a:rPr lang="ar-B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الجدول الدوري حسب ؟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FB34ECC6-BE2C-4D22-A214-278419D17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6252542"/>
              </p:ext>
            </p:extLst>
          </p:nvPr>
        </p:nvGraphicFramePr>
        <p:xfrm>
          <a:off x="3114987" y="2016221"/>
          <a:ext cx="4227915" cy="2950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A black and white clock&#10;&#10;Description automatically generated with medium confidence">
            <a:extLst>
              <a:ext uri="{FF2B5EF4-FFF2-40B4-BE49-F238E27FC236}">
                <a16:creationId xmlns:a16="http://schemas.microsoft.com/office/drawing/2014/main" xmlns="" id="{D6D2DCA4-C66A-4AA2-A2FF-0836E6F3ED1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292" y="3329145"/>
            <a:ext cx="1554257" cy="155425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77A48B54-8F82-4324-8D89-A66574C083B1}"/>
              </a:ext>
            </a:extLst>
          </p:cNvPr>
          <p:cNvSpPr/>
          <p:nvPr/>
        </p:nvSpPr>
        <p:spPr>
          <a:xfrm>
            <a:off x="1200912" y="2935225"/>
            <a:ext cx="4072467" cy="1446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AA29ED-6E0F-4A17-B9B6-36409EBB06D2}"/>
              </a:ext>
            </a:extLst>
          </p:cNvPr>
          <p:cNvSpPr txBox="1"/>
          <p:nvPr/>
        </p:nvSpPr>
        <p:spPr>
          <a:xfrm>
            <a:off x="619083" y="1730754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BH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إجابة خاطئ 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5E11865-7CD5-48D6-8B30-E11FA3D8014F}"/>
              </a:ext>
            </a:extLst>
          </p:cNvPr>
          <p:cNvSpPr/>
          <p:nvPr/>
        </p:nvSpPr>
        <p:spPr>
          <a:xfrm>
            <a:off x="1759186" y="3273557"/>
            <a:ext cx="25715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العودة للسؤال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toy, doll, dark&#10;&#10;Description automatically generated">
            <a:extLst>
              <a:ext uri="{FF2B5EF4-FFF2-40B4-BE49-F238E27FC236}">
                <a16:creationId xmlns:a16="http://schemas.microsoft.com/office/drawing/2014/main" xmlns="" id="{2358C6D1-8B00-473C-9C1B-B587182B7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576" y="64008"/>
            <a:ext cx="342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12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FBB2CB1-2613-42AB-9DA7-3555009188EB}"/>
              </a:ext>
            </a:extLst>
          </p:cNvPr>
          <p:cNvSpPr/>
          <p:nvPr/>
        </p:nvSpPr>
        <p:spPr>
          <a:xfrm>
            <a:off x="320040" y="1982069"/>
            <a:ext cx="54973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لقد تلألأت سمائكن بنجمة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CA799F61-5776-4EBD-A008-B5DD04FCF2D9}"/>
              </a:ext>
            </a:extLst>
          </p:cNvPr>
          <p:cNvSpPr/>
          <p:nvPr/>
        </p:nvSpPr>
        <p:spPr>
          <a:xfrm rot="10800000">
            <a:off x="841248" y="3108960"/>
            <a:ext cx="4059936" cy="1225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D1E44CD-2832-40FF-A033-09435B7E7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660" y="-174183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109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6"/>
          <p:cNvSpPr/>
          <p:nvPr/>
        </p:nvSpPr>
        <p:spPr>
          <a:xfrm>
            <a:off x="98" y="4048798"/>
            <a:ext cx="28596" cy="32"/>
          </a:xfrm>
          <a:custGeom>
            <a:avLst/>
            <a:gdLst/>
            <a:ahLst/>
            <a:cxnLst/>
            <a:rect l="l" t="t" r="r" b="b"/>
            <a:pathLst>
              <a:path w="893" h="1" fill="none" extrusionOk="0">
                <a:moveTo>
                  <a:pt x="0" y="1"/>
                </a:moveTo>
                <a:lnTo>
                  <a:pt x="892" y="1"/>
                </a:lnTo>
              </a:path>
            </a:pathLst>
          </a:custGeom>
          <a:noFill/>
          <a:ln w="3800" cap="flat" cmpd="sng">
            <a:solidFill>
              <a:srgbClr val="1F1F1F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17A4A3D-9CA4-48E9-997C-8F56CAB21B2B}"/>
              </a:ext>
            </a:extLst>
          </p:cNvPr>
          <p:cNvSpPr/>
          <p:nvPr/>
        </p:nvSpPr>
        <p:spPr>
          <a:xfrm>
            <a:off x="1978939" y="327005"/>
            <a:ext cx="58993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قسم العالم </a:t>
            </a:r>
            <a:r>
              <a:rPr lang="ar-BH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مندليف</a:t>
            </a:r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الجدول الى</a:t>
            </a:r>
          </a:p>
          <a:p>
            <a:pPr algn="ctr"/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أنواع و هم ؟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06974248-1C78-473E-A4AB-D82C20B783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069884"/>
              </p:ext>
            </p:extLst>
          </p:nvPr>
        </p:nvGraphicFramePr>
        <p:xfrm>
          <a:off x="2291703" y="2222024"/>
          <a:ext cx="5077196" cy="2594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DEE0C82-DCEF-44DA-8BCE-F73FB841495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351" y="3433365"/>
            <a:ext cx="1541489" cy="15414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FBB2CB1-2613-42AB-9DA7-3555009188EB}"/>
              </a:ext>
            </a:extLst>
          </p:cNvPr>
          <p:cNvSpPr/>
          <p:nvPr/>
        </p:nvSpPr>
        <p:spPr>
          <a:xfrm>
            <a:off x="320040" y="1982069"/>
            <a:ext cx="54973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إجابات متميزة</a:t>
            </a:r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CA799F61-5776-4EBD-A008-B5DD04FCF2D9}"/>
              </a:ext>
            </a:extLst>
          </p:cNvPr>
          <p:cNvSpPr/>
          <p:nvPr/>
        </p:nvSpPr>
        <p:spPr>
          <a:xfrm rot="10800000">
            <a:off x="841248" y="3108960"/>
            <a:ext cx="4059936" cy="1225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B1CA5001-7BBB-4B41-ABE9-24554B76D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36" y="487627"/>
            <a:ext cx="3100585" cy="465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81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's Thesis by Slidesgo">
  <a:themeElements>
    <a:clrScheme name="Simple Light">
      <a:dk1>
        <a:srgbClr val="000000"/>
      </a:dk1>
      <a:lt1>
        <a:srgbClr val="E06666"/>
      </a:lt1>
      <a:dk2>
        <a:srgbClr val="9FC5E8"/>
      </a:dk2>
      <a:lt2>
        <a:srgbClr val="356D79"/>
      </a:lt2>
      <a:accent1>
        <a:srgbClr val="E06666"/>
      </a:accent1>
      <a:accent2>
        <a:srgbClr val="9FC5E8"/>
      </a:accent2>
      <a:accent3>
        <a:srgbClr val="356D79"/>
      </a:accent3>
      <a:accent4>
        <a:srgbClr val="E06666"/>
      </a:accent4>
      <a:accent5>
        <a:srgbClr val="9FC5E8"/>
      </a:accent5>
      <a:accent6>
        <a:srgbClr val="356D79"/>
      </a:accent6>
      <a:hlink>
        <a:srgbClr val="678DC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307</Words>
  <Application>Microsoft Office PowerPoint</Application>
  <PresentationFormat>On-screen Show (16:9)</PresentationFormat>
  <Paragraphs>79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Roboto</vt:lpstr>
      <vt:lpstr>Anton</vt:lpstr>
      <vt:lpstr>Josefin Sans</vt:lpstr>
      <vt:lpstr>Advent Pro</vt:lpstr>
      <vt:lpstr>Arial</vt:lpstr>
      <vt:lpstr>ff-more-web-pro</vt:lpstr>
      <vt:lpstr>Josefin Slab</vt:lpstr>
      <vt:lpstr>Master's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Sawsan Abdul Hussain Ahmed</cp:lastModifiedBy>
  <cp:revision>12</cp:revision>
  <dcterms:modified xsi:type="dcterms:W3CDTF">2022-05-25T10:16:55Z</dcterms:modified>
</cp:coreProperties>
</file>